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7.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8.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9.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0.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11.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12.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3.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theme/theme14.xml" ContentType="application/vnd.openxmlformats-officedocument.theme+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theme/theme15.xml" ContentType="application/vnd.openxmlformats-officedocument.theme+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6.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7.xml" ContentType="application/vnd.openxmlformats-officedocument.theme+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theme/theme18.xml" ContentType="application/vnd.openxmlformats-officedocument.theme+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0" r:id="rId2"/>
    <p:sldMasterId id="2147483740" r:id="rId3"/>
    <p:sldMasterId id="2147483752" r:id="rId4"/>
    <p:sldMasterId id="2147483764" r:id="rId5"/>
    <p:sldMasterId id="2147483776" r:id="rId6"/>
    <p:sldMasterId id="2147483824" r:id="rId7"/>
    <p:sldMasterId id="2147483836" r:id="rId8"/>
    <p:sldMasterId id="2147483848" r:id="rId9"/>
    <p:sldMasterId id="2147483860" r:id="rId10"/>
    <p:sldMasterId id="2147483884" r:id="rId11"/>
    <p:sldMasterId id="2147483896" r:id="rId12"/>
    <p:sldMasterId id="2147483908" r:id="rId13"/>
    <p:sldMasterId id="2147483920" r:id="rId14"/>
    <p:sldMasterId id="2147483932" r:id="rId15"/>
    <p:sldMasterId id="2147483944" r:id="rId16"/>
    <p:sldMasterId id="2147483956" r:id="rId17"/>
    <p:sldMasterId id="2147483968" r:id="rId18"/>
    <p:sldMasterId id="2147483980" r:id="rId19"/>
  </p:sldMasterIdLst>
  <p:notesMasterIdLst>
    <p:notesMasterId r:id="rId85"/>
  </p:notesMasterIdLst>
  <p:sldIdLst>
    <p:sldId id="9702" r:id="rId20"/>
    <p:sldId id="2146" r:id="rId21"/>
    <p:sldId id="1982" r:id="rId22"/>
    <p:sldId id="9687" r:id="rId23"/>
    <p:sldId id="9703" r:id="rId24"/>
    <p:sldId id="1986" r:id="rId25"/>
    <p:sldId id="9704" r:id="rId26"/>
    <p:sldId id="9674" r:id="rId27"/>
    <p:sldId id="9705" r:id="rId28"/>
    <p:sldId id="9706" r:id="rId29"/>
    <p:sldId id="9635" r:id="rId30"/>
    <p:sldId id="9636" r:id="rId31"/>
    <p:sldId id="9637" r:id="rId32"/>
    <p:sldId id="9638" r:id="rId33"/>
    <p:sldId id="9639" r:id="rId34"/>
    <p:sldId id="9640" r:id="rId35"/>
    <p:sldId id="9641" r:id="rId36"/>
    <p:sldId id="9642" r:id="rId37"/>
    <p:sldId id="9707" r:id="rId38"/>
    <p:sldId id="9686" r:id="rId39"/>
    <p:sldId id="261" r:id="rId40"/>
    <p:sldId id="262" r:id="rId41"/>
    <p:sldId id="9683" r:id="rId42"/>
    <p:sldId id="264" r:id="rId43"/>
    <p:sldId id="9684" r:id="rId44"/>
    <p:sldId id="266" r:id="rId45"/>
    <p:sldId id="9685" r:id="rId46"/>
    <p:sldId id="9708" r:id="rId47"/>
    <p:sldId id="9584" r:id="rId48"/>
    <p:sldId id="9658" r:id="rId49"/>
    <p:sldId id="258" r:id="rId50"/>
    <p:sldId id="1134" r:id="rId51"/>
    <p:sldId id="1161" r:id="rId52"/>
    <p:sldId id="1139" r:id="rId53"/>
    <p:sldId id="9553" r:id="rId54"/>
    <p:sldId id="9694" r:id="rId55"/>
    <p:sldId id="9554" r:id="rId56"/>
    <p:sldId id="9695" r:id="rId57"/>
    <p:sldId id="9669" r:id="rId58"/>
    <p:sldId id="9709" r:id="rId59"/>
    <p:sldId id="9384" r:id="rId60"/>
    <p:sldId id="2344" r:id="rId61"/>
    <p:sldId id="9555" r:id="rId62"/>
    <p:sldId id="9502" r:id="rId63"/>
    <p:sldId id="9696" r:id="rId64"/>
    <p:sldId id="9557" r:id="rId65"/>
    <p:sldId id="9697" r:id="rId66"/>
    <p:sldId id="9558" r:id="rId67"/>
    <p:sldId id="9698" r:id="rId68"/>
    <p:sldId id="9710" r:id="rId69"/>
    <p:sldId id="9712" r:id="rId70"/>
    <p:sldId id="9713" r:id="rId71"/>
    <p:sldId id="9714" r:id="rId72"/>
    <p:sldId id="9715" r:id="rId73"/>
    <p:sldId id="9718" r:id="rId74"/>
    <p:sldId id="9717" r:id="rId75"/>
    <p:sldId id="9719" r:id="rId76"/>
    <p:sldId id="9720" r:id="rId77"/>
    <p:sldId id="9560" r:id="rId78"/>
    <p:sldId id="9561" r:id="rId79"/>
    <p:sldId id="9569" r:id="rId80"/>
    <p:sldId id="9699" r:id="rId81"/>
    <p:sldId id="9562" r:id="rId82"/>
    <p:sldId id="9700" r:id="rId83"/>
    <p:sldId id="9711" r:id="rId8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472" autoAdjust="0"/>
    <p:restoredTop sz="94693" autoAdjust="0"/>
  </p:normalViewPr>
  <p:slideViewPr>
    <p:cSldViewPr>
      <p:cViewPr>
        <p:scale>
          <a:sx n="150" d="100"/>
          <a:sy n="150" d="100"/>
        </p:scale>
        <p:origin x="-898" y="-269"/>
      </p:cViewPr>
      <p:guideLst>
        <p:guide orient="horz" pos="1620"/>
        <p:guide pos="2880"/>
      </p:guideLst>
    </p:cSldViewPr>
  </p:slideViewPr>
  <p:outlineViewPr>
    <p:cViewPr>
      <p:scale>
        <a:sx n="33" d="100"/>
        <a:sy n="33" d="100"/>
      </p:scale>
      <p:origin x="53" y="70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slide" Target="slides/slide20.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slide" Target="slides/slide23.xml"/><Relationship Id="rId47" Type="http://schemas.openxmlformats.org/officeDocument/2006/relationships/slide" Target="slides/slide28.xml"/><Relationship Id="rId50" Type="http://schemas.openxmlformats.org/officeDocument/2006/relationships/slide" Target="slides/slide31.xml"/><Relationship Id="rId55" Type="http://schemas.openxmlformats.org/officeDocument/2006/relationships/slide" Target="slides/slide36.xml"/><Relationship Id="rId63" Type="http://schemas.openxmlformats.org/officeDocument/2006/relationships/slide" Target="slides/slide44.xml"/><Relationship Id="rId68" Type="http://schemas.openxmlformats.org/officeDocument/2006/relationships/slide" Target="slides/slide49.xml"/><Relationship Id="rId76" Type="http://schemas.openxmlformats.org/officeDocument/2006/relationships/slide" Target="slides/slide57.xml"/><Relationship Id="rId84" Type="http://schemas.openxmlformats.org/officeDocument/2006/relationships/slide" Target="slides/slide65.xml"/><Relationship Id="rId89"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52.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0.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slide" Target="slides/slide26.xml"/><Relationship Id="rId53" Type="http://schemas.openxmlformats.org/officeDocument/2006/relationships/slide" Target="slides/slide34.xml"/><Relationship Id="rId58" Type="http://schemas.openxmlformats.org/officeDocument/2006/relationships/slide" Target="slides/slide39.xml"/><Relationship Id="rId66" Type="http://schemas.openxmlformats.org/officeDocument/2006/relationships/slide" Target="slides/slide47.xml"/><Relationship Id="rId74" Type="http://schemas.openxmlformats.org/officeDocument/2006/relationships/slide" Target="slides/slide55.xml"/><Relationship Id="rId79" Type="http://schemas.openxmlformats.org/officeDocument/2006/relationships/slide" Target="slides/slide60.xml"/><Relationship Id="rId87"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42.xml"/><Relationship Id="rId82" Type="http://schemas.openxmlformats.org/officeDocument/2006/relationships/slide" Target="slides/slide63.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slide" Target="slides/slide24.xml"/><Relationship Id="rId48" Type="http://schemas.openxmlformats.org/officeDocument/2006/relationships/slide" Target="slides/slide29.xml"/><Relationship Id="rId56" Type="http://schemas.openxmlformats.org/officeDocument/2006/relationships/slide" Target="slides/slide37.xml"/><Relationship Id="rId64" Type="http://schemas.openxmlformats.org/officeDocument/2006/relationships/slide" Target="slides/slide45.xml"/><Relationship Id="rId69" Type="http://schemas.openxmlformats.org/officeDocument/2006/relationships/slide" Target="slides/slide50.xml"/><Relationship Id="rId77" Type="http://schemas.openxmlformats.org/officeDocument/2006/relationships/slide" Target="slides/slide58.xml"/><Relationship Id="rId8" Type="http://schemas.openxmlformats.org/officeDocument/2006/relationships/slideMaster" Target="slideMasters/slideMaster8.xml"/><Relationship Id="rId51" Type="http://schemas.openxmlformats.org/officeDocument/2006/relationships/slide" Target="slides/slide32.xml"/><Relationship Id="rId72" Type="http://schemas.openxmlformats.org/officeDocument/2006/relationships/slide" Target="slides/slide53.xml"/><Relationship Id="rId80" Type="http://schemas.openxmlformats.org/officeDocument/2006/relationships/slide" Target="slides/slide61.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slide" Target="slides/slide27.xml"/><Relationship Id="rId59" Type="http://schemas.openxmlformats.org/officeDocument/2006/relationships/slide" Target="slides/slide40.xml"/><Relationship Id="rId67" Type="http://schemas.openxmlformats.org/officeDocument/2006/relationships/slide" Target="slides/slide48.xml"/><Relationship Id="rId20" Type="http://schemas.openxmlformats.org/officeDocument/2006/relationships/slide" Target="slides/slide1.xml"/><Relationship Id="rId41" Type="http://schemas.openxmlformats.org/officeDocument/2006/relationships/slide" Target="slides/slide22.xml"/><Relationship Id="rId54" Type="http://schemas.openxmlformats.org/officeDocument/2006/relationships/slide" Target="slides/slide35.xml"/><Relationship Id="rId62" Type="http://schemas.openxmlformats.org/officeDocument/2006/relationships/slide" Target="slides/slide43.xml"/><Relationship Id="rId70" Type="http://schemas.openxmlformats.org/officeDocument/2006/relationships/slide" Target="slides/slide51.xml"/><Relationship Id="rId75" Type="http://schemas.openxmlformats.org/officeDocument/2006/relationships/slide" Target="slides/slide56.xml"/><Relationship Id="rId83" Type="http://schemas.openxmlformats.org/officeDocument/2006/relationships/slide" Target="slides/slide64.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49" Type="http://schemas.openxmlformats.org/officeDocument/2006/relationships/slide" Target="slides/slide30.xml"/><Relationship Id="rId57" Type="http://schemas.openxmlformats.org/officeDocument/2006/relationships/slide" Target="slides/slide38.xml"/><Relationship Id="rId10" Type="http://schemas.openxmlformats.org/officeDocument/2006/relationships/slideMaster" Target="slideMasters/slideMaster10.xml"/><Relationship Id="rId31" Type="http://schemas.openxmlformats.org/officeDocument/2006/relationships/slide" Target="slides/slide12.xml"/><Relationship Id="rId44" Type="http://schemas.openxmlformats.org/officeDocument/2006/relationships/slide" Target="slides/slide25.xml"/><Relationship Id="rId52" Type="http://schemas.openxmlformats.org/officeDocument/2006/relationships/slide" Target="slides/slide33.xml"/><Relationship Id="rId60" Type="http://schemas.openxmlformats.org/officeDocument/2006/relationships/slide" Target="slides/slide41.xml"/><Relationship Id="rId65" Type="http://schemas.openxmlformats.org/officeDocument/2006/relationships/slide" Target="slides/slide46.xml"/><Relationship Id="rId73" Type="http://schemas.openxmlformats.org/officeDocument/2006/relationships/slide" Target="slides/slide54.xml"/><Relationship Id="rId78" Type="http://schemas.openxmlformats.org/officeDocument/2006/relationships/slide" Target="slides/slide59.xml"/><Relationship Id="rId81" Type="http://schemas.openxmlformats.org/officeDocument/2006/relationships/slide" Target="slides/slide62.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F385A-41BA-478A-AF40-EE388BA4354F}" type="datetimeFigureOut">
              <a:rPr lang="en-US" smtClean="0"/>
              <a:t>4/12/2023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AE525-C807-438F-B928-E49A201560F7}" type="slidenum">
              <a:rPr lang="en-US" smtClean="0"/>
              <a:t>‹#›</a:t>
            </a:fld>
            <a:endParaRPr lang="en-US"/>
          </a:p>
        </p:txBody>
      </p:sp>
    </p:spTree>
    <p:extLst>
      <p:ext uri="{BB962C8B-B14F-4D97-AF65-F5344CB8AC3E}">
        <p14:creationId xmlns:p14="http://schemas.microsoft.com/office/powerpoint/2010/main" val="354273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839617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282507043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280510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264058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737371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501540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8057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17785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58421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446318"/>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023649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066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26101991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707253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799632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086330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67477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10360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91862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797687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120414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432909"/>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8239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4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0B6AECE-F762-405E-A9F9-80749D3B17FE}" type="slidenum">
              <a:rPr lang="en-US"/>
              <a:pPr>
                <a:defRPr/>
              </a:pPr>
              <a:t>‹#›</a:t>
            </a:fld>
            <a:endParaRPr lang="en-US"/>
          </a:p>
        </p:txBody>
      </p:sp>
    </p:spTree>
    <p:extLst>
      <p:ext uri="{BB962C8B-B14F-4D97-AF65-F5344CB8AC3E}">
        <p14:creationId xmlns:p14="http://schemas.microsoft.com/office/powerpoint/2010/main" val="141714063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41756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8855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123073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930180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834495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243963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880110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6503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36321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0453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36BCFC-0261-44C7-B52D-A98F9B981B28}" type="slidenum">
              <a:rPr lang="en-US"/>
              <a:pPr>
                <a:defRPr/>
              </a:pPr>
              <a:t>‹#›</a:t>
            </a:fld>
            <a:endParaRPr lang="en-US"/>
          </a:p>
        </p:txBody>
      </p:sp>
    </p:spTree>
    <p:extLst>
      <p:ext uri="{BB962C8B-B14F-4D97-AF65-F5344CB8AC3E}">
        <p14:creationId xmlns:p14="http://schemas.microsoft.com/office/powerpoint/2010/main" val="6879927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3859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57590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7267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722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56021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645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78826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44709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37565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220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2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882164-64AF-4813-9BBB-7A12F931FA0E}" type="slidenum">
              <a:rPr lang="en-US"/>
              <a:pPr>
                <a:defRPr/>
              </a:pPr>
              <a:t>‹#›</a:t>
            </a:fld>
            <a:endParaRPr lang="en-US"/>
          </a:p>
        </p:txBody>
      </p:sp>
    </p:spTree>
    <p:extLst>
      <p:ext uri="{BB962C8B-B14F-4D97-AF65-F5344CB8AC3E}">
        <p14:creationId xmlns:p14="http://schemas.microsoft.com/office/powerpoint/2010/main" val="125819718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045341"/>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3859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57590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7267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722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56021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6457"/>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788269"/>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44709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375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B709D22-BAB0-4F79-B0C6-3A5AD063986E}" type="slidenum">
              <a:rPr lang="en-US"/>
              <a:pPr>
                <a:defRPr/>
              </a:pPr>
              <a:t>‹#›</a:t>
            </a:fld>
            <a:endParaRPr lang="en-US"/>
          </a:p>
        </p:txBody>
      </p:sp>
    </p:spTree>
    <p:extLst>
      <p:ext uri="{BB962C8B-B14F-4D97-AF65-F5344CB8AC3E}">
        <p14:creationId xmlns:p14="http://schemas.microsoft.com/office/powerpoint/2010/main" val="240380788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22053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045341"/>
      </p:ext>
    </p:extLst>
  </p:cSld>
  <p:clrMapOvr>
    <a:masterClrMapping/>
  </p:clrMapOvr>
  <p:timing>
    <p:tnLst>
      <p:par>
        <p:cTn id="1" dur="indefinite" restart="never" nodeType="tmRoot"/>
      </p:par>
    </p:tnLst>
  </p:timing>
</p:sldLayout>
</file>

<file path=ppt/slideLayouts/slideLayout1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3859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57590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72679"/>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722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56021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6457"/>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78826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447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4B6C1C5-E091-4325-A7FB-826ADBD54AF5}" type="slidenum">
              <a:rPr lang="en-US"/>
              <a:pPr>
                <a:defRPr/>
              </a:pPr>
              <a:t>‹#›</a:t>
            </a:fld>
            <a:endParaRPr lang="en-US"/>
          </a:p>
        </p:txBody>
      </p:sp>
    </p:spTree>
    <p:extLst>
      <p:ext uri="{BB962C8B-B14F-4D97-AF65-F5344CB8AC3E}">
        <p14:creationId xmlns:p14="http://schemas.microsoft.com/office/powerpoint/2010/main" val="305842613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37565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22053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045341"/>
      </p:ext>
    </p:extLst>
  </p:cSld>
  <p:clrMapOvr>
    <a:masterClrMapping/>
  </p:clrMapOvr>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3859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57590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7267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722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56021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645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788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8A115E5-8745-4216-9AE1-5F2F4097CAD5}" type="slidenum">
              <a:rPr lang="en-US"/>
              <a:pPr>
                <a:defRPr/>
              </a:pPr>
              <a:t>‹#›</a:t>
            </a:fld>
            <a:endParaRPr lang="en-US"/>
          </a:p>
        </p:txBody>
      </p:sp>
    </p:spTree>
    <p:extLst>
      <p:ext uri="{BB962C8B-B14F-4D97-AF65-F5344CB8AC3E}">
        <p14:creationId xmlns:p14="http://schemas.microsoft.com/office/powerpoint/2010/main" val="379862502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44709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375658"/>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22053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045341"/>
      </p:ext>
    </p:extLst>
  </p:cSld>
  <p:clrMapOvr>
    <a:masterClrMapping/>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38591"/>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57590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7267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7222"/>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56021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6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EFACC6D-1749-434E-8C30-49D0F452E83C}" type="slidenum">
              <a:rPr lang="en-US"/>
              <a:pPr>
                <a:defRPr/>
              </a:pPr>
              <a:t>‹#›</a:t>
            </a:fld>
            <a:endParaRPr lang="en-US"/>
          </a:p>
        </p:txBody>
      </p:sp>
    </p:spTree>
    <p:extLst>
      <p:ext uri="{BB962C8B-B14F-4D97-AF65-F5344CB8AC3E}">
        <p14:creationId xmlns:p14="http://schemas.microsoft.com/office/powerpoint/2010/main" val="127399730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788269"/>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44709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37565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220534"/>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045341"/>
      </p:ext>
    </p:extLst>
  </p:cSld>
  <p:clrMapOvr>
    <a:masterClrMapping/>
  </p:clrMapOvr>
  <p:timing>
    <p:tnLst>
      <p:par>
        <p:cTn id="1" dur="indefinite" restart="never" nodeType="tmRoot"/>
      </p:par>
    </p:tnLst>
  </p:timing>
</p:sldLayout>
</file>

<file path=ppt/slideLayouts/slideLayout1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38591"/>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575907"/>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72679"/>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9722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560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251811"/>
      </p:ext>
    </p:extLst>
  </p:cSld>
  <p:clrMapOvr>
    <a:masterClrMapping/>
  </p:clrMapOvr>
  <p:timing>
    <p:tnLst>
      <p:par>
        <p:cTn id="1" dur="indefinite" restart="never" nodeType="tmRoot"/>
      </p:par>
    </p:tnLst>
  </p:timing>
</p:sldLayout>
</file>

<file path=ppt/slideLayouts/slideLayout1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6457"/>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788269"/>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644709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37565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220534"/>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2024896"/>
      </p:ext>
    </p:extLst>
  </p:cSld>
  <p:clrMapOvr>
    <a:masterClrMapping/>
  </p:clrMapOvr>
  <p:timing>
    <p:tnLst>
      <p:par>
        <p:cTn id="1" dur="indefinite" restart="never" nodeType="tmRoot"/>
      </p:par>
    </p:tnLst>
  </p:timing>
</p:sldLayout>
</file>

<file path=ppt/slideLayouts/slideLayout1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9362802"/>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60943"/>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423813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812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868414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7891086"/>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1944142"/>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934423"/>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7831650"/>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21893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0018791"/>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30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4322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5732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1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3238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72211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3514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0997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97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87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752333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4361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78331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12785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607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50847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63756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4078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02799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7709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28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9364223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25807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9998945"/>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19493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74918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73406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32480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42241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01446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5763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52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0878709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0020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5604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8118083"/>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6408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95506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6787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94159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258779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87281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115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39192345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3498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89108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18089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835372"/>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185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77196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18597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996920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2812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367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8131086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702373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87919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77133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729811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461788"/>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5348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762104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63135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96634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458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71535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735597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499871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01503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537957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70720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1397998"/>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2133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793193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74596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599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03796457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845553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21700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8597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04804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383892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684026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3426296"/>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54296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385285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809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image" Target="../media/image1.jpg"/><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10.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image" Target="../media/image1.jpg"/><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theme" Target="../theme/theme11.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image" Target="../media/image1.jpg"/><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theme" Target="../theme/theme12.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image" Target="../media/image1.jpg"/><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theme" Target="../theme/theme13.xml"/><Relationship Id="rId2" Type="http://schemas.openxmlformats.org/officeDocument/2006/relationships/slideLayout" Target="../slideLayouts/slideLayout130.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7.xml"/><Relationship Id="rId13" Type="http://schemas.openxmlformats.org/officeDocument/2006/relationships/image" Target="../media/image1.jpg"/><Relationship Id="rId3" Type="http://schemas.openxmlformats.org/officeDocument/2006/relationships/slideLayout" Target="../slideLayouts/slideLayout142.xml"/><Relationship Id="rId7" Type="http://schemas.openxmlformats.org/officeDocument/2006/relationships/slideLayout" Target="../slideLayouts/slideLayout146.xml"/><Relationship Id="rId12" Type="http://schemas.openxmlformats.org/officeDocument/2006/relationships/theme" Target="../theme/theme14.xml"/><Relationship Id="rId2" Type="http://schemas.openxmlformats.org/officeDocument/2006/relationships/slideLayout" Target="../slideLayouts/slideLayout141.xml"/><Relationship Id="rId1" Type="http://schemas.openxmlformats.org/officeDocument/2006/relationships/slideLayout" Target="../slideLayouts/slideLayout140.xml"/><Relationship Id="rId6" Type="http://schemas.openxmlformats.org/officeDocument/2006/relationships/slideLayout" Target="../slideLayouts/slideLayout145.xml"/><Relationship Id="rId11" Type="http://schemas.openxmlformats.org/officeDocument/2006/relationships/slideLayout" Target="../slideLayouts/slideLayout150.xml"/><Relationship Id="rId5" Type="http://schemas.openxmlformats.org/officeDocument/2006/relationships/slideLayout" Target="../slideLayouts/slideLayout144.xml"/><Relationship Id="rId10" Type="http://schemas.openxmlformats.org/officeDocument/2006/relationships/slideLayout" Target="../slideLayouts/slideLayout149.xml"/><Relationship Id="rId4" Type="http://schemas.openxmlformats.org/officeDocument/2006/relationships/slideLayout" Target="../slideLayouts/slideLayout143.xml"/><Relationship Id="rId9" Type="http://schemas.openxmlformats.org/officeDocument/2006/relationships/slideLayout" Target="../slideLayouts/slideLayout148.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8.xml"/><Relationship Id="rId13" Type="http://schemas.openxmlformats.org/officeDocument/2006/relationships/image" Target="../media/image1.jpg"/><Relationship Id="rId3" Type="http://schemas.openxmlformats.org/officeDocument/2006/relationships/slideLayout" Target="../slideLayouts/slideLayout153.xml"/><Relationship Id="rId7" Type="http://schemas.openxmlformats.org/officeDocument/2006/relationships/slideLayout" Target="../slideLayouts/slideLayout157.xml"/><Relationship Id="rId12" Type="http://schemas.openxmlformats.org/officeDocument/2006/relationships/theme" Target="../theme/theme15.xml"/><Relationship Id="rId2" Type="http://schemas.openxmlformats.org/officeDocument/2006/relationships/slideLayout" Target="../slideLayouts/slideLayout152.xml"/><Relationship Id="rId1" Type="http://schemas.openxmlformats.org/officeDocument/2006/relationships/slideLayout" Target="../slideLayouts/slideLayout151.xml"/><Relationship Id="rId6" Type="http://schemas.openxmlformats.org/officeDocument/2006/relationships/slideLayout" Target="../slideLayouts/slideLayout156.xml"/><Relationship Id="rId11" Type="http://schemas.openxmlformats.org/officeDocument/2006/relationships/slideLayout" Target="../slideLayouts/slideLayout161.xml"/><Relationship Id="rId5" Type="http://schemas.openxmlformats.org/officeDocument/2006/relationships/slideLayout" Target="../slideLayouts/slideLayout155.xml"/><Relationship Id="rId10" Type="http://schemas.openxmlformats.org/officeDocument/2006/relationships/slideLayout" Target="../slideLayouts/slideLayout160.xml"/><Relationship Id="rId4" Type="http://schemas.openxmlformats.org/officeDocument/2006/relationships/slideLayout" Target="../slideLayouts/slideLayout154.xml"/><Relationship Id="rId9" Type="http://schemas.openxmlformats.org/officeDocument/2006/relationships/slideLayout" Target="../slideLayouts/slideLayout159.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69.xml"/><Relationship Id="rId13" Type="http://schemas.openxmlformats.org/officeDocument/2006/relationships/image" Target="../media/image1.jpg"/><Relationship Id="rId3" Type="http://schemas.openxmlformats.org/officeDocument/2006/relationships/slideLayout" Target="../slideLayouts/slideLayout164.xml"/><Relationship Id="rId7" Type="http://schemas.openxmlformats.org/officeDocument/2006/relationships/slideLayout" Target="../slideLayouts/slideLayout168.xml"/><Relationship Id="rId12" Type="http://schemas.openxmlformats.org/officeDocument/2006/relationships/theme" Target="../theme/theme16.xml"/><Relationship Id="rId2" Type="http://schemas.openxmlformats.org/officeDocument/2006/relationships/slideLayout" Target="../slideLayouts/slideLayout163.xml"/><Relationship Id="rId1" Type="http://schemas.openxmlformats.org/officeDocument/2006/relationships/slideLayout" Target="../slideLayouts/slideLayout162.xml"/><Relationship Id="rId6" Type="http://schemas.openxmlformats.org/officeDocument/2006/relationships/slideLayout" Target="../slideLayouts/slideLayout167.xml"/><Relationship Id="rId11" Type="http://schemas.openxmlformats.org/officeDocument/2006/relationships/slideLayout" Target="../slideLayouts/slideLayout172.xml"/><Relationship Id="rId5" Type="http://schemas.openxmlformats.org/officeDocument/2006/relationships/slideLayout" Target="../slideLayouts/slideLayout166.xml"/><Relationship Id="rId10" Type="http://schemas.openxmlformats.org/officeDocument/2006/relationships/slideLayout" Target="../slideLayouts/slideLayout171.xml"/><Relationship Id="rId4" Type="http://schemas.openxmlformats.org/officeDocument/2006/relationships/slideLayout" Target="../slideLayouts/slideLayout165.xml"/><Relationship Id="rId9" Type="http://schemas.openxmlformats.org/officeDocument/2006/relationships/slideLayout" Target="../slideLayouts/slideLayout170.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0.xml"/><Relationship Id="rId13" Type="http://schemas.openxmlformats.org/officeDocument/2006/relationships/image" Target="../media/image1.jpg"/><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theme" Target="../theme/theme17.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1.xml"/><Relationship Id="rId13" Type="http://schemas.openxmlformats.org/officeDocument/2006/relationships/image" Target="../media/image1.jpg"/><Relationship Id="rId3" Type="http://schemas.openxmlformats.org/officeDocument/2006/relationships/slideLayout" Target="../slideLayouts/slideLayout186.xml"/><Relationship Id="rId7" Type="http://schemas.openxmlformats.org/officeDocument/2006/relationships/slideLayout" Target="../slideLayouts/slideLayout190.xml"/><Relationship Id="rId12" Type="http://schemas.openxmlformats.org/officeDocument/2006/relationships/theme" Target="../theme/theme18.xml"/><Relationship Id="rId2" Type="http://schemas.openxmlformats.org/officeDocument/2006/relationships/slideLayout" Target="../slideLayouts/slideLayout185.xml"/><Relationship Id="rId1" Type="http://schemas.openxmlformats.org/officeDocument/2006/relationships/slideLayout" Target="../slideLayouts/slideLayout184.xml"/><Relationship Id="rId6" Type="http://schemas.openxmlformats.org/officeDocument/2006/relationships/slideLayout" Target="../slideLayouts/slideLayout189.xml"/><Relationship Id="rId11" Type="http://schemas.openxmlformats.org/officeDocument/2006/relationships/slideLayout" Target="../slideLayouts/slideLayout194.xml"/><Relationship Id="rId5" Type="http://schemas.openxmlformats.org/officeDocument/2006/relationships/slideLayout" Target="../slideLayouts/slideLayout188.xml"/><Relationship Id="rId10" Type="http://schemas.openxmlformats.org/officeDocument/2006/relationships/slideLayout" Target="../slideLayouts/slideLayout193.xml"/><Relationship Id="rId4" Type="http://schemas.openxmlformats.org/officeDocument/2006/relationships/slideLayout" Target="../slideLayouts/slideLayout187.xml"/><Relationship Id="rId9" Type="http://schemas.openxmlformats.org/officeDocument/2006/relationships/slideLayout" Target="../slideLayouts/slideLayout192.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2.xml"/><Relationship Id="rId13" Type="http://schemas.openxmlformats.org/officeDocument/2006/relationships/image" Target="../media/image1.jpg"/><Relationship Id="rId3" Type="http://schemas.openxmlformats.org/officeDocument/2006/relationships/slideLayout" Target="../slideLayouts/slideLayout197.xml"/><Relationship Id="rId7" Type="http://schemas.openxmlformats.org/officeDocument/2006/relationships/slideLayout" Target="../slideLayouts/slideLayout201.xml"/><Relationship Id="rId12" Type="http://schemas.openxmlformats.org/officeDocument/2006/relationships/theme" Target="../theme/theme19.xml"/><Relationship Id="rId2" Type="http://schemas.openxmlformats.org/officeDocument/2006/relationships/slideLayout" Target="../slideLayouts/slideLayout196.xml"/><Relationship Id="rId1" Type="http://schemas.openxmlformats.org/officeDocument/2006/relationships/slideLayout" Target="../slideLayouts/slideLayout195.xml"/><Relationship Id="rId6" Type="http://schemas.openxmlformats.org/officeDocument/2006/relationships/slideLayout" Target="../slideLayouts/slideLayout200.xml"/><Relationship Id="rId11" Type="http://schemas.openxmlformats.org/officeDocument/2006/relationships/slideLayout" Target="../slideLayouts/slideLayout205.xml"/><Relationship Id="rId5" Type="http://schemas.openxmlformats.org/officeDocument/2006/relationships/slideLayout" Target="../slideLayouts/slideLayout199.xml"/><Relationship Id="rId10" Type="http://schemas.openxmlformats.org/officeDocument/2006/relationships/slideLayout" Target="../slideLayouts/slideLayout204.xml"/><Relationship Id="rId4" Type="http://schemas.openxmlformats.org/officeDocument/2006/relationships/slideLayout" Target="../slideLayouts/slideLayout198.xml"/><Relationship Id="rId9" Type="http://schemas.openxmlformats.org/officeDocument/2006/relationships/slideLayout" Target="../slideLayouts/slideLayout203.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1.jp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1.jp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image" Target="../media/image1.jpg"/><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image" Target="../media/image1.jpg"/><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6.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image" Target="../media/image1.jpg"/><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7.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image" Target="../media/image1.jpg"/><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8.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image" Target="../media/image1.jpg"/><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9.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t>4/12/2023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t>‹#›</a:t>
            </a:fld>
            <a:endParaRPr lang="en-US"/>
          </a:p>
        </p:txBody>
      </p:sp>
    </p:spTree>
    <p:extLst>
      <p:ext uri="{BB962C8B-B14F-4D97-AF65-F5344CB8AC3E}">
        <p14:creationId xmlns:p14="http://schemas.microsoft.com/office/powerpoint/2010/main" val="99957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5453274"/>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5821392"/>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8662470"/>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041950"/>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041950"/>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041950"/>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041950"/>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041950"/>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0041950"/>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326581"/>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fontAlgn="base">
              <a:spcBef>
                <a:spcPct val="0"/>
              </a:spcBef>
              <a:spcAft>
                <a:spcPct val="0"/>
              </a:spcAft>
              <a:defRPr/>
            </a:pPr>
            <a:fld id="{0363BCF7-B196-4513-AC8D-3A0C7964A06D}"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Tree>
    <p:extLst>
      <p:ext uri="{BB962C8B-B14F-4D97-AF65-F5344CB8AC3E}">
        <p14:creationId xmlns:p14="http://schemas.microsoft.com/office/powerpoint/2010/main" val="188426426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025918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694824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186056"/>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826202"/>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789983"/>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9169696"/>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1878563"/>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6.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374843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13712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en-US">
                <a:solidFill>
                  <a:srgbClr val="003399"/>
                </a:solidFill>
                <a:effectLst>
                  <a:outerShdw blurRad="38100" dist="38100" dir="2700000" algn="tl">
                    <a:srgbClr val="000000">
                      <a:alpha val="43137"/>
                    </a:srgbClr>
                  </a:outerShdw>
                </a:effectLst>
                <a:latin typeface="+mj-lt"/>
              </a:rPr>
              <a:t/>
            </a:r>
            <a:br>
              <a:rPr lang="en-US">
                <a:solidFill>
                  <a:srgbClr val="003399"/>
                </a:solidFill>
                <a:effectLst>
                  <a:outerShdw blurRad="38100" dist="38100" dir="2700000" algn="tl">
                    <a:srgbClr val="000000">
                      <a:alpha val="43137"/>
                    </a:srgbClr>
                  </a:outerShdw>
                </a:effectLst>
                <a:latin typeface="+mj-lt"/>
              </a:rPr>
            </a:br>
            <a:endParaRPr lang="en-US">
              <a:solidFill>
                <a:srgbClr val="003399"/>
              </a:solidFill>
              <a:effectLst>
                <a:outerShdw blurRad="38100" dist="38100" dir="2700000" algn="tl">
                  <a:srgbClr val="000000">
                    <a:alpha val="43137"/>
                  </a:srgbClr>
                </a:outerShdw>
              </a:effectLst>
              <a:latin typeface="+mj-lt"/>
            </a:endParaRPr>
          </a:p>
        </p:txBody>
      </p:sp>
      <p:sp>
        <p:nvSpPr>
          <p:cNvPr id="78851" name="Rectangle 3"/>
          <p:cNvSpPr>
            <a:spLocks noGrp="1" noChangeArrowheads="1"/>
          </p:cNvSpPr>
          <p:nvPr>
            <p:ph type="subTitle" idx="1"/>
          </p:nvPr>
        </p:nvSpPr>
        <p:spPr>
          <a:xfrm>
            <a:off x="0" y="628650"/>
            <a:ext cx="9144000" cy="5143500"/>
          </a:xfrm>
        </p:spPr>
        <p:txBody>
          <a:bodyPr/>
          <a:lstStyle/>
          <a:p>
            <a:pPr eaLnBrk="1" hangingPunct="1">
              <a:lnSpc>
                <a:spcPct val="150000"/>
              </a:lnSpc>
            </a:pPr>
            <a:endParaRPr lang="en-US" sz="36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endParaRPr>
          </a:p>
          <a:p>
            <a:pPr eaLnBrk="1" hangingPunct="1">
              <a:lnSpc>
                <a:spcPct val="150000"/>
              </a:lnSpc>
            </a:pPr>
            <a:r>
              <a:rPr lang="en-US" sz="72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KINH VINH DANH</a:t>
            </a:r>
            <a:endParaRPr lang="vi-VN" sz="72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endParaRPr>
          </a:p>
        </p:txBody>
      </p:sp>
    </p:spTree>
    <p:extLst>
      <p:ext uri="{BB962C8B-B14F-4D97-AF65-F5344CB8AC3E}">
        <p14:creationId xmlns:p14="http://schemas.microsoft.com/office/powerpoint/2010/main" val="267349981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en-US">
                <a:solidFill>
                  <a:srgbClr val="003399"/>
                </a:solidFill>
                <a:effectLst>
                  <a:outerShdw blurRad="38100" dist="38100" dir="2700000" algn="tl">
                    <a:srgbClr val="000000">
                      <a:alpha val="43137"/>
                    </a:srgbClr>
                  </a:outerShdw>
                </a:effectLst>
                <a:latin typeface="+mj-lt"/>
              </a:rPr>
              <a:t/>
            </a:r>
            <a:br>
              <a:rPr lang="en-US">
                <a:solidFill>
                  <a:srgbClr val="003399"/>
                </a:solidFill>
                <a:effectLst>
                  <a:outerShdw blurRad="38100" dist="38100" dir="2700000" algn="tl">
                    <a:srgbClr val="000000">
                      <a:alpha val="43137"/>
                    </a:srgbClr>
                  </a:outerShdw>
                </a:effectLst>
                <a:latin typeface="+mj-lt"/>
              </a:rPr>
            </a:br>
            <a:endParaRPr lang="en-US">
              <a:solidFill>
                <a:srgbClr val="003399"/>
              </a:solidFill>
              <a:effectLst>
                <a:outerShdw blurRad="38100" dist="38100" dir="2700000" algn="tl">
                  <a:srgbClr val="000000">
                    <a:alpha val="43137"/>
                  </a:srgbClr>
                </a:outerShdw>
              </a:effectLst>
              <a:latin typeface="+mj-lt"/>
            </a:endParaRPr>
          </a:p>
        </p:txBody>
      </p:sp>
      <p:sp>
        <p:nvSpPr>
          <p:cNvPr id="78851" name="Rectangle 3"/>
          <p:cNvSpPr>
            <a:spLocks noGrp="1" noChangeArrowheads="1"/>
          </p:cNvSpPr>
          <p:nvPr>
            <p:ph type="subTitle" idx="1"/>
          </p:nvPr>
        </p:nvSpPr>
        <p:spPr>
          <a:xfrm>
            <a:off x="0" y="0"/>
            <a:ext cx="9144000" cy="5143500"/>
          </a:xfrm>
        </p:spPr>
        <p:txBody>
          <a:bodyPr/>
          <a:lstStyle/>
          <a:p>
            <a:pPr algn="l" eaLnBrk="1" hangingPunct="1">
              <a:lnSpc>
                <a:spcPct val="150000"/>
              </a:lnSpc>
            </a:pPr>
            <a:r>
              <a:rPr lang="en-US" sz="40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Chủ tế:</a:t>
            </a:r>
            <a:r>
              <a:rPr lang="en-US" sz="4000" b="1">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i="1">
                <a:solidFill>
                  <a:srgbClr val="FF0000"/>
                </a:solidFill>
                <a:effectLst>
                  <a:outerShdw blurRad="38100" dist="38100" dir="2700000" algn="tl">
                    <a:srgbClr val="000000">
                      <a:alpha val="43137"/>
                    </a:srgbClr>
                  </a:outerShdw>
                </a:effectLst>
                <a:latin typeface="+mj-lt"/>
                <a:cs typeface="Times New Roman" panose="02020603050405020304" pitchFamily="18" charset="0"/>
              </a:rPr>
              <a:t>Vinh danh Thiên Chúa trên các tầng trời.</a:t>
            </a:r>
            <a:br>
              <a:rPr lang="en-US" sz="5400" b="1" i="1">
                <a:solidFill>
                  <a:srgbClr val="FF0000"/>
                </a:solidFill>
                <a:effectLst>
                  <a:outerShdw blurRad="38100" dist="38100" dir="2700000" algn="tl">
                    <a:srgbClr val="000000">
                      <a:alpha val="43137"/>
                    </a:srgbClr>
                  </a:outerShdw>
                </a:effectLst>
                <a:latin typeface="+mj-lt"/>
                <a:cs typeface="Times New Roman" panose="02020603050405020304" pitchFamily="18" charset="0"/>
              </a:rPr>
            </a:br>
            <a:r>
              <a:rPr lang="vi-VN" sz="5400" b="1">
                <a:solidFill>
                  <a:srgbClr val="FF0000"/>
                </a:solidFill>
                <a:effectLst>
                  <a:outerShdw blurRad="38100" dist="38100" dir="2700000" algn="tl">
                    <a:srgbClr val="000000">
                      <a:alpha val="43137"/>
                    </a:srgbClr>
                  </a:outerShdw>
                </a:effectLst>
                <a:latin typeface="+mj-lt"/>
                <a:cs typeface="Times New Roman" panose="02020603050405020304" pitchFamily="18" charset="0"/>
              </a:rPr>
              <a:t>A+B:</a:t>
            </a:r>
            <a:r>
              <a:rPr lang="vi-VN" sz="5400" b="1">
                <a:solidFill>
                  <a:srgbClr val="003399"/>
                </a:solidFill>
                <a:effectLst>
                  <a:outerShdw blurRad="38100" dist="38100" dir="2700000" algn="tl">
                    <a:srgbClr val="000000">
                      <a:alpha val="43137"/>
                    </a:srgbClr>
                  </a:outerShdw>
                </a:effectLst>
                <a:latin typeface="+mj-lt"/>
                <a:cs typeface="Times New Roman" panose="02020603050405020304" pitchFamily="18" charset="0"/>
              </a:rPr>
              <a:t> Và bình an dưới thế cho người thiện tâm</a:t>
            </a:r>
            <a:r>
              <a:rPr lang="en-US" sz="5400" b="1">
                <a:solidFill>
                  <a:srgbClr val="003399"/>
                </a:solidFill>
                <a:effectLst>
                  <a:outerShdw blurRad="38100" dist="38100" dir="2700000" algn="tl">
                    <a:srgbClr val="000000">
                      <a:alpha val="43137"/>
                    </a:srgbClr>
                  </a:outerShdw>
                </a:effectLst>
                <a:latin typeface="+mj-lt"/>
                <a:cs typeface="Times New Roman" panose="02020603050405020304" pitchFamily="18" charset="0"/>
              </a:rPr>
              <a:t>.</a:t>
            </a:r>
            <a:endParaRPr lang="vi-VN" sz="5400" b="1">
              <a:solidFill>
                <a:srgbClr val="003399"/>
              </a:solidFill>
              <a:effectLst>
                <a:outerShdw blurRad="38100" dist="38100" dir="2700000" algn="tl">
                  <a:srgbClr val="000000">
                    <a:alpha val="43137"/>
                  </a:srgbClr>
                </a:outerShdw>
              </a:effectLst>
              <a:latin typeface="+mj-lt"/>
              <a:cs typeface="Times New Roman" panose="02020603050405020304" pitchFamily="18" charset="0"/>
            </a:endParaRPr>
          </a:p>
        </p:txBody>
      </p:sp>
    </p:spTree>
    <p:extLst>
      <p:ext uri="{BB962C8B-B14F-4D97-AF65-F5344CB8AC3E}">
        <p14:creationId xmlns:p14="http://schemas.microsoft.com/office/powerpoint/2010/main" val="258331470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pPr eaLnBrk="1" hangingPunct="1"/>
            <a:r>
              <a:rPr lang="en-US">
                <a:solidFill>
                  <a:srgbClr val="003399"/>
                </a:solidFill>
                <a:effectLst>
                  <a:outerShdw blurRad="38100" dist="38100" dir="2700000" algn="tl">
                    <a:srgbClr val="000000">
                      <a:alpha val="43137"/>
                    </a:srgbClr>
                  </a:outerShdw>
                </a:effectLst>
                <a:latin typeface="+mj-lt"/>
              </a:rPr>
              <a:t/>
            </a:r>
            <a:br>
              <a:rPr lang="en-US">
                <a:solidFill>
                  <a:srgbClr val="003399"/>
                </a:solidFill>
                <a:effectLst>
                  <a:outerShdw blurRad="38100" dist="38100" dir="2700000" algn="tl">
                    <a:srgbClr val="000000">
                      <a:alpha val="43137"/>
                    </a:srgbClr>
                  </a:outerShdw>
                </a:effectLst>
                <a:latin typeface="+mj-lt"/>
              </a:rPr>
            </a:br>
            <a:endParaRPr lang="en-US">
              <a:solidFill>
                <a:srgbClr val="003399"/>
              </a:solidFill>
              <a:effectLst>
                <a:outerShdw blurRad="38100" dist="38100" dir="2700000" algn="tl">
                  <a:srgbClr val="000000">
                    <a:alpha val="43137"/>
                  </a:srgbClr>
                </a:outerShdw>
              </a:effectLst>
              <a:latin typeface="+mj-lt"/>
            </a:endParaRPr>
          </a:p>
        </p:txBody>
      </p:sp>
      <p:sp>
        <p:nvSpPr>
          <p:cNvPr id="80899" name="Rectangle 3"/>
          <p:cNvSpPr>
            <a:spLocks noGrp="1" noChangeArrowheads="1"/>
          </p:cNvSpPr>
          <p:nvPr>
            <p:ph type="subTitle" idx="1"/>
          </p:nvPr>
        </p:nvSpPr>
        <p:spPr>
          <a:xfrm>
            <a:off x="0" y="0"/>
            <a:ext cx="9144000" cy="5143500"/>
          </a:xfrm>
        </p:spPr>
        <p:txBody>
          <a:bodyPr/>
          <a:lstStyle/>
          <a:p>
            <a:pPr algn="l" eaLnBrk="1" hangingPunct="1">
              <a:lnSpc>
                <a:spcPct val="140000"/>
              </a:lnSpc>
            </a:pPr>
            <a:r>
              <a:rPr lang="en-US" sz="5400" b="1" u="sng"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Chúng</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ngợi</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a:t>
            </a:r>
          </a:p>
          <a:p>
            <a:pPr algn="l" eaLnBrk="1" hangingPunct="1">
              <a:lnSpc>
                <a:spcPct val="140000"/>
              </a:lnSpc>
            </a:pPr>
            <a:r>
              <a:rPr lang="en-US" sz="5400" b="1" u="sng"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Chúng</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chúc</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tụng</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b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br>
            <a:r>
              <a:rPr lang="en-US" sz="54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Chúng</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thờ</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lạy</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p>
          <a:p>
            <a:pPr algn="l" eaLnBrk="1" hangingPunct="1">
              <a:lnSpc>
                <a:spcPct val="140000"/>
              </a:lnSpc>
            </a:pPr>
            <a:r>
              <a:rPr lang="en-US" sz="54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Chúng</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tôn</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vinh</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a:t>
            </a:r>
          </a:p>
        </p:txBody>
      </p:sp>
    </p:spTree>
    <p:extLst>
      <p:ext uri="{BB962C8B-B14F-4D97-AF65-F5344CB8AC3E}">
        <p14:creationId xmlns:p14="http://schemas.microsoft.com/office/powerpoint/2010/main" val="112047013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z="4000">
                <a:solidFill>
                  <a:srgbClr val="003399"/>
                </a:solidFill>
                <a:effectLst>
                  <a:outerShdw blurRad="38100" dist="38100" dir="2700000" algn="tl">
                    <a:srgbClr val="000000">
                      <a:alpha val="43137"/>
                    </a:srgbClr>
                  </a:outerShdw>
                </a:effectLst>
                <a:latin typeface="+mj-lt"/>
              </a:rPr>
              <a:t/>
            </a:r>
            <a:br>
              <a:rPr lang="en-US" sz="4000">
                <a:solidFill>
                  <a:srgbClr val="003399"/>
                </a:solidFill>
                <a:effectLst>
                  <a:outerShdw blurRad="38100" dist="38100" dir="2700000" algn="tl">
                    <a:srgbClr val="000000">
                      <a:alpha val="43137"/>
                    </a:srgbClr>
                  </a:outerShdw>
                </a:effectLst>
                <a:latin typeface="+mj-lt"/>
              </a:rPr>
            </a:br>
            <a:endParaRPr lang="en-US" sz="4000">
              <a:solidFill>
                <a:srgbClr val="003399"/>
              </a:solidFill>
              <a:effectLst>
                <a:outerShdw blurRad="38100" dist="38100" dir="2700000" algn="tl">
                  <a:srgbClr val="000000">
                    <a:alpha val="43137"/>
                  </a:srgbClr>
                </a:outerShdw>
              </a:effectLst>
              <a:latin typeface="+mj-lt"/>
            </a:endParaRPr>
          </a:p>
        </p:txBody>
      </p:sp>
      <p:sp>
        <p:nvSpPr>
          <p:cNvPr id="82947" name="Rectangle 3"/>
          <p:cNvSpPr>
            <a:spLocks noGrp="1" noChangeArrowheads="1"/>
          </p:cNvSpPr>
          <p:nvPr>
            <p:ph type="body" idx="1"/>
          </p:nvPr>
        </p:nvSpPr>
        <p:spPr>
          <a:xfrm>
            <a:off x="0" y="228600"/>
            <a:ext cx="9144000" cy="5314950"/>
          </a:xfrm>
        </p:spPr>
        <p:txBody>
          <a:bodyPr/>
          <a:lstStyle/>
          <a:p>
            <a:pPr marL="0" indent="0" algn="just" eaLnBrk="1" hangingPunct="1">
              <a:lnSpc>
                <a:spcPct val="140000"/>
              </a:lnSpc>
              <a:buFontTx/>
              <a:buNone/>
            </a:pPr>
            <a:r>
              <a:rPr lang="en-US" sz="4800" b="1" u="sng"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Chúng</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cảm</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tạ</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vì</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vinh</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quang</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cao</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cả</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a:t>
            </a:r>
          </a:p>
          <a:p>
            <a:pPr marL="0" indent="0" algn="just" eaLnBrk="1" hangingPunct="1">
              <a:lnSpc>
                <a:spcPct val="140000"/>
              </a:lnSpc>
              <a:buFontTx/>
              <a:buNone/>
            </a:pP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Lạy Chúa là Thiên Chúa, là Vua trên trời, là Chúa Cha toàn năng.</a:t>
            </a:r>
          </a:p>
        </p:txBody>
      </p:sp>
    </p:spTree>
    <p:extLst>
      <p:ext uri="{BB962C8B-B14F-4D97-AF65-F5344CB8AC3E}">
        <p14:creationId xmlns:p14="http://schemas.microsoft.com/office/powerpoint/2010/main" val="417882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z="4000">
                <a:solidFill>
                  <a:srgbClr val="003399"/>
                </a:solidFill>
                <a:effectLst>
                  <a:outerShdw blurRad="38100" dist="38100" dir="2700000" algn="tl">
                    <a:srgbClr val="000000">
                      <a:alpha val="43137"/>
                    </a:srgbClr>
                  </a:outerShdw>
                </a:effectLst>
                <a:latin typeface="+mj-lt"/>
              </a:rPr>
              <a:t/>
            </a:r>
            <a:br>
              <a:rPr lang="en-US" sz="4000">
                <a:solidFill>
                  <a:srgbClr val="003399"/>
                </a:solidFill>
                <a:effectLst>
                  <a:outerShdw blurRad="38100" dist="38100" dir="2700000" algn="tl">
                    <a:srgbClr val="000000">
                      <a:alpha val="43137"/>
                    </a:srgbClr>
                  </a:outerShdw>
                </a:effectLst>
                <a:latin typeface="+mj-lt"/>
              </a:rPr>
            </a:br>
            <a:endParaRPr lang="en-US" sz="4000">
              <a:solidFill>
                <a:srgbClr val="003399"/>
              </a:solidFill>
              <a:effectLst>
                <a:outerShdw blurRad="38100" dist="38100" dir="2700000" algn="tl">
                  <a:srgbClr val="000000">
                    <a:alpha val="43137"/>
                  </a:srgbClr>
                </a:outerShdw>
              </a:effectLst>
              <a:latin typeface="+mj-lt"/>
            </a:endParaRPr>
          </a:p>
        </p:txBody>
      </p:sp>
      <p:sp>
        <p:nvSpPr>
          <p:cNvPr id="84995" name="Rectangle 3"/>
          <p:cNvSpPr>
            <a:spLocks noGrp="1" noChangeArrowheads="1"/>
          </p:cNvSpPr>
          <p:nvPr>
            <p:ph type="body" idx="1"/>
          </p:nvPr>
        </p:nvSpPr>
        <p:spPr>
          <a:xfrm>
            <a:off x="0" y="152400"/>
            <a:ext cx="9144000" cy="5391150"/>
          </a:xfrm>
        </p:spPr>
        <p:txBody>
          <a:bodyPr/>
          <a:lstStyle/>
          <a:p>
            <a:pPr marL="0" indent="0" algn="just" eaLnBrk="1" hangingPunct="1">
              <a:lnSpc>
                <a:spcPct val="145000"/>
              </a:lnSpc>
              <a:buFontTx/>
              <a:buNone/>
            </a:pPr>
            <a:r>
              <a:rPr lang="en-US" sz="4800" b="1" u="sng"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Lạy</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một</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Thiên</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FF0000"/>
                </a:solidFill>
                <a:effectLst>
                  <a:outerShdw blurRad="38100" dist="38100" dir="2700000" algn="tl">
                    <a:srgbClr val="000000">
                      <a:alpha val="43137"/>
                    </a:srgbClr>
                  </a:outerShdw>
                </a:effectLst>
                <a:latin typeface="+mj-lt"/>
                <a:cs typeface="Times New Roman" panose="02020603050405020304" pitchFamily="18" charset="0"/>
              </a:rPr>
              <a:t>Chúa</a:t>
            </a:r>
            <a:r>
              <a:rPr lang="en-US"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Giê-su</a:t>
            </a:r>
            <a:r>
              <a:rPr lang="en-US"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 Ki-</a:t>
            </a:r>
            <a:r>
              <a:rPr lang="en-US" sz="4800" b="1" dirty="0" err="1"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tô</a:t>
            </a:r>
            <a:r>
              <a:rPr lang="en-US"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a:t>
            </a:r>
          </a:p>
          <a:p>
            <a:pPr marL="0" indent="0" algn="just" eaLnBrk="1" hangingPunct="1">
              <a:lnSpc>
                <a:spcPct val="145000"/>
              </a:lnSpc>
              <a:buFontTx/>
              <a:buNone/>
            </a:pP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Lạy Chúa là Thiên Chúa, là Chiên Thiên Chúa là Con Đức Chúa Cha.</a:t>
            </a:r>
          </a:p>
        </p:txBody>
      </p:sp>
    </p:spTree>
    <p:extLst>
      <p:ext uri="{BB962C8B-B14F-4D97-AF65-F5344CB8AC3E}">
        <p14:creationId xmlns:p14="http://schemas.microsoft.com/office/powerpoint/2010/main" val="3138924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sz="4000">
                <a:solidFill>
                  <a:srgbClr val="003399"/>
                </a:solidFill>
                <a:effectLst>
                  <a:outerShdw blurRad="38100" dist="38100" dir="2700000" algn="tl">
                    <a:srgbClr val="000000">
                      <a:alpha val="43137"/>
                    </a:srgbClr>
                  </a:outerShdw>
                </a:effectLst>
                <a:latin typeface="+mj-lt"/>
              </a:rPr>
              <a:t/>
            </a:r>
            <a:br>
              <a:rPr lang="en-US" sz="4000">
                <a:solidFill>
                  <a:srgbClr val="003399"/>
                </a:solidFill>
                <a:effectLst>
                  <a:outerShdw blurRad="38100" dist="38100" dir="2700000" algn="tl">
                    <a:srgbClr val="000000">
                      <a:alpha val="43137"/>
                    </a:srgbClr>
                  </a:outerShdw>
                </a:effectLst>
                <a:latin typeface="+mj-lt"/>
              </a:rPr>
            </a:br>
            <a:endParaRPr lang="en-US" sz="4000">
              <a:solidFill>
                <a:srgbClr val="003399"/>
              </a:solidFill>
              <a:effectLst>
                <a:outerShdw blurRad="38100" dist="38100" dir="2700000" algn="tl">
                  <a:srgbClr val="000000">
                    <a:alpha val="43137"/>
                  </a:srgbClr>
                </a:outerShdw>
              </a:effectLst>
              <a:latin typeface="+mj-lt"/>
            </a:endParaRPr>
          </a:p>
        </p:txBody>
      </p:sp>
      <p:sp>
        <p:nvSpPr>
          <p:cNvPr id="87043" name="Rectangle 3"/>
          <p:cNvSpPr>
            <a:spLocks noGrp="1" noChangeArrowheads="1"/>
          </p:cNvSpPr>
          <p:nvPr>
            <p:ph type="body" idx="1"/>
          </p:nvPr>
        </p:nvSpPr>
        <p:spPr>
          <a:xfrm>
            <a:off x="0" y="-171450"/>
            <a:ext cx="9144000" cy="5314950"/>
          </a:xfrm>
        </p:spPr>
        <p:txBody>
          <a:bodyPr/>
          <a:lstStyle/>
          <a:p>
            <a:pPr marL="0" indent="0" algn="just" eaLnBrk="1" hangingPunct="1">
              <a:lnSpc>
                <a:spcPct val="145000"/>
              </a:lnSpc>
              <a:buFontTx/>
              <a:buNone/>
            </a:pPr>
            <a:r>
              <a:rPr lang="en-US" sz="54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5400" b="1">
                <a:solidFill>
                  <a:srgbClr val="003399"/>
                </a:solidFill>
                <a:effectLst>
                  <a:outerShdw blurRad="38100" dist="38100" dir="2700000" algn="tl">
                    <a:srgbClr val="000000">
                      <a:alpha val="43137"/>
                    </a:srgbClr>
                  </a:outerShdw>
                </a:effectLst>
                <a:latin typeface="+mj-lt"/>
                <a:cs typeface="Times New Roman" panose="02020603050405020304" pitchFamily="18" charset="0"/>
              </a:rPr>
              <a:t> Chúa xóa tội trần gian, xin thương xót chúng con.</a:t>
            </a:r>
          </a:p>
          <a:p>
            <a:pPr marL="0" indent="0" algn="just" eaLnBrk="1" hangingPunct="1">
              <a:lnSpc>
                <a:spcPct val="145000"/>
              </a:lnSpc>
              <a:buFontTx/>
              <a:buNone/>
            </a:pPr>
            <a:r>
              <a:rPr lang="en-US" sz="54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en-US" sz="5400" b="1">
                <a:solidFill>
                  <a:srgbClr val="003399"/>
                </a:solidFill>
                <a:effectLst>
                  <a:outerShdw blurRad="38100" dist="38100" dir="2700000" algn="tl">
                    <a:srgbClr val="000000">
                      <a:alpha val="43137"/>
                    </a:srgbClr>
                  </a:outerShdw>
                </a:effectLst>
                <a:latin typeface="+mj-lt"/>
                <a:cs typeface="Times New Roman" panose="02020603050405020304" pitchFamily="18" charset="0"/>
              </a:rPr>
              <a:t> Chúa xóa tội trần gian, xin nhậm lời chúng con cầu khẩn.</a:t>
            </a:r>
          </a:p>
        </p:txBody>
      </p:sp>
    </p:spTree>
    <p:extLst>
      <p:ext uri="{BB962C8B-B14F-4D97-AF65-F5344CB8AC3E}">
        <p14:creationId xmlns:p14="http://schemas.microsoft.com/office/powerpoint/2010/main" val="12318376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z="4000">
                <a:solidFill>
                  <a:srgbClr val="003399"/>
                </a:solidFill>
                <a:effectLst>
                  <a:outerShdw blurRad="38100" dist="38100" dir="2700000" algn="tl">
                    <a:srgbClr val="000000">
                      <a:alpha val="43137"/>
                    </a:srgbClr>
                  </a:outerShdw>
                </a:effectLst>
                <a:latin typeface="+mj-lt"/>
              </a:rPr>
              <a:t/>
            </a:r>
            <a:br>
              <a:rPr lang="en-US" sz="4000">
                <a:solidFill>
                  <a:srgbClr val="003399"/>
                </a:solidFill>
                <a:effectLst>
                  <a:outerShdw blurRad="38100" dist="38100" dir="2700000" algn="tl">
                    <a:srgbClr val="000000">
                      <a:alpha val="43137"/>
                    </a:srgbClr>
                  </a:outerShdw>
                </a:effectLst>
                <a:latin typeface="+mj-lt"/>
              </a:rPr>
            </a:br>
            <a:endParaRPr lang="en-US" sz="4000">
              <a:solidFill>
                <a:srgbClr val="003399"/>
              </a:solidFill>
              <a:effectLst>
                <a:outerShdw blurRad="38100" dist="38100" dir="2700000" algn="tl">
                  <a:srgbClr val="000000">
                    <a:alpha val="43137"/>
                  </a:srgbClr>
                </a:outerShdw>
              </a:effectLst>
              <a:latin typeface="+mj-lt"/>
            </a:endParaRPr>
          </a:p>
        </p:txBody>
      </p:sp>
      <p:sp>
        <p:nvSpPr>
          <p:cNvPr id="89091" name="Rectangle 3"/>
          <p:cNvSpPr>
            <a:spLocks noGrp="1" noChangeArrowheads="1"/>
          </p:cNvSpPr>
          <p:nvPr>
            <p:ph type="body" idx="1"/>
          </p:nvPr>
        </p:nvSpPr>
        <p:spPr>
          <a:xfrm>
            <a:off x="0" y="133350"/>
            <a:ext cx="9144000" cy="5143500"/>
          </a:xfrm>
        </p:spPr>
        <p:txBody>
          <a:bodyPr/>
          <a:lstStyle/>
          <a:p>
            <a:pPr marL="0" indent="0" algn="just" eaLnBrk="1" hangingPunct="1">
              <a:lnSpc>
                <a:spcPct val="150000"/>
              </a:lnSpc>
              <a:buFontTx/>
              <a:buNone/>
            </a:pPr>
            <a:r>
              <a:rPr lang="en-US" sz="4800" b="1" u="sng"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ngự</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bên</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hữu</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Đức</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Cha,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xin</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thương</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xót</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4800" b="1" dirty="0" err="1">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chúng</a:t>
            </a:r>
            <a:r>
              <a:rPr lang="en-US"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con.</a:t>
            </a:r>
          </a:p>
          <a:p>
            <a:pPr marL="0" indent="0" algn="just" eaLnBrk="1" hangingPunct="1">
              <a:lnSpc>
                <a:spcPct val="150000"/>
              </a:lnSpc>
              <a:buFontTx/>
              <a:buNone/>
            </a:pPr>
            <a:r>
              <a:rPr lang="vi-VN" sz="4800" b="1" u="sng"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Vì lạy </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Chúa </a:t>
            </a: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Giê-su Ki-tô</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chỉ có Chúa là Đấng Thánh.</a:t>
            </a:r>
          </a:p>
        </p:txBody>
      </p:sp>
    </p:spTree>
    <p:extLst>
      <p:ext uri="{BB962C8B-B14F-4D97-AF65-F5344CB8AC3E}">
        <p14:creationId xmlns:p14="http://schemas.microsoft.com/office/powerpoint/2010/main" val="5457817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sz="4000">
                <a:solidFill>
                  <a:srgbClr val="003399"/>
                </a:solidFill>
                <a:effectLst>
                  <a:outerShdw blurRad="38100" dist="38100" dir="2700000" algn="tl">
                    <a:srgbClr val="000000">
                      <a:alpha val="43137"/>
                    </a:srgbClr>
                  </a:outerShdw>
                </a:effectLst>
                <a:latin typeface="+mj-lt"/>
              </a:rPr>
              <a:t/>
            </a:r>
            <a:br>
              <a:rPr lang="en-US" sz="4000">
                <a:solidFill>
                  <a:srgbClr val="003399"/>
                </a:solidFill>
                <a:effectLst>
                  <a:outerShdw blurRad="38100" dist="38100" dir="2700000" algn="tl">
                    <a:srgbClr val="000000">
                      <a:alpha val="43137"/>
                    </a:srgbClr>
                  </a:outerShdw>
                </a:effectLst>
                <a:latin typeface="+mj-lt"/>
              </a:rPr>
            </a:br>
            <a:endParaRPr lang="en-US" sz="4000">
              <a:solidFill>
                <a:srgbClr val="003399"/>
              </a:solidFill>
              <a:effectLst>
                <a:outerShdw blurRad="38100" dist="38100" dir="2700000" algn="tl">
                  <a:srgbClr val="000000">
                    <a:alpha val="43137"/>
                  </a:srgbClr>
                </a:outerShdw>
              </a:effectLst>
              <a:latin typeface="+mj-lt"/>
            </a:endParaRPr>
          </a:p>
        </p:txBody>
      </p:sp>
      <p:sp>
        <p:nvSpPr>
          <p:cNvPr id="91139" name="Rectangle 3"/>
          <p:cNvSpPr>
            <a:spLocks noGrp="1" noChangeArrowheads="1"/>
          </p:cNvSpPr>
          <p:nvPr>
            <p:ph type="body" idx="1"/>
          </p:nvPr>
        </p:nvSpPr>
        <p:spPr>
          <a:xfrm>
            <a:off x="0" y="0"/>
            <a:ext cx="9144000" cy="5143500"/>
          </a:xfrm>
        </p:spPr>
        <p:txBody>
          <a:bodyPr/>
          <a:lstStyle/>
          <a:p>
            <a:pPr marL="0" indent="0" algn="just" eaLnBrk="1" hangingPunct="1">
              <a:lnSpc>
                <a:spcPct val="140000"/>
              </a:lnSpc>
              <a:buFontTx/>
              <a:buNone/>
            </a:pPr>
            <a:r>
              <a:rPr lang="en-US" sz="4400" b="1">
                <a:solidFill>
                  <a:srgbClr val="003399"/>
                </a:solidFill>
                <a:effectLst>
                  <a:outerShdw blurRad="38100" dist="38100" dir="2700000" algn="tl">
                    <a:srgbClr val="000000">
                      <a:alpha val="43137"/>
                    </a:srgbClr>
                  </a:outerShdw>
                </a:effectLst>
                <a:latin typeface="+mj-lt"/>
                <a:cs typeface="Times New Roman" panose="02020603050405020304" pitchFamily="18" charset="0"/>
              </a:rPr>
              <a:t>Chỉ có Chúa là Chúa, chỉ có Chúa là đấng tối cao.</a:t>
            </a:r>
          </a:p>
          <a:p>
            <a:pPr marL="0" indent="0" algn="just" eaLnBrk="1" hangingPunct="1">
              <a:lnSpc>
                <a:spcPct val="140000"/>
              </a:lnSpc>
              <a:buFontTx/>
              <a:buNone/>
            </a:pPr>
            <a:r>
              <a:rPr lang="vi-VN" sz="44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A+</a:t>
            </a:r>
            <a:r>
              <a:rPr lang="en-US" sz="44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B</a:t>
            </a:r>
            <a:r>
              <a:rPr lang="vi-VN" sz="44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a:t>
            </a:r>
            <a:r>
              <a:rPr lang="vi-VN" sz="4400" b="1">
                <a:solidFill>
                  <a:srgbClr val="003399"/>
                </a:solidFill>
                <a:effectLst>
                  <a:outerShdw blurRad="38100" dist="38100" dir="2700000" algn="tl">
                    <a:srgbClr val="000000">
                      <a:alpha val="43137"/>
                    </a:srgbClr>
                  </a:outerShdw>
                </a:effectLst>
                <a:latin typeface="+mj-lt"/>
                <a:cs typeface="Times New Roman" panose="02020603050405020304" pitchFamily="18" charset="0"/>
              </a:rPr>
              <a:t> Cùng Đức Chúa Thánh Thần trong vinh quang Đức Chúa Cha. </a:t>
            </a:r>
          </a:p>
          <a:p>
            <a:pPr marL="0" indent="0" algn="just" eaLnBrk="1" hangingPunct="1">
              <a:lnSpc>
                <a:spcPct val="140000"/>
              </a:lnSpc>
              <a:buFontTx/>
              <a:buNone/>
            </a:pPr>
            <a:r>
              <a:rPr lang="vi-VN" sz="4400" b="1" u="sng">
                <a:solidFill>
                  <a:srgbClr val="FF0000"/>
                </a:solidFill>
                <a:effectLst>
                  <a:outerShdw blurRad="38100" dist="38100" dir="2700000" algn="tl">
                    <a:srgbClr val="000000">
                      <a:alpha val="43137"/>
                    </a:srgbClr>
                  </a:outerShdw>
                </a:effectLst>
                <a:latin typeface="+mj-lt"/>
                <a:cs typeface="Times New Roman" panose="02020603050405020304" pitchFamily="18" charset="0"/>
              </a:rPr>
              <a:t>Amen.</a:t>
            </a:r>
          </a:p>
        </p:txBody>
      </p:sp>
    </p:spTree>
    <p:extLst>
      <p:ext uri="{BB962C8B-B14F-4D97-AF65-F5344CB8AC3E}">
        <p14:creationId xmlns:p14="http://schemas.microsoft.com/office/powerpoint/2010/main" val="99077359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13712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subTitle" idx="4294967295"/>
          </p:nvPr>
        </p:nvSpPr>
        <p:spPr>
          <a:xfrm>
            <a:off x="0" y="438150"/>
            <a:ext cx="9144000" cy="3943350"/>
          </a:xfrm>
        </p:spPr>
        <p:txBody>
          <a:bodyPr>
            <a:normAutofit lnSpcReduction="10000"/>
          </a:bodyPr>
          <a:lstStyle/>
          <a:p>
            <a:pPr marL="27432" indent="0" algn="ctr">
              <a:lnSpc>
                <a:spcPct val="120000"/>
              </a:lnSpc>
              <a:buNone/>
            </a:pPr>
            <a:r>
              <a:rPr lang="en-US" sz="72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Ca </a:t>
            </a:r>
            <a:r>
              <a:rPr lang="en-US" sz="72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nhập</a:t>
            </a:r>
            <a:r>
              <a:rPr lang="en-US" sz="72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72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lễ</a:t>
            </a:r>
            <a:r>
              <a:rPr lang="en-US" sz="72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lnSpc>
                <a:spcPct val="120000"/>
              </a:lnSpc>
              <a:buNone/>
            </a:pPr>
            <a:r>
              <a:rPr lang="en-US" sz="66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Nào</a:t>
            </a:r>
            <a:r>
              <a:rPr lang="en-US" sz="66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Ta </a:t>
            </a:r>
            <a:r>
              <a:rPr lang="en-US" sz="66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Hãy</a:t>
            </a:r>
            <a:r>
              <a:rPr lang="en-US" sz="66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Mừng</a:t>
            </a:r>
            <a:r>
              <a:rPr lang="en-US" sz="66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Vui</a:t>
            </a:r>
            <a:endParaRPr lang="en-US" sz="66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a:p>
            <a:pPr marL="27432" indent="0" algn="ctr">
              <a:lnSpc>
                <a:spcPct val="120000"/>
              </a:lnSpc>
              <a:buNone/>
            </a:pPr>
            <a:r>
              <a:rPr lang="en-US" sz="5400" b="1" i="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Lm: Kim Long</a:t>
            </a:r>
            <a:endParaRPr lang="en-US" sz="5400" b="1" i="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632137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50"/>
            <a:ext cx="9144000" cy="5143499"/>
          </a:xfrm>
        </p:spPr>
        <p:txBody>
          <a:bodyPr>
            <a:noAutofit/>
          </a:bodyPr>
          <a:lstStyle/>
          <a:p>
            <a:r>
              <a:rPr lang="en-US" sz="6600" b="1" dirty="0" err="1" smtClean="0">
                <a:solidFill>
                  <a:srgbClr val="FF0000"/>
                </a:solidFill>
                <a:effectLst>
                  <a:outerShdw blurRad="38100" dist="38100" dir="2700000" algn="tl">
                    <a:srgbClr val="000000">
                      <a:alpha val="43137"/>
                    </a:srgbClr>
                  </a:outerShdw>
                </a:effectLst>
                <a:cs typeface="Times New Roman" pitchFamily="18" charset="0"/>
              </a:rPr>
              <a:t>Đáp</a:t>
            </a:r>
            <a:r>
              <a:rPr lang="en-US" sz="6600" b="1" dirty="0" smtClean="0">
                <a:solidFill>
                  <a:srgbClr val="FF0000"/>
                </a:solidFill>
                <a:effectLst>
                  <a:outerShdw blurRad="38100" dist="38100" dir="2700000" algn="tl">
                    <a:srgbClr val="000000">
                      <a:alpha val="43137"/>
                    </a:srgbClr>
                  </a:outerShdw>
                </a:effectLst>
                <a:cs typeface="Times New Roman" pitchFamily="18" charset="0"/>
              </a:rPr>
              <a:t> </a:t>
            </a:r>
            <a:r>
              <a:rPr lang="en-US" sz="6600" b="1" dirty="0" err="1" smtClean="0">
                <a:solidFill>
                  <a:srgbClr val="FF0000"/>
                </a:solidFill>
                <a:effectLst>
                  <a:outerShdw blurRad="38100" dist="38100" dir="2700000" algn="tl">
                    <a:srgbClr val="000000">
                      <a:alpha val="43137"/>
                    </a:srgbClr>
                  </a:outerShdw>
                </a:effectLst>
                <a:cs typeface="Times New Roman" pitchFamily="18" charset="0"/>
              </a:rPr>
              <a:t>ca</a:t>
            </a:r>
            <a:r>
              <a:rPr lang="en-US" sz="6600" b="1" dirty="0" smtClean="0">
                <a:solidFill>
                  <a:srgbClr val="FF0000"/>
                </a:solidFill>
                <a:effectLst>
                  <a:outerShdw blurRad="38100" dist="38100" dir="2700000" algn="tl">
                    <a:srgbClr val="000000">
                      <a:alpha val="43137"/>
                    </a:srgbClr>
                  </a:outerShdw>
                </a:effectLst>
                <a:cs typeface="Times New Roman" pitchFamily="18" charset="0"/>
              </a:rPr>
              <a:t> </a:t>
            </a:r>
            <a:br>
              <a:rPr lang="en-US" sz="6600" b="1" dirty="0" smtClean="0">
                <a:solidFill>
                  <a:srgbClr val="FF0000"/>
                </a:solidFill>
                <a:effectLst>
                  <a:outerShdw blurRad="38100" dist="38100" dir="2700000" algn="tl">
                    <a:srgbClr val="000000">
                      <a:alpha val="43137"/>
                    </a:srgbClr>
                  </a:outerShdw>
                </a:effectLst>
                <a:cs typeface="Times New Roman" pitchFamily="18" charset="0"/>
              </a:rPr>
            </a:br>
            <a:r>
              <a:rPr lang="en-US" sz="6600" b="1" dirty="0" err="1" smtClean="0">
                <a:solidFill>
                  <a:srgbClr val="FF0000"/>
                </a:solidFill>
                <a:effectLst>
                  <a:outerShdw blurRad="38100" dist="38100" dir="2700000" algn="tl">
                    <a:srgbClr val="000000">
                      <a:alpha val="43137"/>
                    </a:srgbClr>
                  </a:outerShdw>
                </a:effectLst>
                <a:cs typeface="Times New Roman" pitchFamily="18" charset="0"/>
              </a:rPr>
              <a:t>Thánh</a:t>
            </a:r>
            <a:r>
              <a:rPr lang="en-US" sz="6600" b="1" dirty="0" smtClean="0">
                <a:solidFill>
                  <a:srgbClr val="FF0000"/>
                </a:solidFill>
                <a:effectLst>
                  <a:outerShdw blurRad="38100" dist="38100" dir="2700000" algn="tl">
                    <a:srgbClr val="000000">
                      <a:alpha val="43137"/>
                    </a:srgbClr>
                  </a:outerShdw>
                </a:effectLst>
                <a:cs typeface="Times New Roman" pitchFamily="18" charset="0"/>
              </a:rPr>
              <a:t> </a:t>
            </a:r>
            <a:r>
              <a:rPr lang="en-US" sz="6600" b="1" dirty="0" err="1" smtClean="0">
                <a:solidFill>
                  <a:srgbClr val="FF0000"/>
                </a:solidFill>
                <a:effectLst>
                  <a:outerShdw blurRad="38100" dist="38100" dir="2700000" algn="tl">
                    <a:srgbClr val="000000">
                      <a:alpha val="43137"/>
                    </a:srgbClr>
                  </a:outerShdw>
                </a:effectLst>
                <a:cs typeface="Times New Roman" pitchFamily="18" charset="0"/>
              </a:rPr>
              <a:t>Vịnh</a:t>
            </a:r>
            <a:r>
              <a:rPr lang="en-US" sz="6600" b="1" dirty="0" smtClean="0">
                <a:solidFill>
                  <a:srgbClr val="FF0000"/>
                </a:solidFill>
                <a:effectLst>
                  <a:outerShdw blurRad="38100" dist="38100" dir="2700000" algn="tl">
                    <a:srgbClr val="000000">
                      <a:alpha val="43137"/>
                    </a:srgbClr>
                  </a:outerShdw>
                </a:effectLst>
                <a:cs typeface="Times New Roman" pitchFamily="18" charset="0"/>
              </a:rPr>
              <a:t> 8</a:t>
            </a:r>
            <a:r>
              <a:rPr lang="en-US" sz="6600" b="1" dirty="0">
                <a:solidFill>
                  <a:srgbClr val="FF0000"/>
                </a:solidFill>
                <a:effectLst>
                  <a:outerShdw blurRad="38100" dist="38100" dir="2700000" algn="tl">
                    <a:srgbClr val="000000">
                      <a:alpha val="43137"/>
                    </a:srgbClr>
                  </a:outerShdw>
                </a:effectLst>
                <a:cs typeface="Times New Roman" pitchFamily="18" charset="0"/>
              </a:rPr>
              <a:t> </a:t>
            </a:r>
            <a:r>
              <a:rPr lang="en-US" sz="6600" b="1" dirty="0" smtClean="0">
                <a:solidFill>
                  <a:srgbClr val="FF0000"/>
                </a:solidFill>
                <a:effectLst>
                  <a:outerShdw blurRad="38100" dist="38100" dir="2700000" algn="tl">
                    <a:srgbClr val="000000">
                      <a:alpha val="43137"/>
                    </a:srgbClr>
                  </a:outerShdw>
                </a:effectLst>
                <a:cs typeface="Times New Roman" pitchFamily="18" charset="0"/>
              </a:rPr>
              <a:t/>
            </a:r>
            <a:br>
              <a:rPr lang="en-US" sz="6600" b="1" dirty="0" smtClean="0">
                <a:solidFill>
                  <a:srgbClr val="FF0000"/>
                </a:solidFill>
                <a:effectLst>
                  <a:outerShdw blurRad="38100" dist="38100" dir="2700000" algn="tl">
                    <a:srgbClr val="000000">
                      <a:alpha val="43137"/>
                    </a:srgbClr>
                  </a:outerShdw>
                </a:effectLst>
                <a:cs typeface="Times New Roman" pitchFamily="18" charset="0"/>
              </a:rPr>
            </a:br>
            <a:r>
              <a:rPr lang="en-US" sz="6600" b="1" dirty="0" smtClean="0">
                <a:solidFill>
                  <a:srgbClr val="FF0000"/>
                </a:solidFill>
                <a:effectLst>
                  <a:outerShdw blurRad="38100" dist="38100" dir="2700000" algn="tl">
                    <a:srgbClr val="000000">
                      <a:alpha val="43137"/>
                    </a:srgbClr>
                  </a:outerShdw>
                </a:effectLst>
                <a:cs typeface="Times New Roman" pitchFamily="18" charset="0"/>
              </a:rPr>
              <a:t>3 </a:t>
            </a:r>
            <a:r>
              <a:rPr lang="en-US" sz="6600" b="1" dirty="0" err="1">
                <a:solidFill>
                  <a:srgbClr val="FF0000"/>
                </a:solidFill>
                <a:effectLst>
                  <a:outerShdw blurRad="38100" dist="38100" dir="2700000" algn="tl">
                    <a:srgbClr val="000000">
                      <a:alpha val="43137"/>
                    </a:srgbClr>
                  </a:outerShdw>
                </a:effectLst>
                <a:cs typeface="Times New Roman" pitchFamily="18" charset="0"/>
              </a:rPr>
              <a:t>Câu</a:t>
            </a:r>
            <a:r>
              <a:rPr lang="en-US" altLang="en-US" sz="6600" b="1" dirty="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6600" b="1" dirty="0" smtClean="0">
                <a:solidFill>
                  <a:srgbClr val="FF0000"/>
                </a:solidFill>
                <a:effectLst>
                  <a:outerShdw blurRad="38100" dist="38100" dir="2700000" algn="tl">
                    <a:srgbClr val="000000">
                      <a:alpha val="43137"/>
                    </a:srgbClr>
                  </a:outerShdw>
                </a:effectLst>
                <a:cs typeface="Times New Roman" pitchFamily="18" charset="0"/>
              </a:rPr>
              <a:t/>
            </a:r>
            <a:br>
              <a:rPr lang="en-US" sz="6600" b="1" dirty="0" smtClean="0">
                <a:solidFill>
                  <a:srgbClr val="FF0000"/>
                </a:solidFill>
                <a:effectLst>
                  <a:outerShdw blurRad="38100" dist="38100" dir="2700000" algn="tl">
                    <a:srgbClr val="000000">
                      <a:alpha val="43137"/>
                    </a:srgbClr>
                  </a:outerShdw>
                </a:effectLst>
                <a:cs typeface="Times New Roman" pitchFamily="18" charset="0"/>
              </a:rPr>
            </a:br>
            <a:r>
              <a:rPr lang="en-US" sz="4800" b="1" i="1" dirty="0" smtClean="0">
                <a:solidFill>
                  <a:srgbClr val="003399"/>
                </a:solidFill>
                <a:effectLst>
                  <a:outerShdw blurRad="38100" dist="38100" dir="2700000" algn="tl">
                    <a:srgbClr val="000000">
                      <a:alpha val="43137"/>
                    </a:srgbClr>
                  </a:outerShdw>
                </a:effectLst>
                <a:cs typeface="Times New Roman" pitchFamily="18" charset="0"/>
              </a:rPr>
              <a:t>Lm: Kim Long</a:t>
            </a:r>
            <a:r>
              <a:rPr lang="en-US" sz="6600" b="1" dirty="0" smtClean="0">
                <a:solidFill>
                  <a:srgbClr val="FF0000"/>
                </a:solidFill>
                <a:effectLst>
                  <a:outerShdw blurRad="38100" dist="38100" dir="2700000" algn="tl">
                    <a:srgbClr val="000000">
                      <a:alpha val="43137"/>
                    </a:srgbClr>
                  </a:outerShdw>
                </a:effectLst>
                <a:cs typeface="Times New Roman" pitchFamily="18" charset="0"/>
              </a:rPr>
              <a:t/>
            </a:r>
            <a:br>
              <a:rPr lang="en-US" sz="6600" b="1" dirty="0" smtClean="0">
                <a:solidFill>
                  <a:srgbClr val="FF0000"/>
                </a:solidFill>
                <a:effectLst>
                  <a:outerShdw blurRad="38100" dist="38100" dir="2700000" algn="tl">
                    <a:srgbClr val="000000">
                      <a:alpha val="43137"/>
                    </a:srgbClr>
                  </a:outerShdw>
                </a:effectLst>
                <a:cs typeface="Times New Roman" pitchFamily="18" charset="0"/>
              </a:rPr>
            </a:br>
            <a:endParaRPr lang="en-US" sz="66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612601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dirty="0" err="1">
                <a:solidFill>
                  <a:srgbClr val="FF0000"/>
                </a:solidFill>
                <a:effectLst>
                  <a:outerShdw blurRad="38100" dist="38100" dir="2700000" algn="tl">
                    <a:srgbClr val="000000">
                      <a:alpha val="43137"/>
                    </a:srgbClr>
                  </a:outerShdw>
                </a:effectLst>
                <a:cs typeface="Times New Roman" pitchFamily="18" charset="0"/>
              </a:rPr>
              <a:t>Đk</a:t>
            </a:r>
            <a:r>
              <a:rPr lang="en-US" sz="6600" b="1" dirty="0">
                <a:solidFill>
                  <a:srgbClr val="FF0000"/>
                </a:solidFill>
                <a:effectLst>
                  <a:outerShdw blurRad="38100" dist="38100" dir="2700000" algn="tl">
                    <a:srgbClr val="000000">
                      <a:alpha val="43137"/>
                    </a:srgbClr>
                  </a:outerShdw>
                </a:effectLst>
                <a:cs typeface="Times New Roman" pitchFamily="18" charset="0"/>
              </a:rPr>
              <a:t>:</a:t>
            </a:r>
            <a:r>
              <a:rPr lang="en-US" sz="6600" b="1" dirty="0">
                <a:solidFill>
                  <a:srgbClr val="003399"/>
                </a:solidFill>
                <a:effectLst>
                  <a:outerShdw blurRad="38100" dist="38100" dir="2700000" algn="tl">
                    <a:srgbClr val="000000">
                      <a:alpha val="43137"/>
                    </a:srgbClr>
                  </a:outerShdw>
                </a:effectLst>
                <a:cs typeface="Times New Roman"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Lạy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con,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lẫy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lừng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thay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Danh</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khắp</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trên</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địa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cầu</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endParaRPr lang="en-US" sz="66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1840682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000" b="1" u="sng" dirty="0">
                <a:solidFill>
                  <a:srgbClr val="003399"/>
                </a:solidFill>
                <a:effectLst>
                  <a:outerShdw blurRad="38100" dist="38100" dir="2700000" algn="tl">
                    <a:srgbClr val="000000">
                      <a:alpha val="43137"/>
                    </a:srgbClr>
                  </a:outerShdw>
                </a:effectLst>
                <a:cs typeface="Times New Roman" pitchFamily="18" charset="0"/>
              </a:rPr>
              <a:t/>
            </a:r>
            <a:br>
              <a:rPr lang="en-US" sz="5000" b="1" u="sng" dirty="0">
                <a:solidFill>
                  <a:srgbClr val="003399"/>
                </a:solidFill>
                <a:effectLst>
                  <a:outerShdw blurRad="38100" dist="38100" dir="2700000" algn="tl">
                    <a:srgbClr val="000000">
                      <a:alpha val="43137"/>
                    </a:srgbClr>
                  </a:outerShdw>
                </a:effectLst>
                <a:cs typeface="Times New Roman" pitchFamily="18" charset="0"/>
              </a:rPr>
            </a:br>
            <a:r>
              <a:rPr lang="en-US" sz="5000" b="1" dirty="0">
                <a:solidFill>
                  <a:srgbClr val="FF0000"/>
                </a:solidFill>
                <a:effectLst>
                  <a:outerShdw blurRad="38100" dist="38100" dir="2700000" algn="tl">
                    <a:srgbClr val="000000">
                      <a:alpha val="43137"/>
                    </a:srgbClr>
                  </a:outerShdw>
                </a:effectLst>
                <a:cs typeface="Times New Roman" pitchFamily="18" charset="0"/>
              </a:rPr>
              <a:t>P</a:t>
            </a:r>
            <a:r>
              <a:rPr lang="en-US" sz="5000" b="1" dirty="0" smtClean="0">
                <a:solidFill>
                  <a:srgbClr val="FF0000"/>
                </a:solidFill>
                <a:effectLst>
                  <a:outerShdw blurRad="38100" dist="38100" dir="2700000" algn="tl">
                    <a:srgbClr val="000000">
                      <a:alpha val="43137"/>
                    </a:srgbClr>
                  </a:outerShdw>
                </a:effectLst>
                <a:cs typeface="Times New Roman" pitchFamily="18" charset="0"/>
              </a:rPr>
              <a:t>k1</a:t>
            </a:r>
            <a:r>
              <a:rPr lang="en-US" sz="5000" b="1" dirty="0">
                <a:solidFill>
                  <a:srgbClr val="FF0000"/>
                </a:solidFill>
                <a:effectLst>
                  <a:outerShdw blurRad="38100" dist="38100" dir="2700000" algn="tl">
                    <a:srgbClr val="000000">
                      <a:alpha val="43137"/>
                    </a:srgbClr>
                  </a:outerShdw>
                </a:effectLst>
                <a:cs typeface="Times New Roman"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Lạy</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con,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lẫy</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lừng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thay</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Danh</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khắp</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trên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địa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cầu</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Ôi</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con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người</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nào</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có</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chi,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Ngài</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nhớ</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tới</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và</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bận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tâm</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cho</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dù</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phàm</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nhân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có</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ra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gì</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a:solidFill>
                  <a:srgbClr val="003399"/>
                </a:solidFill>
                <a:effectLst>
                  <a:outerShdw blurRad="38100" dist="38100" dir="2700000" algn="tl">
                    <a:srgbClr val="000000">
                      <a:alpha val="43137"/>
                    </a:srgbClr>
                  </a:outerShdw>
                </a:effectLst>
                <a:cs typeface="Times New Roman" panose="02020603050405020304" pitchFamily="18" charset="0"/>
              </a:rPr>
              <a:t/>
            </a:r>
            <a:br>
              <a:rPr lang="en-US" altLang="en-US" sz="5000" b="1" dirty="0">
                <a:solidFill>
                  <a:srgbClr val="003399"/>
                </a:solidFill>
                <a:effectLst>
                  <a:outerShdw blurRad="38100" dist="38100" dir="2700000" algn="tl">
                    <a:srgbClr val="000000">
                      <a:alpha val="43137"/>
                    </a:srgbClr>
                  </a:outerShdw>
                </a:effectLst>
                <a:cs typeface="Times New Roman" panose="02020603050405020304" pitchFamily="18" charset="0"/>
              </a:rPr>
            </a:br>
            <a:endParaRPr lang="en-US" sz="50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172356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dirty="0" err="1">
                <a:solidFill>
                  <a:srgbClr val="FF0000"/>
                </a:solidFill>
                <a:effectLst>
                  <a:outerShdw blurRad="38100" dist="38100" dir="2700000" algn="tl">
                    <a:srgbClr val="000000">
                      <a:alpha val="43137"/>
                    </a:srgbClr>
                  </a:outerShdw>
                </a:effectLst>
                <a:cs typeface="Times New Roman" pitchFamily="18" charset="0"/>
              </a:rPr>
              <a:t>Đk</a:t>
            </a:r>
            <a:r>
              <a:rPr lang="en-US" sz="6600" b="1" dirty="0">
                <a:solidFill>
                  <a:srgbClr val="FF0000"/>
                </a:solidFill>
                <a:effectLst>
                  <a:outerShdw blurRad="38100" dist="38100" dir="2700000" algn="tl">
                    <a:srgbClr val="000000">
                      <a:alpha val="43137"/>
                    </a:srgbClr>
                  </a:outerShdw>
                </a:effectLst>
                <a:cs typeface="Times New Roman" pitchFamily="18" charset="0"/>
              </a:rPr>
              <a:t>:</a:t>
            </a:r>
            <a:r>
              <a:rPr lang="en-US" sz="6600" b="1" dirty="0">
                <a:solidFill>
                  <a:srgbClr val="003399"/>
                </a:solidFill>
                <a:effectLst>
                  <a:outerShdw blurRad="38100" dist="38100" dir="2700000" algn="tl">
                    <a:srgbClr val="000000">
                      <a:alpha val="43137"/>
                    </a:srgbClr>
                  </a:outerShdw>
                </a:effectLst>
                <a:cs typeface="Times New Roman"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Lạy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con,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lẫy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lừng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thay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Danh</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khắp</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trên</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địa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cầu</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endParaRPr lang="en-US" sz="66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19308216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000" b="1" dirty="0">
                <a:solidFill>
                  <a:srgbClr val="FF0000"/>
                </a:solidFill>
                <a:effectLst>
                  <a:outerShdw blurRad="38100" dist="38100" dir="2700000" algn="tl">
                    <a:srgbClr val="000000">
                      <a:alpha val="43137"/>
                    </a:srgbClr>
                  </a:outerShdw>
                </a:effectLst>
                <a:cs typeface="Times New Roman" pitchFamily="18" charset="0"/>
              </a:rPr>
              <a:t>P</a:t>
            </a:r>
            <a:r>
              <a:rPr lang="en-US" sz="5000" b="1" dirty="0" smtClean="0">
                <a:solidFill>
                  <a:srgbClr val="FF0000"/>
                </a:solidFill>
                <a:effectLst>
                  <a:outerShdw blurRad="38100" dist="38100" dir="2700000" algn="tl">
                    <a:srgbClr val="000000">
                      <a:alpha val="43137"/>
                    </a:srgbClr>
                  </a:outerShdw>
                </a:effectLst>
                <a:cs typeface="Times New Roman" pitchFamily="18" charset="0"/>
              </a:rPr>
              <a:t>k2</a:t>
            </a:r>
            <a:r>
              <a:rPr lang="en-US" sz="5000" b="1" dirty="0">
                <a:solidFill>
                  <a:srgbClr val="FF0000"/>
                </a:solidFill>
                <a:effectLst>
                  <a:outerShdw blurRad="38100" dist="38100" dir="2700000" algn="tl">
                    <a:srgbClr val="000000">
                      <a:alpha val="43137"/>
                    </a:srgbClr>
                  </a:outerShdw>
                </a:effectLst>
                <a:cs typeface="Times New Roman" pitchFamily="18" charset="0"/>
              </a:rPr>
              <a:t>:</a:t>
            </a:r>
            <a:r>
              <a:rPr lang="en-US" sz="5000" b="1" dirty="0">
                <a:solidFill>
                  <a:srgbClr val="003399"/>
                </a:solidFill>
                <a:effectLst>
                  <a:outerShdw blurRad="38100" dist="38100" dir="2700000" algn="tl">
                    <a:srgbClr val="000000">
                      <a:alpha val="43137"/>
                    </a:srgbClr>
                  </a:outerShdw>
                </a:effectLst>
                <a:cs typeface="Times New Roman"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Người</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thế</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được</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cất</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nhắc</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lên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sánh</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hạng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cùng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thần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minh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chẳng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thua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gì</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nhiều</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Ban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vinh</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dự</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làm</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mũ</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triều</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thiên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và</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thống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lãnh</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mọi</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kỳ</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công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tay</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quyền</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năng</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đã</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tạo</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thành</a:t>
            </a:r>
            <a:r>
              <a:rPr lang="en-US" altLang="en-US" sz="5000" b="1" dirty="0">
                <a:solidFill>
                  <a:srgbClr val="003399"/>
                </a:solidFill>
                <a:effectLst>
                  <a:outerShdw blurRad="38100" dist="38100" dir="2700000" algn="tl">
                    <a:srgbClr val="000000">
                      <a:alpha val="43137"/>
                    </a:srgbClr>
                  </a:outerShdw>
                </a:effectLst>
                <a:cs typeface="Times New Roman" panose="02020603050405020304" pitchFamily="18" charset="0"/>
              </a:rPr>
              <a:t>.</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endParaRPr lang="en-US" sz="50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2263348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dirty="0" err="1">
                <a:solidFill>
                  <a:srgbClr val="FF0000"/>
                </a:solidFill>
                <a:effectLst>
                  <a:outerShdw blurRad="38100" dist="38100" dir="2700000" algn="tl">
                    <a:srgbClr val="000000">
                      <a:alpha val="43137"/>
                    </a:srgbClr>
                  </a:outerShdw>
                </a:effectLst>
                <a:cs typeface="Times New Roman" pitchFamily="18" charset="0"/>
              </a:rPr>
              <a:t>Đk</a:t>
            </a:r>
            <a:r>
              <a:rPr lang="en-US" sz="6600" b="1" dirty="0">
                <a:solidFill>
                  <a:srgbClr val="FF0000"/>
                </a:solidFill>
                <a:effectLst>
                  <a:outerShdw blurRad="38100" dist="38100" dir="2700000" algn="tl">
                    <a:srgbClr val="000000">
                      <a:alpha val="43137"/>
                    </a:srgbClr>
                  </a:outerShdw>
                </a:effectLst>
                <a:cs typeface="Times New Roman" pitchFamily="18" charset="0"/>
              </a:rPr>
              <a:t>:</a:t>
            </a:r>
            <a:r>
              <a:rPr lang="en-US" sz="6600" b="1" dirty="0">
                <a:solidFill>
                  <a:srgbClr val="003399"/>
                </a:solidFill>
                <a:effectLst>
                  <a:outerShdw blurRad="38100" dist="38100" dir="2700000" algn="tl">
                    <a:srgbClr val="000000">
                      <a:alpha val="43137"/>
                    </a:srgbClr>
                  </a:outerShdw>
                </a:effectLst>
                <a:cs typeface="Times New Roman"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Lạy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con,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lẫy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lừng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thay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Danh</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khắp</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trên</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địa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cầu</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endParaRPr lang="en-US" sz="66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574040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000" b="1" dirty="0">
                <a:solidFill>
                  <a:srgbClr val="FF0000"/>
                </a:solidFill>
                <a:effectLst>
                  <a:outerShdw blurRad="38100" dist="38100" dir="2700000" algn="tl">
                    <a:srgbClr val="000000">
                      <a:alpha val="43137"/>
                    </a:srgbClr>
                  </a:outerShdw>
                </a:effectLst>
                <a:cs typeface="Times New Roman" pitchFamily="18" charset="0"/>
              </a:rPr>
              <a:t>P</a:t>
            </a:r>
            <a:r>
              <a:rPr lang="en-US" sz="5000" b="1" dirty="0" smtClean="0">
                <a:solidFill>
                  <a:srgbClr val="FF0000"/>
                </a:solidFill>
                <a:effectLst>
                  <a:outerShdw blurRad="38100" dist="38100" dir="2700000" algn="tl">
                    <a:srgbClr val="000000">
                      <a:alpha val="43137"/>
                    </a:srgbClr>
                  </a:outerShdw>
                </a:effectLst>
                <a:cs typeface="Times New Roman" pitchFamily="18" charset="0"/>
              </a:rPr>
              <a:t>k3</a:t>
            </a:r>
            <a:r>
              <a:rPr lang="en-US" sz="5000" b="1" dirty="0">
                <a:solidFill>
                  <a:srgbClr val="FF0000"/>
                </a:solidFill>
                <a:effectLst>
                  <a:outerShdw blurRad="38100" dist="38100" dir="2700000" algn="tl">
                    <a:srgbClr val="000000">
                      <a:alpha val="43137"/>
                    </a:srgbClr>
                  </a:outerShdw>
                </a:effectLst>
                <a:cs typeface="Times New Roman" pitchFamily="18" charset="0"/>
              </a:rPr>
              <a:t>:</a:t>
            </a:r>
            <a:r>
              <a:rPr lang="en-US" sz="5000" b="1" dirty="0">
                <a:solidFill>
                  <a:srgbClr val="003399"/>
                </a:solidFill>
                <a:effectLst>
                  <a:outerShdw blurRad="38100" dist="38100" dir="2700000" algn="tl">
                    <a:srgbClr val="000000">
                      <a:alpha val="43137"/>
                    </a:srgbClr>
                  </a:outerShdw>
                </a:effectLst>
                <a:cs typeface="Times New Roman"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Được</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gọi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đến</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dưới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chân</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lũ</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bò</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chiên</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đây</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với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thú</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ở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ngoài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đồng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Bao</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chim</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trời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cùng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cá</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đại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dương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và</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hết</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những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loại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dọc</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ngang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bơi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lội</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tung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tăng</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giữa</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ba</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sz="50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đào</a:t>
            </a:r>
            <a:r>
              <a:rPr 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a:t>
            </a:r>
            <a:r>
              <a:rPr lang="en-US" altLang="en-US" sz="50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endParaRPr lang="en-US" sz="50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1463037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dirty="0" err="1">
                <a:solidFill>
                  <a:srgbClr val="FF0000"/>
                </a:solidFill>
                <a:effectLst>
                  <a:outerShdw blurRad="38100" dist="38100" dir="2700000" algn="tl">
                    <a:srgbClr val="000000">
                      <a:alpha val="43137"/>
                    </a:srgbClr>
                  </a:outerShdw>
                </a:effectLst>
                <a:cs typeface="Times New Roman" pitchFamily="18" charset="0"/>
              </a:rPr>
              <a:t>Đk</a:t>
            </a:r>
            <a:r>
              <a:rPr lang="en-US" sz="6600" b="1" dirty="0">
                <a:solidFill>
                  <a:srgbClr val="FF0000"/>
                </a:solidFill>
                <a:effectLst>
                  <a:outerShdw blurRad="38100" dist="38100" dir="2700000" algn="tl">
                    <a:srgbClr val="000000">
                      <a:alpha val="43137"/>
                    </a:srgbClr>
                  </a:outerShdw>
                </a:effectLst>
                <a:cs typeface="Times New Roman" pitchFamily="18" charset="0"/>
              </a:rPr>
              <a:t>:</a:t>
            </a:r>
            <a:r>
              <a:rPr lang="en-US" sz="6600" b="1" dirty="0">
                <a:solidFill>
                  <a:srgbClr val="003399"/>
                </a:solidFill>
                <a:effectLst>
                  <a:outerShdw blurRad="38100" dist="38100" dir="2700000" algn="tl">
                    <a:srgbClr val="000000">
                      <a:alpha val="43137"/>
                    </a:srgbClr>
                  </a:outerShdw>
                </a:effectLst>
                <a:cs typeface="Times New Roman"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Lạy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là</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con,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lẫy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lừng</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thay</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Danh</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Chúa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khắp</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trên</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địa</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r>
              <a:rPr lang="en-US" altLang="en-US" sz="6600" b="1" dirty="0" err="1" smtClean="0">
                <a:solidFill>
                  <a:srgbClr val="003399"/>
                </a:solidFill>
                <a:effectLst>
                  <a:outerShdw blurRad="38100" dist="38100" dir="2700000" algn="tl">
                    <a:srgbClr val="000000">
                      <a:alpha val="43137"/>
                    </a:srgbClr>
                  </a:outerShdw>
                </a:effectLst>
                <a:cs typeface="Times New Roman" panose="02020603050405020304" pitchFamily="18" charset="0"/>
              </a:rPr>
              <a:t>cầu</a:t>
            </a:r>
            <a:r>
              <a:rPr lang="en-US" altLang="en-US" sz="6600" b="1" dirty="0" smtClean="0">
                <a:solidFill>
                  <a:srgbClr val="003399"/>
                </a:solidFill>
                <a:effectLst>
                  <a:outerShdw blurRad="38100" dist="38100" dir="2700000" algn="tl">
                    <a:srgbClr val="000000">
                      <a:alpha val="43137"/>
                    </a:srgbClr>
                  </a:outerShdw>
                </a:effectLst>
                <a:cs typeface="Times New Roman" panose="02020603050405020304" pitchFamily="18" charset="0"/>
              </a:rPr>
              <a:t>. </a:t>
            </a:r>
            <a:endParaRPr lang="en-US" sz="6600" b="1" dirty="0">
              <a:solidFill>
                <a:srgbClr val="003399"/>
              </a:solidFill>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2369658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13712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95350"/>
            <a:ext cx="9144000" cy="3429000"/>
          </a:xfrm>
        </p:spPr>
        <p:txBody>
          <a:bodyPr>
            <a:noAutofit/>
          </a:bodyPr>
          <a:lstStyle/>
          <a:p>
            <a:pPr algn="just"/>
            <a:r>
              <a:rPr lang="en-US" sz="6600" b="1" dirty="0" err="1" smtClean="0">
                <a:solidFill>
                  <a:srgbClr val="003399"/>
                </a:solidFill>
                <a:effectLst>
                  <a:outerShdw blurRad="38100" dist="38100" dir="2700000" algn="tl">
                    <a:srgbClr val="000000">
                      <a:alpha val="43137"/>
                    </a:srgbClr>
                  </a:outerShdw>
                </a:effectLst>
                <a:cs typeface="Times New Roman" pitchFamily="18" charset="0"/>
              </a:rPr>
              <a:t>Đây</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là</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ngày</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Chúa</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đã</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làm</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ra.</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Nào</a:t>
            </a:r>
            <a:r>
              <a:rPr lang="en-US" sz="6600" b="1" dirty="0" smtClean="0">
                <a:solidFill>
                  <a:srgbClr val="003399"/>
                </a:solidFill>
                <a:effectLst>
                  <a:outerShdw blurRad="38100" dist="38100" dir="2700000" algn="tl">
                    <a:srgbClr val="000000">
                      <a:alpha val="43137"/>
                    </a:srgbClr>
                  </a:outerShdw>
                </a:effectLst>
                <a:cs typeface="Times New Roman" pitchFamily="18" charset="0"/>
              </a:rPr>
              <a:t> ta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hãy</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hỉ</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hoan</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vui</a:t>
            </a:r>
            <a:r>
              <a:rPr lang="en-US" sz="6600" b="1" dirty="0" smtClean="0">
                <a:solidFill>
                  <a:srgbClr val="003399"/>
                </a:solidFill>
                <a:effectLst>
                  <a:outerShdw blurRad="38100" dist="38100" dir="2700000" algn="tl">
                    <a:srgbClr val="000000">
                      <a:alpha val="43137"/>
                    </a:srgbClr>
                  </a:outerShdw>
                </a:effectLst>
                <a:cs typeface="Times New Roman" pitchFamily="18" charset="0"/>
              </a:rPr>
              <a:t> </a:t>
            </a:r>
            <a:r>
              <a:rPr lang="en-US" sz="6600" b="1" dirty="0" err="1" smtClean="0">
                <a:solidFill>
                  <a:srgbClr val="003399"/>
                </a:solidFill>
                <a:effectLst>
                  <a:outerShdw blurRad="38100" dist="38100" dir="2700000" algn="tl">
                    <a:srgbClr val="000000">
                      <a:alpha val="43137"/>
                    </a:srgbClr>
                  </a:outerShdw>
                </a:effectLst>
                <a:cs typeface="Times New Roman" pitchFamily="18" charset="0"/>
              </a:rPr>
              <a:t>mừng</a:t>
            </a:r>
            <a:endParaRPr lang="en-US" sz="66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sp>
        <p:nvSpPr>
          <p:cNvPr id="3" name="TextBox 2"/>
          <p:cNvSpPr txBox="1"/>
          <p:nvPr/>
        </p:nvSpPr>
        <p:spPr>
          <a:xfrm>
            <a:off x="0" y="57150"/>
            <a:ext cx="9144000" cy="830997"/>
          </a:xfrm>
          <a:prstGeom prst="rect">
            <a:avLst/>
          </a:prstGeom>
          <a:noFill/>
        </p:spPr>
        <p:txBody>
          <a:bodyPr wrap="square" rtlCol="0">
            <a:spAutoFit/>
          </a:bodyPr>
          <a:lstStyle/>
          <a:p>
            <a:r>
              <a:rPr lang="en-US" sz="4800" b="1" dirty="0">
                <a:solidFill>
                  <a:srgbClr val="FF0000"/>
                </a:solidFill>
                <a:effectLst>
                  <a:outerShdw blurRad="38100" dist="38100" dir="2700000" algn="tl">
                    <a:srgbClr val="000000">
                      <a:alpha val="43137"/>
                    </a:srgbClr>
                  </a:outerShdw>
                </a:effectLst>
                <a:latin typeface="+mj-lt"/>
                <a:cs typeface="Times New Roman" pitchFamily="18" charset="0"/>
              </a:rPr>
              <a:t>Alleluia…Alleluia</a:t>
            </a:r>
            <a:endParaRPr lang="en-US" sz="4800" dirty="0">
              <a:solidFill>
                <a:srgbClr val="FF0000"/>
              </a:solidFill>
              <a:latin typeface="+mj-lt"/>
            </a:endParaRPr>
          </a:p>
        </p:txBody>
      </p:sp>
      <p:sp>
        <p:nvSpPr>
          <p:cNvPr id="4" name="TextBox 3"/>
          <p:cNvSpPr txBox="1"/>
          <p:nvPr/>
        </p:nvSpPr>
        <p:spPr>
          <a:xfrm>
            <a:off x="0" y="4331553"/>
            <a:ext cx="9144000" cy="830997"/>
          </a:xfrm>
          <a:prstGeom prst="rect">
            <a:avLst/>
          </a:prstGeom>
          <a:noFill/>
        </p:spPr>
        <p:txBody>
          <a:bodyPr wrap="square" rtlCol="0">
            <a:spAutoFit/>
          </a:bodyPr>
          <a:lstStyle/>
          <a:p>
            <a:pPr algn="r"/>
            <a:r>
              <a:rPr lang="en-US" sz="4800" b="1" dirty="0">
                <a:solidFill>
                  <a:srgbClr val="FF0000"/>
                </a:solidFill>
                <a:effectLst>
                  <a:outerShdw blurRad="38100" dist="38100" dir="2700000" algn="tl">
                    <a:srgbClr val="000000">
                      <a:alpha val="43137"/>
                    </a:srgbClr>
                  </a:outerShdw>
                </a:effectLst>
                <a:latin typeface="+mj-lt"/>
                <a:cs typeface="Times New Roman" pitchFamily="18" charset="0"/>
              </a:rPr>
              <a:t>Alleluia…Alleluia</a:t>
            </a:r>
            <a:endParaRPr lang="en-US" sz="4800" dirty="0">
              <a:solidFill>
                <a:srgbClr val="FF0000"/>
              </a:solidFill>
              <a:latin typeface="+mj-lt"/>
            </a:endParaRPr>
          </a:p>
        </p:txBody>
      </p:sp>
    </p:spTree>
    <p:extLst>
      <p:ext uri="{BB962C8B-B14F-4D97-AF65-F5344CB8AC3E}">
        <p14:creationId xmlns:p14="http://schemas.microsoft.com/office/powerpoint/2010/main" val="2822665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
            <a:ext cx="9144000" cy="5143500"/>
          </a:xfrm>
        </p:spPr>
        <p:txBody>
          <a:bodyPr>
            <a:noAutofit/>
          </a:bodyPr>
          <a:lstStyle/>
          <a:p>
            <a:pPr marL="27432" indent="0" algn="just">
              <a:buNone/>
            </a:pPr>
            <a:r>
              <a:rPr lang="en-US" sz="4800" b="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48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4800" b="1" dirty="0" smtClean="0">
                <a:solidFill>
                  <a:srgbClr val="003399"/>
                </a:solidFill>
                <a:latin typeface="+mj-lt"/>
                <a:cs typeface="Times New Roman" panose="02020603050405020304" pitchFamily="18" charset="0"/>
              </a:rPr>
              <a:t> Nào ta hãy mừng vui, Chúa chiến thắng tử thần rồi, nguồn sống mới chiếu sáng tuyệt vời.  Al-lê-lu-ia. Nào ta hãy mừng vui, Chúa đã sống lại rạng ngời và Máu Thánh xóa hết tội đời,       Al-lê-lu-ia.</a:t>
            </a:r>
          </a:p>
          <a:p>
            <a:pPr marL="27432" indent="0" algn="just">
              <a:buNone/>
            </a:pPr>
            <a:r>
              <a:rPr lang="vi-VN" sz="5400" b="1" dirty="0" smtClean="0">
                <a:solidFill>
                  <a:srgbClr val="003399"/>
                </a:solidFill>
                <a:latin typeface="+mj-lt"/>
                <a:cs typeface="Times New Roman" panose="02020603050405020304" pitchFamily="18" charset="0"/>
              </a:rPr>
              <a:t> </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anose="02020603050405020304" pitchFamily="18" charset="0"/>
            </a:endParaRPr>
          </a:p>
        </p:txBody>
      </p:sp>
    </p:spTree>
    <p:extLst>
      <p:ext uri="{BB962C8B-B14F-4D97-AF65-F5344CB8AC3E}">
        <p14:creationId xmlns:p14="http://schemas.microsoft.com/office/powerpoint/2010/main" val="863047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altLang="en-US" sz="7200" b="1" u="sng"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r>
            <a:br>
              <a:rPr lang="en-US" altLang="en-US" sz="7200" b="1" u="sng"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br>
            <a:endParaRPr lang="en-US" sz="66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656792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600999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 xmlns:a16="http://schemas.microsoft.com/office/drawing/2014/main" id="{6B7DA73B-8E3F-4CC3-A177-C77B30DE89C9}"/>
              </a:ext>
            </a:extLst>
          </p:cNvPr>
          <p:cNvSpPr>
            <a:spLocks noGrp="1" noChangeArrowheads="1"/>
          </p:cNvSpPr>
          <p:nvPr>
            <p:ph idx="1"/>
          </p:nvPr>
        </p:nvSpPr>
        <p:spPr>
          <a:xfrm>
            <a:off x="0" y="0"/>
            <a:ext cx="9144000" cy="5143500"/>
          </a:xfrm>
        </p:spPr>
        <p:txBody>
          <a:bodyPr>
            <a:normAutofit/>
          </a:bodyPr>
          <a:lstStyle/>
          <a:p>
            <a:pPr marL="27385" indent="0" algn="ctr">
              <a:lnSpc>
                <a:spcPct val="120000"/>
              </a:lnSpc>
              <a:buNone/>
            </a:pPr>
            <a:endParaRPr lang="en-US" altLang="en-US" sz="2100" b="1" u="sng"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a:p>
            <a:pPr marL="27385" indent="0" algn="ctr">
              <a:lnSpc>
                <a:spcPct val="120000"/>
              </a:lnSpc>
              <a:buNone/>
            </a:pPr>
            <a:r>
              <a:rPr lang="en-US" altLang="en-US" sz="6600" b="1"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Ca </a:t>
            </a:r>
            <a:r>
              <a:rPr lang="en-US" altLang="en-US" sz="6600" b="1"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Dâng</a:t>
            </a:r>
            <a:r>
              <a:rPr lang="en-US" altLang="en-US" sz="6600" b="1"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en-US" altLang="en-US" sz="6600" b="1"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Lễ</a:t>
            </a:r>
            <a:r>
              <a:rPr lang="en-US" altLang="en-US" sz="6600" b="1"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p>
          <a:p>
            <a:pPr marL="27385" indent="0" algn="ctr">
              <a:lnSpc>
                <a:spcPct val="120000"/>
              </a:lnSpc>
              <a:buNone/>
            </a:pPr>
            <a:r>
              <a:rPr lang="en-US" altLang="en-US" sz="7200" b="1" dirty="0" err="1">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Dâng</a:t>
            </a:r>
            <a:r>
              <a:rPr lang="en-US" altLang="en-US" sz="72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en-US" altLang="en-US" sz="7200" b="1" dirty="0" smtClean="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1</a:t>
            </a:r>
            <a:endParaRPr lang="en-US" altLang="en-US" sz="7200" b="1"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a:p>
            <a:pPr marL="27385" indent="0" algn="ctr">
              <a:lnSpc>
                <a:spcPct val="120000"/>
              </a:lnSpc>
              <a:buNone/>
            </a:pPr>
            <a:r>
              <a:rPr lang="en-US" altLang="en-US" sz="4800" b="1" i="1"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Lm: </a:t>
            </a:r>
            <a:r>
              <a:rPr lang="en-US" altLang="en-US" sz="4800" b="1" i="1" dirty="0" err="1"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Nguyễn</a:t>
            </a:r>
            <a:r>
              <a:rPr lang="en-US" altLang="en-US" sz="4800" b="1" i="1"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 </a:t>
            </a:r>
            <a:r>
              <a:rPr lang="en-US" altLang="en-US" sz="4800" b="1" i="1" dirty="0" err="1"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Duy</a:t>
            </a:r>
            <a:endParaRPr lang="en-US" altLang="en-US" sz="4400" b="1" i="1"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 xmlns:a16="http://schemas.microsoft.com/office/drawing/2014/main" id="{6B7DA73B-8E3F-4CC3-A177-C77B30DE89C9}"/>
              </a:ext>
            </a:extLst>
          </p:cNvPr>
          <p:cNvSpPr>
            <a:spLocks noGrp="1" noChangeArrowheads="1"/>
          </p:cNvSpPr>
          <p:nvPr>
            <p:ph idx="1"/>
          </p:nvPr>
        </p:nvSpPr>
        <p:spPr>
          <a:xfrm>
            <a:off x="0" y="209550"/>
            <a:ext cx="9144000" cy="5143500"/>
          </a:xfrm>
        </p:spPr>
        <p:txBody>
          <a:bodyPr>
            <a:noAutofit/>
          </a:bodyPr>
          <a:lstStyle/>
          <a:p>
            <a:pPr marL="27385"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Pk1</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Nguyện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dâng </a:t>
            </a:r>
            <a:r>
              <a:rPr lang="vi-VN" sz="48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lễ tình yêu chân thành, này tấm bánh đây rượu nho thơm ngát. Nguyện dâng </a:t>
            </a:r>
            <a:r>
              <a:rPr lang="vi-VN" sz="48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đôi bàn tay con hiến, Chúa thương chấp nhận ban phước lành tháng năm.</a:t>
            </a:r>
            <a:endParaRPr lang="en-US" altLang="en-US" sz="48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09238206"/>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 xmlns:a16="http://schemas.microsoft.com/office/drawing/2014/main"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buNone/>
            </a:pPr>
            <a:r>
              <a:rPr lang="en-US" altLang="en-US" sz="5400" b="1"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Đk</a:t>
            </a:r>
            <a:r>
              <a:rPr lang="en-US" altLang="en-US" sz="5400" b="1"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Nguyện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dâng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tâm tình con thiết tha, xin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yêu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thương ủ ấp trái tim hồng. Nguyện dâng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bánh rượu thơm trắng trong, xin trung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kiên,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mến yêu Ngài hết lòng.</a:t>
            </a:r>
          </a:p>
          <a:p>
            <a:pPr marL="27385" indent="0" algn="just">
              <a:lnSpc>
                <a:spcPct val="120000"/>
              </a:lnSpc>
              <a:buNone/>
            </a:pP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a:extLst>
              <a:ext uri="{FF2B5EF4-FFF2-40B4-BE49-F238E27FC236}">
                <a16:creationId xmlns="" xmlns:a16="http://schemas.microsoft.com/office/drawing/2014/main" id="{6B7DA73B-8E3F-4CC3-A177-C77B30DE89C9}"/>
              </a:ext>
            </a:extLst>
          </p:cNvPr>
          <p:cNvSpPr>
            <a:spLocks noGrp="1" noChangeArrowheads="1"/>
          </p:cNvSpPr>
          <p:nvPr>
            <p:ph idx="1"/>
          </p:nvPr>
        </p:nvSpPr>
        <p:spPr>
          <a:xfrm>
            <a:off x="0" y="0"/>
            <a:ext cx="9144000" cy="5143500"/>
          </a:xfrm>
        </p:spPr>
        <p:txBody>
          <a:bodyPr>
            <a:noAutofit/>
          </a:bodyPr>
          <a:lstStyle/>
          <a:p>
            <a:pPr marL="27385" indent="0" algn="just">
              <a:buNone/>
            </a:pPr>
            <a:r>
              <a:rPr lang="vi-VN" sz="54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Pk2</a:t>
            </a:r>
            <a:r>
              <a:rPr lang="vi-VN" sz="54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Đoàn con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cái,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đã về đây chung lời, hợp dâng Chúa tâm hồn và thân xác. Nguyện mãi mãi suốt đời yêu nhau hơn, Chúa thương kết hiệp muôn tấm lòng chúng con.</a:t>
            </a:r>
          </a:p>
          <a:p>
            <a:pPr marL="27385" indent="0" algn="just">
              <a:lnSpc>
                <a:spcPct val="130000"/>
              </a:lnSpc>
              <a:buNone/>
            </a:pPr>
            <a:r>
              <a:rPr lang="en-US" sz="5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endParaRPr lang="en-US" altLang="en-US" sz="48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09188667"/>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 xmlns:a16="http://schemas.microsoft.com/office/drawing/2014/main"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buNone/>
            </a:pPr>
            <a:r>
              <a:rPr lang="en-US" altLang="en-US" sz="5400" b="1"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Đk</a:t>
            </a:r>
            <a:r>
              <a:rPr lang="en-US" altLang="en-US" sz="5400" b="1"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Nguyện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dâng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tâm tình con thiết tha, xin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yêu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thương ủ ấp trái tim hồng. Nguyện dâng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bánh rượu thơm trắng trong, xin trung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kiên,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mến yêu Ngài hết lòng.</a:t>
            </a:r>
          </a:p>
          <a:p>
            <a:pPr marL="27385" indent="0" algn="just">
              <a:lnSpc>
                <a:spcPct val="120000"/>
              </a:lnSpc>
              <a:buNone/>
            </a:pP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48044431"/>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 xmlns:a16="http://schemas.microsoft.com/office/drawing/2014/main"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buNone/>
            </a:pPr>
            <a:r>
              <a:rPr lang="vi-VN" sz="54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Pk3: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Nguyện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xin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cho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người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xin lễ này, mọi ơn thánh dư đầy muôn vinh phúc. Ngài thương đoái linh hồn người đã mất, chóng về Thiên Đàng hưởng phúc lành Chúa ban.</a:t>
            </a:r>
          </a:p>
          <a:p>
            <a:pPr marL="27385" indent="0" algn="just">
              <a:lnSpc>
                <a:spcPct val="120000"/>
              </a:lnSpc>
              <a:buNone/>
            </a:pP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19021025"/>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a:extLst>
              <a:ext uri="{FF2B5EF4-FFF2-40B4-BE49-F238E27FC236}">
                <a16:creationId xmlns="" xmlns:a16="http://schemas.microsoft.com/office/drawing/2014/main" id="{5E3AA635-2CFD-4660-8444-44AAA119DC52}"/>
              </a:ext>
            </a:extLst>
          </p:cNvPr>
          <p:cNvSpPr>
            <a:spLocks noGrp="1" noChangeArrowheads="1"/>
          </p:cNvSpPr>
          <p:nvPr>
            <p:ph idx="1"/>
          </p:nvPr>
        </p:nvSpPr>
        <p:spPr>
          <a:xfrm>
            <a:off x="0" y="0"/>
            <a:ext cx="9144000" cy="5143500"/>
          </a:xfrm>
        </p:spPr>
        <p:txBody>
          <a:bodyPr>
            <a:noAutofit/>
          </a:bodyPr>
          <a:lstStyle/>
          <a:p>
            <a:pPr marL="27385" indent="0" algn="just">
              <a:buNone/>
            </a:pPr>
            <a:r>
              <a:rPr lang="en-US" altLang="en-US" sz="5400" b="1" dirty="0" err="1">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Đk</a:t>
            </a:r>
            <a:r>
              <a:rPr lang="en-US" altLang="en-US" sz="5400" b="1"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rPr>
              <a:t>:</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Nguyện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dâng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tâm tình con thiết tha, xin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yêu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thương ủ ấp trái tim hồng. Nguyện dâng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bánh rượu thơm trắng trong, xin trung </a:t>
            </a:r>
            <a:r>
              <a:rPr lang="vi-VN" sz="54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kiên, </a:t>
            </a:r>
            <a:r>
              <a:rPr lang="vi-VN" sz="54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mến yêu Ngài hết lòng.</a:t>
            </a:r>
          </a:p>
          <a:p>
            <a:pPr marL="27385" indent="0" algn="just">
              <a:lnSpc>
                <a:spcPct val="120000"/>
              </a:lnSpc>
              <a:buNone/>
            </a:pPr>
            <a:endParaRPr lang="en-US" altLang="en-US" sz="4600" b="1" u="sng" dirty="0">
              <a:solidFill>
                <a:srgbClr val="003399"/>
              </a:solidFill>
              <a:effectLst>
                <a:outerShdw blurRad="38100" dist="38100" dir="2700000" algn="tl">
                  <a:srgbClr val="000000">
                    <a:alpha val="43137"/>
                  </a:srgbClr>
                </a:outerShdw>
              </a:effectLst>
              <a:latin typeface="+mj-lt"/>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47465666"/>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4446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52450"/>
            <a:ext cx="9144000" cy="5143500"/>
          </a:xfrm>
        </p:spPr>
        <p:txBody>
          <a:bodyPr>
            <a:noAutofit/>
          </a:bodyPr>
          <a:lstStyle/>
          <a:p>
            <a:pPr marL="27432" indent="0" algn="just">
              <a:buNone/>
            </a:pPr>
            <a:r>
              <a:rPr lang="vi-VN" sz="6000" b="1" dirty="0" smtClean="0">
                <a:solidFill>
                  <a:srgbClr val="FF0000"/>
                </a:solidFill>
                <a:latin typeface="+mj-lt"/>
                <a:cs typeface="Times New Roman" panose="02020603050405020304" pitchFamily="18" charset="0"/>
              </a:rPr>
              <a:t>Pk1</a:t>
            </a:r>
            <a:r>
              <a:rPr lang="vi-VN" sz="6000" b="1" dirty="0">
                <a:solidFill>
                  <a:srgbClr val="FF0000"/>
                </a:solidFill>
                <a:latin typeface="+mj-lt"/>
                <a:cs typeface="Times New Roman" panose="02020603050405020304" pitchFamily="18" charset="0"/>
              </a:rPr>
              <a:t>: </a:t>
            </a:r>
            <a:r>
              <a:rPr lang="vi-VN" sz="6000" b="1" dirty="0">
                <a:solidFill>
                  <a:srgbClr val="003399"/>
                </a:solidFill>
                <a:latin typeface="+mj-lt"/>
                <a:cs typeface="Times New Roman" panose="02020603050405020304" pitchFamily="18" charset="0"/>
              </a:rPr>
              <a:t>Thánh giá Chúa vươn cao dâng lễ hy sinh, cho nhân thế muôn đời sống trong ân tình. </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anose="02020603050405020304" pitchFamily="18" charset="0"/>
            </a:endParaRPr>
          </a:p>
        </p:txBody>
      </p:sp>
    </p:spTree>
    <p:extLst>
      <p:ext uri="{BB962C8B-B14F-4D97-AF65-F5344CB8AC3E}">
        <p14:creationId xmlns:p14="http://schemas.microsoft.com/office/powerpoint/2010/main" val="419824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137124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657850"/>
          </a:xfrm>
        </p:spPr>
        <p:txBody>
          <a:bodyPr>
            <a:noAutofit/>
          </a:bodyPr>
          <a:lstStyle/>
          <a:p>
            <a:pPr marL="27432" indent="0" algn="ctr">
              <a:buNone/>
            </a:pPr>
            <a:r>
              <a:rPr lang="en-US" sz="14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buNone/>
            </a:pP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Ca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Hiệp</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Lễ</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buNone/>
            </a:pP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Ca</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Vang</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buNone/>
            </a:pP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Lòng</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Thương</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Xót</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Chúa</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a:p>
            <a:pPr marL="27432" indent="0" algn="ctr">
              <a:buNone/>
            </a:pPr>
            <a:r>
              <a:rPr lang="en-US" sz="4800" b="1" i="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Đinh</a:t>
            </a:r>
            <a:r>
              <a:rPr lang="en-US" sz="4800" b="1" i="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4800" b="1" i="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Công</a:t>
            </a:r>
            <a:r>
              <a:rPr lang="en-US" sz="4800" b="1" i="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4800" b="1" i="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Huỳnh</a:t>
            </a:r>
            <a:endParaRPr lang="en-US" sz="4800" b="1" i="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7859216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550"/>
            <a:ext cx="9144000" cy="5143500"/>
          </a:xfrm>
        </p:spPr>
        <p:txBody>
          <a:bodyPr>
            <a:noAutofit/>
          </a:bodyPr>
          <a:lstStyle/>
          <a:p>
            <a:pPr marL="27432"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Pk1</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Con xin ngợi ca tôn sùng Lòng Thương Xót Chúa. Ôi Chúa Giê-su, lòng con tín thác nơi Ngài </a:t>
            </a:r>
            <a:r>
              <a:rPr lang="vi-VN" sz="48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Tôn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vinh chẳng ngơi ân tình Ngài rất nhiệm mầu. Lòng Thương Xót Chúa, trải dài qua muôn đời sau.</a:t>
            </a:r>
          </a:p>
          <a:p>
            <a:pPr marL="27432" indent="0" algn="just">
              <a:lnSpc>
                <a:spcPct val="130000"/>
              </a:lnSpc>
              <a:buNone/>
            </a:pPr>
            <a:endParaRPr lang="en-US" sz="48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4605603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250"/>
            <a:ext cx="9144000" cy="5143500"/>
          </a:xfrm>
        </p:spPr>
        <p:txBody>
          <a:bodyPr>
            <a:noAutofit/>
          </a:bodyPr>
          <a:lstStyle/>
          <a:p>
            <a:pPr marL="27432" indent="0" algn="just">
              <a:buNone/>
            </a:pP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60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Máu và Nước đã tuôn trào ra từ trái tim Chúa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Giê-su</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Tình yêu Ngài luôn thẳm sâu, con luôn tin cậy vào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7550148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650"/>
            <a:ext cx="9144000" cy="5143500"/>
          </a:xfrm>
        </p:spPr>
        <p:txBody>
          <a:bodyPr>
            <a:noAutofit/>
          </a:bodyPr>
          <a:lstStyle/>
          <a:p>
            <a:pPr marL="27432"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Pk2</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Đây muôn tội con thắm đỏ tựa như giọt máu. Chúa đã yêu thương rửa nên trắng xóa vô ngần. Nay con nhận ra nơi Ngài là suối yêu thương. Ngài luôn thương xót, cứu đời con qua trầm luân.</a:t>
            </a:r>
            <a:endParaRPr lang="en-US" sz="48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4743300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250"/>
            <a:ext cx="9144000" cy="5143500"/>
          </a:xfrm>
        </p:spPr>
        <p:txBody>
          <a:bodyPr>
            <a:noAutofit/>
          </a:bodyPr>
          <a:lstStyle/>
          <a:p>
            <a:pPr marL="27432" indent="0" algn="just">
              <a:buNone/>
            </a:pP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60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Máu và Nước đã tuôn trào ra từ trái tim Chúa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Giê-su</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Tình yêu Ngài luôn thẳm sâu, con luôn tin cậy vào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3753225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550"/>
            <a:ext cx="9144000" cy="5143500"/>
          </a:xfrm>
        </p:spPr>
        <p:txBody>
          <a:bodyPr>
            <a:noAutofit/>
          </a:bodyPr>
          <a:lstStyle/>
          <a:p>
            <a:pPr marL="27432"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Pk3</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Bao la tình yêu chảy từ Lòng Thương Xót Chúa. Cho đến thiên thu, Lòng Thương Xót Chúa vô bờ. Ai đang khổ đau gánh nặng chồng chất trên vai. Hãy mau chạy đến, với lòng yêu thương từ nhân. </a:t>
            </a:r>
            <a:endParaRPr lang="en-US" sz="48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6180460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250"/>
            <a:ext cx="9144000" cy="5143500"/>
          </a:xfrm>
        </p:spPr>
        <p:txBody>
          <a:bodyPr>
            <a:noAutofit/>
          </a:bodyPr>
          <a:lstStyle/>
          <a:p>
            <a:pPr marL="27432" indent="0" algn="just">
              <a:buNone/>
            </a:pP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60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Máu và Nước đã tuôn trào ra từ trái tim Chúa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Giê-su</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Tình yêu Ngài luôn thẳm sâu, con luôn tin cậy vào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8978871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50"/>
            <a:ext cx="9144000" cy="5143500"/>
          </a:xfrm>
        </p:spPr>
        <p:txBody>
          <a:bodyPr>
            <a:noAutofit/>
          </a:bodyPr>
          <a:lstStyle/>
          <a:p>
            <a:pPr marL="27432" indent="0" algn="just">
              <a:buNone/>
            </a:pPr>
            <a:r>
              <a:rPr lang="vi-VN" sz="46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Pk4</a:t>
            </a:r>
            <a:r>
              <a:rPr lang="vi-VN" sz="46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6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Ca vang lòng nhân của </a:t>
            </a:r>
            <a:r>
              <a:rPr lang="vi-VN" sz="46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Ngài Đại </a:t>
            </a:r>
            <a:r>
              <a:rPr lang="vi-VN" sz="46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Dương Thương Xót. Xin chiếu ánh quang, Lòng Thương Xót Chúa cho đời. Cho con từ đây kết hiệp mật thiết với Ngài. Lòng luôn quy hướng tới nguồn yêu thương thẳm sâu. </a:t>
            </a:r>
            <a:endParaRPr lang="en-US" sz="46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6026785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250"/>
            <a:ext cx="9144000" cy="5143500"/>
          </a:xfrm>
        </p:spPr>
        <p:txBody>
          <a:bodyPr>
            <a:noAutofit/>
          </a:bodyPr>
          <a:lstStyle/>
          <a:p>
            <a:pPr marL="27432" indent="0" algn="just">
              <a:buNone/>
            </a:pP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60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Máu và Nước đã tuôn trào ra từ trái tim Chúa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Giê-su</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Ôi, </a:t>
            </a:r>
            <a:r>
              <a:rPr lang="vi-VN" sz="60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Tình yêu Ngài luôn thẳm sâu, con luôn tin cậy vào </a:t>
            </a:r>
            <a:r>
              <a:rPr lang="vi-VN" sz="60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Chúa. </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54970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
            <a:ext cx="9144000" cy="5143500"/>
          </a:xfrm>
        </p:spPr>
        <p:txBody>
          <a:bodyPr>
            <a:noAutofit/>
          </a:bodyPr>
          <a:lstStyle/>
          <a:p>
            <a:pPr marL="27432" indent="0" algn="just">
              <a:buNone/>
            </a:pPr>
            <a:r>
              <a:rPr lang="en-US" sz="4800" b="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48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4800" b="1" dirty="0" smtClean="0">
                <a:solidFill>
                  <a:srgbClr val="003399"/>
                </a:solidFill>
                <a:latin typeface="+mj-lt"/>
                <a:cs typeface="Times New Roman" panose="02020603050405020304" pitchFamily="18" charset="0"/>
              </a:rPr>
              <a:t> Nào ta hãy mừng vui, Chúa chiến thắng tử thần rồi, nguồn sống mới chiếu sáng tuyệt vời.  Al-lê-lu-ia. Nào ta hãy mừng vui, Chúa đã sống lại rạng ngời và Máu Thánh xóa hết tội đời,       Al-lê-lu-ia.</a:t>
            </a:r>
          </a:p>
          <a:p>
            <a:pPr marL="27432" indent="0" algn="just">
              <a:buNone/>
            </a:pPr>
            <a:r>
              <a:rPr lang="vi-VN" sz="5400" b="1" dirty="0" smtClean="0">
                <a:solidFill>
                  <a:srgbClr val="003399"/>
                </a:solidFill>
                <a:latin typeface="+mj-lt"/>
                <a:cs typeface="Times New Roman" panose="02020603050405020304" pitchFamily="18" charset="0"/>
              </a:rPr>
              <a:t> </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anose="02020603050405020304" pitchFamily="18" charset="0"/>
            </a:endParaRPr>
          </a:p>
        </p:txBody>
      </p:sp>
    </p:spTree>
    <p:extLst>
      <p:ext uri="{BB962C8B-B14F-4D97-AF65-F5344CB8AC3E}">
        <p14:creationId xmlns:p14="http://schemas.microsoft.com/office/powerpoint/2010/main" val="12516675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137124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657850"/>
          </a:xfrm>
        </p:spPr>
        <p:txBody>
          <a:bodyPr>
            <a:noAutofit/>
          </a:bodyPr>
          <a:lstStyle/>
          <a:p>
            <a:pPr marL="27432" indent="0" algn="ctr">
              <a:buNone/>
            </a:pPr>
            <a:r>
              <a:rPr lang="en-US" sz="14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buNone/>
            </a:pP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Ca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Hiệp</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Lễ</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buNone/>
            </a:pPr>
            <a:r>
              <a:rPr lang="en-US" sz="6000" b="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Suối Nguồn Xót Thương</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a:p>
            <a:pPr marL="27432" indent="0" algn="ctr">
              <a:buNone/>
            </a:pPr>
            <a:r>
              <a:rPr lang="en-US" sz="4800" b="1" i="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Huỳnh Minh Kỳ</a:t>
            </a:r>
            <a:endParaRPr lang="en-US" sz="4800" b="1" i="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8372322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550"/>
            <a:ext cx="9144000" cy="5143500"/>
          </a:xfrm>
        </p:spPr>
        <p:txBody>
          <a:bodyPr>
            <a:noAutofit/>
          </a:bodyPr>
          <a:lstStyle/>
          <a:p>
            <a:pPr marL="27432" indent="0" algn="just">
              <a:buNone/>
            </a:pPr>
            <a:r>
              <a:rPr lang="vi-VN" sz="42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Pk1</a:t>
            </a:r>
            <a:r>
              <a:rPr lang="vi-VN" sz="4200" b="1">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en-US" sz="42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Lạy Chúa! xin hãy cho con đôi mắt con nhìn vào Lòng Thương Xót Chúa. Để con không bao giờ nghi ngờ những người quanh con. Lạy Chúa! xin cho đôi tai của con được lắng nghe từng ước vọng của những mảnh đời khổ đau khẩn cầu lòng thương.</a:t>
            </a:r>
            <a:endParaRPr lang="vi-VN" sz="42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endParaRPr>
          </a:p>
        </p:txBody>
      </p:sp>
    </p:spTree>
    <p:extLst>
      <p:ext uri="{BB962C8B-B14F-4D97-AF65-F5344CB8AC3E}">
        <p14:creationId xmlns:p14="http://schemas.microsoft.com/office/powerpoint/2010/main" val="23407565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buNone/>
            </a:pPr>
            <a:r>
              <a:rPr lang="en-US" sz="54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5400" b="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5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Xin cho con biết cầu nguyện Lòng Thương Xót Chúa. Xin cho con biết hành động Lòng Thương Xót Chúa. Vì lạy Chúa, Chúa chính là suối nguồn xót thương.</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6408359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650"/>
            <a:ext cx="9144000" cy="5143500"/>
          </a:xfrm>
        </p:spPr>
        <p:txBody>
          <a:bodyPr>
            <a:noAutofit/>
          </a:bodyPr>
          <a:lstStyle/>
          <a:p>
            <a:pPr marL="27432" indent="0" algn="just">
              <a:buNone/>
            </a:pPr>
            <a:r>
              <a:rPr lang="vi-VN" sz="44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Pk2</a:t>
            </a:r>
            <a:r>
              <a:rPr lang="vi-VN" sz="4400" b="1">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en-US" sz="4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Lạy Chúa! xin cho miệng lưỡi của con tràn đầy Lòng Thương Xót Chúa, để con đem an ủi cho người bất hạnh yêu thương. Lạy Chúa! Xin hãy cho đôi tay của con được giúp cho người yếu hèn vượt thắng mọi sự khó khăn giữa đời nhọc lao.</a:t>
            </a:r>
            <a:endParaRPr lang="en-US" sz="44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5205300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buNone/>
            </a:pPr>
            <a:r>
              <a:rPr lang="en-US" sz="54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5400" b="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5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Xin cho con biết cầu nguyện Lòng Thương Xót Chúa. Xin cho con biết hành động Lòng Thương Xót Chúa. Vì lạy Chúa, Chúa chính là suối nguồn xót thương.</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8821512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550"/>
            <a:ext cx="9144000" cy="5143500"/>
          </a:xfrm>
        </p:spPr>
        <p:txBody>
          <a:bodyPr>
            <a:noAutofit/>
          </a:bodyPr>
          <a:lstStyle/>
          <a:p>
            <a:pPr marL="27432" indent="0" algn="just">
              <a:buNone/>
            </a:pPr>
            <a:r>
              <a:rPr lang="vi-VN" sz="44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Pk3</a:t>
            </a:r>
            <a:r>
              <a:rPr lang="vi-VN" sz="4400" b="1">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en-US" sz="4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Lạy Chúa! Xin cho trái tim con biết mở ra nhận đầy Lòng Thương Xót Chúa để con không bao giờ quay mặt khước từ anh em. Lạy Chúa! Xin hãy ban cho con tình yêu để sống chân thành giữa đời và biết thật thà với nhau dẫu đời khổ đau.</a:t>
            </a:r>
            <a:endParaRPr lang="en-US" sz="44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20614188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143500"/>
          </a:xfrm>
        </p:spPr>
        <p:txBody>
          <a:bodyPr>
            <a:noAutofit/>
          </a:bodyPr>
          <a:lstStyle/>
          <a:p>
            <a:pPr marL="27432" indent="0" algn="just">
              <a:buNone/>
            </a:pPr>
            <a:r>
              <a:rPr lang="en-US" sz="54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5400" b="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5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r>
              <a:rPr lang="en-US" sz="5400" b="1"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Xin cho con biết cầu nguyện Lòng Thương Xót Chúa. Xin cho con biết hành động Lòng Thương Xót Chúa. Vì lạy Chúa, Chúa chính là suối nguồn xót thương.</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8821512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19854274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50"/>
            <a:ext cx="9144000" cy="5657850"/>
          </a:xfrm>
        </p:spPr>
        <p:txBody>
          <a:bodyPr>
            <a:noAutofit/>
          </a:bodyPr>
          <a:lstStyle/>
          <a:p>
            <a:pPr marL="27432" indent="0" algn="ctr">
              <a:lnSpc>
                <a:spcPct val="120000"/>
              </a:lnSpc>
              <a:buNone/>
            </a:pPr>
            <a:r>
              <a:rPr lang="en-US" sz="14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lnSpc>
                <a:spcPct val="120000"/>
              </a:lnSpc>
              <a:buNone/>
            </a:pP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Ca</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kết</a:t>
            </a:r>
            <a:r>
              <a:rPr lang="en-US" sz="60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Lễ</a:t>
            </a:r>
            <a:r>
              <a:rPr lang="en-US" sz="6000" b="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p>
          <a:p>
            <a:pPr marL="27432" indent="0" algn="ctr">
              <a:lnSpc>
                <a:spcPct val="120000"/>
              </a:lnSpc>
              <a:buNone/>
            </a:pP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Đâu</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Có</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Tình</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Yêu</a:t>
            </a:r>
            <a:r>
              <a:rPr lang="en-US" sz="6000" b="1" dirty="0"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6000" b="1" dirty="0" err="1" smtClean="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rPr>
              <a:t>Thương</a:t>
            </a:r>
            <a:endParaRPr lang="en-US" sz="6000" b="1"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a:p>
            <a:pPr marL="27432" indent="0" algn="ctr">
              <a:lnSpc>
                <a:spcPct val="120000"/>
              </a:lnSpc>
              <a:buNone/>
            </a:pPr>
            <a:r>
              <a:rPr lang="en-US" sz="4800" b="1" i="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Lm: </a:t>
            </a:r>
            <a:r>
              <a:rPr lang="en-US" sz="4800" b="1" i="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Vinh</a:t>
            </a:r>
            <a:r>
              <a:rPr lang="en-US" sz="4800" b="1" i="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 </a:t>
            </a:r>
            <a:r>
              <a:rPr lang="en-US" sz="4800" b="1" i="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Hạnh</a:t>
            </a:r>
            <a:endParaRPr lang="en-US" sz="4800" b="1" i="1" dirty="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275726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650"/>
            <a:ext cx="9144000" cy="5143500"/>
          </a:xfrm>
        </p:spPr>
        <p:txBody>
          <a:bodyPr>
            <a:noAutofit/>
          </a:bodyPr>
          <a:lstStyle/>
          <a:p>
            <a:pPr marL="27432" indent="0" algn="just">
              <a:buNone/>
            </a:pPr>
            <a:r>
              <a:rPr lang="vi-VN" sz="6000" b="1" dirty="0" smtClean="0">
                <a:solidFill>
                  <a:srgbClr val="FF0000"/>
                </a:solidFill>
                <a:latin typeface="+mj-lt"/>
                <a:cs typeface="Times New Roman" panose="02020603050405020304" pitchFamily="18" charset="0"/>
              </a:rPr>
              <a:t>Pk2:</a:t>
            </a:r>
            <a:r>
              <a:rPr lang="vi-VN" sz="6000" b="1" dirty="0">
                <a:solidFill>
                  <a:srgbClr val="003399"/>
                </a:solidFill>
                <a:latin typeface="+mj-lt"/>
                <a:cs typeface="Times New Roman" panose="02020603050405020304" pitchFamily="18" charset="0"/>
              </a:rPr>
              <a:t> </a:t>
            </a:r>
            <a:r>
              <a:rPr lang="vi-VN" sz="6000" b="1" dirty="0" smtClean="0">
                <a:solidFill>
                  <a:srgbClr val="003399"/>
                </a:solidFill>
                <a:latin typeface="+mj-lt"/>
                <a:cs typeface="Times New Roman" panose="02020603050405020304" pitchFamily="18" charset="0"/>
              </a:rPr>
              <a:t>Sức </a:t>
            </a:r>
            <a:r>
              <a:rPr lang="vi-VN" sz="6000" b="1" dirty="0">
                <a:solidFill>
                  <a:srgbClr val="003399"/>
                </a:solidFill>
                <a:latin typeface="+mj-lt"/>
                <a:cs typeface="Times New Roman" panose="02020603050405020304" pitchFamily="18" charset="0"/>
              </a:rPr>
              <a:t>sống đã khai nguyên trong những thương đau, ân thiêng đã khơi nguồn giữa bao khổ sầu.</a:t>
            </a:r>
            <a:endParaRPr lang="en-US" sz="60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0934943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650"/>
            <a:ext cx="9144000" cy="5143500"/>
          </a:xfrm>
        </p:spPr>
        <p:txBody>
          <a:bodyPr>
            <a:noAutofit/>
          </a:bodyPr>
          <a:lstStyle/>
          <a:p>
            <a:pPr marL="0"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ĐK</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Đâu có tình yêu thương ở đấy có Đức Chúa Trời. Đâu có lòng từ bi là đấy có ân sủng Người. Đâu có tình bác ái thì Chúa chúc lành không ngơi. Đâu ý hợp tâm đầu ở đấy chứa chan nguồn vui. </a:t>
            </a:r>
          </a:p>
          <a:p>
            <a:pPr marL="27432" indent="0" algn="just">
              <a:lnSpc>
                <a:spcPct val="130000"/>
              </a:lnSpc>
              <a:buNone/>
            </a:pPr>
            <a:endParaRPr lang="en-US" sz="50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3456625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50"/>
            <a:ext cx="9067800" cy="5143500"/>
          </a:xfrm>
        </p:spPr>
        <p:txBody>
          <a:bodyPr>
            <a:noAutofit/>
          </a:bodyPr>
          <a:lstStyle/>
          <a:p>
            <a:pPr marL="0"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Pk1</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Nài xin tha thiết Thượng Đế muôn tình lân ái. Xin hãy đổ </a:t>
            </a:r>
            <a:r>
              <a:rPr lang="vi-VN" sz="48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đầy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linh hồn tình yêu thiết tha. Yêu Chúa hết lòng hết sức, hết cả trí khôn. Cùng yêu anh em như Chúa mến yêu chúng con.</a:t>
            </a:r>
          </a:p>
          <a:p>
            <a:pPr marL="0" indent="0" algn="just">
              <a:buNone/>
            </a:pPr>
            <a:r>
              <a:rPr lang="vi-VN" sz="6600" b="1" dirty="0" smtClean="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endParaRPr lang="vi-VN" sz="66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endParaRPr>
          </a:p>
          <a:p>
            <a:pPr marL="0" indent="0" algn="just">
              <a:buNone/>
            </a:pP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 </a:t>
            </a:r>
          </a:p>
          <a:p>
            <a:pPr marL="27432" indent="0" algn="just">
              <a:lnSpc>
                <a:spcPct val="130000"/>
              </a:lnSpc>
              <a:buNone/>
            </a:pPr>
            <a:endParaRPr lang="en-US" sz="50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0579851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650"/>
            <a:ext cx="9144000" cy="5143500"/>
          </a:xfrm>
        </p:spPr>
        <p:txBody>
          <a:bodyPr>
            <a:noAutofit/>
          </a:bodyPr>
          <a:lstStyle/>
          <a:p>
            <a:pPr marL="0"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ĐK</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Đâu có tình yêu thương ở đấy có Đức Chúa Trời. Đâu có lòng từ bi là đấy có ân sủng Người. Đâu có tình bác ái thì Chúa chúc lành không ngơi. Đâu ý hợp tâm đầu ở đấy chứa chan nguồn vui. </a:t>
            </a:r>
          </a:p>
          <a:p>
            <a:pPr marL="27432" indent="0" algn="just">
              <a:lnSpc>
                <a:spcPct val="130000"/>
              </a:lnSpc>
              <a:buNone/>
            </a:pPr>
            <a:endParaRPr lang="en-US" sz="50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9595285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50"/>
            <a:ext cx="9144000" cy="5143500"/>
          </a:xfrm>
        </p:spPr>
        <p:txBody>
          <a:bodyPr>
            <a:noAutofit/>
          </a:bodyPr>
          <a:lstStyle/>
          <a:p>
            <a:pPr marL="0"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Pk2</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Nguyện xin Thiên Chúa đoàn kết muôn người một ý. Xin hãy duy trì trí lòng hòa hợp mến yêu. Diệt tan căm thù, chia rẽ, oán hờn, ghét ghen. Gìn giữ đức ái yêu Chúa mến thương anh em. </a:t>
            </a:r>
          </a:p>
          <a:p>
            <a:pPr marL="0" indent="0">
              <a:buNone/>
            </a:pPr>
            <a:r>
              <a:rPr lang="vi-VN" sz="6600" dirty="0">
                <a:solidFill>
                  <a:srgbClr val="003399"/>
                </a:solidFill>
                <a:effectLst>
                  <a:outerShdw blurRad="38100" dist="38100" dir="2700000" algn="tl">
                    <a:srgbClr val="000000">
                      <a:alpha val="43137"/>
                    </a:srgbClr>
                  </a:outerShdw>
                </a:effectLst>
                <a:latin typeface="+mj-lt"/>
              </a:rPr>
              <a:t/>
            </a:r>
            <a:br>
              <a:rPr lang="vi-VN" sz="6600" dirty="0">
                <a:solidFill>
                  <a:srgbClr val="003399"/>
                </a:solidFill>
                <a:effectLst>
                  <a:outerShdw blurRad="38100" dist="38100" dir="2700000" algn="tl">
                    <a:srgbClr val="000000">
                      <a:alpha val="43137"/>
                    </a:srgbClr>
                  </a:outerShdw>
                </a:effectLst>
                <a:latin typeface="+mj-lt"/>
              </a:rPr>
            </a:br>
            <a:endParaRPr lang="en-US" sz="66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15618302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7650"/>
            <a:ext cx="9144000" cy="5143500"/>
          </a:xfrm>
        </p:spPr>
        <p:txBody>
          <a:bodyPr>
            <a:noAutofit/>
          </a:bodyPr>
          <a:lstStyle/>
          <a:p>
            <a:pPr marL="0" indent="0" algn="just">
              <a:buNone/>
            </a:pPr>
            <a:r>
              <a:rPr lang="vi-VN" sz="4800" b="1" dirty="0" smtClean="0">
                <a:solidFill>
                  <a:srgbClr val="FF0000"/>
                </a:solidFill>
                <a:effectLst>
                  <a:outerShdw blurRad="38100" dist="38100" dir="2700000" algn="tl">
                    <a:srgbClr val="000000">
                      <a:alpha val="43137"/>
                    </a:srgbClr>
                  </a:outerShdw>
                </a:effectLst>
                <a:latin typeface="+mj-lt"/>
                <a:cs typeface="Times New Roman" panose="02020603050405020304" pitchFamily="18" charset="0"/>
              </a:rPr>
              <a:t>ĐK</a:t>
            </a:r>
            <a:r>
              <a:rPr lang="vi-VN" sz="4800" b="1" dirty="0">
                <a:solidFill>
                  <a:srgbClr val="FF0000"/>
                </a:solidFill>
                <a:effectLst>
                  <a:outerShdw blurRad="38100" dist="38100" dir="2700000" algn="tl">
                    <a:srgbClr val="000000">
                      <a:alpha val="43137"/>
                    </a:srgbClr>
                  </a:outerShdw>
                </a:effectLst>
                <a:latin typeface="+mj-lt"/>
                <a:cs typeface="Times New Roman" panose="02020603050405020304" pitchFamily="18" charset="0"/>
              </a:rPr>
              <a:t>: </a:t>
            </a:r>
            <a:r>
              <a:rPr lang="vi-VN" sz="4800" b="1" dirty="0">
                <a:solidFill>
                  <a:srgbClr val="003399"/>
                </a:solidFill>
                <a:effectLst>
                  <a:outerShdw blurRad="38100" dist="38100" dir="2700000" algn="tl">
                    <a:srgbClr val="000000">
                      <a:alpha val="43137"/>
                    </a:srgbClr>
                  </a:outerShdw>
                </a:effectLst>
                <a:latin typeface="+mj-lt"/>
                <a:cs typeface="Times New Roman" panose="02020603050405020304" pitchFamily="18" charset="0"/>
              </a:rPr>
              <a:t>Đâu có tình yêu thương ở đấy có Đức Chúa Trời. Đâu có lòng từ bi là đấy có ân sủng Người. Đâu có tình bác ái thì Chúa chúc lành không ngơi. Đâu ý hợp tâm đầu ở đấy chứa chan nguồn vui. </a:t>
            </a:r>
          </a:p>
          <a:p>
            <a:pPr marL="27432" indent="0" algn="just">
              <a:lnSpc>
                <a:spcPct val="130000"/>
              </a:lnSpc>
              <a:buNone/>
            </a:pPr>
            <a:endParaRPr lang="en-US" sz="5000" b="1" u="sng" dirty="0">
              <a:solidFill>
                <a:srgbClr val="003399"/>
              </a:solidFill>
              <a:effectLst>
                <a:outerShdw blurRad="38100" dist="38100" dir="2700000" algn="tl">
                  <a:srgbClr val="000000">
                    <a:alpha val="43137"/>
                  </a:srgbClr>
                </a:outerShdw>
              </a:effectLst>
              <a:latin typeface="+mj-lt"/>
              <a:ea typeface="Tahoma" pitchFamily="34" charset="0"/>
              <a:cs typeface="Times New Roman" pitchFamily="18" charset="0"/>
            </a:endParaRPr>
          </a:p>
        </p:txBody>
      </p:sp>
    </p:spTree>
    <p:extLst>
      <p:ext uri="{BB962C8B-B14F-4D97-AF65-F5344CB8AC3E}">
        <p14:creationId xmlns:p14="http://schemas.microsoft.com/office/powerpoint/2010/main" val="31037290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7000" b="1" dirty="0">
              <a:solidFill>
                <a:srgbClr val="003399"/>
              </a:solidFill>
              <a:effectLst>
                <a:outerShdw blurRad="38100" dist="38100" dir="2700000" algn="tl">
                  <a:srgbClr val="000000">
                    <a:alpha val="43137"/>
                  </a:srgbClr>
                </a:outerShdw>
              </a:effectLst>
              <a:latin typeface="+mj-lt"/>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Box 4"/>
          <p:cNvSpPr txBox="1"/>
          <p:nvPr/>
        </p:nvSpPr>
        <p:spPr>
          <a:xfrm>
            <a:off x="457200" y="4248150"/>
            <a:ext cx="8382000" cy="584775"/>
          </a:xfrm>
          <a:prstGeom prst="rect">
            <a:avLst/>
          </a:prstGeom>
          <a:noFill/>
        </p:spPr>
        <p:txBody>
          <a:bodyPr wrap="square" rtlCol="0">
            <a:spAutoFit/>
          </a:bodyPr>
          <a:lstStyle/>
          <a:p>
            <a:r>
              <a:rPr lang="en-US" sz="3200" b="1"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rPr>
              <a:t>THÁNH LỄ SUY TÔN LÒNG CHÚA THƯƠNG XÓT</a:t>
            </a:r>
            <a:endParaRPr lang="en-US" sz="3200" b="1">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513712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
            <a:ext cx="9144000" cy="5143500"/>
          </a:xfrm>
        </p:spPr>
        <p:txBody>
          <a:bodyPr>
            <a:noAutofit/>
          </a:bodyPr>
          <a:lstStyle/>
          <a:p>
            <a:pPr marL="27432" indent="0" algn="just">
              <a:buNone/>
            </a:pPr>
            <a:r>
              <a:rPr lang="en-US" sz="4800" b="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48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4800" b="1" dirty="0" smtClean="0">
                <a:solidFill>
                  <a:srgbClr val="003399"/>
                </a:solidFill>
                <a:latin typeface="+mj-lt"/>
                <a:cs typeface="Times New Roman" panose="02020603050405020304" pitchFamily="18" charset="0"/>
              </a:rPr>
              <a:t> Nào ta hãy mừng vui, Chúa chiến thắng tử thần rồi, nguồn sống mới chiếu sáng tuyệt vời.  Al-lê-lu-ia. Nào ta hãy mừng vui, Chúa đã sống lại rạng ngời và Máu Thánh xóa hết tội đời,       Al-lê-lu-ia.</a:t>
            </a:r>
          </a:p>
          <a:p>
            <a:pPr marL="27432" indent="0" algn="just">
              <a:buNone/>
            </a:pPr>
            <a:r>
              <a:rPr lang="vi-VN" sz="5400" b="1" dirty="0" smtClean="0">
                <a:solidFill>
                  <a:srgbClr val="003399"/>
                </a:solidFill>
                <a:latin typeface="+mj-lt"/>
                <a:cs typeface="Times New Roman" panose="02020603050405020304" pitchFamily="18" charset="0"/>
              </a:rPr>
              <a:t> </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anose="02020603050405020304" pitchFamily="18" charset="0"/>
            </a:endParaRPr>
          </a:p>
        </p:txBody>
      </p:sp>
    </p:spTree>
    <p:extLst>
      <p:ext uri="{BB962C8B-B14F-4D97-AF65-F5344CB8AC3E}">
        <p14:creationId xmlns:p14="http://schemas.microsoft.com/office/powerpoint/2010/main" val="136942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250"/>
            <a:ext cx="9144000" cy="5143500"/>
          </a:xfrm>
        </p:spPr>
        <p:txBody>
          <a:bodyPr>
            <a:noAutofit/>
          </a:bodyPr>
          <a:lstStyle/>
          <a:p>
            <a:pPr marL="27432" indent="0" algn="just">
              <a:buNone/>
            </a:pPr>
            <a:r>
              <a:rPr lang="vi-VN" sz="6000" b="1" dirty="0" smtClean="0">
                <a:solidFill>
                  <a:srgbClr val="FF0000"/>
                </a:solidFill>
                <a:latin typeface="+mj-lt"/>
                <a:cs typeface="Times New Roman" panose="02020603050405020304" pitchFamily="18" charset="0"/>
              </a:rPr>
              <a:t>Pk3:</a:t>
            </a:r>
            <a:r>
              <a:rPr lang="vi-VN" sz="6000" b="1" dirty="0">
                <a:solidFill>
                  <a:srgbClr val="003399"/>
                </a:solidFill>
                <a:latin typeface="+mj-lt"/>
                <a:cs typeface="Times New Roman" panose="02020603050405020304" pitchFamily="18" charset="0"/>
              </a:rPr>
              <a:t> </a:t>
            </a:r>
            <a:r>
              <a:rPr lang="vi-VN" sz="6000" b="1" dirty="0" smtClean="0">
                <a:solidFill>
                  <a:srgbClr val="003399"/>
                </a:solidFill>
                <a:latin typeface="+mj-lt"/>
                <a:cs typeface="Times New Roman" panose="02020603050405020304" pitchFamily="18" charset="0"/>
              </a:rPr>
              <a:t>Vác </a:t>
            </a:r>
            <a:r>
              <a:rPr lang="vi-VN" sz="6000" b="1" dirty="0">
                <a:solidFill>
                  <a:srgbClr val="003399"/>
                </a:solidFill>
                <a:latin typeface="+mj-lt"/>
                <a:cs typeface="Times New Roman" panose="02020603050405020304" pitchFamily="18" charset="0"/>
              </a:rPr>
              <a:t>thánh giá trung kiên theo Chúa nơi nơi, mai đây sẽ chung phần phúc vinh trên </a:t>
            </a:r>
            <a:r>
              <a:rPr lang="vi-VN" sz="6000" b="1" dirty="0" smtClean="0">
                <a:solidFill>
                  <a:srgbClr val="003399"/>
                </a:solidFill>
                <a:latin typeface="+mj-lt"/>
                <a:cs typeface="Times New Roman" panose="02020603050405020304" pitchFamily="18" charset="0"/>
              </a:rPr>
              <a:t>trời.</a:t>
            </a:r>
            <a:endParaRPr lang="vi-VN" sz="6000" b="1" dirty="0">
              <a:solidFill>
                <a:srgbClr val="003399"/>
              </a:solidFill>
              <a:latin typeface="+mj-lt"/>
              <a:cs typeface="Times New Roman" panose="02020603050405020304" pitchFamily="18" charset="0"/>
            </a:endParaRPr>
          </a:p>
          <a:p>
            <a:pPr marL="27432" indent="0" algn="just">
              <a:buNone/>
            </a:pPr>
            <a:endParaRPr lang="en-US" sz="5400" b="1" u="sng" dirty="0">
              <a:solidFill>
                <a:srgbClr val="003399"/>
              </a:solidFill>
              <a:effectLst>
                <a:outerShdw blurRad="38100" dist="38100" dir="2700000" algn="tl">
                  <a:srgbClr val="000000">
                    <a:alpha val="43137"/>
                  </a:srgbClr>
                </a:outerShdw>
              </a:effectLst>
              <a:latin typeface="+mj-lt"/>
              <a:ea typeface="Tahoma" pitchFamily="34" charset="0"/>
              <a:cs typeface="Times New Roman" panose="02020603050405020304" pitchFamily="18" charset="0"/>
            </a:endParaRPr>
          </a:p>
        </p:txBody>
      </p:sp>
    </p:spTree>
    <p:extLst>
      <p:ext uri="{BB962C8B-B14F-4D97-AF65-F5344CB8AC3E}">
        <p14:creationId xmlns:p14="http://schemas.microsoft.com/office/powerpoint/2010/main" val="229683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
            <a:ext cx="9144000" cy="5143500"/>
          </a:xfrm>
        </p:spPr>
        <p:txBody>
          <a:bodyPr>
            <a:noAutofit/>
          </a:bodyPr>
          <a:lstStyle/>
          <a:p>
            <a:pPr marL="27432" indent="0" algn="just">
              <a:buNone/>
            </a:pPr>
            <a:r>
              <a:rPr lang="en-US" sz="4800" b="1" dirty="0" err="1"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Đk</a:t>
            </a:r>
            <a:r>
              <a:rPr lang="en-US" sz="4800" b="1" dirty="0" smtClean="0">
                <a:solidFill>
                  <a:srgbClr val="FF0000"/>
                </a:solidFill>
                <a:effectLst>
                  <a:outerShdw blurRad="38100" dist="38100" dir="2700000" algn="tl">
                    <a:srgbClr val="000000">
                      <a:alpha val="43137"/>
                    </a:srgbClr>
                  </a:outerShdw>
                </a:effectLst>
                <a:latin typeface="+mj-lt"/>
                <a:ea typeface="Tahoma" pitchFamily="34" charset="0"/>
                <a:cs typeface="Times New Roman" pitchFamily="18" charset="0"/>
              </a:rPr>
              <a:t>:</a:t>
            </a:r>
            <a:r>
              <a:rPr lang="vi-VN" sz="4800" b="1" dirty="0" smtClean="0">
                <a:solidFill>
                  <a:srgbClr val="003399"/>
                </a:solidFill>
                <a:latin typeface="+mj-lt"/>
                <a:cs typeface="Times New Roman" panose="02020603050405020304" pitchFamily="18" charset="0"/>
              </a:rPr>
              <a:t> Nào ta hãy mừng vui, Chúa chiến thắng tử thần rồi, nguồn sống mới chiếu sáng tuyệt vời.  Al-lê-lu-ia. Nào ta hãy mừng vui, Chúa đã sống lại rạng ngời và Máu Thánh xóa hết tội đời,       Al-lê-lu-ia.</a:t>
            </a:r>
          </a:p>
          <a:p>
            <a:pPr marL="27432" indent="0" algn="just">
              <a:buNone/>
            </a:pPr>
            <a:r>
              <a:rPr lang="vi-VN" sz="5400" b="1" dirty="0" smtClean="0">
                <a:solidFill>
                  <a:srgbClr val="003399"/>
                </a:solidFill>
                <a:latin typeface="+mj-lt"/>
                <a:cs typeface="Times New Roman" panose="02020603050405020304" pitchFamily="18" charset="0"/>
              </a:rPr>
              <a:t> </a:t>
            </a:r>
            <a:endParaRPr lang="en-US" sz="5400" b="1" dirty="0">
              <a:solidFill>
                <a:srgbClr val="003399"/>
              </a:solidFill>
              <a:effectLst>
                <a:outerShdw blurRad="38100" dist="38100" dir="2700000" algn="tl">
                  <a:srgbClr val="000000">
                    <a:alpha val="43137"/>
                  </a:srgbClr>
                </a:outerShdw>
              </a:effectLst>
              <a:latin typeface="+mj-lt"/>
              <a:ea typeface="Tahoma" pitchFamily="34" charset="0"/>
              <a:cs typeface="Times New Roman" panose="02020603050405020304" pitchFamily="18" charset="0"/>
            </a:endParaRPr>
          </a:p>
        </p:txBody>
      </p:sp>
    </p:spTree>
    <p:extLst>
      <p:ext uri="{BB962C8B-B14F-4D97-AF65-F5344CB8AC3E}">
        <p14:creationId xmlns:p14="http://schemas.microsoft.com/office/powerpoint/2010/main" val="3161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1839</Words>
  <Application>Microsoft Office PowerPoint</Application>
  <PresentationFormat>On-screen Show (16:9)</PresentationFormat>
  <Paragraphs>105</Paragraphs>
  <Slides>65</Slides>
  <Notes>0</Notes>
  <HiddenSlides>0</HiddenSlides>
  <MMClips>0</MMClips>
  <ScaleCrop>false</ScaleCrop>
  <HeadingPairs>
    <vt:vector size="4" baseType="variant">
      <vt:variant>
        <vt:lpstr>Theme</vt:lpstr>
      </vt:variant>
      <vt:variant>
        <vt:i4>19</vt:i4>
      </vt:variant>
      <vt:variant>
        <vt:lpstr>Slide Titles</vt:lpstr>
      </vt:variant>
      <vt:variant>
        <vt:i4>65</vt:i4>
      </vt:variant>
    </vt:vector>
  </HeadingPairs>
  <TitlesOfParts>
    <vt:vector size="84" baseType="lpstr">
      <vt:lpstr>Office Theme</vt:lpstr>
      <vt:lpstr>36_Default Design</vt:lpstr>
      <vt:lpstr>1_Office Theme</vt:lpstr>
      <vt:lpstr>2_Office Theme</vt:lpstr>
      <vt:lpstr>3_Office Theme</vt:lpstr>
      <vt:lpstr>4_Office Theme</vt:lpstr>
      <vt:lpstr>8_Office Theme</vt:lpstr>
      <vt:lpstr>11_Office Theme</vt:lpstr>
      <vt:lpstr>12_Office Theme</vt:lpstr>
      <vt:lpstr>13_Office Theme</vt:lpstr>
      <vt:lpstr>15_Office Theme</vt:lpstr>
      <vt:lpstr>6_Office Theme</vt:lpstr>
      <vt:lpstr>5_Office Theme</vt:lpstr>
      <vt:lpstr>7_Office Theme</vt:lpstr>
      <vt:lpstr>9_Office Theme</vt:lpstr>
      <vt:lpstr>10_Office Theme</vt:lpstr>
      <vt:lpstr>14_Office Theme</vt:lpstr>
      <vt:lpstr>16_Office Theme</vt:lpstr>
      <vt:lpstr>17_Office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PowerPoint Presentation</vt:lpstr>
      <vt:lpstr>Đáp ca  Thánh Vịnh 8  3 Câu  Lm: Kim Long </vt:lpstr>
      <vt:lpstr>Đk: Lạy Chúa là Chúa chúng con, lẫy lừng thay Danh Chúa, khắp trên địa cầu. </vt:lpstr>
      <vt:lpstr> Pk1: Lạy Chúa là Chúa chúng con, lẫy lừng thay Danh Chúa khắp trên địa cầu. Ôi con người nào có là chi, Ngài nhớ tới và bận tâm cho dù phàm nhân có ra gì.  </vt:lpstr>
      <vt:lpstr>Đk: Lạy Chúa là Chúa chúng con, lẫy lừng thay Danh Chúa, khắp trên địa cầu. </vt:lpstr>
      <vt:lpstr>Pk2: Người thế được cất nhắc lên, sánh hạng cùng thần minh chẳng thua gì nhiều. Ban vinh dự làm mũ triều thiên, và thống lãnh mọi kỳ công tay quyền năng Chúa đã tạo thành. </vt:lpstr>
      <vt:lpstr>Đk: Lạy Chúa là Chúa chúng con, lẫy lừng thay Danh Chúa, khắp trên địa cầu. </vt:lpstr>
      <vt:lpstr>Pk3: Được Chúa gọi đến dưới chân, lũ bò chiên đây với thú ở ngoài đồng. Bao chim trời cùng cá đại dương, và hết những loại dọc ngang bơi lội tung tăng giữa ba đào. </vt:lpstr>
      <vt:lpstr>Đk: Lạy Chúa là Chúa chúng con, lẫy lừng thay Danh Chúa, khắp trên địa cầu. </vt:lpstr>
      <vt:lpstr>PowerPoint Presentation</vt:lpstr>
      <vt:lpstr>Đây là ngày Chúa đã làm ra. Nào ta hãy hỉ hoan vui mừng</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Hùng Nam</dc:creator>
  <cp:lastModifiedBy>Hung Nam</cp:lastModifiedBy>
  <cp:revision>76</cp:revision>
  <dcterms:created xsi:type="dcterms:W3CDTF">2021-05-09T08:36:44Z</dcterms:created>
  <dcterms:modified xsi:type="dcterms:W3CDTF">2023-04-12T13:51:10Z</dcterms:modified>
</cp:coreProperties>
</file>