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00" r:id="rId4"/>
    <p:sldMasterId id="2147483812" r:id="rId5"/>
    <p:sldMasterId id="2147483832" r:id="rId6"/>
    <p:sldMasterId id="2147483844" r:id="rId7"/>
    <p:sldMasterId id="2147483916" r:id="rId8"/>
    <p:sldMasterId id="2147483928" r:id="rId9"/>
    <p:sldMasterId id="2147483940" r:id="rId10"/>
    <p:sldMasterId id="2147483948" r:id="rId11"/>
    <p:sldMasterId id="2147483960" r:id="rId12"/>
    <p:sldMasterId id="2147483972" r:id="rId13"/>
    <p:sldMasterId id="2147484080" r:id="rId14"/>
    <p:sldMasterId id="2147484164" r:id="rId15"/>
    <p:sldMasterId id="2147484176" r:id="rId16"/>
    <p:sldMasterId id="2147484200" r:id="rId17"/>
    <p:sldMasterId id="2147484212" r:id="rId18"/>
    <p:sldMasterId id="2147484224" r:id="rId19"/>
    <p:sldMasterId id="2147484236" r:id="rId20"/>
    <p:sldMasterId id="2147484248" r:id="rId21"/>
    <p:sldMasterId id="2147484260" r:id="rId22"/>
  </p:sldMasterIdLst>
  <p:notesMasterIdLst>
    <p:notesMasterId r:id="rId103"/>
  </p:notesMasterIdLst>
  <p:sldIdLst>
    <p:sldId id="256" r:id="rId23"/>
    <p:sldId id="9877" r:id="rId24"/>
    <p:sldId id="9935" r:id="rId25"/>
    <p:sldId id="9937" r:id="rId26"/>
    <p:sldId id="9941" r:id="rId27"/>
    <p:sldId id="9838" r:id="rId28"/>
    <p:sldId id="9839" r:id="rId29"/>
    <p:sldId id="9840" r:id="rId30"/>
    <p:sldId id="9841" r:id="rId31"/>
    <p:sldId id="9842" r:id="rId32"/>
    <p:sldId id="9843" r:id="rId33"/>
    <p:sldId id="9844" r:id="rId34"/>
    <p:sldId id="9845" r:id="rId35"/>
    <p:sldId id="9942" r:id="rId36"/>
    <p:sldId id="2146" r:id="rId37"/>
    <p:sldId id="9520" r:id="rId38"/>
    <p:sldId id="9927" r:id="rId39"/>
    <p:sldId id="1982" r:id="rId40"/>
    <p:sldId id="9903" r:id="rId41"/>
    <p:sldId id="9928" r:id="rId42"/>
    <p:sldId id="9929" r:id="rId43"/>
    <p:sldId id="9943" r:id="rId44"/>
    <p:sldId id="9855" r:id="rId45"/>
    <p:sldId id="9856" r:id="rId46"/>
    <p:sldId id="9857" r:id="rId47"/>
    <p:sldId id="9858" r:id="rId48"/>
    <p:sldId id="9859" r:id="rId49"/>
    <p:sldId id="9860" r:id="rId50"/>
    <p:sldId id="9861" r:id="rId51"/>
    <p:sldId id="9862" r:id="rId52"/>
    <p:sldId id="9883" r:id="rId53"/>
    <p:sldId id="9835" r:id="rId54"/>
    <p:sldId id="9863" r:id="rId55"/>
    <p:sldId id="9864" r:id="rId56"/>
    <p:sldId id="9931" r:id="rId57"/>
    <p:sldId id="9866" r:id="rId58"/>
    <p:sldId id="9932" r:id="rId59"/>
    <p:sldId id="9868" r:id="rId60"/>
    <p:sldId id="9933" r:id="rId61"/>
    <p:sldId id="9930" r:id="rId62"/>
    <p:sldId id="9934" r:id="rId63"/>
    <p:sldId id="9884" r:id="rId64"/>
    <p:sldId id="9837" r:id="rId65"/>
    <p:sldId id="9756" r:id="rId66"/>
    <p:sldId id="9899" r:id="rId67"/>
    <p:sldId id="9885" r:id="rId68"/>
    <p:sldId id="9886" r:id="rId69"/>
    <p:sldId id="9887" r:id="rId70"/>
    <p:sldId id="9888" r:id="rId71"/>
    <p:sldId id="9889" r:id="rId72"/>
    <p:sldId id="9890" r:id="rId73"/>
    <p:sldId id="9891" r:id="rId74"/>
    <p:sldId id="9892" r:id="rId75"/>
    <p:sldId id="9893" r:id="rId76"/>
    <p:sldId id="9894" r:id="rId77"/>
    <p:sldId id="9895" r:id="rId78"/>
    <p:sldId id="9896" r:id="rId79"/>
    <p:sldId id="9897" r:id="rId80"/>
    <p:sldId id="9898" r:id="rId81"/>
    <p:sldId id="9902" r:id="rId82"/>
    <p:sldId id="9804" r:id="rId83"/>
    <p:sldId id="9805" r:id="rId84"/>
    <p:sldId id="9944" r:id="rId85"/>
    <p:sldId id="9806" r:id="rId86"/>
    <p:sldId id="9945" r:id="rId87"/>
    <p:sldId id="9669" r:id="rId88"/>
    <p:sldId id="9901" r:id="rId89"/>
    <p:sldId id="9384" r:id="rId90"/>
    <p:sldId id="2344" r:id="rId91"/>
    <p:sldId id="9920" r:id="rId92"/>
    <p:sldId id="9946" r:id="rId93"/>
    <p:sldId id="9948" r:id="rId94"/>
    <p:sldId id="9947" r:id="rId95"/>
    <p:sldId id="9949" r:id="rId96"/>
    <p:sldId id="9900" r:id="rId97"/>
    <p:sldId id="9514" r:id="rId98"/>
    <p:sldId id="9828" r:id="rId99"/>
    <p:sldId id="9829" r:id="rId100"/>
    <p:sldId id="9831" r:id="rId101"/>
    <p:sldId id="9513" r:id="rId10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18605"/>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slide" Target="slides/slide62.xml"/><Relationship Id="rId89"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49.xml"/><Relationship Id="rId92" Type="http://schemas.openxmlformats.org/officeDocument/2006/relationships/slide" Target="slides/slide7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07" Type="http://schemas.openxmlformats.org/officeDocument/2006/relationships/tableStyles" Target="tableStyles.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74" Type="http://schemas.openxmlformats.org/officeDocument/2006/relationships/slide" Target="slides/slide52.xml"/><Relationship Id="rId79" Type="http://schemas.openxmlformats.org/officeDocument/2006/relationships/slide" Target="slides/slide57.xml"/><Relationship Id="rId87" Type="http://schemas.openxmlformats.org/officeDocument/2006/relationships/slide" Target="slides/slide65.xml"/><Relationship Id="rId102" Type="http://schemas.openxmlformats.org/officeDocument/2006/relationships/slide" Target="slides/slide80.xml"/><Relationship Id="rId5" Type="http://schemas.openxmlformats.org/officeDocument/2006/relationships/slideMaster" Target="slideMasters/slideMaster5.xml"/><Relationship Id="rId61" Type="http://schemas.openxmlformats.org/officeDocument/2006/relationships/slide" Target="slides/slide39.xml"/><Relationship Id="rId82" Type="http://schemas.openxmlformats.org/officeDocument/2006/relationships/slide" Target="slides/slide60.xml"/><Relationship Id="rId90" Type="http://schemas.openxmlformats.org/officeDocument/2006/relationships/slide" Target="slides/slide68.xml"/><Relationship Id="rId95" Type="http://schemas.openxmlformats.org/officeDocument/2006/relationships/slide" Target="slides/slide7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slide" Target="slides/slide55.xml"/><Relationship Id="rId100" Type="http://schemas.openxmlformats.org/officeDocument/2006/relationships/slide" Target="slides/slide78.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80" Type="http://schemas.openxmlformats.org/officeDocument/2006/relationships/slide" Target="slides/slide58.xml"/><Relationship Id="rId85" Type="http://schemas.openxmlformats.org/officeDocument/2006/relationships/slide" Target="slides/slide63.xml"/><Relationship Id="rId93" Type="http://schemas.openxmlformats.org/officeDocument/2006/relationships/slide" Target="slides/slide71.xml"/><Relationship Id="rId98" Type="http://schemas.openxmlformats.org/officeDocument/2006/relationships/slide" Target="slides/slide7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103"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slide" Target="slides/slide61.xml"/><Relationship Id="rId88" Type="http://schemas.openxmlformats.org/officeDocument/2006/relationships/slide" Target="slides/slide66.xml"/><Relationship Id="rId91" Type="http://schemas.openxmlformats.org/officeDocument/2006/relationships/slide" Target="slides/slide69.xml"/><Relationship Id="rId96"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slide" Target="slides/slide64.xml"/><Relationship Id="rId94" Type="http://schemas.openxmlformats.org/officeDocument/2006/relationships/slide" Target="slides/slide72.xml"/><Relationship Id="rId99" Type="http://schemas.openxmlformats.org/officeDocument/2006/relationships/slide" Target="slides/slide77.xml"/><Relationship Id="rId101" Type="http://schemas.openxmlformats.org/officeDocument/2006/relationships/slide" Target="slides/slide7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97" Type="http://schemas.openxmlformats.org/officeDocument/2006/relationships/slide" Target="slides/slide75.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6/1/2023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54589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35822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704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28840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63486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16142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44051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29440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33011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42732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10128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98791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409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38721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07953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36139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49182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92123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64666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54897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30774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94032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9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7534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3867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23431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15998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427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83009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34683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34550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72101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830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9920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7534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3867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23431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15998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427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83009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34683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34550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721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83029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9920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7534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3867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23431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15998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427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83009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34683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345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72101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83029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35503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16505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40077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20958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48360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2596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39866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462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1612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38892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67789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35503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16505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40077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20958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48360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2596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398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46205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1612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38892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67789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35713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36405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12543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95008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76322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6344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50712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84834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90463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67629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848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6/1/2023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6/1/2023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6/1/2023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3.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4.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3.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6/1/2023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927736"/>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19917"/>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685370"/>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685370"/>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685370"/>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980328"/>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980328"/>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725977"/>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8.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9.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9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14.xml"/><Relationship Id="rId4" Type="http://schemas.openxmlformats.org/officeDocument/2006/relationships/image" Target="../media/image13.png"/></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3.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4.xml"/></Relationships>
</file>

<file path=ppt/slides/_rels/slide6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7.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25.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7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0">
                <a:solidFill>
                  <a:srgbClr val="003399"/>
                </a:solidFill>
                <a:effectLst/>
                <a:latin typeface="+mj-lt"/>
              </a:rPr>
              <a:t>để các ngài cùng nhau tìm hiểu những điều đẹp ý</a:t>
            </a:r>
            <a:br>
              <a:rPr lang="vi-VN" sz="5400" b="0">
                <a:solidFill>
                  <a:srgbClr val="003399"/>
                </a:solidFill>
                <a:effectLst/>
                <a:latin typeface="+mj-lt"/>
              </a:rPr>
            </a:br>
            <a:r>
              <a:rPr lang="en-US" sz="5400" b="0">
                <a:solidFill>
                  <a:srgbClr val="003399"/>
                </a:solidFill>
                <a:effectLst/>
                <a:latin typeface="+mj-lt"/>
                <a:cs typeface="Times New Roman" pitchFamily="18" charset="0"/>
              </a:rPr>
              <a:t>Chúa,</a:t>
            </a:r>
            <a:r>
              <a:rPr lang="en-US" sz="5400" b="0">
                <a:solidFill>
                  <a:srgbClr val="003399"/>
                </a:solidFill>
                <a:effectLst/>
                <a:latin typeface="+mj-lt"/>
              </a:rPr>
              <a:t> </a:t>
            </a:r>
            <a:r>
              <a:rPr lang="vi-VN" sz="5400" b="0">
                <a:solidFill>
                  <a:srgbClr val="003399"/>
                </a:solidFill>
                <a:effectLst/>
                <a:latin typeface="+mj-lt"/>
              </a:rPr>
              <a:t>và hướng dẫn đoàn Dân Chúa thực thi những điều Chúa truyền dạy.</a:t>
            </a:r>
            <a:endParaRPr lang="en-US" sz="5400" b="0">
              <a:solidFill>
                <a:srgbClr val="FF0000"/>
              </a:solidFill>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0">
                <a:solidFill>
                  <a:srgbClr val="003399"/>
                </a:solidFill>
                <a:effectLst/>
                <a:latin typeface="+mj-lt"/>
              </a:rPr>
              <a:t>Các giáo phận Việt Nam chúng</a:t>
            </a:r>
            <a:r>
              <a:rPr lang="en-US" b="0">
                <a:solidFill>
                  <a:srgbClr val="003399"/>
                </a:solidFill>
                <a:effectLst/>
                <a:latin typeface="+mj-lt"/>
              </a:rPr>
              <a:t> </a:t>
            </a:r>
            <a:r>
              <a:rPr lang="vi-VN" b="0">
                <a:solidFill>
                  <a:srgbClr val="003399"/>
                </a:solidFill>
                <a:effectLst/>
                <a:latin typeface="+mj-lt"/>
              </a:rPr>
              <a:t>con</a:t>
            </a:r>
            <a:r>
              <a:rPr lang="en-US" b="0">
                <a:solidFill>
                  <a:srgbClr val="003399"/>
                </a:solidFill>
                <a:effectLst/>
                <a:latin typeface="+mj-lt"/>
                <a:cs typeface="Times New Roman" pitchFamily="18" charset="0"/>
              </a:rPr>
              <a:t>,</a:t>
            </a:r>
            <a:r>
              <a:rPr lang="vi-VN" b="0">
                <a:solidFill>
                  <a:srgbClr val="003399"/>
                </a:solidFill>
                <a:effectLst/>
                <a:latin typeface="+mj-lt"/>
              </a:rPr>
              <a:t/>
            </a:r>
            <a:br>
              <a:rPr lang="vi-VN" b="0">
                <a:solidFill>
                  <a:srgbClr val="003399"/>
                </a:solidFill>
                <a:effectLst/>
                <a:latin typeface="+mj-lt"/>
              </a:rPr>
            </a:br>
            <a:r>
              <a:rPr lang="vi-VN" b="0">
                <a:solidFill>
                  <a:srgbClr val="003399"/>
                </a:solidFill>
                <a:effectLst/>
                <a:latin typeface="+mj-lt"/>
              </a:rPr>
              <a:t>luôn muốn cùng chung nhịp bước với</a:t>
            </a:r>
            <a:r>
              <a:rPr lang="en-US" b="0">
                <a:solidFill>
                  <a:srgbClr val="003399"/>
                </a:solidFill>
                <a:effectLst/>
                <a:latin typeface="+mj-lt"/>
              </a:rPr>
              <a:t> </a:t>
            </a:r>
            <a:r>
              <a:rPr lang="vi-VN" b="0">
                <a:solidFill>
                  <a:srgbClr val="003399"/>
                </a:solidFill>
                <a:effectLst/>
                <a:latin typeface="+mj-lt"/>
              </a:rPr>
              <a:t>Hội</a:t>
            </a:r>
            <a:r>
              <a:rPr lang="en-US" b="0">
                <a:solidFill>
                  <a:srgbClr val="003399"/>
                </a:solidFill>
                <a:effectLst/>
                <a:latin typeface="+mj-lt"/>
              </a:rPr>
              <a:t> </a:t>
            </a:r>
            <a:r>
              <a:rPr lang="vi-VN" b="0">
                <a:solidFill>
                  <a:srgbClr val="003399"/>
                </a:solidFill>
                <a:effectLst/>
                <a:latin typeface="+mj-lt"/>
              </a:rPr>
              <a:t>Thánh</a:t>
            </a:r>
            <a:r>
              <a:rPr lang="en-US" b="0">
                <a:solidFill>
                  <a:srgbClr val="003399"/>
                </a:solidFill>
                <a:effectLst/>
                <a:latin typeface="+mj-lt"/>
              </a:rPr>
              <a:t> </a:t>
            </a:r>
            <a:r>
              <a:rPr lang="vi-VN" b="0">
                <a:solidFill>
                  <a:srgbClr val="003399"/>
                </a:solidFill>
                <a:effectLst/>
                <a:latin typeface="+mj-lt"/>
              </a:rPr>
              <a:t>hoàn</a:t>
            </a:r>
            <a:r>
              <a:rPr lang="en-US" b="0">
                <a:solidFill>
                  <a:srgbClr val="003399"/>
                </a:solidFill>
                <a:effectLst/>
                <a:latin typeface="+mj-lt"/>
              </a:rPr>
              <a:t> </a:t>
            </a:r>
            <a:r>
              <a:rPr lang="vi-VN" b="0">
                <a:solidFill>
                  <a:srgbClr val="003399"/>
                </a:solidFill>
                <a:effectLst/>
                <a:latin typeface="+mj-lt"/>
              </a:rPr>
              <a:t>vũ,</a:t>
            </a:r>
            <a:r>
              <a:rPr lang="en-US" b="0">
                <a:solidFill>
                  <a:srgbClr val="003399"/>
                </a:solidFill>
                <a:effectLst/>
                <a:latin typeface="+mj-lt"/>
              </a:rPr>
              <a:t> </a:t>
            </a:r>
            <a:r>
              <a:rPr lang="vi-VN" b="0">
                <a:solidFill>
                  <a:srgbClr val="003399"/>
                </a:solidFill>
                <a:effectLst/>
                <a:latin typeface="+mj-lt"/>
              </a:rPr>
              <a:t>xin cho chúng con</a:t>
            </a:r>
            <a:r>
              <a:rPr lang="en-US" b="0">
                <a:solidFill>
                  <a:srgbClr val="003399"/>
                </a:solidFill>
                <a:effectLst/>
                <a:latin typeface="+mj-lt"/>
              </a:rPr>
              <a:t> </a:t>
            </a:r>
            <a:r>
              <a:rPr lang="vi-VN" b="0">
                <a:solidFill>
                  <a:srgbClr val="003399"/>
                </a:solidFill>
                <a:effectLst/>
                <a:latin typeface="+mj-lt"/>
              </a:rPr>
              <a:t>biết đồng cảm với nỗi thao thức của các Mục tử trên toàn thế giới,</a:t>
            </a:r>
            <a:r>
              <a:rPr lang="en-US" b="0">
                <a:solidFill>
                  <a:srgbClr val="003399"/>
                </a:solidFill>
                <a:effectLst/>
                <a:latin typeface="+mj-lt"/>
              </a:rPr>
              <a:t> </a:t>
            </a:r>
            <a:r>
              <a:rPr lang="vi-VN" b="0">
                <a:solidFill>
                  <a:srgbClr val="003399"/>
                </a:solidFill>
                <a:effectLst/>
                <a:latin typeface="+mj-lt"/>
              </a:rPr>
              <a:t>ngày càng ý thức hơn về tình hiệp thông,</a:t>
            </a:r>
            <a:endParaRPr lang="en-US" b="0">
              <a:solidFill>
                <a:srgbClr val="FF0000"/>
              </a:solidFill>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0">
                <a:solidFill>
                  <a:srgbClr val="003399"/>
                </a:solidFill>
                <a:effectLst/>
                <a:latin typeface="+mj-lt"/>
              </a:rPr>
              <a:t>thái độ tham gia và lòng nhiệt thành trong sứ vụ của Hội</a:t>
            </a:r>
            <a:br>
              <a:rPr lang="vi-VN" sz="4900" b="0">
                <a:solidFill>
                  <a:srgbClr val="003399"/>
                </a:solidFill>
                <a:effectLst/>
                <a:latin typeface="+mj-lt"/>
              </a:rPr>
            </a:br>
            <a:r>
              <a:rPr lang="en-US" sz="4900" b="0">
                <a:solidFill>
                  <a:srgbClr val="003399"/>
                </a:solidFill>
                <a:effectLst/>
                <a:latin typeface="+mj-lt"/>
                <a:cs typeface="Times New Roman" pitchFamily="18" charset="0"/>
              </a:rPr>
              <a:t>Thánh, </a:t>
            </a:r>
            <a:r>
              <a:rPr lang="vi-VN" sz="4900" b="0">
                <a:solidFill>
                  <a:srgbClr val="003399"/>
                </a:solidFill>
                <a:effectLst/>
                <a:latin typeface="+mj-lt"/>
              </a:rPr>
              <a:t>Nhờ lời chuyển cầu của Đức Trinh</a:t>
            </a:r>
            <a:r>
              <a:rPr lang="en-US" sz="4900" b="0">
                <a:solidFill>
                  <a:srgbClr val="003399"/>
                </a:solidFill>
                <a:effectLst/>
                <a:latin typeface="+mj-lt"/>
              </a:rPr>
              <a:t> </a:t>
            </a:r>
            <a:r>
              <a:rPr lang="en-US" sz="4900" b="0">
                <a:solidFill>
                  <a:srgbClr val="003399"/>
                </a:solidFill>
                <a:effectLst/>
                <a:latin typeface="+mj-lt"/>
                <a:cs typeface="Times New Roman" pitchFamily="18" charset="0"/>
              </a:rPr>
              <a:t>Nữ Maria, </a:t>
            </a:r>
            <a:r>
              <a:rPr lang="vi-VN" sz="4900" b="0">
                <a:solidFill>
                  <a:srgbClr val="003399"/>
                </a:solidFill>
                <a:effectLst/>
                <a:latin typeface="+mj-lt"/>
              </a:rPr>
              <a:t>Nữ Vương các Tông đồ</a:t>
            </a:r>
            <a:r>
              <a:rPr lang="en-US" sz="4900" b="0">
                <a:solidFill>
                  <a:srgbClr val="003399"/>
                </a:solidFill>
                <a:effectLst/>
                <a:latin typeface="+mj-lt"/>
              </a:rPr>
              <a:t> </a:t>
            </a:r>
            <a:r>
              <a:rPr lang="vi-VN" sz="4900" b="0">
                <a:solidFill>
                  <a:srgbClr val="003399"/>
                </a:solidFill>
                <a:effectLst/>
                <a:latin typeface="+mj-lt"/>
              </a:rPr>
              <a:t>và là Mẹ của Hội Thánh,</a:t>
            </a:r>
            <a:endParaRPr lang="en-US" sz="4900" b="0">
              <a:solidFill>
                <a:srgbClr val="FF0000"/>
              </a:solidFill>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0">
                <a:solidFill>
                  <a:srgbClr val="003399"/>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0" u="sng">
                <a:solidFill>
                  <a:srgbClr val="FF0000"/>
                </a:solidFill>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9985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0" u="sng" dirty="0">
                <a:solidFill>
                  <a:srgbClr val="FF0000"/>
                </a:solidFill>
                <a:effectLst/>
                <a:latin typeface="+mj-lt"/>
                <a:ea typeface="Tahoma" pitchFamily="34" charset="0"/>
                <a:cs typeface="Times New Roman" pitchFamily="18" charset="0"/>
              </a:rPr>
              <a:t>Ca </a:t>
            </a:r>
            <a:r>
              <a:rPr lang="en-US" sz="7200" b="0" u="sng" dirty="0" err="1">
                <a:solidFill>
                  <a:srgbClr val="FF0000"/>
                </a:solidFill>
                <a:effectLst/>
                <a:latin typeface="+mj-lt"/>
                <a:ea typeface="Tahoma" pitchFamily="34" charset="0"/>
                <a:cs typeface="Times New Roman" pitchFamily="18" charset="0"/>
              </a:rPr>
              <a:t>nhập</a:t>
            </a:r>
            <a:r>
              <a:rPr lang="en-US" sz="7200" b="0" u="sng" dirty="0">
                <a:solidFill>
                  <a:srgbClr val="FF0000"/>
                </a:solidFill>
                <a:effectLst/>
                <a:latin typeface="+mj-lt"/>
                <a:ea typeface="Tahoma" pitchFamily="34" charset="0"/>
                <a:cs typeface="Times New Roman" pitchFamily="18" charset="0"/>
              </a:rPr>
              <a:t> </a:t>
            </a:r>
            <a:r>
              <a:rPr lang="en-US" sz="7200" b="0" u="sng" dirty="0" err="1">
                <a:solidFill>
                  <a:srgbClr val="FF0000"/>
                </a:solidFill>
                <a:effectLst/>
                <a:latin typeface="+mj-lt"/>
                <a:ea typeface="Tahoma" pitchFamily="34" charset="0"/>
                <a:cs typeface="Times New Roman" pitchFamily="18" charset="0"/>
              </a:rPr>
              <a:t>lễ</a:t>
            </a:r>
            <a:r>
              <a:rPr lang="en-US" sz="72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200" b="0" smtClean="0">
                <a:solidFill>
                  <a:srgbClr val="FF0000"/>
                </a:solidFill>
                <a:effectLst/>
                <a:latin typeface="+mj-lt"/>
                <a:ea typeface="Tahoma" pitchFamily="34" charset="0"/>
                <a:cs typeface="Times New Roman" pitchFamily="18" charset="0"/>
              </a:rPr>
              <a:t>Vinh Danh Chúa Ba Ngôi</a:t>
            </a:r>
            <a:endParaRPr lang="en-US" sz="5200" b="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5400" b="0" smtClean="0">
                <a:solidFill>
                  <a:srgbClr val="003399"/>
                </a:solidFill>
                <a:effectLst/>
                <a:latin typeface="+mj-lt"/>
                <a:ea typeface="Tahoma" pitchFamily="34" charset="0"/>
                <a:cs typeface="Times New Roman" pitchFamily="18" charset="0"/>
              </a:rPr>
              <a:t>Đỗ Vy Hạ</a:t>
            </a:r>
            <a:endParaRPr lang="en-US" sz="4000" b="0"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300" b="0" u="sng" dirty="0">
                <a:solidFill>
                  <a:srgbClr val="FF0000"/>
                </a:solidFill>
                <a:effectLst/>
                <a:latin typeface="+mj-lt"/>
                <a:ea typeface="Tahoma" pitchFamily="34" charset="0"/>
                <a:cs typeface="Times New Roman" pitchFamily="18" charset="0"/>
              </a:rPr>
              <a:t>Tk1:</a:t>
            </a:r>
            <a:r>
              <a:rPr lang="en-US" sz="5300" b="0">
                <a:effectLst/>
                <a:latin typeface="+mj-lt"/>
              </a:rPr>
              <a:t> </a:t>
            </a:r>
            <a:r>
              <a:rPr lang="vi-VN" sz="5300" b="0">
                <a:solidFill>
                  <a:srgbClr val="003399"/>
                </a:solidFill>
                <a:effectLst/>
                <a:latin typeface="+mj-lt"/>
              </a:rPr>
              <a:t>Trong tâm tình đơn sơ con tiến vào đền thánh Chúa Trời, xin dâng lời chúc tụng Ngài là Ðấng tác sinh muôn loài. </a:t>
            </a:r>
            <a:endParaRPr lang="vi-VN" sz="5300" b="0" dirty="0">
              <a:solidFill>
                <a:srgbClr val="003399"/>
              </a:solidFill>
              <a:effectLst/>
              <a:latin typeface="+mj-lt"/>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200" b="0" u="sng" smtClean="0">
                <a:solidFill>
                  <a:srgbClr val="FF0000"/>
                </a:solidFill>
                <a:effectLst/>
                <a:latin typeface="+mj-lt"/>
                <a:ea typeface="Tahoma" pitchFamily="34" charset="0"/>
                <a:cs typeface="Times New Roman" pitchFamily="18" charset="0"/>
              </a:rPr>
              <a:t>**:</a:t>
            </a:r>
            <a:r>
              <a:rPr lang="en-US" sz="5200" b="0">
                <a:effectLst/>
                <a:latin typeface="+mj-lt"/>
              </a:rPr>
              <a:t> </a:t>
            </a:r>
            <a:r>
              <a:rPr lang="vi-VN" sz="5200" b="0" smtClean="0">
                <a:solidFill>
                  <a:srgbClr val="003399"/>
                </a:solidFill>
                <a:effectLst/>
                <a:latin typeface="+mj-lt"/>
              </a:rPr>
              <a:t>Con </a:t>
            </a:r>
            <a:r>
              <a:rPr lang="vi-VN" sz="5200" b="0">
                <a:solidFill>
                  <a:srgbClr val="003399"/>
                </a:solidFill>
                <a:effectLst/>
                <a:latin typeface="+mj-lt"/>
              </a:rPr>
              <a:t>tâm thành tri ân tình thương Chúa biết bao cao vời. Ngài đã hướng dẫn con vào đời, cho con được gọi Ngài là </a:t>
            </a:r>
            <a:r>
              <a:rPr lang="vi-VN" sz="5200" b="0" smtClean="0">
                <a:solidFill>
                  <a:srgbClr val="003399"/>
                </a:solidFill>
                <a:effectLst/>
                <a:latin typeface="+mj-lt"/>
              </a:rPr>
              <a:t>Cha</a:t>
            </a:r>
            <a:r>
              <a:rPr lang="en-US" sz="5200" b="0" smtClean="0">
                <a:solidFill>
                  <a:srgbClr val="003399"/>
                </a:solidFill>
                <a:effectLst/>
                <a:latin typeface="+mj-lt"/>
              </a:rPr>
              <a:t>.</a:t>
            </a:r>
            <a:endParaRPr lang="vi-VN" sz="5200" b="0" dirty="0">
              <a:solidFill>
                <a:srgbClr val="003399"/>
              </a:solidFill>
              <a:effectLst/>
              <a:latin typeface="+mj-lt"/>
            </a:endParaRPr>
          </a:p>
        </p:txBody>
      </p:sp>
    </p:spTree>
    <p:extLst>
      <p:ext uri="{BB962C8B-B14F-4D97-AF65-F5344CB8AC3E}">
        <p14:creationId xmlns:p14="http://schemas.microsoft.com/office/powerpoint/2010/main" val="2972023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400" b="0" u="sng" dirty="0" err="1">
                <a:solidFill>
                  <a:srgbClr val="FF0000"/>
                </a:solidFill>
                <a:effectLst/>
                <a:latin typeface="+mj-lt"/>
                <a:ea typeface="Tahoma" pitchFamily="34" charset="0"/>
                <a:cs typeface="Times New Roman" pitchFamily="18" charset="0"/>
              </a:rPr>
              <a:t>Đk</a:t>
            </a:r>
            <a:r>
              <a:rPr lang="en-US" sz="4400" b="0" u="sng" dirty="0">
                <a:solidFill>
                  <a:srgbClr val="FF0000"/>
                </a:solidFill>
                <a:effectLst/>
                <a:latin typeface="+mj-lt"/>
                <a:ea typeface="Tahoma" pitchFamily="34" charset="0"/>
                <a:cs typeface="Times New Roman" pitchFamily="18" charset="0"/>
              </a:rPr>
              <a:t>:</a:t>
            </a:r>
            <a:r>
              <a:rPr lang="en-US" sz="4400" b="0" dirty="0">
                <a:solidFill>
                  <a:srgbClr val="003399"/>
                </a:solidFill>
                <a:effectLst/>
                <a:latin typeface="+mj-lt"/>
                <a:ea typeface="Tahoma" pitchFamily="34" charset="0"/>
                <a:cs typeface="Times New Roman" pitchFamily="18" charset="0"/>
              </a:rPr>
              <a:t> </a:t>
            </a:r>
            <a:r>
              <a:rPr lang="vi-VN" sz="4400" b="0" dirty="0">
                <a:solidFill>
                  <a:srgbClr val="003399"/>
                </a:solidFill>
                <a:effectLst/>
                <a:latin typeface="+mj-lt"/>
              </a:rPr>
              <a:t>Vinh danh Chúa Cha uy hùng toàn năng. Vinh danh Chúa Con cứu độ nhân trần. Vinh danh Thánh Linh chính nguồn ủi an. Vinh danh Ba Ngôi </a:t>
            </a:r>
            <a:r>
              <a:rPr lang="en-US" sz="4400" b="0" dirty="0" err="1" smtClean="0">
                <a:solidFill>
                  <a:srgbClr val="003399"/>
                </a:solidFill>
                <a:effectLst/>
                <a:latin typeface="+mj-lt"/>
              </a:rPr>
              <a:t>muôn</a:t>
            </a:r>
            <a:r>
              <a:rPr lang="en-US" sz="4400" b="0" dirty="0" smtClean="0">
                <a:solidFill>
                  <a:srgbClr val="003399"/>
                </a:solidFill>
                <a:effectLst/>
                <a:latin typeface="+mj-lt"/>
              </a:rPr>
              <a:t> </a:t>
            </a:r>
            <a:r>
              <a:rPr lang="en-US" sz="4400" b="0" dirty="0" err="1" smtClean="0">
                <a:solidFill>
                  <a:srgbClr val="003399"/>
                </a:solidFill>
                <a:effectLst/>
                <a:latin typeface="+mj-lt"/>
              </a:rPr>
              <a:t>đời</a:t>
            </a:r>
            <a:r>
              <a:rPr lang="en-US" sz="4400" b="0" dirty="0" smtClean="0">
                <a:solidFill>
                  <a:srgbClr val="003399"/>
                </a:solidFill>
                <a:effectLst/>
                <a:latin typeface="+mj-lt"/>
              </a:rPr>
              <a:t> </a:t>
            </a:r>
            <a:r>
              <a:rPr lang="en-US" sz="4400" b="0" dirty="0" err="1" smtClean="0">
                <a:solidFill>
                  <a:srgbClr val="003399"/>
                </a:solidFill>
                <a:effectLst/>
                <a:latin typeface="+mj-lt"/>
              </a:rPr>
              <a:t>không</a:t>
            </a:r>
            <a:r>
              <a:rPr lang="en-US" sz="4400" b="0" dirty="0" smtClean="0">
                <a:solidFill>
                  <a:srgbClr val="003399"/>
                </a:solidFill>
                <a:effectLst/>
                <a:latin typeface="+mj-lt"/>
              </a:rPr>
              <a:t> </a:t>
            </a:r>
            <a:r>
              <a:rPr lang="en-US" sz="4400" b="0" dirty="0" err="1" smtClean="0">
                <a:solidFill>
                  <a:srgbClr val="003399"/>
                </a:solidFill>
                <a:effectLst/>
                <a:latin typeface="+mj-lt"/>
              </a:rPr>
              <a:t>ngơi</a:t>
            </a:r>
            <a:r>
              <a:rPr lang="en-US" sz="4400" b="0" dirty="0" smtClean="0">
                <a:solidFill>
                  <a:srgbClr val="003399"/>
                </a:solidFill>
                <a:effectLst/>
                <a:latin typeface="+mj-lt"/>
              </a:rPr>
              <a:t>.</a:t>
            </a:r>
            <a:endParaRPr lang="en-US" sz="44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200" b="0" u="sng" smtClean="0">
                <a:solidFill>
                  <a:srgbClr val="FF0000"/>
                </a:solidFill>
                <a:effectLst/>
                <a:latin typeface="+mj-lt"/>
                <a:ea typeface="Tahoma" pitchFamily="34" charset="0"/>
                <a:cs typeface="Times New Roman" pitchFamily="18" charset="0"/>
              </a:rPr>
              <a:t>Tk2:</a:t>
            </a:r>
            <a:r>
              <a:rPr lang="en-US" sz="5200" b="0">
                <a:effectLst/>
                <a:latin typeface="+mj-lt"/>
              </a:rPr>
              <a:t> </a:t>
            </a:r>
            <a:r>
              <a:rPr lang="vi-VN" sz="5200" b="0">
                <a:solidFill>
                  <a:srgbClr val="003399"/>
                </a:solidFill>
                <a:effectLst/>
                <a:latin typeface="+mj-lt"/>
              </a:rPr>
              <a:t>Trong tâm tình tin yêu con bước vào phục bái kính thờ. Chính Chúa là sức mạnh, là nguồn sống nơi con nương nhờ.</a:t>
            </a:r>
            <a:endParaRPr lang="vi-VN" sz="5200" b="0" dirty="0">
              <a:solidFill>
                <a:srgbClr val="003399"/>
              </a:solidFill>
              <a:effectLst/>
              <a:latin typeface="+mj-lt"/>
            </a:endParaRPr>
          </a:p>
        </p:txBody>
      </p:sp>
    </p:spTree>
    <p:extLst>
      <p:ext uri="{BB962C8B-B14F-4D97-AF65-F5344CB8AC3E}">
        <p14:creationId xmlns:p14="http://schemas.microsoft.com/office/powerpoint/2010/main" val="1670691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0" smtClean="0">
                <a:solidFill>
                  <a:srgbClr val="FF0000"/>
                </a:solidFill>
                <a:effectLst/>
                <a:cs typeface="Times New Roman" pitchFamily="18" charset="0"/>
              </a:rPr>
              <a:t>Tập Hát Cộng Đoàn</a:t>
            </a:r>
            <a:endParaRPr lang="en-US" sz="72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200" b="0" u="sng" smtClean="0">
                <a:solidFill>
                  <a:srgbClr val="FF0000"/>
                </a:solidFill>
                <a:effectLst/>
                <a:latin typeface="+mj-lt"/>
                <a:ea typeface="Tahoma" pitchFamily="34" charset="0"/>
                <a:cs typeface="Times New Roman" pitchFamily="18" charset="0"/>
              </a:rPr>
              <a:t>**:</a:t>
            </a:r>
            <a:r>
              <a:rPr lang="en-US" sz="5200" b="0">
                <a:effectLst/>
                <a:latin typeface="+mj-lt"/>
              </a:rPr>
              <a:t> </a:t>
            </a:r>
            <a:r>
              <a:rPr lang="vi-VN" sz="5200" b="0">
                <a:solidFill>
                  <a:srgbClr val="003399"/>
                </a:solidFill>
                <a:effectLst/>
                <a:latin typeface="+mj-lt"/>
              </a:rPr>
              <a:t>Xin dâng trọn đời con tựa em bé nép bên tay mẹ. Tìm giòng sữa mát thơm đậm đà Chúa hãy thương hộ phù chở che.</a:t>
            </a:r>
            <a:endParaRPr lang="vi-VN" sz="5200" b="0" dirty="0">
              <a:solidFill>
                <a:srgbClr val="003399"/>
              </a:solidFill>
              <a:effectLst/>
              <a:latin typeface="+mj-lt"/>
            </a:endParaRPr>
          </a:p>
        </p:txBody>
      </p:sp>
    </p:spTree>
    <p:extLst>
      <p:ext uri="{BB962C8B-B14F-4D97-AF65-F5344CB8AC3E}">
        <p14:creationId xmlns:p14="http://schemas.microsoft.com/office/powerpoint/2010/main" val="3059431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400" b="0" u="sng" dirty="0" err="1">
                <a:solidFill>
                  <a:srgbClr val="FF0000"/>
                </a:solidFill>
                <a:effectLst/>
                <a:latin typeface="+mj-lt"/>
                <a:ea typeface="Tahoma" pitchFamily="34" charset="0"/>
                <a:cs typeface="Times New Roman" pitchFamily="18" charset="0"/>
              </a:rPr>
              <a:t>Đk</a:t>
            </a:r>
            <a:r>
              <a:rPr lang="en-US" sz="4400" b="0" u="sng" dirty="0">
                <a:solidFill>
                  <a:srgbClr val="FF0000"/>
                </a:solidFill>
                <a:effectLst/>
                <a:latin typeface="+mj-lt"/>
                <a:ea typeface="Tahoma" pitchFamily="34" charset="0"/>
                <a:cs typeface="Times New Roman" pitchFamily="18" charset="0"/>
              </a:rPr>
              <a:t>:</a:t>
            </a:r>
            <a:r>
              <a:rPr lang="en-US" sz="4400" b="0" dirty="0">
                <a:solidFill>
                  <a:srgbClr val="003399"/>
                </a:solidFill>
                <a:effectLst/>
                <a:latin typeface="+mj-lt"/>
                <a:ea typeface="Tahoma" pitchFamily="34" charset="0"/>
                <a:cs typeface="Times New Roman" pitchFamily="18" charset="0"/>
              </a:rPr>
              <a:t> </a:t>
            </a:r>
            <a:r>
              <a:rPr lang="vi-VN" sz="4400" b="0" dirty="0">
                <a:solidFill>
                  <a:srgbClr val="003399"/>
                </a:solidFill>
                <a:effectLst/>
                <a:latin typeface="+mj-lt"/>
              </a:rPr>
              <a:t>Vinh danh Chúa Cha uy hùng toàn năng. Vinh danh Chúa Con cứu độ nhân trần. Vinh danh Thánh Linh chính nguồn ủi an. Vinh danh Ba Ngôi </a:t>
            </a:r>
            <a:r>
              <a:rPr lang="en-US" sz="4400" b="0" dirty="0" err="1">
                <a:solidFill>
                  <a:srgbClr val="003399"/>
                </a:solidFill>
                <a:effectLst/>
              </a:rPr>
              <a:t>muôn</a:t>
            </a:r>
            <a:r>
              <a:rPr lang="en-US" sz="4400" b="0" dirty="0">
                <a:solidFill>
                  <a:srgbClr val="003399"/>
                </a:solidFill>
                <a:effectLst/>
              </a:rPr>
              <a:t> </a:t>
            </a:r>
            <a:r>
              <a:rPr lang="en-US" sz="4400" b="0" dirty="0" err="1">
                <a:solidFill>
                  <a:srgbClr val="003399"/>
                </a:solidFill>
                <a:effectLst/>
              </a:rPr>
              <a:t>đời</a:t>
            </a:r>
            <a:r>
              <a:rPr lang="en-US" sz="4400" b="0" dirty="0">
                <a:solidFill>
                  <a:srgbClr val="003399"/>
                </a:solidFill>
                <a:effectLst/>
              </a:rPr>
              <a:t> </a:t>
            </a:r>
            <a:r>
              <a:rPr lang="en-US" sz="4400" b="0" dirty="0" err="1">
                <a:solidFill>
                  <a:srgbClr val="003399"/>
                </a:solidFill>
                <a:effectLst/>
              </a:rPr>
              <a:t>không</a:t>
            </a:r>
            <a:r>
              <a:rPr lang="en-US" sz="4400" b="0" dirty="0">
                <a:solidFill>
                  <a:srgbClr val="003399"/>
                </a:solidFill>
                <a:effectLst/>
              </a:rPr>
              <a:t> </a:t>
            </a:r>
            <a:r>
              <a:rPr lang="en-US" sz="4400" b="0" dirty="0" err="1">
                <a:solidFill>
                  <a:srgbClr val="003399"/>
                </a:solidFill>
                <a:effectLst/>
              </a:rPr>
              <a:t>ngơi</a:t>
            </a:r>
            <a:r>
              <a:rPr lang="en-US" sz="4400" b="0" dirty="0">
                <a:solidFill>
                  <a:srgbClr val="003399"/>
                </a:solidFill>
                <a:effectLst/>
              </a:rPr>
              <a:t>.</a:t>
            </a:r>
            <a:endParaRPr lang="en-US" sz="4400" b="0" u="sng" dirty="0">
              <a:solidFill>
                <a:srgbClr val="003399"/>
              </a:solidFill>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62707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99850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a:solidFill>
                  <a:srgbClr val="FF0000"/>
                </a:solidFill>
                <a:effectLst/>
                <a:latin typeface="+mj-lt"/>
                <a:cs typeface="Times New Roman" panose="02020603050405020304" pitchFamily="18" charset="0"/>
              </a:rPr>
              <a:t>KINH VINH DANH</a:t>
            </a:r>
            <a:endParaRPr lang="vi-VN" sz="7200" b="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0000"/>
                </a:solidFill>
                <a:effectLst/>
                <a:latin typeface="+mj-lt"/>
                <a:cs typeface="Times New Roman" panose="02020603050405020304" pitchFamily="18" charset="0"/>
              </a:rPr>
              <a:t>Chủ tế:</a:t>
            </a:r>
            <a:r>
              <a:rPr lang="en-US" sz="4000" b="0">
                <a:solidFill>
                  <a:srgbClr val="FF0000"/>
                </a:solidFill>
                <a:effectLst/>
                <a:latin typeface="+mj-lt"/>
                <a:cs typeface="Times New Roman" panose="02020603050405020304" pitchFamily="18" charset="0"/>
              </a:rPr>
              <a:t> </a:t>
            </a:r>
            <a:r>
              <a:rPr lang="en-US" sz="5400" b="0" i="1">
                <a:solidFill>
                  <a:srgbClr val="FF0000"/>
                </a:solidFill>
                <a:effectLst/>
                <a:latin typeface="+mj-lt"/>
                <a:cs typeface="Times New Roman" panose="02020603050405020304" pitchFamily="18" charset="0"/>
              </a:rPr>
              <a:t>Vinh danh Thiên Chúa trên các tầng trời.</a:t>
            </a:r>
            <a:br>
              <a:rPr lang="en-US" sz="5400" b="0" i="1">
                <a:solidFill>
                  <a:srgbClr val="FF0000"/>
                </a:solidFill>
                <a:effectLst/>
                <a:latin typeface="+mj-lt"/>
                <a:cs typeface="Times New Roman" panose="02020603050405020304" pitchFamily="18" charset="0"/>
              </a:rPr>
            </a:br>
            <a:r>
              <a:rPr lang="vi-VN" sz="5400" b="0">
                <a:solidFill>
                  <a:srgbClr val="FF0000"/>
                </a:solidFill>
                <a:effectLst/>
                <a:latin typeface="+mj-lt"/>
                <a:cs typeface="Times New Roman" panose="02020603050405020304" pitchFamily="18" charset="0"/>
              </a:rPr>
              <a:t>A+B:</a:t>
            </a:r>
            <a:r>
              <a:rPr lang="vi-VN" sz="5400" b="0">
                <a:solidFill>
                  <a:srgbClr val="003399"/>
                </a:solidFill>
                <a:effectLst/>
                <a:latin typeface="+mj-lt"/>
                <a:cs typeface="Times New Roman" panose="02020603050405020304" pitchFamily="18" charset="0"/>
              </a:rPr>
              <a:t> Và bình an dưới thế cho người thiện tâm</a:t>
            </a:r>
            <a:r>
              <a:rPr lang="en-US" sz="5400" b="0">
                <a:solidFill>
                  <a:srgbClr val="003399"/>
                </a:solidFill>
                <a:effectLst/>
                <a:latin typeface="+mj-lt"/>
                <a:cs typeface="Times New Roman" panose="02020603050405020304" pitchFamily="18" charset="0"/>
              </a:rPr>
              <a:t>.</a:t>
            </a:r>
            <a:endParaRPr lang="vi-VN" sz="5400" b="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0000"/>
                </a:solidFill>
                <a:effectLst/>
                <a:latin typeface="+mj-lt"/>
                <a:cs typeface="Times New Roman" panose="02020603050405020304" pitchFamily="18" charset="0"/>
              </a:rPr>
              <a:t>A:</a:t>
            </a:r>
            <a:r>
              <a:rPr lang="en-US" sz="5000" b="0">
                <a:solidFill>
                  <a:srgbClr val="003399"/>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0000"/>
                </a:solidFill>
                <a:effectLst/>
                <a:latin typeface="+mj-lt"/>
                <a:cs typeface="Times New Roman" panose="02020603050405020304" pitchFamily="18" charset="0"/>
              </a:rPr>
              <a:t>B:</a:t>
            </a:r>
            <a:r>
              <a:rPr lang="en-US" sz="5000" b="0">
                <a:solidFill>
                  <a:srgbClr val="003399"/>
                </a:solidFill>
                <a:effectLst/>
                <a:latin typeface="+mj-lt"/>
                <a:cs typeface="Times New Roman" panose="02020603050405020304" pitchFamily="18" charset="0"/>
              </a:rPr>
              <a:t> Chúng con chúc tụng Chúa. </a:t>
            </a:r>
            <a:br>
              <a:rPr lang="en-US" sz="5000" b="0">
                <a:solidFill>
                  <a:srgbClr val="003399"/>
                </a:solidFill>
                <a:effectLst/>
                <a:latin typeface="+mj-lt"/>
                <a:cs typeface="Times New Roman" panose="02020603050405020304" pitchFamily="18" charset="0"/>
              </a:rPr>
            </a:br>
            <a:r>
              <a:rPr lang="en-US" sz="5000" b="0">
                <a:solidFill>
                  <a:srgbClr val="FF0000"/>
                </a:solidFill>
                <a:effectLst/>
                <a:latin typeface="+mj-lt"/>
                <a:cs typeface="Times New Roman" panose="02020603050405020304" pitchFamily="18" charset="0"/>
              </a:rPr>
              <a:t>A:</a:t>
            </a:r>
            <a:r>
              <a:rPr lang="en-US" sz="5000" b="0">
                <a:solidFill>
                  <a:srgbClr val="003399"/>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0000"/>
                </a:solidFill>
                <a:effectLst/>
                <a:latin typeface="+mj-lt"/>
                <a:cs typeface="Times New Roman" panose="02020603050405020304" pitchFamily="18" charset="0"/>
              </a:rPr>
              <a:t>B:</a:t>
            </a:r>
            <a:r>
              <a:rPr lang="en-US" sz="5000" b="0">
                <a:solidFill>
                  <a:srgbClr val="003399"/>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99"/>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0000"/>
                </a:solidFill>
                <a:effectLst/>
                <a:latin typeface="+mj-lt"/>
                <a:cs typeface="Times New Roman" panose="02020603050405020304" pitchFamily="18" charset="0"/>
              </a:rPr>
              <a:t>B:</a:t>
            </a:r>
            <a:r>
              <a:rPr lang="vi-VN" sz="4800" b="0">
                <a:solidFill>
                  <a:srgbClr val="003399"/>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99"/>
                </a:solidFill>
                <a:effectLst/>
                <a:latin typeface="+mj-lt"/>
                <a:cs typeface="Times New Roman" panose="02020603050405020304" pitchFamily="18" charset="0"/>
              </a:rPr>
              <a:t> Lạy con một Thiên Chúa,            </a:t>
            </a:r>
            <a:r>
              <a:rPr lang="en-US" sz="4800" b="0">
                <a:solidFill>
                  <a:srgbClr val="FF0000"/>
                </a:solidFill>
                <a:effectLst/>
                <a:latin typeface="+mj-lt"/>
                <a:cs typeface="Times New Roman" panose="02020603050405020304" pitchFamily="18" charset="0"/>
              </a:rPr>
              <a:t>Chúa Giêsu Kitô.</a:t>
            </a:r>
          </a:p>
          <a:p>
            <a:pPr marL="0" indent="0" algn="just" eaLnBrk="1" hangingPunct="1">
              <a:lnSpc>
                <a:spcPct val="145000"/>
              </a:lnSpc>
              <a:buFontTx/>
              <a:buNone/>
            </a:pPr>
            <a:r>
              <a:rPr lang="vi-VN" sz="4800" b="0">
                <a:solidFill>
                  <a:srgbClr val="FF0000"/>
                </a:solidFill>
                <a:effectLst/>
                <a:latin typeface="+mj-lt"/>
                <a:cs typeface="Times New Roman" panose="02020603050405020304" pitchFamily="18" charset="0"/>
              </a:rPr>
              <a:t>B:</a:t>
            </a:r>
            <a:r>
              <a:rPr lang="vi-VN" sz="4800" b="0">
                <a:solidFill>
                  <a:srgbClr val="003399"/>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0000"/>
                </a:solidFill>
                <a:effectLst/>
                <a:latin typeface="+mj-lt"/>
                <a:cs typeface="Times New Roman" panose="02020603050405020304" pitchFamily="18" charset="0"/>
              </a:rPr>
              <a:t>A:</a:t>
            </a:r>
            <a:r>
              <a:rPr lang="en-US" sz="5400" b="0">
                <a:solidFill>
                  <a:srgbClr val="003399"/>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0000"/>
                </a:solidFill>
                <a:effectLst/>
                <a:latin typeface="+mj-lt"/>
                <a:cs typeface="Times New Roman" panose="02020603050405020304" pitchFamily="18" charset="0"/>
              </a:rPr>
              <a:t>B:</a:t>
            </a:r>
            <a:r>
              <a:rPr lang="en-US" sz="5400" b="0">
                <a:solidFill>
                  <a:srgbClr val="003399"/>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99"/>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0000"/>
                </a:solidFill>
                <a:effectLst/>
                <a:latin typeface="+mj-lt"/>
                <a:cs typeface="Times New Roman" panose="02020603050405020304" pitchFamily="18" charset="0"/>
              </a:rPr>
              <a:t>B:</a:t>
            </a:r>
            <a:r>
              <a:rPr lang="vi-VN" sz="4800" b="0">
                <a:solidFill>
                  <a:srgbClr val="003399"/>
                </a:solidFill>
                <a:effectLst/>
                <a:latin typeface="+mj-lt"/>
                <a:cs typeface="Times New Roman" panose="02020603050405020304" pitchFamily="18" charset="0"/>
              </a:rPr>
              <a:t> Vì lạy </a:t>
            </a:r>
            <a:r>
              <a:rPr lang="vi-VN" sz="4800" b="0">
                <a:solidFill>
                  <a:srgbClr val="FF0000"/>
                </a:solidFill>
                <a:effectLst/>
                <a:latin typeface="+mj-lt"/>
                <a:cs typeface="Times New Roman" panose="02020603050405020304" pitchFamily="18" charset="0"/>
              </a:rPr>
              <a:t>Chúa Giêsu Kitô, </a:t>
            </a:r>
            <a:r>
              <a:rPr lang="vi-VN" sz="4800" b="0">
                <a:solidFill>
                  <a:srgbClr val="003399"/>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latin typeface="+mj-lt"/>
                <a:cs typeface="Times New Roman" pitchFamily="18" charset="0"/>
              </a:rPr>
              <a:t>Đk</a:t>
            </a:r>
            <a:r>
              <a:rPr lang="en-US" sz="7200" b="0" u="sng">
                <a:solidFill>
                  <a:srgbClr val="FF0000"/>
                </a:solidFill>
                <a:effectLst/>
                <a:latin typeface="+mj-lt"/>
                <a:cs typeface="Times New Roman" pitchFamily="18" charset="0"/>
              </a:rPr>
              <a:t>:</a:t>
            </a:r>
            <a:r>
              <a:rPr lang="en-US" sz="8000" b="0">
                <a:solidFill>
                  <a:srgbClr val="003399"/>
                </a:solidFill>
                <a:effectLst/>
                <a:latin typeface="+mj-lt"/>
                <a:cs typeface="Times New Roman" pitchFamily="18" charset="0"/>
              </a:rPr>
              <a:t> </a:t>
            </a:r>
            <a:r>
              <a:rPr lang="vi-VN" sz="8800" b="0">
                <a:solidFill>
                  <a:srgbClr val="003399"/>
                </a:solidFill>
                <a:effectLst/>
                <a:latin typeface="+mn-lt"/>
              </a:rPr>
              <a:t>Xin dâng lời tán dương muôn đời.</a:t>
            </a:r>
            <a:endParaRPr lang="en-US" sz="80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3754342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003399"/>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0000"/>
                </a:solidFill>
                <a:effectLst/>
                <a:latin typeface="+mj-lt"/>
                <a:cs typeface="Times New Roman" panose="02020603050405020304" pitchFamily="18" charset="0"/>
              </a:rPr>
              <a:t>A+</a:t>
            </a:r>
            <a:r>
              <a:rPr lang="en-US" sz="4400" b="0" u="sng">
                <a:solidFill>
                  <a:srgbClr val="FF0000"/>
                </a:solidFill>
                <a:effectLst/>
                <a:latin typeface="+mj-lt"/>
                <a:cs typeface="Times New Roman" panose="02020603050405020304" pitchFamily="18" charset="0"/>
              </a:rPr>
              <a:t>B</a:t>
            </a:r>
            <a:r>
              <a:rPr lang="vi-VN" sz="4400" b="0" u="sng">
                <a:solidFill>
                  <a:srgbClr val="FF0000"/>
                </a:solidFill>
                <a:effectLst/>
                <a:latin typeface="+mj-lt"/>
                <a:cs typeface="Times New Roman" panose="02020603050405020304" pitchFamily="18" charset="0"/>
              </a:rPr>
              <a:t>:</a:t>
            </a:r>
            <a:r>
              <a:rPr lang="vi-VN" sz="4400" b="0">
                <a:solidFill>
                  <a:srgbClr val="003399"/>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3852337" cy="954107"/>
          </a:xfrm>
          <a:prstGeom prst="rect">
            <a:avLst/>
          </a:prstGeom>
          <a:noFill/>
        </p:spPr>
        <p:txBody>
          <a:bodyPr wrap="none" rtlCol="0">
            <a:spAutoFit/>
          </a:bodyPr>
          <a:lstStyle/>
          <a:p>
            <a:r>
              <a:rPr lang="en-US" sz="2800" smtClean="0">
                <a:solidFill>
                  <a:srgbClr val="FFFF00"/>
                </a:solidFill>
              </a:rPr>
              <a:t>Bài đọc 1</a:t>
            </a:r>
          </a:p>
          <a:p>
            <a:r>
              <a:rPr lang="en-US" sz="2800" smtClean="0">
                <a:solidFill>
                  <a:srgbClr val="FFFF00"/>
                </a:solidFill>
              </a:rPr>
              <a:t>Bài trích sách Xuất Hành</a:t>
            </a:r>
            <a:endParaRPr lang="en-US" sz="2800">
              <a:solidFill>
                <a:srgbClr val="FFFF00"/>
              </a:solidFill>
            </a:endParaRPr>
          </a:p>
        </p:txBody>
      </p:sp>
      <p:sp>
        <p:nvSpPr>
          <p:cNvPr id="9" name="TextBox 8"/>
          <p:cNvSpPr txBox="1"/>
          <p:nvPr/>
        </p:nvSpPr>
        <p:spPr>
          <a:xfrm>
            <a:off x="76200" y="3790950"/>
            <a:ext cx="6858000" cy="1200329"/>
          </a:xfrm>
          <a:prstGeom prst="rect">
            <a:avLst/>
          </a:prstGeom>
          <a:noFill/>
        </p:spPr>
        <p:txBody>
          <a:bodyPr wrap="square" rtlCol="0">
            <a:spAutoFit/>
          </a:bodyPr>
          <a:lstStyle/>
          <a:p>
            <a:r>
              <a:rPr lang="en-US" sz="3600" smtClean="0">
                <a:solidFill>
                  <a:srgbClr val="FFFF00"/>
                </a:solidFill>
              </a:rPr>
              <a:t>Đức Chúa! Đức Chúa! Thiên Chúa</a:t>
            </a:r>
          </a:p>
          <a:p>
            <a:r>
              <a:rPr lang="en-US" sz="3600" smtClean="0">
                <a:solidFill>
                  <a:srgbClr val="FFFF00"/>
                </a:solidFill>
              </a:rPr>
              <a:t>Nhân hậu và từ bi.</a:t>
            </a:r>
            <a:endParaRPr lang="en-US" sz="360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0" smtClean="0">
                <a:solidFill>
                  <a:srgbClr val="FF0000"/>
                </a:solidFill>
                <a:effectLst/>
                <a:latin typeface="+mj-lt"/>
                <a:cs typeface="Tahoma" pitchFamily="34" charset="0"/>
              </a:rPr>
              <a:t>Đáp Ca</a:t>
            </a:r>
          </a:p>
          <a:p>
            <a:pPr eaLnBrk="1" hangingPunct="1">
              <a:lnSpc>
                <a:spcPct val="105000"/>
              </a:lnSpc>
              <a:defRPr/>
            </a:pPr>
            <a:r>
              <a:rPr lang="en-US" sz="4800" b="0" smtClean="0">
                <a:solidFill>
                  <a:srgbClr val="FF0000"/>
                </a:solidFill>
                <a:effectLst/>
                <a:latin typeface="+mj-lt"/>
                <a:cs typeface="Tahoma" pitchFamily="34" charset="0"/>
              </a:rPr>
              <a:t>Tôn Vình Chúa</a:t>
            </a:r>
          </a:p>
          <a:p>
            <a:pPr eaLnBrk="1" hangingPunct="1">
              <a:lnSpc>
                <a:spcPct val="105000"/>
              </a:lnSpc>
              <a:defRPr/>
            </a:pPr>
            <a:r>
              <a:rPr lang="en-US" sz="4800" b="0" smtClean="0">
                <a:solidFill>
                  <a:srgbClr val="FF0000"/>
                </a:solidFill>
                <a:effectLst/>
                <a:latin typeface="+mj-lt"/>
                <a:cs typeface="Tahoma" pitchFamily="34" charset="0"/>
              </a:rPr>
              <a:t>Chúa Nhật Lễ Chúa Ba Ngôi</a:t>
            </a:r>
          </a:p>
          <a:p>
            <a:pPr eaLnBrk="1" hangingPunct="1">
              <a:lnSpc>
                <a:spcPct val="105000"/>
              </a:lnSpc>
              <a:defRPr/>
            </a:pPr>
            <a:r>
              <a:rPr lang="en-US" sz="4800" b="0" i="1" smtClean="0">
                <a:solidFill>
                  <a:srgbClr val="003399"/>
                </a:solidFill>
                <a:effectLst/>
                <a:latin typeface="+mj-lt"/>
                <a:cs typeface="Tahoma" pitchFamily="34" charset="0"/>
              </a:rPr>
              <a:t>Lm. Kim Long</a:t>
            </a:r>
          </a:p>
          <a:p>
            <a:pPr eaLnBrk="1" hangingPunct="1">
              <a:lnSpc>
                <a:spcPct val="105000"/>
              </a:lnSpc>
              <a:defRPr/>
            </a:pPr>
            <a:r>
              <a:rPr lang="en-US" sz="4800" b="0" i="1" smtClean="0">
                <a:solidFill>
                  <a:srgbClr val="003399"/>
                </a:solidFill>
                <a:effectLst/>
                <a:latin typeface="+mj-lt"/>
                <a:cs typeface="Tahoma" pitchFamily="34" charset="0"/>
              </a:rPr>
              <a:t>04 câu</a:t>
            </a:r>
            <a:endParaRPr lang="en-US" sz="4400" b="0" i="1" smtClean="0">
              <a:solidFill>
                <a:srgbClr val="003399"/>
              </a:solidFill>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latin typeface="+mj-lt"/>
                <a:cs typeface="Times New Roman" pitchFamily="18" charset="0"/>
              </a:rPr>
              <a:t>Đk</a:t>
            </a:r>
            <a:r>
              <a:rPr lang="en-US" sz="7200" b="0" u="sng">
                <a:solidFill>
                  <a:srgbClr val="FF0000"/>
                </a:solidFill>
                <a:effectLst/>
                <a:latin typeface="+mj-lt"/>
                <a:cs typeface="Times New Roman" pitchFamily="18" charset="0"/>
              </a:rPr>
              <a:t>:</a:t>
            </a:r>
            <a:r>
              <a:rPr lang="en-US" sz="8000" b="0">
                <a:solidFill>
                  <a:srgbClr val="003399"/>
                </a:solidFill>
                <a:effectLst/>
                <a:latin typeface="+mj-lt"/>
                <a:cs typeface="Times New Roman" pitchFamily="18" charset="0"/>
              </a:rPr>
              <a:t> </a:t>
            </a:r>
            <a:r>
              <a:rPr lang="vi-VN" sz="8800" b="0">
                <a:solidFill>
                  <a:srgbClr val="003399"/>
                </a:solidFill>
                <a:effectLst/>
                <a:latin typeface="+mn-lt"/>
              </a:rPr>
              <a:t>Xin dâng lời tán dương muôn đời.</a:t>
            </a:r>
            <a:endParaRPr lang="en-US" sz="80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a:solidFill>
                  <a:srgbClr val="FF0000"/>
                </a:solidFill>
                <a:effectLst/>
                <a:cs typeface="Times New Roman" pitchFamily="18" charset="0"/>
              </a:rPr>
              <a:t>Tk1</a:t>
            </a:r>
            <a:r>
              <a:rPr lang="en-US" sz="5400" b="0" u="sng">
                <a:solidFill>
                  <a:srgbClr val="FF0000"/>
                </a:solidFill>
                <a:effectLst/>
                <a:cs typeface="Times New Roman" pitchFamily="18" charset="0"/>
              </a:rPr>
              <a:t>:</a:t>
            </a:r>
            <a:r>
              <a:rPr lang="en-US" sz="5400" b="0">
                <a:solidFill>
                  <a:srgbClr val="FF0000"/>
                </a:solidFill>
                <a:effectLst/>
                <a:cs typeface="Times New Roman" pitchFamily="18" charset="0"/>
              </a:rPr>
              <a:t> </a:t>
            </a:r>
            <a:r>
              <a:rPr lang="vi-VN" sz="5400" b="0">
                <a:solidFill>
                  <a:srgbClr val="003399"/>
                </a:solidFill>
                <a:effectLst/>
              </a:rPr>
              <a:t>Tôn vinh Chúa là Thiên Chúa tổ tiên chúng con, xin dâng lời tán dương muôn đời. Chúc tụng Ngài, ôi danh thánh Ngài thật hiển vinh, xin dâng lời tán dương muôn đời.</a:t>
            </a:r>
            <a:endParaRPr lang="en-US" sz="5400" b="0" dirty="0">
              <a:solidFill>
                <a:srgbClr val="003399"/>
              </a:solidFill>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latin typeface="+mj-lt"/>
                <a:cs typeface="Times New Roman" pitchFamily="18" charset="0"/>
              </a:rPr>
              <a:t>Đk</a:t>
            </a:r>
            <a:r>
              <a:rPr lang="en-US" sz="7200" b="0" u="sng">
                <a:solidFill>
                  <a:srgbClr val="FF0000"/>
                </a:solidFill>
                <a:effectLst/>
                <a:latin typeface="+mj-lt"/>
                <a:cs typeface="Times New Roman" pitchFamily="18" charset="0"/>
              </a:rPr>
              <a:t>:</a:t>
            </a:r>
            <a:r>
              <a:rPr lang="en-US" sz="8000" b="0">
                <a:solidFill>
                  <a:srgbClr val="003399"/>
                </a:solidFill>
                <a:effectLst/>
                <a:latin typeface="+mj-lt"/>
                <a:cs typeface="Times New Roman" pitchFamily="18" charset="0"/>
              </a:rPr>
              <a:t> </a:t>
            </a:r>
            <a:r>
              <a:rPr lang="vi-VN" sz="8800" b="0">
                <a:solidFill>
                  <a:srgbClr val="003399"/>
                </a:solidFill>
                <a:effectLst/>
                <a:latin typeface="+mn-lt"/>
              </a:rPr>
              <a:t>Xin dâng lời tán dương muôn đời.</a:t>
            </a:r>
            <a:endParaRPr lang="en-US" sz="80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smtClean="0">
                <a:solidFill>
                  <a:srgbClr val="FF0000"/>
                </a:solidFill>
                <a:effectLst/>
                <a:latin typeface="+mn-lt"/>
                <a:cs typeface="Times New Roman" pitchFamily="18" charset="0"/>
              </a:rPr>
              <a:t>Tk2:</a:t>
            </a:r>
            <a:r>
              <a:rPr lang="en-US" sz="5400" b="0" dirty="0">
                <a:solidFill>
                  <a:srgbClr val="FF0000"/>
                </a:solidFill>
                <a:effectLst/>
                <a:latin typeface="+mn-lt"/>
                <a:cs typeface="Times New Roman" pitchFamily="18" charset="0"/>
              </a:rPr>
              <a:t> </a:t>
            </a:r>
            <a:r>
              <a:rPr lang="vi-VN" sz="5400" b="0" dirty="0">
                <a:solidFill>
                  <a:srgbClr val="003399"/>
                </a:solidFill>
                <a:effectLst/>
                <a:latin typeface="+mn-lt"/>
              </a:rPr>
              <a:t>Tôn vinh Chúa từ trong thánh điện ngợp ánh quang, xin dâng lời tán dương muôn đời. Chúc tụng </a:t>
            </a:r>
            <a:r>
              <a:rPr lang="vi-VN" sz="5400" b="0" dirty="0" smtClean="0">
                <a:solidFill>
                  <a:srgbClr val="003399"/>
                </a:solidFill>
                <a:effectLst/>
                <a:latin typeface="+mn-lt"/>
              </a:rPr>
              <a:t>Ngài</a:t>
            </a:r>
            <a:r>
              <a:rPr lang="en-US" sz="5400" b="0" dirty="0" smtClean="0">
                <a:solidFill>
                  <a:srgbClr val="003399"/>
                </a:solidFill>
                <a:effectLst/>
                <a:latin typeface="+mn-lt"/>
              </a:rPr>
              <a:t> </a:t>
            </a:r>
            <a:r>
              <a:rPr lang="vi-VN" sz="5400" b="0" dirty="0" smtClean="0">
                <a:solidFill>
                  <a:srgbClr val="003399"/>
                </a:solidFill>
                <a:effectLst/>
                <a:latin typeface="+mn-lt"/>
              </a:rPr>
              <a:t>trên </a:t>
            </a:r>
            <a:r>
              <a:rPr lang="vi-VN" sz="5400" b="0" dirty="0">
                <a:solidFill>
                  <a:srgbClr val="003399"/>
                </a:solidFill>
                <a:effectLst/>
                <a:latin typeface="+mn-lt"/>
              </a:rPr>
              <a:t>ngai báu cửu trùng vút cao, xin dâng lời tán dương muôn đời.</a:t>
            </a:r>
            <a:endParaRPr lang="en-US" sz="54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latin typeface="+mj-lt"/>
                <a:cs typeface="Times New Roman" pitchFamily="18" charset="0"/>
              </a:rPr>
              <a:t>Đk</a:t>
            </a:r>
            <a:r>
              <a:rPr lang="en-US" sz="7200" b="0" u="sng">
                <a:solidFill>
                  <a:srgbClr val="FF0000"/>
                </a:solidFill>
                <a:effectLst/>
                <a:latin typeface="+mj-lt"/>
                <a:cs typeface="Times New Roman" pitchFamily="18" charset="0"/>
              </a:rPr>
              <a:t>:</a:t>
            </a:r>
            <a:r>
              <a:rPr lang="en-US" sz="8000" b="0">
                <a:solidFill>
                  <a:srgbClr val="003399"/>
                </a:solidFill>
                <a:effectLst/>
                <a:latin typeface="+mj-lt"/>
                <a:cs typeface="Times New Roman" pitchFamily="18" charset="0"/>
              </a:rPr>
              <a:t> </a:t>
            </a:r>
            <a:r>
              <a:rPr lang="vi-VN" sz="8800" b="0">
                <a:solidFill>
                  <a:srgbClr val="003399"/>
                </a:solidFill>
                <a:effectLst/>
                <a:latin typeface="+mn-lt"/>
              </a:rPr>
              <a:t>Xin dâng lời tán dương muôn đời.</a:t>
            </a:r>
            <a:endParaRPr lang="en-US" sz="80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0000"/>
                </a:solidFill>
                <a:effectLst/>
                <a:cs typeface="Times New Roman" pitchFamily="18" charset="0"/>
              </a:rPr>
              <a:t>Tk3</a:t>
            </a:r>
            <a:r>
              <a:rPr lang="en-US" sz="5400" b="0" u="sng">
                <a:solidFill>
                  <a:srgbClr val="FF0000"/>
                </a:solidFill>
                <a:effectLst/>
                <a:cs typeface="Times New Roman" pitchFamily="18" charset="0"/>
              </a:rPr>
              <a:t>:</a:t>
            </a:r>
            <a:r>
              <a:rPr lang="en-US" sz="5400" b="0">
                <a:solidFill>
                  <a:srgbClr val="003399"/>
                </a:solidFill>
                <a:effectLst/>
                <a:cs typeface="Times New Roman" pitchFamily="18" charset="0"/>
              </a:rPr>
              <a:t> </a:t>
            </a:r>
            <a:r>
              <a:rPr lang="vi-VN" sz="5400" b="0" smtClean="0">
                <a:solidFill>
                  <a:srgbClr val="003399"/>
                </a:solidFill>
                <a:effectLst/>
              </a:rPr>
              <a:t>Tôn </a:t>
            </a:r>
            <a:r>
              <a:rPr lang="vi-VN" sz="5400" b="0">
                <a:solidFill>
                  <a:srgbClr val="003399"/>
                </a:solidFill>
                <a:effectLst/>
              </a:rPr>
              <a:t>vinh Chúa ngự trên các thần hộ giá đây, xin dâng lời tán dương muôn đời. Chúc tụng Ngài luôn coi thấu lòng vực thẳm sâu, xin dâng lời tán dương muôn đời.</a:t>
            </a:r>
            <a:endParaRPr lang="en-US" sz="5400" b="0" dirty="0">
              <a:solidFill>
                <a:srgbClr val="003399"/>
              </a:solidFill>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latin typeface="+mj-lt"/>
                <a:cs typeface="Times New Roman" pitchFamily="18" charset="0"/>
              </a:rPr>
              <a:t>Đk</a:t>
            </a:r>
            <a:r>
              <a:rPr lang="en-US" sz="7200" b="0" u="sng">
                <a:solidFill>
                  <a:srgbClr val="FF0000"/>
                </a:solidFill>
                <a:effectLst/>
                <a:latin typeface="+mj-lt"/>
                <a:cs typeface="Times New Roman" pitchFamily="18" charset="0"/>
              </a:rPr>
              <a:t>:</a:t>
            </a:r>
            <a:r>
              <a:rPr lang="en-US" sz="8000" b="0">
                <a:solidFill>
                  <a:srgbClr val="003399"/>
                </a:solidFill>
                <a:effectLst/>
                <a:latin typeface="+mj-lt"/>
                <a:cs typeface="Times New Roman" pitchFamily="18" charset="0"/>
              </a:rPr>
              <a:t> </a:t>
            </a:r>
            <a:r>
              <a:rPr lang="vi-VN" sz="8800" b="0">
                <a:solidFill>
                  <a:srgbClr val="003399"/>
                </a:solidFill>
                <a:effectLst/>
                <a:latin typeface="+mn-lt"/>
              </a:rPr>
              <a:t>Xin dâng lời tán dương muôn đời.</a:t>
            </a:r>
            <a:endParaRPr lang="en-US" sz="80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200" b="0" u="sng" smtClean="0">
                <a:solidFill>
                  <a:srgbClr val="FF0000"/>
                </a:solidFill>
                <a:effectLst/>
                <a:latin typeface="+mj-lt"/>
                <a:cs typeface="Times New Roman" pitchFamily="18" charset="0"/>
              </a:rPr>
              <a:t>Alleluia-alleluia:</a:t>
            </a:r>
            <a:r>
              <a:rPr lang="en-US" sz="5200" b="0" smtClean="0">
                <a:solidFill>
                  <a:srgbClr val="0000CC"/>
                </a:solidFill>
                <a:effectLst/>
                <a:latin typeface="+mj-lt"/>
                <a:cs typeface="Times New Roman" pitchFamily="18" charset="0"/>
              </a:rPr>
              <a:t> </a:t>
            </a:r>
            <a:r>
              <a:rPr lang="en-US" sz="5200" b="0" smtClean="0">
                <a:solidFill>
                  <a:srgbClr val="003296"/>
                </a:solidFill>
                <a:effectLst/>
                <a:latin typeface="+mj-lt"/>
                <a:cs typeface="Times New Roman" pitchFamily="18" charset="0"/>
              </a:rPr>
              <a:t>Xin dâng lời tôn vinh chúc tụng Chúa Cha, Chúa Con và Chúa Thánh Thần, là Thiên Chúa đã có, hiện có và đang tới. Xin tôn vinh chúc tụng muôn đời.  </a:t>
            </a:r>
            <a:r>
              <a:rPr lang="en-US" sz="5200" b="0" u="sng" smtClean="0">
                <a:solidFill>
                  <a:srgbClr val="FF0000"/>
                </a:solidFill>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2699840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0000"/>
                </a:solidFill>
                <a:effectLst/>
                <a:cs typeface="Times New Roman" pitchFamily="18" charset="0"/>
              </a:rPr>
              <a:t>Tk4:</a:t>
            </a:r>
            <a:r>
              <a:rPr lang="en-US" sz="5400" b="0" smtClean="0">
                <a:solidFill>
                  <a:srgbClr val="003399"/>
                </a:solidFill>
                <a:effectLst/>
                <a:cs typeface="Times New Roman" pitchFamily="18" charset="0"/>
              </a:rPr>
              <a:t> </a:t>
            </a:r>
            <a:r>
              <a:rPr lang="vi-VN" sz="5400" b="0" smtClean="0">
                <a:solidFill>
                  <a:srgbClr val="003399"/>
                </a:solidFill>
                <a:effectLst/>
              </a:rPr>
              <a:t>Tôn </a:t>
            </a:r>
            <a:r>
              <a:rPr lang="vi-VN" sz="5400" b="0">
                <a:solidFill>
                  <a:srgbClr val="003399"/>
                </a:solidFill>
                <a:effectLst/>
              </a:rPr>
              <a:t>vinh Chúa tận trên các vòm trời vút cao, xin dâng lời tán dương muôn đời. Chúc tụng Ngài, muôn muôn giống vật Ngài tác sinh, xin dâng lời tán dương muôn đời.</a:t>
            </a:r>
            <a:endParaRPr lang="en-US" sz="5400" b="0" dirty="0">
              <a:solidFill>
                <a:srgbClr val="003399"/>
              </a:solidFill>
              <a:effectLst/>
              <a:cs typeface="Times New Roman" pitchFamily="18" charset="0"/>
            </a:endParaRPr>
          </a:p>
        </p:txBody>
      </p:sp>
    </p:spTree>
    <p:extLst>
      <p:ext uri="{BB962C8B-B14F-4D97-AF65-F5344CB8AC3E}">
        <p14:creationId xmlns:p14="http://schemas.microsoft.com/office/powerpoint/2010/main" val="14394397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latin typeface="+mj-lt"/>
                <a:cs typeface="Times New Roman" pitchFamily="18" charset="0"/>
              </a:rPr>
              <a:t>Đk</a:t>
            </a:r>
            <a:r>
              <a:rPr lang="en-US" sz="7200" b="0" u="sng">
                <a:solidFill>
                  <a:srgbClr val="FF0000"/>
                </a:solidFill>
                <a:effectLst/>
                <a:latin typeface="+mj-lt"/>
                <a:cs typeface="Times New Roman" pitchFamily="18" charset="0"/>
              </a:rPr>
              <a:t>:</a:t>
            </a:r>
            <a:r>
              <a:rPr lang="en-US" sz="8000" b="0">
                <a:solidFill>
                  <a:srgbClr val="003399"/>
                </a:solidFill>
                <a:effectLst/>
                <a:latin typeface="+mj-lt"/>
                <a:cs typeface="Times New Roman" pitchFamily="18" charset="0"/>
              </a:rPr>
              <a:t> </a:t>
            </a:r>
            <a:r>
              <a:rPr lang="vi-VN" sz="8800" b="0">
                <a:solidFill>
                  <a:srgbClr val="003399"/>
                </a:solidFill>
                <a:effectLst/>
                <a:latin typeface="+mn-lt"/>
              </a:rPr>
              <a:t>Xin dâng lời tán dương muôn đời.</a:t>
            </a:r>
            <a:endParaRPr lang="en-US" sz="80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7329251" cy="1384995"/>
          </a:xfrm>
          <a:prstGeom prst="rect">
            <a:avLst/>
          </a:prstGeom>
          <a:noFill/>
        </p:spPr>
        <p:txBody>
          <a:bodyPr wrap="none" rtlCol="0">
            <a:spAutoFit/>
          </a:bodyPr>
          <a:lstStyle/>
          <a:p>
            <a:r>
              <a:rPr lang="en-US" sz="2800" smtClean="0">
                <a:solidFill>
                  <a:srgbClr val="FFFF00"/>
                </a:solidFill>
              </a:rPr>
              <a:t>Bài đọc 2</a:t>
            </a:r>
          </a:p>
          <a:p>
            <a:r>
              <a:rPr lang="en-US" sz="2800" smtClean="0">
                <a:solidFill>
                  <a:srgbClr val="FFFF00"/>
                </a:solidFill>
              </a:rPr>
              <a:t>Bài trích thư thứ hai của thánh Phaolô Tông Đồ</a:t>
            </a:r>
          </a:p>
          <a:p>
            <a:r>
              <a:rPr lang="en-US" sz="2800" smtClean="0">
                <a:solidFill>
                  <a:srgbClr val="FFFF00"/>
                </a:solidFill>
              </a:rPr>
              <a:t>Gửi tín hữu Cô-rin-tô</a:t>
            </a:r>
            <a:endParaRPr lang="en-US" sz="2800">
              <a:solidFill>
                <a:srgbClr val="FFFF00"/>
              </a:solidFill>
            </a:endParaRPr>
          </a:p>
        </p:txBody>
      </p:sp>
      <p:sp>
        <p:nvSpPr>
          <p:cNvPr id="9" name="TextBox 8"/>
          <p:cNvSpPr txBox="1"/>
          <p:nvPr/>
        </p:nvSpPr>
        <p:spPr>
          <a:xfrm>
            <a:off x="76200" y="3638550"/>
            <a:ext cx="8991600" cy="1077218"/>
          </a:xfrm>
          <a:prstGeom prst="rect">
            <a:avLst/>
          </a:prstGeom>
          <a:noFill/>
        </p:spPr>
        <p:txBody>
          <a:bodyPr wrap="square" rtlCol="0">
            <a:spAutoFit/>
          </a:bodyPr>
          <a:lstStyle/>
          <a:p>
            <a:r>
              <a:rPr lang="en-US" sz="3200" smtClean="0">
                <a:solidFill>
                  <a:srgbClr val="FFFF00"/>
                </a:solidFill>
              </a:rPr>
              <a:t>Ân sủng của Chúa Giê-su Ki-tô, tình thương của Chúa Cha, và ơn hiệp thông của Chúa Thánh Thần</a:t>
            </a: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200" b="0" u="sng" smtClean="0">
                <a:solidFill>
                  <a:srgbClr val="FF0000"/>
                </a:solidFill>
                <a:effectLst/>
                <a:latin typeface="+mj-lt"/>
                <a:cs typeface="Times New Roman" pitchFamily="18" charset="0"/>
              </a:rPr>
              <a:t>Alleluia-alleluia:</a:t>
            </a:r>
            <a:r>
              <a:rPr lang="en-US" sz="5200" b="0" smtClean="0">
                <a:solidFill>
                  <a:srgbClr val="0000CC"/>
                </a:solidFill>
                <a:effectLst/>
                <a:latin typeface="+mj-lt"/>
                <a:cs typeface="Times New Roman" pitchFamily="18" charset="0"/>
              </a:rPr>
              <a:t> </a:t>
            </a:r>
            <a:r>
              <a:rPr lang="en-US" sz="5200" b="0" smtClean="0">
                <a:solidFill>
                  <a:srgbClr val="003296"/>
                </a:solidFill>
                <a:effectLst/>
                <a:latin typeface="+mj-lt"/>
                <a:cs typeface="Times New Roman" pitchFamily="18" charset="0"/>
              </a:rPr>
              <a:t>Xin dâng lời tôn vinh chúc tụng Chúa Cha, Chúa Con và Chúa Thánh Thần, là Thiên Chúa đã có, hiện có và đang tới. Xin tôn vinh chúc tụng muôn đời.  </a:t>
            </a:r>
            <a:r>
              <a:rPr lang="en-US" sz="5200" b="0" u="sng" smtClean="0">
                <a:solidFill>
                  <a:srgbClr val="FF0000"/>
                </a:solidFill>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0" u="sng" dirty="0">
                <a:solidFill>
                  <a:srgbClr val="003399"/>
                </a:solidFill>
                <a:effectLst/>
                <a:latin typeface="+mj-lt"/>
                <a:cs typeface="Times New Roman" panose="02020603050405020304" pitchFamily="18" charset="0"/>
              </a:rPr>
              <a:t/>
            </a:r>
            <a:br>
              <a:rPr lang="en-US" altLang="en-US" sz="7200" b="0" u="sng" dirty="0">
                <a:solidFill>
                  <a:srgbClr val="003399"/>
                </a:solidFill>
                <a:effectLst/>
                <a:latin typeface="+mj-lt"/>
                <a:cs typeface="Times New Roman" panose="02020603050405020304" pitchFamily="18" charset="0"/>
              </a:rPr>
            </a:br>
            <a:endParaRPr lang="en-US" sz="6600" b="0"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3399"/>
                </a:solidFill>
                <a:effectLst/>
                <a:latin typeface="+mj-lt"/>
                <a:cs typeface="Times New Roman" pitchFamily="18" charset="0"/>
              </a:rPr>
              <a:t>Đấng tạo thành trời đất, muôn vật hữu hình và vô hình.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3399"/>
                </a:solidFill>
                <a:effectLst/>
                <a:latin typeface="+mj-lt"/>
                <a:cs typeface="Times New Roman" pitchFamily="18" charset="0"/>
              </a:rPr>
              <a:t>Tôi</a:t>
            </a:r>
            <a:r>
              <a:rPr lang="en-US" sz="6600" b="0" dirty="0">
                <a:solidFill>
                  <a:srgbClr val="003399"/>
                </a:solidFill>
                <a:effectLst/>
                <a:latin typeface="+mj-lt"/>
                <a:cs typeface="Times New Roman" pitchFamily="18" charset="0"/>
              </a:rPr>
              <a:t> tin </a:t>
            </a:r>
            <a:r>
              <a:rPr lang="en-US" sz="6600" b="0" dirty="0" err="1">
                <a:solidFill>
                  <a:srgbClr val="003399"/>
                </a:solidFill>
                <a:effectLst/>
                <a:latin typeface="+mj-lt"/>
                <a:cs typeface="Times New Roman" pitchFamily="18" charset="0"/>
              </a:rPr>
              <a:t>kính</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Giêsu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Kitô</a:t>
            </a:r>
            <a:r>
              <a:rPr lang="en-US" sz="6600" b="0" dirty="0">
                <a:solidFill>
                  <a:srgbClr val="003399"/>
                </a:solidFill>
                <a:effectLst/>
                <a:latin typeface="+mj-lt"/>
                <a:cs typeface="Times New Roman" pitchFamily="18" charset="0"/>
              </a:rPr>
              <a:t>, Con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Sinh bởi Đức Chúa Cha từ trước muôn đời.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Người là Thiên Chúa bởi Thiên Chúa, Ánh Sáng bởi Ánh Sáng,</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bởi</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99850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rPr>
              <a:t>được sinh ra mà không phải được tạo thành, đồng bản thể với Đức Chúa Cha: nhờ Người mà muôn vật được tạo thành.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3399"/>
                </a:solidFill>
                <a:effectLst/>
                <a:latin typeface="+mj-lt"/>
              </a:rPr>
              <a:t>Vì loài người chúng ta và để cứu độ chúng ta,</a:t>
            </a:r>
            <a:r>
              <a:rPr lang="en-US" sz="7200" b="0" dirty="0">
                <a:solidFill>
                  <a:srgbClr val="003399"/>
                </a:solidFill>
                <a:effectLst/>
                <a:latin typeface="+mj-lt"/>
              </a:rPr>
              <a:t> </a:t>
            </a:r>
            <a:r>
              <a:rPr lang="vi-VN" sz="7200" b="0" dirty="0">
                <a:solidFill>
                  <a:srgbClr val="003399"/>
                </a:solidFill>
                <a:effectLst/>
                <a:latin typeface="+mj-lt"/>
                <a:cs typeface="Times New Roman" pitchFamily="18" charset="0"/>
              </a:rPr>
              <a:t>Người đã từ trời xuống thế. </a:t>
            </a:r>
            <a:endParaRPr lang="en-US"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99"/>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3399"/>
                </a:solidFill>
                <a:effectLst/>
                <a:latin typeface="+mj-lt"/>
              </a:rPr>
              <a:t>Người được phụng thờ và tôn vinh cùng với Đức Chúa Cha và Đức Chúa Con: Người đã dùng các tiên tri mà phán dạy.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3399"/>
                </a:solidFill>
                <a:effectLst/>
                <a:latin typeface="+mj-lt"/>
              </a:rPr>
              <a:t>Tôi tin Hội Thánh duy nhất thánh thiện công giáo và tông truyền.</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Tôi tuyên xưng có một Phép Rửa để tha tội. Tôi trông đợi kẻ chết sống lại và sự</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fontScale="90000"/>
          </a:bodyPr>
          <a:lstStyle/>
          <a:p>
            <a:r>
              <a:rPr lang="en-US" sz="5400" b="0" dirty="0" err="1" smtClean="0">
                <a:solidFill>
                  <a:srgbClr val="003399"/>
                </a:solidFill>
                <a:effectLst/>
                <a:latin typeface="+mj-lt"/>
                <a:cs typeface="Times New Roman" pitchFamily="18" charset="0"/>
              </a:rPr>
              <a:t>Ca</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Dâng</a:t>
            </a:r>
            <a:r>
              <a:rPr lang="en-US" sz="5400" b="0" dirty="0" smtClean="0">
                <a:solidFill>
                  <a:srgbClr val="003399"/>
                </a:solidFill>
                <a:effectLst/>
                <a:latin typeface="+mj-lt"/>
                <a:cs typeface="Times New Roman" pitchFamily="18" charset="0"/>
              </a:rPr>
              <a:t> </a:t>
            </a:r>
            <a:r>
              <a:rPr lang="en-US" sz="5400" b="0" dirty="0" err="1">
                <a:solidFill>
                  <a:srgbClr val="003399"/>
                </a:solidFill>
                <a:effectLst/>
                <a:cs typeface="Times New Roman" pitchFamily="18" charset="0"/>
              </a:rPr>
              <a:t>Lễ</a:t>
            </a:r>
            <a:r>
              <a:rPr lang="en-US" sz="5400" b="0" dirty="0">
                <a:solidFill>
                  <a:srgbClr val="003399"/>
                </a:solidFill>
                <a:effectLst/>
                <a:cs typeface="Times New Roman" pitchFamily="18" charset="0"/>
              </a:rPr>
              <a:t/>
            </a:r>
            <a:br>
              <a:rPr lang="en-US" sz="5400" b="0" dirty="0">
                <a:solidFill>
                  <a:srgbClr val="003399"/>
                </a:solidFill>
                <a:effectLst/>
                <a:cs typeface="Times New Roman" pitchFamily="18" charset="0"/>
              </a:rPr>
            </a:br>
            <a:r>
              <a:rPr lang="en-US" sz="3600" b="0" dirty="0" smtClean="0">
                <a:solidFill>
                  <a:srgbClr val="C00000"/>
                </a:solidFill>
                <a:effectLst/>
                <a:cs typeface="Times New Roman" pitchFamily="18" charset="0"/>
              </a:rPr>
              <a:t>DÂNG LÊN BA NGÔI</a:t>
            </a:r>
            <a:br>
              <a:rPr lang="en-US" sz="3600" b="0" dirty="0" smtClean="0">
                <a:solidFill>
                  <a:srgbClr val="C00000"/>
                </a:solidFill>
                <a:effectLst/>
                <a:cs typeface="Times New Roman" pitchFamily="18" charset="0"/>
              </a:rPr>
            </a:br>
            <a:r>
              <a:rPr lang="en-US" sz="3100" b="0" i="1" dirty="0" err="1" smtClean="0">
                <a:solidFill>
                  <a:srgbClr val="003399"/>
                </a:solidFill>
                <a:effectLst/>
                <a:cs typeface="Times New Roman" pitchFamily="18" charset="0"/>
              </a:rPr>
              <a:t>Nguyễn</a:t>
            </a:r>
            <a:r>
              <a:rPr lang="en-US" sz="3600" b="0" dirty="0" smtClean="0">
                <a:solidFill>
                  <a:srgbClr val="003399"/>
                </a:solidFill>
                <a:effectLst/>
                <a:cs typeface="Times New Roman" pitchFamily="18" charset="0"/>
              </a:rPr>
              <a:t> </a:t>
            </a:r>
            <a:r>
              <a:rPr lang="en-US" sz="3100" b="0" i="1" dirty="0" err="1" smtClean="0">
                <a:solidFill>
                  <a:srgbClr val="003399"/>
                </a:solidFill>
                <a:effectLst/>
                <a:cs typeface="Times New Roman" pitchFamily="18" charset="0"/>
              </a:rPr>
              <a:t>Văn</a:t>
            </a:r>
            <a:r>
              <a:rPr lang="en-US" sz="3100" b="0" i="1" dirty="0" smtClean="0">
                <a:solidFill>
                  <a:srgbClr val="003399"/>
                </a:solidFill>
                <a:effectLst/>
                <a:cs typeface="Times New Roman" pitchFamily="18" charset="0"/>
              </a:rPr>
              <a:t> </a:t>
            </a:r>
            <a:r>
              <a:rPr lang="en-US" sz="3100" b="0" i="1" dirty="0" err="1" smtClean="0">
                <a:solidFill>
                  <a:srgbClr val="003399"/>
                </a:solidFill>
                <a:effectLst/>
                <a:cs typeface="Times New Roman" pitchFamily="18" charset="0"/>
              </a:rPr>
              <a:t>Tuyên</a:t>
            </a:r>
            <a:r>
              <a:rPr lang="en-US" sz="3100" b="0" i="1" dirty="0" smtClean="0">
                <a:solidFill>
                  <a:srgbClr val="003399"/>
                </a:solidFill>
                <a:effectLst/>
                <a:cs typeface="Times New Roman" pitchFamily="18" charset="0"/>
              </a:rPr>
              <a:t> &amp; </a:t>
            </a:r>
            <a:r>
              <a:rPr lang="en-US" sz="3100" b="0" i="1" dirty="0" err="1" smtClean="0">
                <a:solidFill>
                  <a:srgbClr val="003399"/>
                </a:solidFill>
                <a:effectLst/>
                <a:cs typeface="Times New Roman" pitchFamily="18" charset="0"/>
              </a:rPr>
              <a:t>Phương</a:t>
            </a:r>
            <a:r>
              <a:rPr lang="en-US" sz="3100" b="0" i="1" dirty="0" smtClean="0">
                <a:solidFill>
                  <a:srgbClr val="003399"/>
                </a:solidFill>
                <a:effectLst/>
                <a:cs typeface="Times New Roman" pitchFamily="18" charset="0"/>
              </a:rPr>
              <a:t> </a:t>
            </a:r>
            <a:r>
              <a:rPr lang="en-US" sz="3100" b="0" i="1" dirty="0" err="1" smtClean="0">
                <a:solidFill>
                  <a:srgbClr val="003399"/>
                </a:solidFill>
                <a:effectLst/>
                <a:cs typeface="Times New Roman" pitchFamily="18" charset="0"/>
              </a:rPr>
              <a:t>Quang</a:t>
            </a:r>
            <a:r>
              <a:rPr lang="en-US" sz="5300" b="0" i="1" dirty="0">
                <a:solidFill>
                  <a:srgbClr val="003399"/>
                </a:solidFill>
                <a:effectLst/>
                <a:cs typeface="Times New Roman" pitchFamily="18" charset="0"/>
              </a:rPr>
              <a:t/>
            </a:r>
            <a:br>
              <a:rPr lang="en-US" sz="5300" b="0" i="1" dirty="0">
                <a:solidFill>
                  <a:srgbClr val="003399"/>
                </a:solidFill>
                <a:effectLst/>
                <a:cs typeface="Times New Roman" pitchFamily="18" charset="0"/>
              </a:rPr>
            </a:br>
            <a:endParaRPr lang="en-US" sz="5300" b="0" i="1" dirty="0">
              <a:solidFill>
                <a:srgbClr val="003399"/>
              </a:solidFill>
              <a:effectLs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95250"/>
            <a:ext cx="9144000" cy="5143500"/>
          </a:xfrm>
        </p:spPr>
        <p:txBody>
          <a:bodyPr>
            <a:noAutofit/>
          </a:bodyPr>
          <a:lstStyle/>
          <a:p>
            <a:pPr marL="27385" indent="0" algn="just">
              <a:lnSpc>
                <a:spcPct val="130000"/>
              </a:lnSpc>
              <a:buNone/>
            </a:pPr>
            <a:r>
              <a:rPr lang="en-US" altLang="en-US" sz="4800" b="0" u="sng" dirty="0" err="1" smtClean="0">
                <a:solidFill>
                  <a:srgbClr val="FF0000"/>
                </a:solidFill>
                <a:effectLst/>
                <a:latin typeface="+mj-lt"/>
                <a:ea typeface="Tahoma" panose="020B0604030504040204" pitchFamily="34" charset="0"/>
                <a:cs typeface="Times New Roman" panose="02020603050405020304" pitchFamily="18" charset="0"/>
              </a:rPr>
              <a:t>Đk</a:t>
            </a:r>
            <a:r>
              <a:rPr lang="en-US" altLang="en-US" sz="4800" b="0"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4800" b="0" dirty="0" smtClean="0">
                <a:solidFill>
                  <a:srgbClr val="003399"/>
                </a:solidFill>
                <a:effectLst/>
                <a:latin typeface="+mj-lt"/>
                <a:ea typeface="Tahoma" panose="020B0604030504040204" pitchFamily="34" charset="0"/>
                <a:cs typeface="Times New Roman" panose="02020603050405020304" pitchFamily="18" charset="0"/>
              </a:rPr>
              <a:t> </a:t>
            </a:r>
            <a:r>
              <a:rPr lang="en-US" sz="4800" b="0" dirty="0" err="1" smtClean="0">
                <a:solidFill>
                  <a:srgbClr val="003399"/>
                </a:solidFill>
                <a:effectLst/>
                <a:latin typeface="+mj-lt"/>
              </a:rPr>
              <a:t>Linh</a:t>
            </a:r>
            <a:r>
              <a:rPr lang="en-US" sz="4800" b="0" dirty="0" smtClean="0">
                <a:solidFill>
                  <a:srgbClr val="003399"/>
                </a:solidFill>
                <a:effectLst/>
                <a:latin typeface="+mj-lt"/>
              </a:rPr>
              <a:t> </a:t>
            </a:r>
            <a:r>
              <a:rPr lang="en-US" sz="4800" b="0" dirty="0" err="1" smtClean="0">
                <a:solidFill>
                  <a:srgbClr val="003399"/>
                </a:solidFill>
                <a:effectLst/>
                <a:latin typeface="+mj-lt"/>
              </a:rPr>
              <a:t>mục</a:t>
            </a:r>
            <a:r>
              <a:rPr lang="en-US" sz="4800" b="0" dirty="0" smtClean="0">
                <a:solidFill>
                  <a:srgbClr val="003399"/>
                </a:solidFill>
                <a:effectLst/>
                <a:latin typeface="+mj-lt"/>
              </a:rPr>
              <a:t> </a:t>
            </a:r>
            <a:r>
              <a:rPr lang="en-US" sz="4800" b="0" dirty="0" err="1" smtClean="0">
                <a:solidFill>
                  <a:srgbClr val="003399"/>
                </a:solidFill>
                <a:effectLst/>
                <a:latin typeface="+mj-lt"/>
              </a:rPr>
              <a:t>dâng</a:t>
            </a:r>
            <a:r>
              <a:rPr lang="en-US" sz="4800" b="0" dirty="0" smtClean="0">
                <a:solidFill>
                  <a:srgbClr val="003399"/>
                </a:solidFill>
                <a:effectLst/>
                <a:latin typeface="+mj-lt"/>
              </a:rPr>
              <a:t> </a:t>
            </a:r>
            <a:r>
              <a:rPr lang="en-US" sz="4800" b="0" dirty="0" err="1" smtClean="0">
                <a:solidFill>
                  <a:srgbClr val="003399"/>
                </a:solidFill>
                <a:effectLst/>
                <a:latin typeface="+mj-lt"/>
              </a:rPr>
              <a:t>tiến</a:t>
            </a:r>
            <a:r>
              <a:rPr lang="en-US" sz="4800" b="0" dirty="0" smtClean="0">
                <a:solidFill>
                  <a:srgbClr val="003399"/>
                </a:solidFill>
                <a:effectLst/>
                <a:latin typeface="+mj-lt"/>
              </a:rPr>
              <a:t> </a:t>
            </a:r>
            <a:r>
              <a:rPr lang="en-US" sz="4800" b="0" dirty="0" err="1" smtClean="0">
                <a:solidFill>
                  <a:srgbClr val="003399"/>
                </a:solidFill>
                <a:effectLst/>
                <a:latin typeface="+mj-lt"/>
              </a:rPr>
              <a:t>lễ</a:t>
            </a:r>
            <a:r>
              <a:rPr lang="en-US" sz="4800" b="0" dirty="0" smtClean="0">
                <a:solidFill>
                  <a:srgbClr val="003399"/>
                </a:solidFill>
                <a:effectLst/>
                <a:latin typeface="+mj-lt"/>
              </a:rPr>
              <a:t> </a:t>
            </a:r>
            <a:r>
              <a:rPr lang="en-US" sz="4800" b="0" dirty="0" err="1" smtClean="0">
                <a:solidFill>
                  <a:srgbClr val="003399"/>
                </a:solidFill>
                <a:effectLst/>
                <a:latin typeface="+mj-lt"/>
              </a:rPr>
              <a:t>vật</a:t>
            </a:r>
            <a:r>
              <a:rPr lang="en-US" sz="4800" b="0" dirty="0" smtClean="0">
                <a:solidFill>
                  <a:srgbClr val="003399"/>
                </a:solidFill>
                <a:effectLst/>
                <a:latin typeface="+mj-lt"/>
              </a:rPr>
              <a:t> </a:t>
            </a:r>
            <a:r>
              <a:rPr lang="en-US" sz="4800" b="0" dirty="0" err="1" smtClean="0">
                <a:solidFill>
                  <a:srgbClr val="003399"/>
                </a:solidFill>
                <a:effectLst/>
                <a:latin typeface="+mj-lt"/>
              </a:rPr>
              <a:t>lên</a:t>
            </a:r>
            <a:r>
              <a:rPr lang="en-US" sz="4800" b="0" dirty="0" smtClean="0">
                <a:solidFill>
                  <a:srgbClr val="003399"/>
                </a:solidFill>
                <a:effectLst/>
                <a:latin typeface="+mj-lt"/>
              </a:rPr>
              <a:t> Ba </a:t>
            </a:r>
            <a:r>
              <a:rPr lang="en-US" sz="4800" b="0" dirty="0" err="1" smtClean="0">
                <a:solidFill>
                  <a:srgbClr val="003399"/>
                </a:solidFill>
                <a:effectLst/>
                <a:latin typeface="+mj-lt"/>
              </a:rPr>
              <a:t>Ngôi</a:t>
            </a:r>
            <a:r>
              <a:rPr lang="en-US" sz="4800" b="0" dirty="0" smtClean="0">
                <a:solidFill>
                  <a:srgbClr val="003399"/>
                </a:solidFill>
                <a:effectLst/>
                <a:latin typeface="+mj-lt"/>
              </a:rPr>
              <a:t>. </a:t>
            </a:r>
            <a:r>
              <a:rPr lang="en-US" sz="4800" b="0" dirty="0" err="1" smtClean="0">
                <a:solidFill>
                  <a:srgbClr val="003399"/>
                </a:solidFill>
                <a:effectLst/>
                <a:latin typeface="+mj-lt"/>
              </a:rPr>
              <a:t>Hằng</a:t>
            </a:r>
            <a:r>
              <a:rPr lang="en-US" sz="4800" b="0" dirty="0" smtClean="0">
                <a:solidFill>
                  <a:srgbClr val="003399"/>
                </a:solidFill>
                <a:effectLst/>
                <a:latin typeface="+mj-lt"/>
              </a:rPr>
              <a:t> </a:t>
            </a:r>
            <a:r>
              <a:rPr lang="en-US" sz="4800" b="0" dirty="0" err="1" smtClean="0">
                <a:solidFill>
                  <a:srgbClr val="003399"/>
                </a:solidFill>
                <a:effectLst/>
                <a:latin typeface="+mj-lt"/>
              </a:rPr>
              <a:t>ngày</a:t>
            </a:r>
            <a:r>
              <a:rPr lang="en-US" sz="4800" b="0" dirty="0" smtClean="0">
                <a:solidFill>
                  <a:srgbClr val="003399"/>
                </a:solidFill>
                <a:effectLst/>
                <a:latin typeface="+mj-lt"/>
              </a:rPr>
              <a:t> </a:t>
            </a:r>
            <a:r>
              <a:rPr lang="en-US" sz="4800" b="0" dirty="0" err="1" smtClean="0">
                <a:solidFill>
                  <a:srgbClr val="003399"/>
                </a:solidFill>
                <a:effectLst/>
                <a:latin typeface="+mj-lt"/>
              </a:rPr>
              <a:t>tái</a:t>
            </a:r>
            <a:r>
              <a:rPr lang="en-US" sz="4800" b="0" dirty="0" smtClean="0">
                <a:solidFill>
                  <a:srgbClr val="003399"/>
                </a:solidFill>
                <a:effectLst/>
                <a:latin typeface="+mj-lt"/>
              </a:rPr>
              <a:t> </a:t>
            </a:r>
            <a:r>
              <a:rPr lang="en-US" sz="4800" b="0" dirty="0" err="1" smtClean="0">
                <a:solidFill>
                  <a:srgbClr val="003399"/>
                </a:solidFill>
                <a:effectLst/>
                <a:latin typeface="+mj-lt"/>
              </a:rPr>
              <a:t>diễn</a:t>
            </a:r>
            <a:r>
              <a:rPr lang="en-US" sz="4800" b="0" dirty="0" smtClean="0">
                <a:solidFill>
                  <a:srgbClr val="003399"/>
                </a:solidFill>
                <a:effectLst/>
                <a:latin typeface="+mj-lt"/>
              </a:rPr>
              <a:t> </a:t>
            </a:r>
            <a:r>
              <a:rPr lang="en-US" sz="4800" b="0" dirty="0" err="1" smtClean="0">
                <a:solidFill>
                  <a:srgbClr val="003399"/>
                </a:solidFill>
                <a:effectLst/>
                <a:latin typeface="+mj-lt"/>
              </a:rPr>
              <a:t>tiệc</a:t>
            </a:r>
            <a:r>
              <a:rPr lang="en-US" sz="4800" b="0" dirty="0" smtClean="0">
                <a:solidFill>
                  <a:srgbClr val="003399"/>
                </a:solidFill>
                <a:effectLst/>
                <a:latin typeface="+mj-lt"/>
              </a:rPr>
              <a:t> </a:t>
            </a:r>
            <a:r>
              <a:rPr lang="en-US" sz="4800" b="0" dirty="0" err="1" smtClean="0">
                <a:solidFill>
                  <a:srgbClr val="003399"/>
                </a:solidFill>
                <a:effectLst/>
                <a:latin typeface="+mj-lt"/>
              </a:rPr>
              <a:t>ly</a:t>
            </a:r>
            <a:r>
              <a:rPr lang="en-US" sz="4800" b="0" dirty="0" smtClean="0">
                <a:solidFill>
                  <a:srgbClr val="003399"/>
                </a:solidFill>
                <a:effectLst/>
                <a:latin typeface="+mj-lt"/>
              </a:rPr>
              <a:t> </a:t>
            </a:r>
            <a:r>
              <a:rPr lang="en-US" sz="4800" b="0" dirty="0" err="1" smtClean="0">
                <a:solidFill>
                  <a:srgbClr val="003399"/>
                </a:solidFill>
                <a:effectLst/>
                <a:latin typeface="+mj-lt"/>
              </a:rPr>
              <a:t>khắp</a:t>
            </a:r>
            <a:r>
              <a:rPr lang="en-US" sz="4800" b="0" dirty="0" smtClean="0">
                <a:solidFill>
                  <a:srgbClr val="003399"/>
                </a:solidFill>
                <a:effectLst/>
                <a:latin typeface="+mj-lt"/>
              </a:rPr>
              <a:t> </a:t>
            </a:r>
            <a:r>
              <a:rPr lang="en-US" sz="4800" b="0" dirty="0" err="1" smtClean="0">
                <a:solidFill>
                  <a:srgbClr val="003399"/>
                </a:solidFill>
                <a:effectLst/>
                <a:latin typeface="+mj-lt"/>
              </a:rPr>
              <a:t>nơi</a:t>
            </a:r>
            <a:r>
              <a:rPr lang="en-US" sz="4800" b="0" dirty="0" smtClean="0">
                <a:solidFill>
                  <a:srgbClr val="003399"/>
                </a:solidFill>
                <a:effectLst/>
                <a:latin typeface="+mj-lt"/>
              </a:rPr>
              <a:t>. </a:t>
            </a:r>
            <a:r>
              <a:rPr lang="en-US" sz="4800" b="0" dirty="0" err="1" smtClean="0">
                <a:solidFill>
                  <a:srgbClr val="003399"/>
                </a:solidFill>
                <a:effectLst/>
                <a:latin typeface="+mj-lt"/>
              </a:rPr>
              <a:t>Thánh</a:t>
            </a:r>
            <a:r>
              <a:rPr lang="en-US" sz="4800" b="0" dirty="0" smtClean="0">
                <a:solidFill>
                  <a:srgbClr val="003399"/>
                </a:solidFill>
                <a:effectLst/>
                <a:latin typeface="+mj-lt"/>
              </a:rPr>
              <a:t> </a:t>
            </a:r>
            <a:r>
              <a:rPr lang="en-US" sz="4800" b="0" dirty="0" err="1" smtClean="0">
                <a:solidFill>
                  <a:srgbClr val="003399"/>
                </a:solidFill>
                <a:effectLst/>
                <a:latin typeface="+mj-lt"/>
              </a:rPr>
              <a:t>hóa</a:t>
            </a:r>
            <a:r>
              <a:rPr lang="en-US" sz="4800" b="0" dirty="0" smtClean="0">
                <a:solidFill>
                  <a:srgbClr val="003399"/>
                </a:solidFill>
                <a:effectLst/>
                <a:latin typeface="+mj-lt"/>
              </a:rPr>
              <a:t> </a:t>
            </a:r>
            <a:r>
              <a:rPr lang="en-US" sz="4800" b="0" dirty="0" err="1" smtClean="0">
                <a:solidFill>
                  <a:srgbClr val="003399"/>
                </a:solidFill>
                <a:effectLst/>
                <a:latin typeface="+mj-lt"/>
              </a:rPr>
              <a:t>chúng</a:t>
            </a:r>
            <a:r>
              <a:rPr lang="en-US" sz="4800" b="0" dirty="0" smtClean="0">
                <a:solidFill>
                  <a:srgbClr val="003399"/>
                </a:solidFill>
                <a:effectLst/>
                <a:latin typeface="+mj-lt"/>
              </a:rPr>
              <a:t> con </a:t>
            </a:r>
            <a:r>
              <a:rPr lang="en-US" sz="4800" b="0" dirty="0" err="1" smtClean="0">
                <a:solidFill>
                  <a:srgbClr val="003399"/>
                </a:solidFill>
                <a:effectLst/>
                <a:latin typeface="+mj-lt"/>
              </a:rPr>
              <a:t>trong</a:t>
            </a:r>
            <a:r>
              <a:rPr lang="en-US" sz="4800" b="0" dirty="0" smtClean="0">
                <a:solidFill>
                  <a:srgbClr val="003399"/>
                </a:solidFill>
                <a:effectLst/>
                <a:latin typeface="+mj-lt"/>
              </a:rPr>
              <a:t> </a:t>
            </a:r>
            <a:r>
              <a:rPr lang="en-US" sz="4800" b="0" dirty="0" err="1" smtClean="0">
                <a:solidFill>
                  <a:srgbClr val="003399"/>
                </a:solidFill>
                <a:effectLst/>
                <a:latin typeface="+mj-lt"/>
              </a:rPr>
              <a:t>cả</a:t>
            </a:r>
            <a:r>
              <a:rPr lang="en-US" sz="4800" b="0" dirty="0" smtClean="0">
                <a:solidFill>
                  <a:srgbClr val="003399"/>
                </a:solidFill>
                <a:effectLst/>
                <a:latin typeface="+mj-lt"/>
              </a:rPr>
              <a:t> </a:t>
            </a:r>
            <a:r>
              <a:rPr lang="en-US" sz="4800" b="0" dirty="0" err="1" smtClean="0">
                <a:solidFill>
                  <a:srgbClr val="003399"/>
                </a:solidFill>
                <a:effectLst/>
                <a:latin typeface="+mj-lt"/>
              </a:rPr>
              <a:t>cuộc</a:t>
            </a:r>
            <a:r>
              <a:rPr lang="en-US" sz="4800" b="0" dirty="0" smtClean="0">
                <a:solidFill>
                  <a:srgbClr val="003399"/>
                </a:solidFill>
                <a:effectLst/>
                <a:latin typeface="+mj-lt"/>
              </a:rPr>
              <a:t> </a:t>
            </a:r>
            <a:r>
              <a:rPr lang="en-US" sz="4800" b="0" dirty="0" err="1" smtClean="0">
                <a:solidFill>
                  <a:srgbClr val="003399"/>
                </a:solidFill>
                <a:effectLst/>
                <a:latin typeface="+mj-lt"/>
              </a:rPr>
              <a:t>đời</a:t>
            </a:r>
            <a:r>
              <a:rPr lang="en-US" sz="4800" b="0" dirty="0" smtClean="0">
                <a:solidFill>
                  <a:srgbClr val="003399"/>
                </a:solidFill>
                <a:effectLst/>
                <a:latin typeface="+mj-lt"/>
              </a:rPr>
              <a:t>, </a:t>
            </a:r>
            <a:r>
              <a:rPr lang="en-US" sz="4800" b="0" dirty="0" err="1" smtClean="0">
                <a:solidFill>
                  <a:srgbClr val="003399"/>
                </a:solidFill>
                <a:effectLst/>
                <a:latin typeface="+mj-lt"/>
              </a:rPr>
              <a:t>nên</a:t>
            </a:r>
            <a:r>
              <a:rPr lang="en-US" sz="4800" b="0" dirty="0" smtClean="0">
                <a:solidFill>
                  <a:srgbClr val="003399"/>
                </a:solidFill>
                <a:effectLst/>
                <a:latin typeface="+mj-lt"/>
              </a:rPr>
              <a:t> </a:t>
            </a:r>
            <a:r>
              <a:rPr lang="en-US" sz="4800" b="0" dirty="0" err="1" smtClean="0">
                <a:solidFill>
                  <a:srgbClr val="003399"/>
                </a:solidFill>
                <a:effectLst/>
                <a:latin typeface="+mj-lt"/>
              </a:rPr>
              <a:t>một</a:t>
            </a:r>
            <a:r>
              <a:rPr lang="en-US" sz="4800" b="0" dirty="0" smtClean="0">
                <a:solidFill>
                  <a:srgbClr val="003399"/>
                </a:solidFill>
                <a:effectLst/>
                <a:latin typeface="+mj-lt"/>
              </a:rPr>
              <a:t> </a:t>
            </a:r>
            <a:r>
              <a:rPr lang="en-US" sz="4800" b="0" dirty="0" err="1" smtClean="0">
                <a:solidFill>
                  <a:srgbClr val="003399"/>
                </a:solidFill>
                <a:effectLst/>
                <a:latin typeface="+mj-lt"/>
              </a:rPr>
              <a:t>của</a:t>
            </a:r>
            <a:r>
              <a:rPr lang="en-US" sz="4800" b="0" dirty="0" smtClean="0">
                <a:solidFill>
                  <a:srgbClr val="003399"/>
                </a:solidFill>
                <a:effectLst/>
                <a:latin typeface="+mj-lt"/>
              </a:rPr>
              <a:t> </a:t>
            </a:r>
            <a:r>
              <a:rPr lang="en-US" sz="4800" b="0" dirty="0" err="1" smtClean="0">
                <a:solidFill>
                  <a:srgbClr val="003399"/>
                </a:solidFill>
                <a:effectLst/>
                <a:latin typeface="+mj-lt"/>
              </a:rPr>
              <a:t>lễ</a:t>
            </a:r>
            <a:r>
              <a:rPr lang="en-US" sz="4800" b="0" dirty="0" smtClean="0">
                <a:solidFill>
                  <a:srgbClr val="003399"/>
                </a:solidFill>
                <a:effectLst/>
                <a:latin typeface="+mj-lt"/>
              </a:rPr>
              <a:t> </a:t>
            </a:r>
            <a:r>
              <a:rPr lang="en-US" sz="4800" b="0" dirty="0" err="1" smtClean="0">
                <a:solidFill>
                  <a:srgbClr val="003399"/>
                </a:solidFill>
                <a:effectLst/>
                <a:latin typeface="+mj-lt"/>
              </a:rPr>
              <a:t>mới</a:t>
            </a:r>
            <a:r>
              <a:rPr lang="en-US" sz="4800" b="0" dirty="0" smtClean="0">
                <a:solidFill>
                  <a:srgbClr val="003399"/>
                </a:solidFill>
                <a:effectLst/>
                <a:latin typeface="+mj-lt"/>
              </a:rPr>
              <a:t> </a:t>
            </a:r>
            <a:r>
              <a:rPr lang="en-US" sz="4800" b="0" dirty="0" err="1" smtClean="0">
                <a:solidFill>
                  <a:srgbClr val="003399"/>
                </a:solidFill>
                <a:effectLst/>
                <a:latin typeface="+mj-lt"/>
              </a:rPr>
              <a:t>để</a:t>
            </a:r>
            <a:r>
              <a:rPr lang="en-US" sz="4800" b="0" dirty="0" smtClean="0">
                <a:solidFill>
                  <a:srgbClr val="003399"/>
                </a:solidFill>
                <a:effectLst/>
                <a:latin typeface="+mj-lt"/>
              </a:rPr>
              <a:t> </a:t>
            </a:r>
            <a:r>
              <a:rPr lang="en-US" sz="4800" b="0" dirty="0" err="1" smtClean="0">
                <a:solidFill>
                  <a:srgbClr val="003399"/>
                </a:solidFill>
                <a:effectLst/>
                <a:latin typeface="+mj-lt"/>
              </a:rPr>
              <a:t>dâng</a:t>
            </a:r>
            <a:r>
              <a:rPr lang="en-US" sz="4800" b="0" dirty="0" smtClean="0">
                <a:solidFill>
                  <a:srgbClr val="003399"/>
                </a:solidFill>
                <a:effectLst/>
                <a:latin typeface="+mj-lt"/>
              </a:rPr>
              <a:t> Ba </a:t>
            </a:r>
            <a:r>
              <a:rPr lang="en-US" sz="4800" b="0" dirty="0" err="1" smtClean="0">
                <a:solidFill>
                  <a:srgbClr val="003399"/>
                </a:solidFill>
                <a:effectLst/>
                <a:latin typeface="+mj-lt"/>
              </a:rPr>
              <a:t>Ngôi</a:t>
            </a:r>
            <a:r>
              <a:rPr lang="en-US" sz="4800" b="0" dirty="0" smtClean="0">
                <a:solidFill>
                  <a:srgbClr val="003399"/>
                </a:solidFill>
                <a:effectLst/>
                <a:latin typeface="+mj-lt"/>
              </a:rPr>
              <a:t>. </a:t>
            </a:r>
            <a:endParaRPr lang="en-US" altLang="en-US" sz="48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0" u="sng" dirty="0" smtClean="0">
                <a:solidFill>
                  <a:srgbClr val="FF0000"/>
                </a:solidFill>
                <a:effectLst/>
                <a:latin typeface="+mj-lt"/>
                <a:ea typeface="Tahoma" panose="020B0604030504040204" pitchFamily="34" charset="0"/>
                <a:cs typeface="Times New Roman" panose="02020603050405020304" pitchFamily="18" charset="0"/>
              </a:rPr>
              <a:t>Tk1:</a:t>
            </a:r>
            <a:r>
              <a:rPr lang="en-US" altLang="en-US" sz="4800" b="0" dirty="0" smtClean="0">
                <a:solidFill>
                  <a:srgbClr val="003399"/>
                </a:solidFill>
                <a:effectLst/>
                <a:latin typeface="+mj-lt"/>
                <a:ea typeface="Tahoma" panose="020B0604030504040204" pitchFamily="34" charset="0"/>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Như</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nước</a:t>
            </a:r>
            <a:r>
              <a:rPr lang="en-US" sz="4800" b="0" dirty="0" smtClean="0">
                <a:solidFill>
                  <a:srgbClr val="003399"/>
                </a:solidFill>
                <a:effectLst/>
                <a:latin typeface="+mj-lt"/>
                <a:cs typeface="Times New Roman" panose="02020603050405020304" pitchFamily="18" charset="0"/>
              </a:rPr>
              <a:t> tan </a:t>
            </a:r>
            <a:r>
              <a:rPr lang="en-US" sz="4800" b="0" dirty="0" err="1" smtClean="0">
                <a:solidFill>
                  <a:srgbClr val="003399"/>
                </a:solidFill>
                <a:effectLst/>
                <a:latin typeface="+mj-lt"/>
                <a:cs typeface="Times New Roman" panose="02020603050405020304" pitchFamily="18" charset="0"/>
              </a:rPr>
              <a:t>trong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chén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rượu</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đầy</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Như</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hương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mới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lửa</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hồng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thắp</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dâng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Như</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sáp</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ong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thầm</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cháy</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đêm</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ngày</a:t>
            </a:r>
            <a:r>
              <a:rPr lang="en-US" sz="4800" b="0" dirty="0" smtClean="0">
                <a:solidFill>
                  <a:srgbClr val="003399"/>
                </a:solidFill>
                <a:effectLst/>
                <a:latin typeface="+mj-lt"/>
                <a:cs typeface="Times New Roman" panose="02020603050405020304" pitchFamily="18" charset="0"/>
              </a:rPr>
              <a:t>. Con </a:t>
            </a:r>
            <a:r>
              <a:rPr lang="en-US" sz="4800" b="0" dirty="0" err="1" smtClean="0">
                <a:solidFill>
                  <a:srgbClr val="003399"/>
                </a:solidFill>
                <a:effectLst/>
                <a:latin typeface="+mj-lt"/>
                <a:cs typeface="Times New Roman" panose="02020603050405020304" pitchFamily="18" charset="0"/>
              </a:rPr>
              <a:t>tự</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hiến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sống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đời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thánh</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ân</a:t>
            </a:r>
            <a:endParaRPr lang="en-US" altLang="en-US" sz="48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95250"/>
            <a:ext cx="9144000" cy="5143500"/>
          </a:xfrm>
        </p:spPr>
        <p:txBody>
          <a:bodyPr>
            <a:noAutofit/>
          </a:bodyPr>
          <a:lstStyle/>
          <a:p>
            <a:pPr marL="27385" indent="0" algn="just">
              <a:lnSpc>
                <a:spcPct val="130000"/>
              </a:lnSpc>
              <a:buNone/>
            </a:pPr>
            <a:r>
              <a:rPr lang="en-US" altLang="en-US" sz="4800" b="0" u="sng" dirty="0" err="1" smtClean="0">
                <a:solidFill>
                  <a:srgbClr val="FF0000"/>
                </a:solidFill>
                <a:effectLst/>
                <a:latin typeface="+mj-lt"/>
                <a:ea typeface="Tahoma" panose="020B0604030504040204" pitchFamily="34" charset="0"/>
                <a:cs typeface="Times New Roman" panose="02020603050405020304" pitchFamily="18" charset="0"/>
              </a:rPr>
              <a:t>Đk</a:t>
            </a:r>
            <a:r>
              <a:rPr lang="en-US" altLang="en-US" sz="4800" b="0"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4800" b="0" dirty="0" smtClean="0">
                <a:solidFill>
                  <a:srgbClr val="003399"/>
                </a:solidFill>
                <a:effectLst/>
                <a:latin typeface="+mj-lt"/>
                <a:ea typeface="Tahoma" panose="020B0604030504040204" pitchFamily="34" charset="0"/>
                <a:cs typeface="Times New Roman" panose="02020603050405020304" pitchFamily="18" charset="0"/>
              </a:rPr>
              <a:t> </a:t>
            </a:r>
            <a:r>
              <a:rPr lang="en-US" sz="4800" b="0" dirty="0" err="1" smtClean="0">
                <a:solidFill>
                  <a:srgbClr val="003399"/>
                </a:solidFill>
                <a:effectLst/>
                <a:latin typeface="+mj-lt"/>
              </a:rPr>
              <a:t>Linh</a:t>
            </a:r>
            <a:r>
              <a:rPr lang="en-US" sz="4800" b="0" dirty="0" smtClean="0">
                <a:solidFill>
                  <a:srgbClr val="003399"/>
                </a:solidFill>
                <a:effectLst/>
                <a:latin typeface="+mj-lt"/>
              </a:rPr>
              <a:t> </a:t>
            </a:r>
            <a:r>
              <a:rPr lang="en-US" sz="4800" b="0" dirty="0" err="1" smtClean="0">
                <a:solidFill>
                  <a:srgbClr val="003399"/>
                </a:solidFill>
                <a:effectLst/>
                <a:latin typeface="+mj-lt"/>
              </a:rPr>
              <a:t>mục</a:t>
            </a:r>
            <a:r>
              <a:rPr lang="en-US" sz="4800" b="0" dirty="0" smtClean="0">
                <a:solidFill>
                  <a:srgbClr val="003399"/>
                </a:solidFill>
                <a:effectLst/>
                <a:latin typeface="+mj-lt"/>
              </a:rPr>
              <a:t> </a:t>
            </a:r>
            <a:r>
              <a:rPr lang="en-US" sz="4800" b="0" dirty="0" err="1" smtClean="0">
                <a:solidFill>
                  <a:srgbClr val="003399"/>
                </a:solidFill>
                <a:effectLst/>
                <a:latin typeface="+mj-lt"/>
              </a:rPr>
              <a:t>dâng</a:t>
            </a:r>
            <a:r>
              <a:rPr lang="en-US" sz="4800" b="0" dirty="0" smtClean="0">
                <a:solidFill>
                  <a:srgbClr val="003399"/>
                </a:solidFill>
                <a:effectLst/>
                <a:latin typeface="+mj-lt"/>
              </a:rPr>
              <a:t> </a:t>
            </a:r>
            <a:r>
              <a:rPr lang="en-US" sz="4800" b="0" dirty="0" err="1" smtClean="0">
                <a:solidFill>
                  <a:srgbClr val="003399"/>
                </a:solidFill>
                <a:effectLst/>
                <a:latin typeface="+mj-lt"/>
              </a:rPr>
              <a:t>tiến</a:t>
            </a:r>
            <a:r>
              <a:rPr lang="en-US" sz="4800" b="0" dirty="0" smtClean="0">
                <a:solidFill>
                  <a:srgbClr val="003399"/>
                </a:solidFill>
                <a:effectLst/>
                <a:latin typeface="+mj-lt"/>
              </a:rPr>
              <a:t> </a:t>
            </a:r>
            <a:r>
              <a:rPr lang="en-US" sz="4800" b="0" dirty="0" err="1" smtClean="0">
                <a:solidFill>
                  <a:srgbClr val="003399"/>
                </a:solidFill>
                <a:effectLst/>
                <a:latin typeface="+mj-lt"/>
              </a:rPr>
              <a:t>lễ</a:t>
            </a:r>
            <a:r>
              <a:rPr lang="en-US" sz="4800" b="0" dirty="0" smtClean="0">
                <a:solidFill>
                  <a:srgbClr val="003399"/>
                </a:solidFill>
                <a:effectLst/>
                <a:latin typeface="+mj-lt"/>
              </a:rPr>
              <a:t> </a:t>
            </a:r>
            <a:r>
              <a:rPr lang="en-US" sz="4800" b="0" dirty="0" err="1" smtClean="0">
                <a:solidFill>
                  <a:srgbClr val="003399"/>
                </a:solidFill>
                <a:effectLst/>
                <a:latin typeface="+mj-lt"/>
              </a:rPr>
              <a:t>vật</a:t>
            </a:r>
            <a:r>
              <a:rPr lang="en-US" sz="4800" b="0" dirty="0" smtClean="0">
                <a:solidFill>
                  <a:srgbClr val="003399"/>
                </a:solidFill>
                <a:effectLst/>
                <a:latin typeface="+mj-lt"/>
              </a:rPr>
              <a:t> </a:t>
            </a:r>
            <a:r>
              <a:rPr lang="en-US" sz="4800" b="0" dirty="0" err="1" smtClean="0">
                <a:solidFill>
                  <a:srgbClr val="003399"/>
                </a:solidFill>
                <a:effectLst/>
                <a:latin typeface="+mj-lt"/>
              </a:rPr>
              <a:t>lên</a:t>
            </a:r>
            <a:r>
              <a:rPr lang="en-US" sz="4800" b="0" dirty="0" smtClean="0">
                <a:solidFill>
                  <a:srgbClr val="003399"/>
                </a:solidFill>
                <a:effectLst/>
                <a:latin typeface="+mj-lt"/>
              </a:rPr>
              <a:t> Ba </a:t>
            </a:r>
            <a:r>
              <a:rPr lang="en-US" sz="4800" b="0" dirty="0" err="1" smtClean="0">
                <a:solidFill>
                  <a:srgbClr val="003399"/>
                </a:solidFill>
                <a:effectLst/>
                <a:latin typeface="+mj-lt"/>
              </a:rPr>
              <a:t>Ngôi</a:t>
            </a:r>
            <a:r>
              <a:rPr lang="en-US" sz="4800" b="0" dirty="0" smtClean="0">
                <a:solidFill>
                  <a:srgbClr val="003399"/>
                </a:solidFill>
                <a:effectLst/>
                <a:latin typeface="+mj-lt"/>
              </a:rPr>
              <a:t>. </a:t>
            </a:r>
            <a:r>
              <a:rPr lang="en-US" sz="4800" b="0" dirty="0" err="1" smtClean="0">
                <a:solidFill>
                  <a:srgbClr val="003399"/>
                </a:solidFill>
                <a:effectLst/>
                <a:latin typeface="+mj-lt"/>
              </a:rPr>
              <a:t>Hằng</a:t>
            </a:r>
            <a:r>
              <a:rPr lang="en-US" sz="4800" b="0" dirty="0" smtClean="0">
                <a:solidFill>
                  <a:srgbClr val="003399"/>
                </a:solidFill>
                <a:effectLst/>
                <a:latin typeface="+mj-lt"/>
              </a:rPr>
              <a:t> </a:t>
            </a:r>
            <a:r>
              <a:rPr lang="en-US" sz="4800" b="0" dirty="0" err="1" smtClean="0">
                <a:solidFill>
                  <a:srgbClr val="003399"/>
                </a:solidFill>
                <a:effectLst/>
                <a:latin typeface="+mj-lt"/>
              </a:rPr>
              <a:t>ngày</a:t>
            </a:r>
            <a:r>
              <a:rPr lang="en-US" sz="4800" b="0" dirty="0" smtClean="0">
                <a:solidFill>
                  <a:srgbClr val="003399"/>
                </a:solidFill>
                <a:effectLst/>
                <a:latin typeface="+mj-lt"/>
              </a:rPr>
              <a:t> </a:t>
            </a:r>
            <a:r>
              <a:rPr lang="en-US" sz="4800" b="0" dirty="0" err="1" smtClean="0">
                <a:solidFill>
                  <a:srgbClr val="003399"/>
                </a:solidFill>
                <a:effectLst/>
                <a:latin typeface="+mj-lt"/>
              </a:rPr>
              <a:t>tái</a:t>
            </a:r>
            <a:r>
              <a:rPr lang="en-US" sz="4800" b="0" dirty="0" smtClean="0">
                <a:solidFill>
                  <a:srgbClr val="003399"/>
                </a:solidFill>
                <a:effectLst/>
                <a:latin typeface="+mj-lt"/>
              </a:rPr>
              <a:t> </a:t>
            </a:r>
            <a:r>
              <a:rPr lang="en-US" sz="4800" b="0" dirty="0" err="1" smtClean="0">
                <a:solidFill>
                  <a:srgbClr val="003399"/>
                </a:solidFill>
                <a:effectLst/>
                <a:latin typeface="+mj-lt"/>
              </a:rPr>
              <a:t>diễn</a:t>
            </a:r>
            <a:r>
              <a:rPr lang="en-US" sz="4800" b="0" dirty="0" smtClean="0">
                <a:solidFill>
                  <a:srgbClr val="003399"/>
                </a:solidFill>
                <a:effectLst/>
                <a:latin typeface="+mj-lt"/>
              </a:rPr>
              <a:t> </a:t>
            </a:r>
            <a:r>
              <a:rPr lang="en-US" sz="4800" b="0" dirty="0" err="1" smtClean="0">
                <a:solidFill>
                  <a:srgbClr val="003399"/>
                </a:solidFill>
                <a:effectLst/>
                <a:latin typeface="+mj-lt"/>
              </a:rPr>
              <a:t>tiệc</a:t>
            </a:r>
            <a:r>
              <a:rPr lang="en-US" sz="4800" b="0" dirty="0" smtClean="0">
                <a:solidFill>
                  <a:srgbClr val="003399"/>
                </a:solidFill>
                <a:effectLst/>
                <a:latin typeface="+mj-lt"/>
              </a:rPr>
              <a:t> </a:t>
            </a:r>
            <a:r>
              <a:rPr lang="en-US" sz="4800" b="0" dirty="0" err="1" smtClean="0">
                <a:solidFill>
                  <a:srgbClr val="003399"/>
                </a:solidFill>
                <a:effectLst/>
                <a:latin typeface="+mj-lt"/>
              </a:rPr>
              <a:t>ly</a:t>
            </a:r>
            <a:r>
              <a:rPr lang="en-US" sz="4800" b="0" dirty="0" smtClean="0">
                <a:solidFill>
                  <a:srgbClr val="003399"/>
                </a:solidFill>
                <a:effectLst/>
                <a:latin typeface="+mj-lt"/>
              </a:rPr>
              <a:t> </a:t>
            </a:r>
            <a:r>
              <a:rPr lang="en-US" sz="4800" b="0" dirty="0" err="1" smtClean="0">
                <a:solidFill>
                  <a:srgbClr val="003399"/>
                </a:solidFill>
                <a:effectLst/>
                <a:latin typeface="+mj-lt"/>
              </a:rPr>
              <a:t>khắp</a:t>
            </a:r>
            <a:r>
              <a:rPr lang="en-US" sz="4800" b="0" dirty="0" smtClean="0">
                <a:solidFill>
                  <a:srgbClr val="003399"/>
                </a:solidFill>
                <a:effectLst/>
                <a:latin typeface="+mj-lt"/>
              </a:rPr>
              <a:t> </a:t>
            </a:r>
            <a:r>
              <a:rPr lang="en-US" sz="4800" b="0" dirty="0" err="1" smtClean="0">
                <a:solidFill>
                  <a:srgbClr val="003399"/>
                </a:solidFill>
                <a:effectLst/>
                <a:latin typeface="+mj-lt"/>
              </a:rPr>
              <a:t>nơi</a:t>
            </a:r>
            <a:r>
              <a:rPr lang="en-US" sz="4800" b="0" dirty="0" smtClean="0">
                <a:solidFill>
                  <a:srgbClr val="003399"/>
                </a:solidFill>
                <a:effectLst/>
                <a:latin typeface="+mj-lt"/>
              </a:rPr>
              <a:t>. </a:t>
            </a:r>
            <a:r>
              <a:rPr lang="en-US" sz="4800" b="0" dirty="0" err="1" smtClean="0">
                <a:solidFill>
                  <a:srgbClr val="003399"/>
                </a:solidFill>
                <a:effectLst/>
                <a:latin typeface="+mj-lt"/>
              </a:rPr>
              <a:t>Thánh</a:t>
            </a:r>
            <a:r>
              <a:rPr lang="en-US" sz="4800" b="0" dirty="0" smtClean="0">
                <a:solidFill>
                  <a:srgbClr val="003399"/>
                </a:solidFill>
                <a:effectLst/>
                <a:latin typeface="+mj-lt"/>
              </a:rPr>
              <a:t> </a:t>
            </a:r>
            <a:r>
              <a:rPr lang="en-US" sz="4800" b="0" dirty="0" err="1" smtClean="0">
                <a:solidFill>
                  <a:srgbClr val="003399"/>
                </a:solidFill>
                <a:effectLst/>
                <a:latin typeface="+mj-lt"/>
              </a:rPr>
              <a:t>hóa</a:t>
            </a:r>
            <a:r>
              <a:rPr lang="en-US" sz="4800" b="0" dirty="0" smtClean="0">
                <a:solidFill>
                  <a:srgbClr val="003399"/>
                </a:solidFill>
                <a:effectLst/>
                <a:latin typeface="+mj-lt"/>
              </a:rPr>
              <a:t> </a:t>
            </a:r>
            <a:r>
              <a:rPr lang="en-US" sz="4800" b="0" dirty="0" err="1" smtClean="0">
                <a:solidFill>
                  <a:srgbClr val="003399"/>
                </a:solidFill>
                <a:effectLst/>
                <a:latin typeface="+mj-lt"/>
              </a:rPr>
              <a:t>chúng</a:t>
            </a:r>
            <a:r>
              <a:rPr lang="en-US" sz="4800" b="0" dirty="0" smtClean="0">
                <a:solidFill>
                  <a:srgbClr val="003399"/>
                </a:solidFill>
                <a:effectLst/>
                <a:latin typeface="+mj-lt"/>
              </a:rPr>
              <a:t> con </a:t>
            </a:r>
            <a:r>
              <a:rPr lang="en-US" sz="4800" b="0" dirty="0" err="1" smtClean="0">
                <a:solidFill>
                  <a:srgbClr val="003399"/>
                </a:solidFill>
                <a:effectLst/>
                <a:latin typeface="+mj-lt"/>
              </a:rPr>
              <a:t>trong</a:t>
            </a:r>
            <a:r>
              <a:rPr lang="en-US" sz="4800" b="0" dirty="0" smtClean="0">
                <a:solidFill>
                  <a:srgbClr val="003399"/>
                </a:solidFill>
                <a:effectLst/>
                <a:latin typeface="+mj-lt"/>
              </a:rPr>
              <a:t> </a:t>
            </a:r>
            <a:r>
              <a:rPr lang="en-US" sz="4800" b="0" dirty="0" err="1" smtClean="0">
                <a:solidFill>
                  <a:srgbClr val="003399"/>
                </a:solidFill>
                <a:effectLst/>
                <a:latin typeface="+mj-lt"/>
              </a:rPr>
              <a:t>cả</a:t>
            </a:r>
            <a:r>
              <a:rPr lang="en-US" sz="4800" b="0" dirty="0" smtClean="0">
                <a:solidFill>
                  <a:srgbClr val="003399"/>
                </a:solidFill>
                <a:effectLst/>
                <a:latin typeface="+mj-lt"/>
              </a:rPr>
              <a:t> </a:t>
            </a:r>
            <a:r>
              <a:rPr lang="en-US" sz="4800" b="0" dirty="0" err="1" smtClean="0">
                <a:solidFill>
                  <a:srgbClr val="003399"/>
                </a:solidFill>
                <a:effectLst/>
                <a:latin typeface="+mj-lt"/>
              </a:rPr>
              <a:t>cuộc</a:t>
            </a:r>
            <a:r>
              <a:rPr lang="en-US" sz="4800" b="0" dirty="0" smtClean="0">
                <a:solidFill>
                  <a:srgbClr val="003399"/>
                </a:solidFill>
                <a:effectLst/>
                <a:latin typeface="+mj-lt"/>
              </a:rPr>
              <a:t> </a:t>
            </a:r>
            <a:r>
              <a:rPr lang="en-US" sz="4800" b="0" dirty="0" err="1" smtClean="0">
                <a:solidFill>
                  <a:srgbClr val="003399"/>
                </a:solidFill>
                <a:effectLst/>
                <a:latin typeface="+mj-lt"/>
              </a:rPr>
              <a:t>đời</a:t>
            </a:r>
            <a:r>
              <a:rPr lang="en-US" sz="4800" b="0" dirty="0" smtClean="0">
                <a:solidFill>
                  <a:srgbClr val="003399"/>
                </a:solidFill>
                <a:effectLst/>
                <a:latin typeface="+mj-lt"/>
              </a:rPr>
              <a:t>, </a:t>
            </a:r>
            <a:r>
              <a:rPr lang="en-US" sz="4800" b="0" dirty="0" err="1" smtClean="0">
                <a:solidFill>
                  <a:srgbClr val="003399"/>
                </a:solidFill>
                <a:effectLst/>
                <a:latin typeface="+mj-lt"/>
              </a:rPr>
              <a:t>nên</a:t>
            </a:r>
            <a:r>
              <a:rPr lang="en-US" sz="4800" b="0" dirty="0" smtClean="0">
                <a:solidFill>
                  <a:srgbClr val="003399"/>
                </a:solidFill>
                <a:effectLst/>
                <a:latin typeface="+mj-lt"/>
              </a:rPr>
              <a:t> </a:t>
            </a:r>
            <a:r>
              <a:rPr lang="en-US" sz="4800" b="0" dirty="0" err="1" smtClean="0">
                <a:solidFill>
                  <a:srgbClr val="003399"/>
                </a:solidFill>
                <a:effectLst/>
                <a:latin typeface="+mj-lt"/>
              </a:rPr>
              <a:t>một</a:t>
            </a:r>
            <a:r>
              <a:rPr lang="en-US" sz="4800" b="0" dirty="0" smtClean="0">
                <a:solidFill>
                  <a:srgbClr val="003399"/>
                </a:solidFill>
                <a:effectLst/>
                <a:latin typeface="+mj-lt"/>
              </a:rPr>
              <a:t> </a:t>
            </a:r>
            <a:r>
              <a:rPr lang="en-US" sz="4800" b="0" dirty="0" err="1" smtClean="0">
                <a:solidFill>
                  <a:srgbClr val="003399"/>
                </a:solidFill>
                <a:effectLst/>
                <a:latin typeface="+mj-lt"/>
              </a:rPr>
              <a:t>của</a:t>
            </a:r>
            <a:r>
              <a:rPr lang="en-US" sz="4800" b="0" dirty="0" smtClean="0">
                <a:solidFill>
                  <a:srgbClr val="003399"/>
                </a:solidFill>
                <a:effectLst/>
                <a:latin typeface="+mj-lt"/>
              </a:rPr>
              <a:t> </a:t>
            </a:r>
            <a:r>
              <a:rPr lang="en-US" sz="4800" b="0" dirty="0" err="1" smtClean="0">
                <a:solidFill>
                  <a:srgbClr val="003399"/>
                </a:solidFill>
                <a:effectLst/>
                <a:latin typeface="+mj-lt"/>
              </a:rPr>
              <a:t>lễ</a:t>
            </a:r>
            <a:r>
              <a:rPr lang="en-US" sz="4800" b="0" dirty="0" smtClean="0">
                <a:solidFill>
                  <a:srgbClr val="003399"/>
                </a:solidFill>
                <a:effectLst/>
                <a:latin typeface="+mj-lt"/>
              </a:rPr>
              <a:t> </a:t>
            </a:r>
            <a:r>
              <a:rPr lang="en-US" sz="4800" b="0" dirty="0" err="1" smtClean="0">
                <a:solidFill>
                  <a:srgbClr val="003399"/>
                </a:solidFill>
                <a:effectLst/>
                <a:latin typeface="+mj-lt"/>
              </a:rPr>
              <a:t>mới</a:t>
            </a:r>
            <a:r>
              <a:rPr lang="en-US" sz="4800" b="0" dirty="0" smtClean="0">
                <a:solidFill>
                  <a:srgbClr val="003399"/>
                </a:solidFill>
                <a:effectLst/>
                <a:latin typeface="+mj-lt"/>
              </a:rPr>
              <a:t> </a:t>
            </a:r>
            <a:r>
              <a:rPr lang="en-US" sz="4800" b="0" dirty="0" err="1" smtClean="0">
                <a:solidFill>
                  <a:srgbClr val="003399"/>
                </a:solidFill>
                <a:effectLst/>
                <a:latin typeface="+mj-lt"/>
              </a:rPr>
              <a:t>để</a:t>
            </a:r>
            <a:r>
              <a:rPr lang="en-US" sz="4800" b="0" dirty="0" smtClean="0">
                <a:solidFill>
                  <a:srgbClr val="003399"/>
                </a:solidFill>
                <a:effectLst/>
                <a:latin typeface="+mj-lt"/>
              </a:rPr>
              <a:t> </a:t>
            </a:r>
            <a:r>
              <a:rPr lang="en-US" sz="4800" b="0" dirty="0" err="1" smtClean="0">
                <a:solidFill>
                  <a:srgbClr val="003399"/>
                </a:solidFill>
                <a:effectLst/>
                <a:latin typeface="+mj-lt"/>
              </a:rPr>
              <a:t>dâng</a:t>
            </a:r>
            <a:r>
              <a:rPr lang="en-US" sz="4800" b="0" dirty="0" smtClean="0">
                <a:solidFill>
                  <a:srgbClr val="003399"/>
                </a:solidFill>
                <a:effectLst/>
                <a:latin typeface="+mj-lt"/>
              </a:rPr>
              <a:t> Ba </a:t>
            </a:r>
            <a:r>
              <a:rPr lang="en-US" sz="4800" b="0" dirty="0" err="1" smtClean="0">
                <a:solidFill>
                  <a:srgbClr val="003399"/>
                </a:solidFill>
                <a:effectLst/>
                <a:latin typeface="+mj-lt"/>
              </a:rPr>
              <a:t>Ngôi</a:t>
            </a:r>
            <a:r>
              <a:rPr lang="en-US" sz="4800" b="0" dirty="0" smtClean="0">
                <a:solidFill>
                  <a:srgbClr val="003399"/>
                </a:solidFill>
                <a:effectLst/>
                <a:latin typeface="+mj-lt"/>
              </a:rPr>
              <a:t>. </a:t>
            </a:r>
            <a:endParaRPr lang="en-US" altLang="en-US" sz="48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66234478"/>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endParaRPr lang="en-US" altLang="en-US" sz="900" b="0" u="sng" dirty="0">
              <a:solidFill>
                <a:srgbClr val="FF0000"/>
              </a:solidFill>
              <a:effectLst/>
              <a:latin typeface="+mj-lt"/>
              <a:ea typeface="Tahoma" panose="020B0604030504040204" pitchFamily="34" charset="0"/>
              <a:cs typeface="Times New Roman" panose="02020603050405020304" pitchFamily="18" charset="0"/>
            </a:endParaRPr>
          </a:p>
          <a:p>
            <a:pPr marL="27385" indent="0" algn="just">
              <a:lnSpc>
                <a:spcPct val="120000"/>
              </a:lnSpc>
              <a:buNone/>
            </a:pPr>
            <a:r>
              <a:rPr lang="en-US" altLang="en-US" sz="5400" b="0" u="sng" dirty="0" smtClean="0">
                <a:solidFill>
                  <a:srgbClr val="FF0000"/>
                </a:solidFill>
                <a:effectLst/>
                <a:latin typeface="+mj-lt"/>
                <a:ea typeface="Tahoma" panose="020B0604030504040204" pitchFamily="34" charset="0"/>
                <a:cs typeface="Times New Roman" panose="02020603050405020304" pitchFamily="18" charset="0"/>
              </a:rPr>
              <a:t>Tk3:</a:t>
            </a:r>
            <a:r>
              <a:rPr lang="en-US" altLang="en-US" sz="5400" b="0" dirty="0" smtClean="0">
                <a:solidFill>
                  <a:srgbClr val="003399"/>
                </a:solidFill>
                <a:effectLst/>
                <a:latin typeface="+mj-lt"/>
                <a:ea typeface="Tahoma" panose="020B0604030504040204" pitchFamily="34" charset="0"/>
                <a:cs typeface="Times New Roman" panose="02020603050405020304" pitchFamily="18" charset="0"/>
              </a:rPr>
              <a:t> </a:t>
            </a:r>
            <a:r>
              <a:rPr lang="en-US" sz="4800" b="0" dirty="0" smtClean="0">
                <a:solidFill>
                  <a:srgbClr val="003399"/>
                </a:solidFill>
                <a:effectLst/>
                <a:latin typeface="+mj-lt"/>
                <a:cs typeface="Times New Roman" panose="02020603050405020304" pitchFamily="18" charset="0"/>
              </a:rPr>
              <a:t>Cho </a:t>
            </a:r>
            <a:r>
              <a:rPr lang="en-US" sz="4800" b="0" dirty="0" err="1" smtClean="0">
                <a:solidFill>
                  <a:srgbClr val="003399"/>
                </a:solidFill>
                <a:effectLst/>
                <a:latin typeface="+mj-lt"/>
                <a:cs typeface="Times New Roman" panose="02020603050405020304" pitchFamily="18" charset="0"/>
              </a:rPr>
              <a:t>giáo</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dân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đang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sống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khắp</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trời</a:t>
            </a:r>
            <a:r>
              <a:rPr lang="en-US" sz="4800" b="0" dirty="0" smtClean="0">
                <a:solidFill>
                  <a:srgbClr val="003399"/>
                </a:solidFill>
                <a:effectLst/>
                <a:latin typeface="+mj-lt"/>
                <a:cs typeface="Times New Roman" panose="02020603050405020304" pitchFamily="18" charset="0"/>
              </a:rPr>
              <a:t>. Cho </a:t>
            </a:r>
            <a:r>
              <a:rPr lang="en-US" sz="4800" b="0" dirty="0" err="1" smtClean="0">
                <a:solidFill>
                  <a:srgbClr val="003399"/>
                </a:solidFill>
                <a:effectLst/>
                <a:latin typeface="+mj-lt"/>
                <a:cs typeface="Times New Roman" panose="02020603050405020304" pitchFamily="18" charset="0"/>
              </a:rPr>
              <a:t>thế</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giới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chưa</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được</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đức</a:t>
            </a:r>
            <a:r>
              <a:rPr lang="en-US" sz="4800" b="0" dirty="0" smtClean="0">
                <a:solidFill>
                  <a:srgbClr val="003399"/>
                </a:solidFill>
                <a:effectLst/>
                <a:latin typeface="+mj-lt"/>
                <a:cs typeface="Times New Roman" panose="02020603050405020304" pitchFamily="18" charset="0"/>
              </a:rPr>
              <a:t> tin. Cho </a:t>
            </a:r>
            <a:r>
              <a:rPr lang="en-US" sz="4800" b="0" dirty="0" err="1" smtClean="0">
                <a:solidFill>
                  <a:srgbClr val="003399"/>
                </a:solidFill>
                <a:effectLst/>
                <a:latin typeface="+mj-lt"/>
                <a:cs typeface="Times New Roman" panose="02020603050405020304" pitchFamily="18" charset="0"/>
              </a:rPr>
              <a:t>các</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linh</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hồn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đã</a:t>
            </a:r>
            <a:r>
              <a:rPr lang="en-US" sz="4800" b="0" dirty="0" smtClean="0">
                <a:solidFill>
                  <a:srgbClr val="003399"/>
                </a:solidFill>
                <a:effectLst/>
                <a:latin typeface="+mj-lt"/>
                <a:cs typeface="Times New Roman" panose="02020603050405020304" pitchFamily="18" charset="0"/>
              </a:rPr>
              <a:t> qua </a:t>
            </a:r>
            <a:r>
              <a:rPr lang="en-US" sz="4800" b="0" dirty="0" err="1" smtClean="0">
                <a:solidFill>
                  <a:srgbClr val="003399"/>
                </a:solidFill>
                <a:effectLst/>
                <a:latin typeface="+mj-lt"/>
                <a:cs typeface="Times New Roman" panose="02020603050405020304" pitchFamily="18" charset="0"/>
              </a:rPr>
              <a:t>đời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Xin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hiệp</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nhất</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trong</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nguồn</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tái</a:t>
            </a:r>
            <a:r>
              <a:rPr lang="en-US" sz="4800" b="0" dirty="0" smtClean="0">
                <a:solidFill>
                  <a:srgbClr val="003399"/>
                </a:solidFill>
                <a:effectLst/>
                <a:latin typeface="+mj-lt"/>
                <a:cs typeface="Times New Roman" panose="02020603050405020304" pitchFamily="18" charset="0"/>
              </a:rPr>
              <a:t> </a:t>
            </a:r>
            <a:r>
              <a:rPr lang="en-US" sz="4800" b="0" dirty="0" err="1" smtClean="0">
                <a:solidFill>
                  <a:srgbClr val="003399"/>
                </a:solidFill>
                <a:effectLst/>
                <a:latin typeface="+mj-lt"/>
                <a:cs typeface="Times New Roman" panose="02020603050405020304" pitchFamily="18" charset="0"/>
              </a:rPr>
              <a:t>sinh</a:t>
            </a:r>
            <a:r>
              <a:rPr lang="en-US" sz="4800" b="0" dirty="0" smtClean="0">
                <a:solidFill>
                  <a:srgbClr val="003399"/>
                </a:solidFill>
                <a:effectLst/>
                <a:latin typeface="+mj-lt"/>
                <a:cs typeface="Times New Roman" panose="02020603050405020304" pitchFamily="18" charset="0"/>
              </a:rPr>
              <a:t>. </a:t>
            </a:r>
            <a:endParaRPr lang="vi-VN" sz="4800" b="0" dirty="0">
              <a:solidFill>
                <a:srgbClr val="003399"/>
              </a:solidFill>
              <a:effectLst/>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95250"/>
            <a:ext cx="9144000" cy="5143500"/>
          </a:xfrm>
        </p:spPr>
        <p:txBody>
          <a:bodyPr>
            <a:noAutofit/>
          </a:bodyPr>
          <a:lstStyle/>
          <a:p>
            <a:pPr marL="27385" indent="0" algn="just">
              <a:lnSpc>
                <a:spcPct val="130000"/>
              </a:lnSpc>
              <a:buNone/>
            </a:pPr>
            <a:r>
              <a:rPr lang="en-US" altLang="en-US" sz="4800" b="0" u="sng" dirty="0" err="1" smtClean="0">
                <a:solidFill>
                  <a:srgbClr val="FF0000"/>
                </a:solidFill>
                <a:effectLst/>
                <a:latin typeface="+mj-lt"/>
                <a:ea typeface="Tahoma" panose="020B0604030504040204" pitchFamily="34" charset="0"/>
                <a:cs typeface="Times New Roman" panose="02020603050405020304" pitchFamily="18" charset="0"/>
              </a:rPr>
              <a:t>Đk</a:t>
            </a:r>
            <a:r>
              <a:rPr lang="en-US" altLang="en-US" sz="4800" b="0"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4800" b="0" dirty="0" smtClean="0">
                <a:solidFill>
                  <a:srgbClr val="003399"/>
                </a:solidFill>
                <a:effectLst/>
                <a:latin typeface="+mj-lt"/>
                <a:ea typeface="Tahoma" panose="020B0604030504040204" pitchFamily="34" charset="0"/>
                <a:cs typeface="Times New Roman" panose="02020603050405020304" pitchFamily="18" charset="0"/>
              </a:rPr>
              <a:t> </a:t>
            </a:r>
            <a:r>
              <a:rPr lang="en-US" sz="4800" b="0" dirty="0" err="1" smtClean="0">
                <a:solidFill>
                  <a:srgbClr val="003399"/>
                </a:solidFill>
                <a:effectLst/>
                <a:latin typeface="+mj-lt"/>
              </a:rPr>
              <a:t>Linh</a:t>
            </a:r>
            <a:r>
              <a:rPr lang="en-US" sz="4800" b="0" dirty="0" smtClean="0">
                <a:solidFill>
                  <a:srgbClr val="003399"/>
                </a:solidFill>
                <a:effectLst/>
                <a:latin typeface="+mj-lt"/>
              </a:rPr>
              <a:t> </a:t>
            </a:r>
            <a:r>
              <a:rPr lang="en-US" sz="4800" b="0" dirty="0" err="1" smtClean="0">
                <a:solidFill>
                  <a:srgbClr val="003399"/>
                </a:solidFill>
                <a:effectLst/>
                <a:latin typeface="+mj-lt"/>
              </a:rPr>
              <a:t>mục</a:t>
            </a:r>
            <a:r>
              <a:rPr lang="en-US" sz="4800" b="0" dirty="0" smtClean="0">
                <a:solidFill>
                  <a:srgbClr val="003399"/>
                </a:solidFill>
                <a:effectLst/>
                <a:latin typeface="+mj-lt"/>
              </a:rPr>
              <a:t> </a:t>
            </a:r>
            <a:r>
              <a:rPr lang="en-US" sz="4800" b="0" dirty="0" err="1" smtClean="0">
                <a:solidFill>
                  <a:srgbClr val="003399"/>
                </a:solidFill>
                <a:effectLst/>
                <a:latin typeface="+mj-lt"/>
              </a:rPr>
              <a:t>dâng</a:t>
            </a:r>
            <a:r>
              <a:rPr lang="en-US" sz="4800" b="0" dirty="0" smtClean="0">
                <a:solidFill>
                  <a:srgbClr val="003399"/>
                </a:solidFill>
                <a:effectLst/>
                <a:latin typeface="+mj-lt"/>
              </a:rPr>
              <a:t> </a:t>
            </a:r>
            <a:r>
              <a:rPr lang="en-US" sz="4800" b="0" dirty="0" err="1" smtClean="0">
                <a:solidFill>
                  <a:srgbClr val="003399"/>
                </a:solidFill>
                <a:effectLst/>
                <a:latin typeface="+mj-lt"/>
              </a:rPr>
              <a:t>tiến</a:t>
            </a:r>
            <a:r>
              <a:rPr lang="en-US" sz="4800" b="0" dirty="0" smtClean="0">
                <a:solidFill>
                  <a:srgbClr val="003399"/>
                </a:solidFill>
                <a:effectLst/>
                <a:latin typeface="+mj-lt"/>
              </a:rPr>
              <a:t> </a:t>
            </a:r>
            <a:r>
              <a:rPr lang="en-US" sz="4800" b="0" dirty="0" err="1" smtClean="0">
                <a:solidFill>
                  <a:srgbClr val="003399"/>
                </a:solidFill>
                <a:effectLst/>
                <a:latin typeface="+mj-lt"/>
              </a:rPr>
              <a:t>lễ</a:t>
            </a:r>
            <a:r>
              <a:rPr lang="en-US" sz="4800" b="0" dirty="0" smtClean="0">
                <a:solidFill>
                  <a:srgbClr val="003399"/>
                </a:solidFill>
                <a:effectLst/>
                <a:latin typeface="+mj-lt"/>
              </a:rPr>
              <a:t> </a:t>
            </a:r>
            <a:r>
              <a:rPr lang="en-US" sz="4800" b="0" dirty="0" err="1" smtClean="0">
                <a:solidFill>
                  <a:srgbClr val="003399"/>
                </a:solidFill>
                <a:effectLst/>
                <a:latin typeface="+mj-lt"/>
              </a:rPr>
              <a:t>vật</a:t>
            </a:r>
            <a:r>
              <a:rPr lang="en-US" sz="4800" b="0" dirty="0" smtClean="0">
                <a:solidFill>
                  <a:srgbClr val="003399"/>
                </a:solidFill>
                <a:effectLst/>
                <a:latin typeface="+mj-lt"/>
              </a:rPr>
              <a:t> </a:t>
            </a:r>
            <a:r>
              <a:rPr lang="en-US" sz="4800" b="0" dirty="0" err="1" smtClean="0">
                <a:solidFill>
                  <a:srgbClr val="003399"/>
                </a:solidFill>
                <a:effectLst/>
                <a:latin typeface="+mj-lt"/>
              </a:rPr>
              <a:t>lên</a:t>
            </a:r>
            <a:r>
              <a:rPr lang="en-US" sz="4800" b="0" dirty="0" smtClean="0">
                <a:solidFill>
                  <a:srgbClr val="003399"/>
                </a:solidFill>
                <a:effectLst/>
                <a:latin typeface="+mj-lt"/>
              </a:rPr>
              <a:t> Ba </a:t>
            </a:r>
            <a:r>
              <a:rPr lang="en-US" sz="4800" b="0" dirty="0" err="1" smtClean="0">
                <a:solidFill>
                  <a:srgbClr val="003399"/>
                </a:solidFill>
                <a:effectLst/>
                <a:latin typeface="+mj-lt"/>
              </a:rPr>
              <a:t>Ngôi</a:t>
            </a:r>
            <a:r>
              <a:rPr lang="en-US" sz="4800" b="0" dirty="0" smtClean="0">
                <a:solidFill>
                  <a:srgbClr val="003399"/>
                </a:solidFill>
                <a:effectLst/>
                <a:latin typeface="+mj-lt"/>
              </a:rPr>
              <a:t>. </a:t>
            </a:r>
            <a:r>
              <a:rPr lang="en-US" sz="4800" b="0" dirty="0" err="1" smtClean="0">
                <a:solidFill>
                  <a:srgbClr val="003399"/>
                </a:solidFill>
                <a:effectLst/>
                <a:latin typeface="+mj-lt"/>
              </a:rPr>
              <a:t>Hằng</a:t>
            </a:r>
            <a:r>
              <a:rPr lang="en-US" sz="4800" b="0" dirty="0" smtClean="0">
                <a:solidFill>
                  <a:srgbClr val="003399"/>
                </a:solidFill>
                <a:effectLst/>
                <a:latin typeface="+mj-lt"/>
              </a:rPr>
              <a:t> </a:t>
            </a:r>
            <a:r>
              <a:rPr lang="en-US" sz="4800" b="0" dirty="0" err="1" smtClean="0">
                <a:solidFill>
                  <a:srgbClr val="003399"/>
                </a:solidFill>
                <a:effectLst/>
                <a:latin typeface="+mj-lt"/>
              </a:rPr>
              <a:t>ngày</a:t>
            </a:r>
            <a:r>
              <a:rPr lang="en-US" sz="4800" b="0" dirty="0" smtClean="0">
                <a:solidFill>
                  <a:srgbClr val="003399"/>
                </a:solidFill>
                <a:effectLst/>
                <a:latin typeface="+mj-lt"/>
              </a:rPr>
              <a:t> </a:t>
            </a:r>
            <a:r>
              <a:rPr lang="en-US" sz="4800" b="0" dirty="0" err="1" smtClean="0">
                <a:solidFill>
                  <a:srgbClr val="003399"/>
                </a:solidFill>
                <a:effectLst/>
                <a:latin typeface="+mj-lt"/>
              </a:rPr>
              <a:t>tái</a:t>
            </a:r>
            <a:r>
              <a:rPr lang="en-US" sz="4800" b="0" dirty="0" smtClean="0">
                <a:solidFill>
                  <a:srgbClr val="003399"/>
                </a:solidFill>
                <a:effectLst/>
                <a:latin typeface="+mj-lt"/>
              </a:rPr>
              <a:t> </a:t>
            </a:r>
            <a:r>
              <a:rPr lang="en-US" sz="4800" b="0" dirty="0" err="1" smtClean="0">
                <a:solidFill>
                  <a:srgbClr val="003399"/>
                </a:solidFill>
                <a:effectLst/>
                <a:latin typeface="+mj-lt"/>
              </a:rPr>
              <a:t>diễn</a:t>
            </a:r>
            <a:r>
              <a:rPr lang="en-US" sz="4800" b="0" dirty="0" smtClean="0">
                <a:solidFill>
                  <a:srgbClr val="003399"/>
                </a:solidFill>
                <a:effectLst/>
                <a:latin typeface="+mj-lt"/>
              </a:rPr>
              <a:t> </a:t>
            </a:r>
            <a:r>
              <a:rPr lang="en-US" sz="4800" b="0" dirty="0" err="1" smtClean="0">
                <a:solidFill>
                  <a:srgbClr val="003399"/>
                </a:solidFill>
                <a:effectLst/>
                <a:latin typeface="+mj-lt"/>
              </a:rPr>
              <a:t>tiệc</a:t>
            </a:r>
            <a:r>
              <a:rPr lang="en-US" sz="4800" b="0" dirty="0" smtClean="0">
                <a:solidFill>
                  <a:srgbClr val="003399"/>
                </a:solidFill>
                <a:effectLst/>
                <a:latin typeface="+mj-lt"/>
              </a:rPr>
              <a:t> </a:t>
            </a:r>
            <a:r>
              <a:rPr lang="en-US" sz="4800" b="0" dirty="0" err="1" smtClean="0">
                <a:solidFill>
                  <a:srgbClr val="003399"/>
                </a:solidFill>
                <a:effectLst/>
                <a:latin typeface="+mj-lt"/>
              </a:rPr>
              <a:t>ly</a:t>
            </a:r>
            <a:r>
              <a:rPr lang="en-US" sz="4800" b="0" dirty="0" smtClean="0">
                <a:solidFill>
                  <a:srgbClr val="003399"/>
                </a:solidFill>
                <a:effectLst/>
                <a:latin typeface="+mj-lt"/>
              </a:rPr>
              <a:t> </a:t>
            </a:r>
            <a:r>
              <a:rPr lang="en-US" sz="4800" b="0" dirty="0" err="1" smtClean="0">
                <a:solidFill>
                  <a:srgbClr val="003399"/>
                </a:solidFill>
                <a:effectLst/>
                <a:latin typeface="+mj-lt"/>
              </a:rPr>
              <a:t>khắp</a:t>
            </a:r>
            <a:r>
              <a:rPr lang="en-US" sz="4800" b="0" dirty="0" smtClean="0">
                <a:solidFill>
                  <a:srgbClr val="003399"/>
                </a:solidFill>
                <a:effectLst/>
                <a:latin typeface="+mj-lt"/>
              </a:rPr>
              <a:t> </a:t>
            </a:r>
            <a:r>
              <a:rPr lang="en-US" sz="4800" b="0" dirty="0" err="1" smtClean="0">
                <a:solidFill>
                  <a:srgbClr val="003399"/>
                </a:solidFill>
                <a:effectLst/>
                <a:latin typeface="+mj-lt"/>
              </a:rPr>
              <a:t>nơi</a:t>
            </a:r>
            <a:r>
              <a:rPr lang="en-US" sz="4800" b="0" dirty="0" smtClean="0">
                <a:solidFill>
                  <a:srgbClr val="003399"/>
                </a:solidFill>
                <a:effectLst/>
                <a:latin typeface="+mj-lt"/>
              </a:rPr>
              <a:t>. </a:t>
            </a:r>
            <a:r>
              <a:rPr lang="en-US" sz="4800" b="0" dirty="0" err="1" smtClean="0">
                <a:solidFill>
                  <a:srgbClr val="003399"/>
                </a:solidFill>
                <a:effectLst/>
                <a:latin typeface="+mj-lt"/>
              </a:rPr>
              <a:t>Thánh</a:t>
            </a:r>
            <a:r>
              <a:rPr lang="en-US" sz="4800" b="0" dirty="0" smtClean="0">
                <a:solidFill>
                  <a:srgbClr val="003399"/>
                </a:solidFill>
                <a:effectLst/>
                <a:latin typeface="+mj-lt"/>
              </a:rPr>
              <a:t> </a:t>
            </a:r>
            <a:r>
              <a:rPr lang="en-US" sz="4800" b="0" dirty="0" err="1" smtClean="0">
                <a:solidFill>
                  <a:srgbClr val="003399"/>
                </a:solidFill>
                <a:effectLst/>
                <a:latin typeface="+mj-lt"/>
              </a:rPr>
              <a:t>hóa</a:t>
            </a:r>
            <a:r>
              <a:rPr lang="en-US" sz="4800" b="0" dirty="0" smtClean="0">
                <a:solidFill>
                  <a:srgbClr val="003399"/>
                </a:solidFill>
                <a:effectLst/>
                <a:latin typeface="+mj-lt"/>
              </a:rPr>
              <a:t> </a:t>
            </a:r>
            <a:r>
              <a:rPr lang="en-US" sz="4800" b="0" dirty="0" err="1" smtClean="0">
                <a:solidFill>
                  <a:srgbClr val="003399"/>
                </a:solidFill>
                <a:effectLst/>
                <a:latin typeface="+mj-lt"/>
              </a:rPr>
              <a:t>chúng</a:t>
            </a:r>
            <a:r>
              <a:rPr lang="en-US" sz="4800" b="0" dirty="0" smtClean="0">
                <a:solidFill>
                  <a:srgbClr val="003399"/>
                </a:solidFill>
                <a:effectLst/>
                <a:latin typeface="+mj-lt"/>
              </a:rPr>
              <a:t> con </a:t>
            </a:r>
            <a:r>
              <a:rPr lang="en-US" sz="4800" b="0" dirty="0" err="1" smtClean="0">
                <a:solidFill>
                  <a:srgbClr val="003399"/>
                </a:solidFill>
                <a:effectLst/>
                <a:latin typeface="+mj-lt"/>
              </a:rPr>
              <a:t>trong</a:t>
            </a:r>
            <a:r>
              <a:rPr lang="en-US" sz="4800" b="0" dirty="0" smtClean="0">
                <a:solidFill>
                  <a:srgbClr val="003399"/>
                </a:solidFill>
                <a:effectLst/>
                <a:latin typeface="+mj-lt"/>
              </a:rPr>
              <a:t> </a:t>
            </a:r>
            <a:r>
              <a:rPr lang="en-US" sz="4800" b="0" dirty="0" err="1" smtClean="0">
                <a:solidFill>
                  <a:srgbClr val="003399"/>
                </a:solidFill>
                <a:effectLst/>
                <a:latin typeface="+mj-lt"/>
              </a:rPr>
              <a:t>cả</a:t>
            </a:r>
            <a:r>
              <a:rPr lang="en-US" sz="4800" b="0" dirty="0" smtClean="0">
                <a:solidFill>
                  <a:srgbClr val="003399"/>
                </a:solidFill>
                <a:effectLst/>
                <a:latin typeface="+mj-lt"/>
              </a:rPr>
              <a:t> </a:t>
            </a:r>
            <a:r>
              <a:rPr lang="en-US" sz="4800" b="0" dirty="0" err="1" smtClean="0">
                <a:solidFill>
                  <a:srgbClr val="003399"/>
                </a:solidFill>
                <a:effectLst/>
                <a:latin typeface="+mj-lt"/>
              </a:rPr>
              <a:t>cuộc</a:t>
            </a:r>
            <a:r>
              <a:rPr lang="en-US" sz="4800" b="0" dirty="0" smtClean="0">
                <a:solidFill>
                  <a:srgbClr val="003399"/>
                </a:solidFill>
                <a:effectLst/>
                <a:latin typeface="+mj-lt"/>
              </a:rPr>
              <a:t> </a:t>
            </a:r>
            <a:r>
              <a:rPr lang="en-US" sz="4800" b="0" dirty="0" err="1" smtClean="0">
                <a:solidFill>
                  <a:srgbClr val="003399"/>
                </a:solidFill>
                <a:effectLst/>
                <a:latin typeface="+mj-lt"/>
              </a:rPr>
              <a:t>đời</a:t>
            </a:r>
            <a:r>
              <a:rPr lang="en-US" sz="4800" b="0" dirty="0" smtClean="0">
                <a:solidFill>
                  <a:srgbClr val="003399"/>
                </a:solidFill>
                <a:effectLst/>
                <a:latin typeface="+mj-lt"/>
              </a:rPr>
              <a:t>, </a:t>
            </a:r>
            <a:r>
              <a:rPr lang="en-US" sz="4800" b="0" dirty="0" err="1" smtClean="0">
                <a:solidFill>
                  <a:srgbClr val="003399"/>
                </a:solidFill>
                <a:effectLst/>
                <a:latin typeface="+mj-lt"/>
              </a:rPr>
              <a:t>nên</a:t>
            </a:r>
            <a:r>
              <a:rPr lang="en-US" sz="4800" b="0" dirty="0" smtClean="0">
                <a:solidFill>
                  <a:srgbClr val="003399"/>
                </a:solidFill>
                <a:effectLst/>
                <a:latin typeface="+mj-lt"/>
              </a:rPr>
              <a:t> </a:t>
            </a:r>
            <a:r>
              <a:rPr lang="en-US" sz="4800" b="0" dirty="0" err="1" smtClean="0">
                <a:solidFill>
                  <a:srgbClr val="003399"/>
                </a:solidFill>
                <a:effectLst/>
                <a:latin typeface="+mj-lt"/>
              </a:rPr>
              <a:t>một</a:t>
            </a:r>
            <a:r>
              <a:rPr lang="en-US" sz="4800" b="0" dirty="0" smtClean="0">
                <a:solidFill>
                  <a:srgbClr val="003399"/>
                </a:solidFill>
                <a:effectLst/>
                <a:latin typeface="+mj-lt"/>
              </a:rPr>
              <a:t> </a:t>
            </a:r>
            <a:r>
              <a:rPr lang="en-US" sz="4800" b="0" dirty="0" err="1" smtClean="0">
                <a:solidFill>
                  <a:srgbClr val="003399"/>
                </a:solidFill>
                <a:effectLst/>
                <a:latin typeface="+mj-lt"/>
              </a:rPr>
              <a:t>của</a:t>
            </a:r>
            <a:r>
              <a:rPr lang="en-US" sz="4800" b="0" dirty="0" smtClean="0">
                <a:solidFill>
                  <a:srgbClr val="003399"/>
                </a:solidFill>
                <a:effectLst/>
                <a:latin typeface="+mj-lt"/>
              </a:rPr>
              <a:t> </a:t>
            </a:r>
            <a:r>
              <a:rPr lang="en-US" sz="4800" b="0" dirty="0" err="1" smtClean="0">
                <a:solidFill>
                  <a:srgbClr val="003399"/>
                </a:solidFill>
                <a:effectLst/>
                <a:latin typeface="+mj-lt"/>
              </a:rPr>
              <a:t>lễ</a:t>
            </a:r>
            <a:r>
              <a:rPr lang="en-US" sz="4800" b="0" dirty="0" smtClean="0">
                <a:solidFill>
                  <a:srgbClr val="003399"/>
                </a:solidFill>
                <a:effectLst/>
                <a:latin typeface="+mj-lt"/>
              </a:rPr>
              <a:t> </a:t>
            </a:r>
            <a:r>
              <a:rPr lang="en-US" sz="4800" b="0" dirty="0" err="1" smtClean="0">
                <a:solidFill>
                  <a:srgbClr val="003399"/>
                </a:solidFill>
                <a:effectLst/>
                <a:latin typeface="+mj-lt"/>
              </a:rPr>
              <a:t>mới</a:t>
            </a:r>
            <a:r>
              <a:rPr lang="en-US" sz="4800" b="0" dirty="0" smtClean="0">
                <a:solidFill>
                  <a:srgbClr val="003399"/>
                </a:solidFill>
                <a:effectLst/>
                <a:latin typeface="+mj-lt"/>
              </a:rPr>
              <a:t> </a:t>
            </a:r>
            <a:r>
              <a:rPr lang="en-US" sz="4800" b="0" dirty="0" err="1" smtClean="0">
                <a:solidFill>
                  <a:srgbClr val="003399"/>
                </a:solidFill>
                <a:effectLst/>
                <a:latin typeface="+mj-lt"/>
              </a:rPr>
              <a:t>để</a:t>
            </a:r>
            <a:r>
              <a:rPr lang="en-US" sz="4800" b="0" dirty="0" smtClean="0">
                <a:solidFill>
                  <a:srgbClr val="003399"/>
                </a:solidFill>
                <a:effectLst/>
                <a:latin typeface="+mj-lt"/>
              </a:rPr>
              <a:t> </a:t>
            </a:r>
            <a:r>
              <a:rPr lang="en-US" sz="4800" b="0" dirty="0" err="1" smtClean="0">
                <a:solidFill>
                  <a:srgbClr val="003399"/>
                </a:solidFill>
                <a:effectLst/>
                <a:latin typeface="+mj-lt"/>
              </a:rPr>
              <a:t>dâng</a:t>
            </a:r>
            <a:r>
              <a:rPr lang="en-US" sz="4800" b="0" dirty="0" smtClean="0">
                <a:solidFill>
                  <a:srgbClr val="003399"/>
                </a:solidFill>
                <a:effectLst/>
                <a:latin typeface="+mj-lt"/>
              </a:rPr>
              <a:t> Ba </a:t>
            </a:r>
            <a:r>
              <a:rPr lang="en-US" sz="4800" b="0" dirty="0" err="1" smtClean="0">
                <a:solidFill>
                  <a:srgbClr val="003399"/>
                </a:solidFill>
                <a:effectLst/>
                <a:latin typeface="+mj-lt"/>
              </a:rPr>
              <a:t>Ngôi</a:t>
            </a:r>
            <a:r>
              <a:rPr lang="en-US" sz="4800" b="0" dirty="0" smtClean="0">
                <a:solidFill>
                  <a:srgbClr val="003399"/>
                </a:solidFill>
                <a:effectLst/>
                <a:latin typeface="+mj-lt"/>
              </a:rPr>
              <a:t>. </a:t>
            </a:r>
            <a:endParaRPr lang="en-US" altLang="en-US" sz="48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66234478"/>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0" dirty="0" err="1">
                <a:solidFill>
                  <a:srgbClr val="FF0000"/>
                </a:solidFill>
                <a:effectLst/>
                <a:latin typeface="+mj-lt"/>
                <a:ea typeface="Tahoma" pitchFamily="34" charset="0"/>
                <a:cs typeface="Times New Roman" pitchFamily="18" charset="0"/>
              </a:rPr>
              <a:t>Ca</a:t>
            </a:r>
            <a:r>
              <a:rPr lang="en-US" sz="5400" b="0" dirty="0">
                <a:solidFill>
                  <a:srgbClr val="FF0000"/>
                </a:solidFill>
                <a:effectLst/>
                <a:latin typeface="+mj-lt"/>
                <a:ea typeface="Tahoma" pitchFamily="34" charset="0"/>
                <a:cs typeface="Times New Roman" pitchFamily="18" charset="0"/>
              </a:rPr>
              <a:t> </a:t>
            </a:r>
            <a:r>
              <a:rPr lang="en-US" sz="5400" b="0" dirty="0" err="1" smtClean="0">
                <a:solidFill>
                  <a:srgbClr val="FF0000"/>
                </a:solidFill>
                <a:effectLst/>
                <a:latin typeface="+mj-lt"/>
                <a:ea typeface="Tahoma" pitchFamily="34" charset="0"/>
                <a:cs typeface="Times New Roman" pitchFamily="18" charset="0"/>
              </a:rPr>
              <a:t>Nguyện</a:t>
            </a:r>
            <a:r>
              <a:rPr lang="en-US" sz="5400" b="0" dirty="0" smtClean="0">
                <a:solidFill>
                  <a:srgbClr val="FF0000"/>
                </a:solidFill>
                <a:effectLst/>
                <a:latin typeface="+mj-lt"/>
                <a:ea typeface="Tahoma" pitchFamily="34" charset="0"/>
                <a:cs typeface="Times New Roman" pitchFamily="18" charset="0"/>
              </a:rPr>
              <a:t> </a:t>
            </a:r>
            <a:r>
              <a:rPr lang="en-US" sz="5400" b="0" dirty="0" err="1" smtClean="0">
                <a:solidFill>
                  <a:srgbClr val="FF0000"/>
                </a:solidFill>
                <a:effectLst/>
                <a:latin typeface="+mj-lt"/>
                <a:ea typeface="Tahoma" pitchFamily="34" charset="0"/>
                <a:cs typeface="Times New Roman" pitchFamily="18" charset="0"/>
              </a:rPr>
              <a:t>Hiệp</a:t>
            </a:r>
            <a:r>
              <a:rPr lang="en-US" sz="5400" b="0" dirty="0" smtClean="0">
                <a:solidFill>
                  <a:srgbClr val="FF0000"/>
                </a:solidFill>
                <a:effectLst/>
                <a:latin typeface="+mj-lt"/>
                <a:ea typeface="Tahoma" pitchFamily="34" charset="0"/>
                <a:cs typeface="Times New Roman" pitchFamily="18" charset="0"/>
              </a:rPr>
              <a:t> </a:t>
            </a:r>
            <a:r>
              <a:rPr lang="en-US" sz="5400" b="0" dirty="0" err="1">
                <a:solidFill>
                  <a:srgbClr val="FF0000"/>
                </a:solidFill>
                <a:effectLst/>
                <a:latin typeface="+mj-lt"/>
                <a:ea typeface="Tahoma" pitchFamily="34" charset="0"/>
                <a:cs typeface="Times New Roman" pitchFamily="18" charset="0"/>
              </a:rPr>
              <a:t>Lễ</a:t>
            </a:r>
            <a:r>
              <a:rPr lang="en-US" sz="54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0" dirty="0" smtClean="0">
                <a:solidFill>
                  <a:srgbClr val="FF0000"/>
                </a:solidFill>
                <a:effectLst/>
                <a:latin typeface="+mj-lt"/>
                <a:ea typeface="Tahoma" pitchFamily="34" charset="0"/>
                <a:cs typeface="Times New Roman" pitchFamily="18" charset="0"/>
              </a:rPr>
              <a:t>VINH QUANG CHÚA</a:t>
            </a:r>
            <a:endParaRPr lang="en-US" sz="5400" b="0"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5400" b="0" i="1" dirty="0" err="1" smtClean="0">
                <a:solidFill>
                  <a:srgbClr val="003399"/>
                </a:solidFill>
                <a:effectLst/>
                <a:latin typeface="+mj-lt"/>
                <a:ea typeface="Tahoma" pitchFamily="34" charset="0"/>
                <a:cs typeface="Times New Roman" pitchFamily="18" charset="0"/>
              </a:rPr>
              <a:t>Hùng</a:t>
            </a:r>
            <a:r>
              <a:rPr lang="en-US" sz="5400" b="0" i="1" dirty="0" smtClean="0">
                <a:solidFill>
                  <a:srgbClr val="003399"/>
                </a:solidFill>
                <a:effectLst/>
                <a:latin typeface="+mj-lt"/>
                <a:ea typeface="Tahoma" pitchFamily="34" charset="0"/>
                <a:cs typeface="Times New Roman" pitchFamily="18" charset="0"/>
              </a:rPr>
              <a:t> </a:t>
            </a:r>
            <a:r>
              <a:rPr lang="en-US" sz="5400" b="0" i="1" dirty="0" err="1" smtClean="0">
                <a:solidFill>
                  <a:srgbClr val="003399"/>
                </a:solidFill>
                <a:effectLst/>
                <a:latin typeface="+mj-lt"/>
                <a:ea typeface="Tahoma" pitchFamily="34" charset="0"/>
                <a:cs typeface="Times New Roman" pitchFamily="18" charset="0"/>
              </a:rPr>
              <a:t>Lân</a:t>
            </a:r>
            <a:endParaRPr lang="en-US" sz="2000" b="0" i="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3600" b="0" u="sng" dirty="0">
                <a:solidFill>
                  <a:srgbClr val="FF0000"/>
                </a:solidFill>
                <a:effectLst/>
                <a:latin typeface="+mj-lt"/>
                <a:ea typeface="Tahoma" pitchFamily="34" charset="0"/>
                <a:cs typeface="Times New Roman" pitchFamily="18" charset="0"/>
              </a:rPr>
              <a:t>Tk1:</a:t>
            </a:r>
            <a:r>
              <a:rPr lang="en-US" sz="3600" b="0" dirty="0">
                <a:solidFill>
                  <a:srgbClr val="003399"/>
                </a:solidFill>
                <a:effectLst/>
                <a:latin typeface="+mj-lt"/>
                <a:ea typeface="Tahoma" pitchFamily="34" charset="0"/>
                <a:cs typeface="Times New Roman" pitchFamily="18" charset="0"/>
              </a:rPr>
              <a:t> </a:t>
            </a:r>
            <a:r>
              <a:rPr lang="vi-VN" sz="3600" b="0" dirty="0">
                <a:effectLst/>
                <a:latin typeface="+mj-lt"/>
              </a:rPr>
              <a:t> </a:t>
            </a:r>
            <a:r>
              <a:rPr lang="en-US" sz="3600" b="0" dirty="0" err="1" smtClean="0">
                <a:solidFill>
                  <a:srgbClr val="003399"/>
                </a:solidFill>
                <a:effectLst/>
                <a:latin typeface="+mj-lt"/>
                <a:cs typeface="Times New Roman" panose="02020603050405020304" pitchFamily="18" charset="0"/>
              </a:rPr>
              <a:t>Trời</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xanh</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ơi</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hỡi</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trời</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xanh</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hãy</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thuật</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lại</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vinh</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quang</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của</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Chúa</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từng</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không</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ngút</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cao</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muôn</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trùng</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hãy</a:t>
            </a:r>
            <a:r>
              <a:rPr lang="en-US" sz="3600" b="0" dirty="0" smtClean="0">
                <a:solidFill>
                  <a:srgbClr val="003399"/>
                </a:solidFill>
                <a:effectLst/>
                <a:latin typeface="+mj-lt"/>
                <a:cs typeface="Times New Roman" panose="02020603050405020304" pitchFamily="18" charset="0"/>
              </a:rPr>
              <a:t> loan </a:t>
            </a:r>
            <a:r>
              <a:rPr lang="en-US" sz="3600" b="0" dirty="0" err="1" smtClean="0">
                <a:solidFill>
                  <a:srgbClr val="003399"/>
                </a:solidFill>
                <a:effectLst/>
                <a:latin typeface="+mj-lt"/>
                <a:cs typeface="Times New Roman" panose="02020603050405020304" pitchFamily="18" charset="0"/>
              </a:rPr>
              <a:t>truyền</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những</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việc</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Ngài</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làm</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Ngày</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và</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đêm</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hãy</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truyền</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nhau</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những</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kỳ</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công</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siêu</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việt</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bao</a:t>
            </a:r>
            <a:r>
              <a:rPr lang="en-US" sz="3600" b="0" dirty="0" smtClean="0">
                <a:solidFill>
                  <a:srgbClr val="003399"/>
                </a:solidFill>
                <a:effectLst/>
                <a:latin typeface="+mj-lt"/>
                <a:cs typeface="Times New Roman" panose="02020603050405020304" pitchFamily="18" charset="0"/>
              </a:rPr>
              <a:t> la </a:t>
            </a:r>
            <a:r>
              <a:rPr lang="en-US" sz="3600" b="0" dirty="0" err="1" smtClean="0">
                <a:solidFill>
                  <a:srgbClr val="003399"/>
                </a:solidFill>
                <a:effectLst/>
                <a:latin typeface="+mj-lt"/>
                <a:cs typeface="Times New Roman" panose="02020603050405020304" pitchFamily="18" charset="0"/>
              </a:rPr>
              <a:t>Chúa</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đã</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thương</a:t>
            </a:r>
            <a:r>
              <a:rPr lang="en-US" sz="3600" b="0" dirty="0" smtClean="0">
                <a:solidFill>
                  <a:srgbClr val="003399"/>
                </a:solidFill>
                <a:effectLst/>
                <a:latin typeface="+mj-lt"/>
                <a:cs typeface="Times New Roman" panose="02020603050405020304" pitchFamily="18" charset="0"/>
              </a:rPr>
              <a:t> ban </a:t>
            </a:r>
            <a:r>
              <a:rPr lang="en-US" sz="3600" b="0" dirty="0" err="1" smtClean="0">
                <a:solidFill>
                  <a:srgbClr val="003399"/>
                </a:solidFill>
                <a:effectLst/>
                <a:latin typeface="+mj-lt"/>
                <a:cs typeface="Times New Roman" panose="02020603050405020304" pitchFamily="18" charset="0"/>
              </a:rPr>
              <a:t>cho</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đời</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làm</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bằng</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chứng</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tình</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yêu</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quang</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lâm</a:t>
            </a:r>
            <a:r>
              <a:rPr lang="en-US" sz="3600" b="0" dirty="0" smtClean="0">
                <a:solidFill>
                  <a:srgbClr val="003399"/>
                </a:solidFill>
                <a:effectLst/>
                <a:latin typeface="+mj-lt"/>
                <a:cs typeface="Times New Roman" panose="02020603050405020304" pitchFamily="18" charset="0"/>
              </a:rPr>
              <a:t> </a:t>
            </a:r>
            <a:endParaRPr lang="en-US" sz="36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0" dirty="0">
                <a:solidFill>
                  <a:srgbClr val="003399"/>
                </a:solidFill>
                <a:effectLst/>
                <a:latin typeface="+mj-lt"/>
              </a:rPr>
              <a:t>Lạy Chúa Thánh Thần là Ánh sáng Chân lý vẹn toàn,</a:t>
            </a:r>
            <a:r>
              <a:rPr lang="en-US" sz="5400" b="0" dirty="0">
                <a:solidFill>
                  <a:srgbClr val="003399"/>
                </a:solidFill>
                <a:effectLst/>
                <a:latin typeface="+mj-lt"/>
              </a:rPr>
              <a:t> C</a:t>
            </a:r>
            <a:r>
              <a:rPr lang="vi-VN" sz="5400" b="0" dirty="0" smtClean="0">
                <a:solidFill>
                  <a:srgbClr val="003399"/>
                </a:solidFill>
                <a:effectLst/>
                <a:latin typeface="+mj-lt"/>
              </a:rPr>
              <a:t>húa</a:t>
            </a:r>
            <a:r>
              <a:rPr lang="vi-VN" sz="5400" b="0" dirty="0" smtClean="0">
                <a:solidFill>
                  <a:srgbClr val="FFFF00"/>
                </a:solidFill>
                <a:effectLst/>
                <a:latin typeface="+mj-lt"/>
              </a:rPr>
              <a:t> </a:t>
            </a:r>
            <a:r>
              <a:rPr lang="vi-VN" sz="5400" b="0" dirty="0">
                <a:solidFill>
                  <a:srgbClr val="003399"/>
                </a:solidFill>
                <a:effectLst/>
                <a:latin typeface="+mj-lt"/>
              </a:rPr>
              <a:t>ban những ân huệ thích hợp cho từng thời đại,</a:t>
            </a:r>
            <a:r>
              <a:rPr lang="en-US" sz="5400" b="0" dirty="0">
                <a:solidFill>
                  <a:srgbClr val="003399"/>
                </a:solidFill>
                <a:effectLst/>
                <a:latin typeface="+mj-lt"/>
              </a:rPr>
              <a:t> </a:t>
            </a:r>
            <a:r>
              <a:rPr lang="vi-VN" sz="5400" b="0" dirty="0">
                <a:solidFill>
                  <a:srgbClr val="003399"/>
                </a:solidFill>
                <a:effectLst/>
                <a:latin typeface="+mj-lt"/>
              </a:rPr>
              <a:t>và dùng nhiều cách thế kỳ diệu để hướng dẫn Hội Thánh,</a:t>
            </a:r>
            <a:endParaRPr lang="en-US" sz="5400" b="0" dirty="0">
              <a:solidFill>
                <a:srgbClr val="FF0000"/>
              </a:solidFill>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0" u="sng" dirty="0" err="1" smtClean="0">
                <a:solidFill>
                  <a:srgbClr val="FF0000"/>
                </a:solidFill>
                <a:effectLst/>
                <a:latin typeface="+mj-lt"/>
                <a:ea typeface="Tahoma" pitchFamily="34" charset="0"/>
                <a:cs typeface="Times New Roman" pitchFamily="18" charset="0"/>
              </a:rPr>
              <a:t>Đk</a:t>
            </a:r>
            <a:r>
              <a:rPr lang="en-US" sz="4400" b="0" u="sng" dirty="0" smtClean="0">
                <a:solidFill>
                  <a:srgbClr val="FF0000"/>
                </a:solidFill>
                <a:effectLst/>
                <a:latin typeface="+mj-lt"/>
                <a:ea typeface="Tahoma" pitchFamily="34" charset="0"/>
                <a:cs typeface="Times New Roman" pitchFamily="18" charset="0"/>
              </a:rPr>
              <a:t>:</a:t>
            </a:r>
            <a:r>
              <a:rPr lang="en-US" sz="4400" b="0" dirty="0" smtClean="0">
                <a:solidFill>
                  <a:srgbClr val="003399"/>
                </a:solidFill>
                <a:effectLst/>
                <a:latin typeface="+mj-lt"/>
                <a:ea typeface="Tahoma" pitchFamily="34" charset="0"/>
                <a:cs typeface="Times New Roman" pitchFamily="18" charset="0"/>
              </a:rPr>
              <a:t> </a:t>
            </a:r>
            <a:r>
              <a:rPr lang="en-US" sz="4400" b="0" dirty="0" err="1" smtClean="0">
                <a:solidFill>
                  <a:srgbClr val="003399"/>
                </a:solidFill>
                <a:effectLst/>
                <a:latin typeface="+mj-lt"/>
                <a:cs typeface="Times New Roman" panose="02020603050405020304" pitchFamily="18" charset="0"/>
              </a:rPr>
              <a:t>Vinh</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quang</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Chúa</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chói</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ngời</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vinh</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quang</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Chúa</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cao</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vời</a:t>
            </a:r>
            <a:r>
              <a:rPr lang="en-US" sz="4400" b="0" dirty="0" smtClean="0">
                <a:solidFill>
                  <a:srgbClr val="003399"/>
                </a:solidFill>
                <a:effectLst/>
                <a:latin typeface="+mj-lt"/>
                <a:cs typeface="Times New Roman" panose="02020603050405020304" pitchFamily="18" charset="0"/>
              </a:rPr>
              <a:t> con tin </a:t>
            </a:r>
            <a:r>
              <a:rPr lang="en-US" sz="4400" b="0" dirty="0" err="1" smtClean="0">
                <a:solidFill>
                  <a:srgbClr val="003399"/>
                </a:solidFill>
                <a:effectLst/>
                <a:latin typeface="+mj-lt"/>
                <a:cs typeface="Times New Roman" panose="02020603050405020304" pitchFamily="18" charset="0"/>
              </a:rPr>
              <a:t>kính</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tôn</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thờ</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mình</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Ngài</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Tôn</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vinh</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Chúa</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muôn</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loài</a:t>
            </a:r>
            <a:r>
              <a:rPr lang="en-US" sz="4400" b="0" dirty="0" smtClean="0">
                <a:solidFill>
                  <a:srgbClr val="003399"/>
                </a:solidFill>
                <a:effectLst/>
                <a:latin typeface="+mj-lt"/>
                <a:cs typeface="Times New Roman" panose="02020603050405020304" pitchFamily="18" charset="0"/>
              </a:rPr>
              <a:t> tri </a:t>
            </a:r>
            <a:r>
              <a:rPr lang="en-US" sz="4400" b="0" dirty="0" err="1" smtClean="0">
                <a:solidFill>
                  <a:srgbClr val="003399"/>
                </a:solidFill>
                <a:effectLst/>
                <a:latin typeface="+mj-lt"/>
                <a:cs typeface="Times New Roman" panose="02020603050405020304" pitchFamily="18" charset="0"/>
              </a:rPr>
              <a:t>ân</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Chúa</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muôn</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đời</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có</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ai</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uy</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quyền</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bằng</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Thiên</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Chúa</a:t>
            </a:r>
            <a:r>
              <a:rPr lang="en-US" sz="4400" b="0" dirty="0" smtClean="0">
                <a:solidFill>
                  <a:srgbClr val="003399"/>
                </a:solidFill>
                <a:effectLst/>
                <a:latin typeface="+mj-lt"/>
                <a:cs typeface="Times New Roman" panose="02020603050405020304" pitchFamily="18" charset="0"/>
              </a:rPr>
              <a:t> Ba </a:t>
            </a:r>
            <a:r>
              <a:rPr lang="en-US" sz="4400" b="0" dirty="0" err="1" smtClean="0">
                <a:solidFill>
                  <a:srgbClr val="003399"/>
                </a:solidFill>
                <a:effectLst/>
                <a:latin typeface="+mj-lt"/>
                <a:cs typeface="Times New Roman" panose="02020603050405020304" pitchFamily="18" charset="0"/>
              </a:rPr>
              <a:t>Ngôi</a:t>
            </a:r>
            <a:r>
              <a:rPr lang="en-US" sz="4400" b="0" dirty="0" smtClean="0">
                <a:solidFill>
                  <a:srgbClr val="003399"/>
                </a:solidFill>
                <a:effectLst/>
                <a:latin typeface="+mj-lt"/>
                <a:cs typeface="Times New Roman" panose="02020603050405020304" pitchFamily="18" charset="0"/>
              </a:rPr>
              <a:t>. </a:t>
            </a:r>
            <a:endParaRPr lang="en-US" sz="44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3600" b="0" u="sng" dirty="0" smtClean="0">
                <a:solidFill>
                  <a:srgbClr val="FF0000"/>
                </a:solidFill>
                <a:effectLst/>
                <a:latin typeface="+mj-lt"/>
                <a:ea typeface="Tahoma" pitchFamily="34" charset="0"/>
                <a:cs typeface="Times New Roman" pitchFamily="18" charset="0"/>
              </a:rPr>
              <a:t>Tk2:</a:t>
            </a:r>
            <a:r>
              <a:rPr lang="en-US" sz="3600" b="0" dirty="0" smtClean="0">
                <a:solidFill>
                  <a:srgbClr val="003399"/>
                </a:solidFill>
                <a:effectLst/>
                <a:latin typeface="+mj-lt"/>
                <a:ea typeface="Tahoma" pitchFamily="34" charset="0"/>
                <a:cs typeface="Times New Roman" pitchFamily="18" charset="0"/>
              </a:rPr>
              <a:t> </a:t>
            </a:r>
            <a:r>
              <a:rPr lang="vi-VN" sz="3600" b="0" dirty="0">
                <a:effectLst/>
                <a:latin typeface="+mj-lt"/>
              </a:rPr>
              <a:t> </a:t>
            </a:r>
            <a:r>
              <a:rPr lang="en-US" sz="3600" b="0" dirty="0" err="1" smtClean="0">
                <a:solidFill>
                  <a:srgbClr val="003399"/>
                </a:solidFill>
                <a:effectLst/>
                <a:latin typeface="+mj-lt"/>
                <a:cs typeface="Times New Roman" panose="02020603050405020304" pitchFamily="18" charset="0"/>
              </a:rPr>
              <a:t>Chẳng</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cần</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một</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tiếng</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một</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câu</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những</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âm</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điệu</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lừng</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vang</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hoàn</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vũ</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Cần</a:t>
            </a:r>
            <a:r>
              <a:rPr lang="en-US" sz="3600" b="0" dirty="0" smtClean="0">
                <a:solidFill>
                  <a:srgbClr val="003399"/>
                </a:solidFill>
                <a:effectLst/>
                <a:latin typeface="+mj-lt"/>
                <a:cs typeface="Times New Roman" panose="02020603050405020304" pitchFamily="18" charset="0"/>
              </a:rPr>
              <a:t> chi </a:t>
            </a:r>
            <a:r>
              <a:rPr lang="en-US" sz="3600" b="0" dirty="0" err="1" smtClean="0">
                <a:solidFill>
                  <a:srgbClr val="003399"/>
                </a:solidFill>
                <a:effectLst/>
                <a:latin typeface="+mj-lt"/>
                <a:cs typeface="Times New Roman" panose="02020603050405020304" pitchFamily="18" charset="0"/>
              </a:rPr>
              <a:t>bút</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ghi</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bia</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tạc</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những</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sứ</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điệp</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đó</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vẫn</a:t>
            </a:r>
            <a:r>
              <a:rPr lang="en-US" sz="3600" b="0" dirty="0" smtClean="0">
                <a:solidFill>
                  <a:srgbClr val="003399"/>
                </a:solidFill>
                <a:effectLst/>
                <a:latin typeface="+mj-lt"/>
                <a:cs typeface="Times New Roman" panose="02020603050405020304" pitchFamily="18" charset="0"/>
              </a:rPr>
              <a:t> loan </a:t>
            </a:r>
            <a:r>
              <a:rPr lang="en-US" sz="3600" b="0" dirty="0" err="1" smtClean="0">
                <a:solidFill>
                  <a:srgbClr val="003399"/>
                </a:solidFill>
                <a:effectLst/>
                <a:latin typeface="+mj-lt"/>
                <a:cs typeface="Times New Roman" panose="02020603050405020304" pitchFamily="18" charset="0"/>
              </a:rPr>
              <a:t>truyền</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Vạn</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vật</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nhỏ</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lớn</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hiệp</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nhau</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thêu</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dệt</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nên</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muôn</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vàn</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bài</a:t>
            </a:r>
            <a:r>
              <a:rPr lang="en-US" sz="3600" b="0" dirty="0" smtClean="0">
                <a:solidFill>
                  <a:srgbClr val="003399"/>
                </a:solidFill>
                <a:effectLst/>
                <a:latin typeface="+mj-lt"/>
                <a:cs typeface="Times New Roman" panose="02020603050405020304" pitchFamily="18" charset="0"/>
              </a:rPr>
              <a:t> ca. </a:t>
            </a:r>
            <a:r>
              <a:rPr lang="en-US" sz="3600" b="0" dirty="0" err="1" smtClean="0">
                <a:solidFill>
                  <a:srgbClr val="003399"/>
                </a:solidFill>
                <a:effectLst/>
                <a:latin typeface="+mj-lt"/>
                <a:cs typeface="Times New Roman" panose="02020603050405020304" pitchFamily="18" charset="0"/>
              </a:rPr>
              <a:t>Tấu</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lên</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muôn</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muôn</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điệu</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nhạc</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ngợi</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khen</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Đấng</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quyền</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năng</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vô</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biên</a:t>
            </a:r>
            <a:r>
              <a:rPr lang="en-US" sz="3600" b="0" dirty="0" smtClean="0">
                <a:solidFill>
                  <a:srgbClr val="003399"/>
                </a:solidFill>
                <a:effectLst/>
                <a:latin typeface="+mj-lt"/>
                <a:cs typeface="Times New Roman" panose="02020603050405020304" pitchFamily="18" charset="0"/>
              </a:rPr>
              <a:t>. </a:t>
            </a:r>
            <a:endParaRPr lang="en-US" sz="36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4311008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0" u="sng" dirty="0" err="1" smtClean="0">
                <a:solidFill>
                  <a:srgbClr val="FF0000"/>
                </a:solidFill>
                <a:effectLst/>
                <a:latin typeface="+mj-lt"/>
                <a:ea typeface="Tahoma" pitchFamily="34" charset="0"/>
                <a:cs typeface="Times New Roman" pitchFamily="18" charset="0"/>
              </a:rPr>
              <a:t>Đk</a:t>
            </a:r>
            <a:r>
              <a:rPr lang="en-US" sz="4400" b="0" u="sng" dirty="0" smtClean="0">
                <a:solidFill>
                  <a:srgbClr val="FF0000"/>
                </a:solidFill>
                <a:effectLst/>
                <a:latin typeface="+mj-lt"/>
                <a:ea typeface="Tahoma" pitchFamily="34" charset="0"/>
                <a:cs typeface="Times New Roman" pitchFamily="18" charset="0"/>
              </a:rPr>
              <a:t>:</a:t>
            </a:r>
            <a:r>
              <a:rPr lang="en-US" sz="4400" b="0" dirty="0" smtClean="0">
                <a:solidFill>
                  <a:srgbClr val="003399"/>
                </a:solidFill>
                <a:effectLst/>
                <a:latin typeface="+mj-lt"/>
                <a:ea typeface="Tahoma" pitchFamily="34" charset="0"/>
                <a:cs typeface="Times New Roman" pitchFamily="18" charset="0"/>
              </a:rPr>
              <a:t> </a:t>
            </a:r>
            <a:r>
              <a:rPr lang="en-US" sz="4400" b="0" dirty="0" err="1" smtClean="0">
                <a:solidFill>
                  <a:srgbClr val="003399"/>
                </a:solidFill>
                <a:effectLst/>
                <a:latin typeface="+mj-lt"/>
                <a:cs typeface="Times New Roman" panose="02020603050405020304" pitchFamily="18" charset="0"/>
              </a:rPr>
              <a:t>Vinh</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quang</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Chúa</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chói</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ngời</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vinh</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quang</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Chúa</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cao</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vời</a:t>
            </a:r>
            <a:r>
              <a:rPr lang="en-US" sz="4400" b="0" dirty="0" smtClean="0">
                <a:solidFill>
                  <a:srgbClr val="003399"/>
                </a:solidFill>
                <a:effectLst/>
                <a:latin typeface="+mj-lt"/>
                <a:cs typeface="Times New Roman" panose="02020603050405020304" pitchFamily="18" charset="0"/>
              </a:rPr>
              <a:t> con tin </a:t>
            </a:r>
            <a:r>
              <a:rPr lang="en-US" sz="4400" b="0" dirty="0" err="1" smtClean="0">
                <a:solidFill>
                  <a:srgbClr val="003399"/>
                </a:solidFill>
                <a:effectLst/>
                <a:latin typeface="+mj-lt"/>
                <a:cs typeface="Times New Roman" panose="02020603050405020304" pitchFamily="18" charset="0"/>
              </a:rPr>
              <a:t>kính</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tôn</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thờ</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mình</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Ngài</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Tôn</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vinh</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Chúa</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muôn</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loài</a:t>
            </a:r>
            <a:r>
              <a:rPr lang="en-US" sz="4400" b="0" dirty="0" smtClean="0">
                <a:solidFill>
                  <a:srgbClr val="003399"/>
                </a:solidFill>
                <a:effectLst/>
                <a:latin typeface="+mj-lt"/>
                <a:cs typeface="Times New Roman" panose="02020603050405020304" pitchFamily="18" charset="0"/>
              </a:rPr>
              <a:t> tri </a:t>
            </a:r>
            <a:r>
              <a:rPr lang="en-US" sz="4400" b="0" dirty="0" err="1" smtClean="0">
                <a:solidFill>
                  <a:srgbClr val="003399"/>
                </a:solidFill>
                <a:effectLst/>
                <a:latin typeface="+mj-lt"/>
                <a:cs typeface="Times New Roman" panose="02020603050405020304" pitchFamily="18" charset="0"/>
              </a:rPr>
              <a:t>ân</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Chúa</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muôn</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đời</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có</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ai</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uy</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quyền</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bằng</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Thiên</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Chúa</a:t>
            </a:r>
            <a:r>
              <a:rPr lang="en-US" sz="4400" b="0" dirty="0" smtClean="0">
                <a:solidFill>
                  <a:srgbClr val="003399"/>
                </a:solidFill>
                <a:effectLst/>
                <a:latin typeface="+mj-lt"/>
                <a:cs typeface="Times New Roman" panose="02020603050405020304" pitchFamily="18" charset="0"/>
              </a:rPr>
              <a:t> Ba </a:t>
            </a:r>
            <a:r>
              <a:rPr lang="en-US" sz="4400" b="0" dirty="0" err="1" smtClean="0">
                <a:solidFill>
                  <a:srgbClr val="003399"/>
                </a:solidFill>
                <a:effectLst/>
                <a:latin typeface="+mj-lt"/>
                <a:cs typeface="Times New Roman" panose="02020603050405020304" pitchFamily="18" charset="0"/>
              </a:rPr>
              <a:t>Ngôi</a:t>
            </a:r>
            <a:r>
              <a:rPr lang="en-US" sz="4400" b="0" dirty="0" smtClean="0">
                <a:solidFill>
                  <a:srgbClr val="003399"/>
                </a:solidFill>
                <a:effectLst/>
                <a:latin typeface="+mj-lt"/>
                <a:cs typeface="Times New Roman" panose="02020603050405020304" pitchFamily="18" charset="0"/>
              </a:rPr>
              <a:t>. </a:t>
            </a:r>
            <a:endParaRPr lang="en-US" sz="44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85988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3600" b="0" u="sng" dirty="0" smtClean="0">
                <a:solidFill>
                  <a:srgbClr val="FF0000"/>
                </a:solidFill>
                <a:effectLst/>
                <a:latin typeface="+mj-lt"/>
                <a:ea typeface="Tahoma" pitchFamily="34" charset="0"/>
                <a:cs typeface="Times New Roman" pitchFamily="18" charset="0"/>
              </a:rPr>
              <a:t>Tk3:</a:t>
            </a:r>
            <a:r>
              <a:rPr lang="en-US" sz="3600" b="0" dirty="0" smtClean="0">
                <a:solidFill>
                  <a:srgbClr val="003399"/>
                </a:solidFill>
                <a:effectLst/>
                <a:latin typeface="+mj-lt"/>
                <a:ea typeface="Tahoma" pitchFamily="34" charset="0"/>
                <a:cs typeface="Times New Roman" pitchFamily="18" charset="0"/>
              </a:rPr>
              <a:t> </a:t>
            </a:r>
            <a:r>
              <a:rPr lang="vi-VN" sz="3600" b="0" dirty="0">
                <a:effectLst/>
                <a:latin typeface="+mj-lt"/>
              </a:rPr>
              <a:t> </a:t>
            </a:r>
            <a:r>
              <a:rPr lang="en-US" sz="3600" b="0" dirty="0" err="1" smtClean="0">
                <a:solidFill>
                  <a:srgbClr val="003399"/>
                </a:solidFill>
                <a:effectLst/>
                <a:latin typeface="+mj-lt"/>
                <a:cs typeface="Times New Roman" panose="02020603050405020304" pitchFamily="18" charset="0"/>
              </a:rPr>
              <a:t>Vầng</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dương</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ơi</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hỡi</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vầng</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dương</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ai</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căng</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lều</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cho</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ngươi</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ẩn</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trú</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Để</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đi</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suốt</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đông</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tới</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đoài</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rắc</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gieo</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lửa</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sống</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cho</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muôn</a:t>
            </a:r>
            <a:r>
              <a:rPr lang="en-US" sz="3600" b="0" dirty="0" smtClean="0">
                <a:solidFill>
                  <a:srgbClr val="003399"/>
                </a:solidFill>
                <a:effectLst/>
                <a:latin typeface="+mj-lt"/>
                <a:cs typeface="Times New Roman" panose="02020603050405020304" pitchFamily="18" charset="0"/>
              </a:rPr>
              <a:t> </a:t>
            </a:r>
            <a:r>
              <a:rPr lang="en-US" sz="3600" b="0" dirty="0" err="1" smtClean="0">
                <a:solidFill>
                  <a:srgbClr val="003399"/>
                </a:solidFill>
                <a:effectLst/>
                <a:latin typeface="+mj-lt"/>
                <a:cs typeface="Times New Roman" panose="02020603050405020304" pitchFamily="18" charset="0"/>
              </a:rPr>
              <a:t>loài</a:t>
            </a:r>
            <a:r>
              <a:rPr lang="en-US" sz="3600" b="0" dirty="0" smtClean="0">
                <a:solidFill>
                  <a:srgbClr val="003399"/>
                </a:solidFill>
                <a:effectLst/>
                <a:latin typeface="+mj-lt"/>
                <a:cs typeface="Times New Roman" panose="02020603050405020304" pitchFamily="18" charset="0"/>
              </a:rPr>
              <a:t>. </a:t>
            </a:r>
            <a:r>
              <a:rPr lang="en-US" sz="3600" b="0" dirty="0" err="1">
                <a:solidFill>
                  <a:srgbClr val="003399"/>
                </a:solidFill>
                <a:effectLst/>
                <a:cs typeface="Times New Roman" panose="02020603050405020304" pitchFamily="18" charset="0"/>
              </a:rPr>
              <a:t>Vầng</a:t>
            </a:r>
            <a:r>
              <a:rPr lang="en-US" sz="3600" b="0" dirty="0">
                <a:solidFill>
                  <a:srgbClr val="003399"/>
                </a:solidFill>
                <a:effectLst/>
                <a:cs typeface="Times New Roman" panose="02020603050405020304" pitchFamily="18" charset="0"/>
              </a:rPr>
              <a:t> </a:t>
            </a:r>
            <a:r>
              <a:rPr lang="en-US" sz="3600" b="0" dirty="0" err="1">
                <a:solidFill>
                  <a:srgbClr val="003399"/>
                </a:solidFill>
                <a:effectLst/>
                <a:cs typeface="Times New Roman" panose="02020603050405020304" pitchFamily="18" charset="0"/>
              </a:rPr>
              <a:t>dương</a:t>
            </a:r>
            <a:r>
              <a:rPr lang="en-US" sz="3600" b="0" dirty="0">
                <a:solidFill>
                  <a:srgbClr val="003399"/>
                </a:solidFill>
                <a:effectLst/>
                <a:cs typeface="Times New Roman" panose="02020603050405020304" pitchFamily="18" charset="0"/>
              </a:rPr>
              <a:t> </a:t>
            </a:r>
            <a:r>
              <a:rPr lang="en-US" sz="3600" b="0" dirty="0" err="1">
                <a:solidFill>
                  <a:srgbClr val="003399"/>
                </a:solidFill>
                <a:effectLst/>
                <a:cs typeface="Times New Roman" panose="02020603050405020304" pitchFamily="18" charset="0"/>
              </a:rPr>
              <a:t>ơi</a:t>
            </a:r>
            <a:r>
              <a:rPr lang="en-US" sz="3600" b="0" dirty="0">
                <a:solidFill>
                  <a:srgbClr val="003399"/>
                </a:solidFill>
                <a:effectLst/>
                <a:cs typeface="Times New Roman" panose="02020603050405020304" pitchFamily="18" charset="0"/>
              </a:rPr>
              <a:t> </a:t>
            </a:r>
            <a:r>
              <a:rPr lang="en-US" sz="3600" b="0" dirty="0" err="1">
                <a:solidFill>
                  <a:srgbClr val="003399"/>
                </a:solidFill>
                <a:effectLst/>
                <a:cs typeface="Times New Roman" panose="02020603050405020304" pitchFamily="18" charset="0"/>
              </a:rPr>
              <a:t>hỡi</a:t>
            </a:r>
            <a:r>
              <a:rPr lang="en-US" sz="3600" b="0" dirty="0">
                <a:solidFill>
                  <a:srgbClr val="003399"/>
                </a:solidFill>
                <a:effectLst/>
                <a:cs typeface="Times New Roman" panose="02020603050405020304" pitchFamily="18" charset="0"/>
              </a:rPr>
              <a:t> </a:t>
            </a:r>
            <a:r>
              <a:rPr lang="en-US" sz="3600" b="0" dirty="0" err="1">
                <a:solidFill>
                  <a:srgbClr val="003399"/>
                </a:solidFill>
                <a:effectLst/>
                <a:cs typeface="Times New Roman" panose="02020603050405020304" pitchFamily="18" charset="0"/>
              </a:rPr>
              <a:t>vầng</a:t>
            </a:r>
            <a:r>
              <a:rPr lang="en-US" sz="3600" b="0" dirty="0">
                <a:solidFill>
                  <a:srgbClr val="003399"/>
                </a:solidFill>
                <a:effectLst/>
                <a:cs typeface="Times New Roman" panose="02020603050405020304" pitchFamily="18" charset="0"/>
              </a:rPr>
              <a:t> </a:t>
            </a:r>
            <a:r>
              <a:rPr lang="en-US" sz="3600" b="0" dirty="0" err="1">
                <a:solidFill>
                  <a:srgbClr val="003399"/>
                </a:solidFill>
                <a:effectLst/>
                <a:cs typeface="Times New Roman" panose="02020603050405020304" pitchFamily="18" charset="0"/>
              </a:rPr>
              <a:t>dương</a:t>
            </a:r>
            <a:r>
              <a:rPr lang="en-US" sz="3600" b="0" dirty="0">
                <a:solidFill>
                  <a:srgbClr val="003399"/>
                </a:solidFill>
                <a:effectLst/>
                <a:cs typeface="Times New Roman" panose="02020603050405020304" pitchFamily="18" charset="0"/>
              </a:rPr>
              <a:t> </a:t>
            </a:r>
            <a:r>
              <a:rPr lang="en-US" sz="3600" b="0" dirty="0" err="1" smtClean="0">
                <a:solidFill>
                  <a:srgbClr val="003399"/>
                </a:solidFill>
                <a:effectLst/>
                <a:cs typeface="Times New Roman" panose="02020603050405020304" pitchFamily="18" charset="0"/>
              </a:rPr>
              <a:t>hãy</a:t>
            </a:r>
            <a:r>
              <a:rPr lang="en-US" sz="3600" b="0" dirty="0" smtClean="0">
                <a:solidFill>
                  <a:srgbClr val="003399"/>
                </a:solidFill>
                <a:effectLst/>
                <a:cs typeface="Times New Roman" panose="02020603050405020304" pitchFamily="18" charset="0"/>
              </a:rPr>
              <a:t> </a:t>
            </a:r>
            <a:r>
              <a:rPr lang="en-US" sz="3600" b="0" dirty="0" err="1" smtClean="0">
                <a:solidFill>
                  <a:srgbClr val="003399"/>
                </a:solidFill>
                <a:effectLst/>
                <a:cs typeface="Times New Roman" panose="02020603050405020304" pitchFamily="18" charset="0"/>
              </a:rPr>
              <a:t>đẩy</a:t>
            </a:r>
            <a:r>
              <a:rPr lang="en-US" sz="3600" b="0" dirty="0" smtClean="0">
                <a:solidFill>
                  <a:srgbClr val="003399"/>
                </a:solidFill>
                <a:effectLst/>
                <a:cs typeface="Times New Roman" panose="02020603050405020304" pitchFamily="18" charset="0"/>
              </a:rPr>
              <a:t> </a:t>
            </a:r>
            <a:r>
              <a:rPr lang="en-US" sz="3600" b="0" dirty="0" err="1" smtClean="0">
                <a:solidFill>
                  <a:srgbClr val="003399"/>
                </a:solidFill>
                <a:effectLst/>
                <a:cs typeface="Times New Roman" panose="02020603050405020304" pitchFamily="18" charset="0"/>
              </a:rPr>
              <a:t>lui</a:t>
            </a:r>
            <a:r>
              <a:rPr lang="en-US" sz="3600" b="0" dirty="0" smtClean="0">
                <a:solidFill>
                  <a:srgbClr val="003399"/>
                </a:solidFill>
                <a:effectLst/>
                <a:cs typeface="Times New Roman" panose="02020603050405020304" pitchFamily="18" charset="0"/>
              </a:rPr>
              <a:t> </a:t>
            </a:r>
            <a:r>
              <a:rPr lang="en-US" sz="3600" b="0" dirty="0" err="1" smtClean="0">
                <a:solidFill>
                  <a:srgbClr val="003399"/>
                </a:solidFill>
                <a:effectLst/>
                <a:cs typeface="Times New Roman" panose="02020603050405020304" pitchFamily="18" charset="0"/>
              </a:rPr>
              <a:t>đêm</a:t>
            </a:r>
            <a:r>
              <a:rPr lang="en-US" sz="3600" b="0" dirty="0" smtClean="0">
                <a:solidFill>
                  <a:srgbClr val="003399"/>
                </a:solidFill>
                <a:effectLst/>
                <a:cs typeface="Times New Roman" panose="02020603050405020304" pitchFamily="18" charset="0"/>
              </a:rPr>
              <a:t> </a:t>
            </a:r>
            <a:r>
              <a:rPr lang="en-US" sz="3600" b="0" dirty="0" err="1" smtClean="0">
                <a:solidFill>
                  <a:srgbClr val="003399"/>
                </a:solidFill>
                <a:effectLst/>
                <a:cs typeface="Times New Roman" panose="02020603050405020304" pitchFamily="18" charset="0"/>
              </a:rPr>
              <a:t>trường</a:t>
            </a:r>
            <a:r>
              <a:rPr lang="en-US" sz="3600" b="0" dirty="0" smtClean="0">
                <a:solidFill>
                  <a:srgbClr val="003399"/>
                </a:solidFill>
                <a:effectLst/>
                <a:cs typeface="Times New Roman" panose="02020603050405020304" pitchFamily="18" charset="0"/>
              </a:rPr>
              <a:t> </a:t>
            </a:r>
            <a:r>
              <a:rPr lang="en-US" sz="3600" b="0" dirty="0" err="1" smtClean="0">
                <a:solidFill>
                  <a:srgbClr val="003399"/>
                </a:solidFill>
                <a:effectLst/>
                <a:cs typeface="Times New Roman" panose="02020603050405020304" pitchFamily="18" charset="0"/>
              </a:rPr>
              <a:t>âm</a:t>
            </a:r>
            <a:r>
              <a:rPr lang="en-US" sz="3600" b="0" dirty="0" smtClean="0">
                <a:solidFill>
                  <a:srgbClr val="003399"/>
                </a:solidFill>
                <a:effectLst/>
                <a:cs typeface="Times New Roman" panose="02020603050405020304" pitchFamily="18" charset="0"/>
              </a:rPr>
              <a:t> u. </a:t>
            </a:r>
            <a:r>
              <a:rPr lang="en-US" sz="3600" b="0" dirty="0" err="1" smtClean="0">
                <a:solidFill>
                  <a:srgbClr val="003399"/>
                </a:solidFill>
                <a:effectLst/>
                <a:cs typeface="Times New Roman" panose="02020603050405020304" pitchFamily="18" charset="0"/>
              </a:rPr>
              <a:t>dẫn</a:t>
            </a:r>
            <a:r>
              <a:rPr lang="en-US" sz="3600" b="0" dirty="0" smtClean="0">
                <a:solidFill>
                  <a:srgbClr val="003399"/>
                </a:solidFill>
                <a:effectLst/>
                <a:cs typeface="Times New Roman" panose="02020603050405020304" pitchFamily="18" charset="0"/>
              </a:rPr>
              <a:t> ta </a:t>
            </a:r>
            <a:r>
              <a:rPr lang="en-US" sz="3600" b="0" dirty="0" err="1" smtClean="0">
                <a:solidFill>
                  <a:srgbClr val="003399"/>
                </a:solidFill>
                <a:effectLst/>
                <a:cs typeface="Times New Roman" panose="02020603050405020304" pitchFamily="18" charset="0"/>
              </a:rPr>
              <a:t>đi</a:t>
            </a:r>
            <a:r>
              <a:rPr lang="en-US" sz="3600" b="0" dirty="0" smtClean="0">
                <a:solidFill>
                  <a:srgbClr val="003399"/>
                </a:solidFill>
                <a:effectLst/>
                <a:cs typeface="Times New Roman" panose="02020603050405020304" pitchFamily="18" charset="0"/>
              </a:rPr>
              <a:t> </a:t>
            </a:r>
            <a:r>
              <a:rPr lang="en-US" sz="3600" b="0" dirty="0" err="1" smtClean="0">
                <a:solidFill>
                  <a:srgbClr val="003399"/>
                </a:solidFill>
                <a:effectLst/>
                <a:cs typeface="Times New Roman" panose="02020603050405020304" pitchFamily="18" charset="0"/>
              </a:rPr>
              <a:t>trên</a:t>
            </a:r>
            <a:r>
              <a:rPr lang="en-US" sz="3600" b="0" dirty="0" smtClean="0">
                <a:solidFill>
                  <a:srgbClr val="003399"/>
                </a:solidFill>
                <a:effectLst/>
                <a:cs typeface="Times New Roman" panose="02020603050405020304" pitchFamily="18" charset="0"/>
              </a:rPr>
              <a:t> </a:t>
            </a:r>
            <a:r>
              <a:rPr lang="en-US" sz="3600" b="0" dirty="0" err="1" smtClean="0">
                <a:solidFill>
                  <a:srgbClr val="003399"/>
                </a:solidFill>
                <a:effectLst/>
                <a:cs typeface="Times New Roman" panose="02020603050405020304" pitchFamily="18" charset="0"/>
              </a:rPr>
              <a:t>đường</a:t>
            </a:r>
            <a:r>
              <a:rPr lang="en-US" sz="3600" b="0" dirty="0" smtClean="0">
                <a:solidFill>
                  <a:srgbClr val="003399"/>
                </a:solidFill>
                <a:effectLst/>
                <a:cs typeface="Times New Roman" panose="02020603050405020304" pitchFamily="18" charset="0"/>
              </a:rPr>
              <a:t> </a:t>
            </a:r>
            <a:r>
              <a:rPr lang="en-US" sz="3600" b="0" dirty="0" err="1" smtClean="0">
                <a:solidFill>
                  <a:srgbClr val="003399"/>
                </a:solidFill>
                <a:effectLst/>
                <a:cs typeface="Times New Roman" panose="02020603050405020304" pitchFamily="18" charset="0"/>
              </a:rPr>
              <a:t>lành</a:t>
            </a:r>
            <a:r>
              <a:rPr lang="en-US" sz="3600" b="0" dirty="0" smtClean="0">
                <a:solidFill>
                  <a:srgbClr val="003399"/>
                </a:solidFill>
                <a:effectLst/>
                <a:cs typeface="Times New Roman" panose="02020603050405020304" pitchFamily="18" charset="0"/>
              </a:rPr>
              <a:t> </a:t>
            </a:r>
            <a:r>
              <a:rPr lang="en-US" sz="3600" b="0" dirty="0" err="1" smtClean="0">
                <a:solidFill>
                  <a:srgbClr val="003399"/>
                </a:solidFill>
                <a:effectLst/>
                <a:cs typeface="Times New Roman" panose="02020603050405020304" pitchFamily="18" charset="0"/>
              </a:rPr>
              <a:t>đường</a:t>
            </a:r>
            <a:r>
              <a:rPr lang="en-US" sz="3600" b="0" dirty="0" smtClean="0">
                <a:solidFill>
                  <a:srgbClr val="003399"/>
                </a:solidFill>
                <a:effectLst/>
                <a:cs typeface="Times New Roman" panose="02020603050405020304" pitchFamily="18" charset="0"/>
              </a:rPr>
              <a:t> </a:t>
            </a:r>
            <a:r>
              <a:rPr lang="en-US" sz="3600" b="0" dirty="0" err="1" smtClean="0">
                <a:solidFill>
                  <a:srgbClr val="003399"/>
                </a:solidFill>
                <a:effectLst/>
                <a:cs typeface="Times New Roman" panose="02020603050405020304" pitchFamily="18" charset="0"/>
              </a:rPr>
              <a:t>tận</a:t>
            </a:r>
            <a:r>
              <a:rPr lang="en-US" sz="3600" b="0" dirty="0" smtClean="0">
                <a:solidFill>
                  <a:srgbClr val="003399"/>
                </a:solidFill>
                <a:effectLst/>
                <a:cs typeface="Times New Roman" panose="02020603050405020304" pitchFamily="18" charset="0"/>
              </a:rPr>
              <a:t> </a:t>
            </a:r>
            <a:r>
              <a:rPr lang="en-US" sz="3600" b="0" dirty="0" err="1" smtClean="0">
                <a:solidFill>
                  <a:srgbClr val="003399"/>
                </a:solidFill>
                <a:effectLst/>
                <a:cs typeface="Times New Roman" panose="02020603050405020304" pitchFamily="18" charset="0"/>
              </a:rPr>
              <a:t>hiến</a:t>
            </a:r>
            <a:r>
              <a:rPr lang="en-US" sz="3600" b="0" dirty="0" smtClean="0">
                <a:solidFill>
                  <a:srgbClr val="003399"/>
                </a:solidFill>
                <a:effectLst/>
                <a:cs typeface="Times New Roman" panose="02020603050405020304" pitchFamily="18" charset="0"/>
              </a:rPr>
              <a:t> </a:t>
            </a:r>
            <a:r>
              <a:rPr lang="en-US" sz="3600" b="0" dirty="0" err="1" smtClean="0">
                <a:solidFill>
                  <a:srgbClr val="003399"/>
                </a:solidFill>
                <a:effectLst/>
                <a:cs typeface="Times New Roman" panose="02020603050405020304" pitchFamily="18" charset="0"/>
              </a:rPr>
              <a:t>phục</a:t>
            </a:r>
            <a:r>
              <a:rPr lang="en-US" sz="3600" b="0" dirty="0" smtClean="0">
                <a:solidFill>
                  <a:srgbClr val="003399"/>
                </a:solidFill>
                <a:effectLst/>
                <a:cs typeface="Times New Roman" panose="02020603050405020304" pitchFamily="18" charset="0"/>
              </a:rPr>
              <a:t> </a:t>
            </a:r>
            <a:r>
              <a:rPr lang="en-US" sz="3600" b="0" dirty="0" err="1" smtClean="0">
                <a:solidFill>
                  <a:srgbClr val="003399"/>
                </a:solidFill>
                <a:effectLst/>
                <a:cs typeface="Times New Roman" panose="02020603050405020304" pitchFamily="18" charset="0"/>
              </a:rPr>
              <a:t>vụ</a:t>
            </a:r>
            <a:r>
              <a:rPr lang="en-US" sz="3600" b="0" dirty="0" smtClean="0">
                <a:solidFill>
                  <a:srgbClr val="003399"/>
                </a:solidFill>
                <a:effectLst/>
                <a:cs typeface="Times New Roman" panose="02020603050405020304" pitchFamily="18" charset="0"/>
              </a:rPr>
              <a:t> </a:t>
            </a:r>
            <a:r>
              <a:rPr lang="en-US" sz="3600" b="0" dirty="0" err="1" smtClean="0">
                <a:solidFill>
                  <a:srgbClr val="003399"/>
                </a:solidFill>
                <a:effectLst/>
                <a:cs typeface="Times New Roman" panose="02020603050405020304" pitchFamily="18" charset="0"/>
              </a:rPr>
              <a:t>không</a:t>
            </a:r>
            <a:r>
              <a:rPr lang="en-US" sz="3600" b="0" dirty="0" smtClean="0">
                <a:solidFill>
                  <a:srgbClr val="003399"/>
                </a:solidFill>
                <a:effectLst/>
                <a:cs typeface="Times New Roman" panose="02020603050405020304" pitchFamily="18" charset="0"/>
              </a:rPr>
              <a:t> </a:t>
            </a:r>
            <a:r>
              <a:rPr lang="en-US" sz="3600" b="0" dirty="0" err="1" smtClean="0">
                <a:solidFill>
                  <a:srgbClr val="003399"/>
                </a:solidFill>
                <a:effectLst/>
                <a:cs typeface="Times New Roman" panose="02020603050405020304" pitchFamily="18" charset="0"/>
              </a:rPr>
              <a:t>ngơi</a:t>
            </a:r>
            <a:r>
              <a:rPr lang="en-US" sz="3600" b="0" dirty="0" smtClean="0">
                <a:solidFill>
                  <a:srgbClr val="003399"/>
                </a:solidFill>
                <a:effectLst/>
                <a:cs typeface="Times New Roman" panose="02020603050405020304" pitchFamily="18" charset="0"/>
              </a:rPr>
              <a:t>. </a:t>
            </a:r>
            <a:endParaRPr lang="en-US" sz="36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219113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0" u="sng" dirty="0" err="1" smtClean="0">
                <a:solidFill>
                  <a:srgbClr val="FF0000"/>
                </a:solidFill>
                <a:effectLst/>
                <a:latin typeface="+mj-lt"/>
                <a:ea typeface="Tahoma" pitchFamily="34" charset="0"/>
                <a:cs typeface="Times New Roman" pitchFamily="18" charset="0"/>
              </a:rPr>
              <a:t>Đk</a:t>
            </a:r>
            <a:r>
              <a:rPr lang="en-US" sz="4400" b="0" u="sng" dirty="0" smtClean="0">
                <a:solidFill>
                  <a:srgbClr val="FF0000"/>
                </a:solidFill>
                <a:effectLst/>
                <a:latin typeface="+mj-lt"/>
                <a:ea typeface="Tahoma" pitchFamily="34" charset="0"/>
                <a:cs typeface="Times New Roman" pitchFamily="18" charset="0"/>
              </a:rPr>
              <a:t>:</a:t>
            </a:r>
            <a:r>
              <a:rPr lang="en-US" sz="4400" b="0" dirty="0" smtClean="0">
                <a:solidFill>
                  <a:srgbClr val="003399"/>
                </a:solidFill>
                <a:effectLst/>
                <a:latin typeface="+mj-lt"/>
                <a:ea typeface="Tahoma" pitchFamily="34" charset="0"/>
                <a:cs typeface="Times New Roman" pitchFamily="18" charset="0"/>
              </a:rPr>
              <a:t> </a:t>
            </a:r>
            <a:r>
              <a:rPr lang="en-US" sz="4400" b="0" dirty="0" err="1" smtClean="0">
                <a:solidFill>
                  <a:srgbClr val="003399"/>
                </a:solidFill>
                <a:effectLst/>
                <a:latin typeface="+mj-lt"/>
                <a:cs typeface="Times New Roman" panose="02020603050405020304" pitchFamily="18" charset="0"/>
              </a:rPr>
              <a:t>Vinh</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quang</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Chúa</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chói</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ngời</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vinh</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quang</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Chúa</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cao</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vời</a:t>
            </a:r>
            <a:r>
              <a:rPr lang="en-US" sz="4400" b="0" dirty="0" smtClean="0">
                <a:solidFill>
                  <a:srgbClr val="003399"/>
                </a:solidFill>
                <a:effectLst/>
                <a:latin typeface="+mj-lt"/>
                <a:cs typeface="Times New Roman" panose="02020603050405020304" pitchFamily="18" charset="0"/>
              </a:rPr>
              <a:t> con tin </a:t>
            </a:r>
            <a:r>
              <a:rPr lang="en-US" sz="4400" b="0" dirty="0" err="1" smtClean="0">
                <a:solidFill>
                  <a:srgbClr val="003399"/>
                </a:solidFill>
                <a:effectLst/>
                <a:latin typeface="+mj-lt"/>
                <a:cs typeface="Times New Roman" panose="02020603050405020304" pitchFamily="18" charset="0"/>
              </a:rPr>
              <a:t>kính</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tôn</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thờ</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mình</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Ngài</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Tôn</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vinh</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Chúa</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muôn</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loài</a:t>
            </a:r>
            <a:r>
              <a:rPr lang="en-US" sz="4400" b="0" dirty="0" smtClean="0">
                <a:solidFill>
                  <a:srgbClr val="003399"/>
                </a:solidFill>
                <a:effectLst/>
                <a:latin typeface="+mj-lt"/>
                <a:cs typeface="Times New Roman" panose="02020603050405020304" pitchFamily="18" charset="0"/>
              </a:rPr>
              <a:t> tri </a:t>
            </a:r>
            <a:r>
              <a:rPr lang="en-US" sz="4400" b="0" dirty="0" err="1" smtClean="0">
                <a:solidFill>
                  <a:srgbClr val="003399"/>
                </a:solidFill>
                <a:effectLst/>
                <a:latin typeface="+mj-lt"/>
                <a:cs typeface="Times New Roman" panose="02020603050405020304" pitchFamily="18" charset="0"/>
              </a:rPr>
              <a:t>ân</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Chúa</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muôn</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đời</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có</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ai</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uy</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quyền</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bằng</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Thiên</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Chúa</a:t>
            </a:r>
            <a:r>
              <a:rPr lang="en-US" sz="4400" b="0" dirty="0" smtClean="0">
                <a:solidFill>
                  <a:srgbClr val="003399"/>
                </a:solidFill>
                <a:effectLst/>
                <a:latin typeface="+mj-lt"/>
                <a:cs typeface="Times New Roman" panose="02020603050405020304" pitchFamily="18" charset="0"/>
              </a:rPr>
              <a:t> Ba </a:t>
            </a:r>
            <a:r>
              <a:rPr lang="en-US" sz="4400" b="0" dirty="0" err="1" smtClean="0">
                <a:solidFill>
                  <a:srgbClr val="003399"/>
                </a:solidFill>
                <a:effectLst/>
                <a:latin typeface="+mj-lt"/>
                <a:cs typeface="Times New Roman" panose="02020603050405020304" pitchFamily="18" charset="0"/>
              </a:rPr>
              <a:t>Ngôi</a:t>
            </a:r>
            <a:r>
              <a:rPr lang="en-US" sz="4400" b="0" dirty="0" smtClean="0">
                <a:solidFill>
                  <a:srgbClr val="003399"/>
                </a:solidFill>
                <a:effectLst/>
                <a:latin typeface="+mj-lt"/>
                <a:cs typeface="Times New Roman" panose="02020603050405020304" pitchFamily="18" charset="0"/>
              </a:rPr>
              <a:t>. </a:t>
            </a:r>
            <a:endParaRPr lang="en-US" sz="44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85988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a:spAutoFit/>
          </a:bodyPr>
          <a:lstStyle/>
          <a:p>
            <a:pPr algn="ctr"/>
            <a:r>
              <a:rPr lang="en-US" sz="60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Ca</a:t>
            </a:r>
            <a:r>
              <a:rPr lang="en-US" sz="60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lễ</a:t>
            </a:r>
            <a:endPar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0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Thánh</a:t>
            </a:r>
            <a:r>
              <a:rPr lang="en-US" sz="60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Tâm</a:t>
            </a:r>
            <a:r>
              <a:rPr lang="en-US" sz="60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Giê-su</a:t>
            </a:r>
            <a:r>
              <a:rPr lang="en-US" sz="60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Vua</a:t>
            </a:r>
            <a:endPar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endParaRPr lang="en-US" sz="6000" b="1" i="1" dirty="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400" b="0" u="sng" dirty="0" smtClean="0">
                <a:solidFill>
                  <a:srgbClr val="FF0000"/>
                </a:solidFill>
                <a:effectLst/>
                <a:latin typeface="+mj-lt"/>
                <a:ea typeface="SimHei" pitchFamily="49" charset="-122"/>
                <a:cs typeface="Times New Roman" pitchFamily="18" charset="0"/>
              </a:rPr>
              <a:t>Tk1:</a:t>
            </a:r>
            <a:r>
              <a:rPr lang="en-US" sz="4400" b="0" dirty="0" smtClean="0">
                <a:solidFill>
                  <a:srgbClr val="003399"/>
                </a:solidFill>
                <a:effectLst/>
                <a:latin typeface="+mj-lt"/>
                <a:ea typeface="SimHei" pitchFamily="49" charset="-122"/>
                <a:cs typeface="Times New Roman" pitchFamily="18" charset="0"/>
              </a:rPr>
              <a:t> </a:t>
            </a:r>
            <a:r>
              <a:rPr lang="en-US" sz="4400" b="0" dirty="0" err="1" smtClean="0">
                <a:solidFill>
                  <a:srgbClr val="003399"/>
                </a:solidFill>
                <a:effectLst/>
                <a:latin typeface="+mj-lt"/>
                <a:cs typeface="Times New Roman" panose="02020603050405020304" pitchFamily="18" charset="0"/>
              </a:rPr>
              <a:t>Giêsu</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chúng</a:t>
            </a:r>
            <a:r>
              <a:rPr lang="en-US" sz="4400" b="0" dirty="0" smtClean="0">
                <a:solidFill>
                  <a:srgbClr val="003399"/>
                </a:solidFill>
                <a:effectLst/>
                <a:latin typeface="+mj-lt"/>
                <a:cs typeface="Times New Roman" panose="02020603050405020304" pitchFamily="18" charset="0"/>
              </a:rPr>
              <a:t> con </a:t>
            </a:r>
            <a:r>
              <a:rPr lang="en-US" sz="4400" b="0" dirty="0" err="1" smtClean="0">
                <a:solidFill>
                  <a:srgbClr val="003399"/>
                </a:solidFill>
                <a:effectLst/>
                <a:latin typeface="+mj-lt"/>
                <a:cs typeface="Times New Roman" panose="02020603050405020304" pitchFamily="18" charset="0"/>
              </a:rPr>
              <a:t>tới</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đây</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sấp</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mình</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Chân</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thành</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dâng</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Chúa</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tấm</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lòng</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thờ</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kính</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Đoàn</a:t>
            </a:r>
            <a:r>
              <a:rPr lang="en-US" sz="4400" b="0" dirty="0" smtClean="0">
                <a:solidFill>
                  <a:srgbClr val="003399"/>
                </a:solidFill>
                <a:effectLst/>
                <a:latin typeface="+mj-lt"/>
                <a:cs typeface="Times New Roman" panose="02020603050405020304" pitchFamily="18" charset="0"/>
              </a:rPr>
              <a:t> con </a:t>
            </a:r>
            <a:r>
              <a:rPr lang="en-US" sz="4400" b="0" dirty="0" err="1" smtClean="0">
                <a:solidFill>
                  <a:srgbClr val="003399"/>
                </a:solidFill>
                <a:effectLst/>
                <a:latin typeface="+mj-lt"/>
                <a:cs typeface="Times New Roman" panose="02020603050405020304" pitchFamily="18" charset="0"/>
              </a:rPr>
              <a:t>mong</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ước</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tháng</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năm</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sống</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đời</a:t>
            </a:r>
            <a:r>
              <a:rPr lang="en-US" sz="4400" b="0" dirty="0" smtClean="0">
                <a:solidFill>
                  <a:srgbClr val="003399"/>
                </a:solidFill>
                <a:effectLst/>
                <a:latin typeface="+mj-lt"/>
                <a:cs typeface="Times New Roman" panose="02020603050405020304" pitchFamily="18" charset="0"/>
              </a:rPr>
              <a:t> an </a:t>
            </a:r>
            <a:r>
              <a:rPr lang="en-US" sz="4400" b="0" dirty="0" err="1" smtClean="0">
                <a:solidFill>
                  <a:srgbClr val="003399"/>
                </a:solidFill>
                <a:effectLst/>
                <a:latin typeface="+mj-lt"/>
                <a:cs typeface="Times New Roman" panose="02020603050405020304" pitchFamily="18" charset="0"/>
              </a:rPr>
              <a:t>ninh</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Chúa</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ôi</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Hãy</a:t>
            </a:r>
            <a:r>
              <a:rPr lang="en-US" sz="4400" b="0" dirty="0" smtClean="0">
                <a:solidFill>
                  <a:srgbClr val="003399"/>
                </a:solidFill>
                <a:effectLst/>
                <a:latin typeface="+mj-lt"/>
                <a:cs typeface="Times New Roman" panose="02020603050405020304" pitchFamily="18" charset="0"/>
              </a:rPr>
              <a:t> ban </a:t>
            </a:r>
            <a:r>
              <a:rPr lang="en-US" sz="4400" b="0" dirty="0" err="1" smtClean="0">
                <a:solidFill>
                  <a:srgbClr val="003399"/>
                </a:solidFill>
                <a:effectLst/>
                <a:latin typeface="+mj-lt"/>
                <a:cs typeface="Times New Roman" panose="02020603050405020304" pitchFamily="18" charset="0"/>
              </a:rPr>
              <a:t>xuống</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cho</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Việt</a:t>
            </a:r>
            <a:r>
              <a:rPr lang="en-US" sz="4400" b="0" dirty="0" smtClean="0">
                <a:solidFill>
                  <a:srgbClr val="003399"/>
                </a:solidFill>
                <a:effectLst/>
                <a:latin typeface="+mj-lt"/>
                <a:cs typeface="Times New Roman" panose="02020603050405020304" pitchFamily="18" charset="0"/>
              </a:rPr>
              <a:t> Nam </a:t>
            </a:r>
            <a:r>
              <a:rPr lang="en-US" sz="4400" b="0" dirty="0" err="1" smtClean="0">
                <a:solidFill>
                  <a:srgbClr val="003399"/>
                </a:solidFill>
                <a:effectLst/>
                <a:latin typeface="+mj-lt"/>
                <a:cs typeface="Times New Roman" panose="02020603050405020304" pitchFamily="18" charset="0"/>
              </a:rPr>
              <a:t>thanh</a:t>
            </a:r>
            <a:r>
              <a:rPr lang="en-US" sz="4400" b="0" dirty="0" smtClean="0">
                <a:solidFill>
                  <a:srgbClr val="003399"/>
                </a:solidFill>
                <a:effectLst/>
                <a:latin typeface="+mj-lt"/>
                <a:cs typeface="Times New Roman" panose="02020603050405020304" pitchFamily="18" charset="0"/>
              </a:rPr>
              <a:t> </a:t>
            </a:r>
            <a:r>
              <a:rPr lang="en-US" sz="4400" b="0" dirty="0" err="1" smtClean="0">
                <a:solidFill>
                  <a:srgbClr val="003399"/>
                </a:solidFill>
                <a:effectLst/>
                <a:latin typeface="+mj-lt"/>
                <a:cs typeface="Times New Roman" panose="02020603050405020304" pitchFamily="18" charset="0"/>
              </a:rPr>
              <a:t>bình</a:t>
            </a:r>
            <a:r>
              <a:rPr lang="en-US" sz="4400" b="0" dirty="0" smtClean="0">
                <a:solidFill>
                  <a:srgbClr val="003399"/>
                </a:solidFill>
                <a:effectLst/>
                <a:latin typeface="+mj-lt"/>
                <a:cs typeface="Times New Roman" panose="02020603050405020304" pitchFamily="18" charset="0"/>
              </a:rPr>
              <a:t>.</a:t>
            </a:r>
            <a:endParaRPr lang="en-US" sz="4400" b="0"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4972050"/>
          </a:xfrm>
        </p:spPr>
        <p:txBody>
          <a:bodyPr>
            <a:noAutofit/>
          </a:bodyPr>
          <a:lstStyle/>
          <a:p>
            <a:pPr marL="0" indent="0" algn="just">
              <a:lnSpc>
                <a:spcPct val="120000"/>
              </a:lnSpc>
              <a:buNone/>
            </a:pPr>
            <a:r>
              <a:rPr lang="en-US" sz="4400" b="0" u="sng" dirty="0" err="1" smtClean="0">
                <a:solidFill>
                  <a:srgbClr val="FF0000"/>
                </a:solidFill>
                <a:effectLst/>
                <a:latin typeface="+mj-lt"/>
                <a:ea typeface="SimHei" pitchFamily="49" charset="-122"/>
                <a:cs typeface="Times New Roman" pitchFamily="18" charset="0"/>
              </a:rPr>
              <a:t>Đk</a:t>
            </a:r>
            <a:r>
              <a:rPr lang="en-US" sz="4400" b="0" u="sng" dirty="0" smtClean="0">
                <a:solidFill>
                  <a:srgbClr val="FF0000"/>
                </a:solidFill>
                <a:effectLst/>
                <a:latin typeface="+mj-lt"/>
                <a:ea typeface="SimHei" pitchFamily="49" charset="-122"/>
                <a:cs typeface="Times New Roman" pitchFamily="18" charset="0"/>
              </a:rPr>
              <a:t>:</a:t>
            </a:r>
            <a:r>
              <a:rPr lang="en-US" sz="4400" b="0" dirty="0" smtClean="0">
                <a:solidFill>
                  <a:srgbClr val="003399"/>
                </a:solidFill>
                <a:effectLst/>
                <a:latin typeface="+mj-lt"/>
                <a:ea typeface="SimHei" pitchFamily="49" charset="-122"/>
                <a:cs typeface="Times New Roman" pitchFamily="18" charset="0"/>
              </a:rPr>
              <a:t> </a:t>
            </a:r>
            <a:r>
              <a:rPr lang="vi-VN" sz="4400" b="0" dirty="0">
                <a:solidFill>
                  <a:srgbClr val="003399"/>
                </a:solidFill>
                <a:effectLst/>
                <a:latin typeface="+mj-lt"/>
                <a:ea typeface="SimHei" pitchFamily="49" charset="-122"/>
                <a:cs typeface="Times New Roman" panose="02020603050405020304" pitchFamily="18" charset="0"/>
              </a:rPr>
              <a:t>Thánh </a:t>
            </a:r>
            <a:r>
              <a:rPr lang="vi-VN" sz="4400" b="0" dirty="0" smtClean="0">
                <a:solidFill>
                  <a:srgbClr val="003399"/>
                </a:solidFill>
                <a:effectLst/>
                <a:latin typeface="+mj-lt"/>
                <a:ea typeface="SimHei" pitchFamily="49" charset="-122"/>
                <a:cs typeface="Times New Roman" panose="02020603050405020304" pitchFamily="18" charset="0"/>
              </a:rPr>
              <a:t>Tâm</a:t>
            </a:r>
            <a:r>
              <a:rPr lang="en-US" sz="4400" b="0" dirty="0" smtClean="0">
                <a:solidFill>
                  <a:srgbClr val="003399"/>
                </a:solidFill>
                <a:effectLst/>
                <a:latin typeface="+mj-lt"/>
                <a:ea typeface="SimHei" pitchFamily="49" charset="-122"/>
                <a:cs typeface="Times New Roman" panose="02020603050405020304" pitchFamily="18" charset="0"/>
              </a:rPr>
              <a:t> </a:t>
            </a:r>
            <a:r>
              <a:rPr lang="en-US" sz="4400" b="0" dirty="0" err="1" smtClean="0">
                <a:solidFill>
                  <a:srgbClr val="003399"/>
                </a:solidFill>
                <a:effectLst/>
                <a:cs typeface="Times New Roman" panose="02020603050405020304" pitchFamily="18" charset="0"/>
              </a:rPr>
              <a:t>Giêsu</a:t>
            </a:r>
            <a:r>
              <a:rPr lang="en-US" sz="4400" b="0" dirty="0" smtClean="0">
                <a:solidFill>
                  <a:srgbClr val="003399"/>
                </a:solidFill>
                <a:effectLst/>
                <a:cs typeface="Times New Roman" panose="02020603050405020304" pitchFamily="18" charset="0"/>
              </a:rPr>
              <a:t> </a:t>
            </a:r>
            <a:r>
              <a:rPr lang="en-US" sz="4400" b="0" dirty="0" err="1" smtClean="0">
                <a:solidFill>
                  <a:srgbClr val="003399"/>
                </a:solidFill>
                <a:effectLst/>
                <a:cs typeface="Times New Roman" panose="02020603050405020304" pitchFamily="18" charset="0"/>
              </a:rPr>
              <a:t>từ</a:t>
            </a:r>
            <a:r>
              <a:rPr lang="en-US" sz="4400" b="0" dirty="0" smtClean="0">
                <a:solidFill>
                  <a:srgbClr val="003399"/>
                </a:solidFill>
                <a:effectLst/>
                <a:cs typeface="Times New Roman" panose="02020603050405020304" pitchFamily="18" charset="0"/>
              </a:rPr>
              <a:t> bi </a:t>
            </a:r>
            <a:r>
              <a:rPr lang="en-US" sz="4400" b="0" dirty="0" err="1" smtClean="0">
                <a:solidFill>
                  <a:srgbClr val="003399"/>
                </a:solidFill>
                <a:effectLst/>
                <a:cs typeface="Times New Roman" panose="02020603050405020304" pitchFamily="18" charset="0"/>
              </a:rPr>
              <a:t>vô</a:t>
            </a:r>
            <a:r>
              <a:rPr lang="en-US" sz="4400" b="0" dirty="0" smtClean="0">
                <a:solidFill>
                  <a:srgbClr val="003399"/>
                </a:solidFill>
                <a:effectLst/>
                <a:cs typeface="Times New Roman" panose="02020603050405020304" pitchFamily="18" charset="0"/>
              </a:rPr>
              <a:t> </a:t>
            </a:r>
            <a:r>
              <a:rPr lang="en-US" sz="4400" b="0" dirty="0" err="1" smtClean="0">
                <a:solidFill>
                  <a:srgbClr val="003399"/>
                </a:solidFill>
                <a:effectLst/>
                <a:cs typeface="Times New Roman" panose="02020603050405020304" pitchFamily="18" charset="0"/>
              </a:rPr>
              <a:t>ngần</a:t>
            </a:r>
            <a:r>
              <a:rPr lang="en-US" sz="4400" b="0" dirty="0" smtClean="0">
                <a:solidFill>
                  <a:srgbClr val="003399"/>
                </a:solidFill>
                <a:effectLst/>
                <a:cs typeface="Times New Roman" panose="02020603050405020304" pitchFamily="18" charset="0"/>
              </a:rPr>
              <a:t> </a:t>
            </a:r>
            <a:r>
              <a:rPr lang="en-US" sz="4400" b="0" dirty="0" err="1" smtClean="0">
                <a:solidFill>
                  <a:srgbClr val="003399"/>
                </a:solidFill>
                <a:effectLst/>
                <a:cs typeface="Times New Roman" panose="02020603050405020304" pitchFamily="18" charset="0"/>
              </a:rPr>
              <a:t>không</a:t>
            </a:r>
            <a:r>
              <a:rPr lang="en-US" sz="4400" b="0" dirty="0" smtClean="0">
                <a:solidFill>
                  <a:srgbClr val="003399"/>
                </a:solidFill>
                <a:effectLst/>
                <a:cs typeface="Times New Roman" panose="02020603050405020304" pitchFamily="18" charset="0"/>
              </a:rPr>
              <a:t> </a:t>
            </a:r>
            <a:r>
              <a:rPr lang="en-US" sz="4400" b="0" dirty="0" err="1" smtClean="0">
                <a:solidFill>
                  <a:srgbClr val="003399"/>
                </a:solidFill>
                <a:effectLst/>
                <a:cs typeface="Times New Roman" panose="02020603050405020304" pitchFamily="18" charset="0"/>
              </a:rPr>
              <a:t>bao</a:t>
            </a:r>
            <a:r>
              <a:rPr lang="en-US" sz="4400" b="0" dirty="0" smtClean="0">
                <a:solidFill>
                  <a:srgbClr val="003399"/>
                </a:solidFill>
                <a:effectLst/>
                <a:cs typeface="Times New Roman" panose="02020603050405020304" pitchFamily="18" charset="0"/>
              </a:rPr>
              <a:t> </a:t>
            </a:r>
            <a:r>
              <a:rPr lang="en-US" sz="4400" b="0" dirty="0" err="1" smtClean="0">
                <a:solidFill>
                  <a:srgbClr val="003399"/>
                </a:solidFill>
                <a:effectLst/>
                <a:cs typeface="Times New Roman" panose="02020603050405020304" pitchFamily="18" charset="0"/>
              </a:rPr>
              <a:t>giờ</a:t>
            </a:r>
            <a:r>
              <a:rPr lang="en-US" sz="4400" b="0" dirty="0" smtClean="0">
                <a:solidFill>
                  <a:srgbClr val="003399"/>
                </a:solidFill>
                <a:effectLst/>
                <a:cs typeface="Times New Roman" panose="02020603050405020304" pitchFamily="18" charset="0"/>
              </a:rPr>
              <a:t> </a:t>
            </a:r>
            <a:r>
              <a:rPr lang="en-US" sz="4400" b="0" dirty="0" err="1" smtClean="0">
                <a:solidFill>
                  <a:srgbClr val="003399"/>
                </a:solidFill>
                <a:effectLst/>
                <a:cs typeface="Times New Roman" panose="02020603050405020304" pitchFamily="18" charset="0"/>
              </a:rPr>
              <a:t>chê</a:t>
            </a:r>
            <a:r>
              <a:rPr lang="en-US" sz="4400" b="0" dirty="0" smtClean="0">
                <a:solidFill>
                  <a:srgbClr val="003399"/>
                </a:solidFill>
                <a:effectLst/>
                <a:cs typeface="Times New Roman" panose="02020603050405020304" pitchFamily="18" charset="0"/>
              </a:rPr>
              <a:t> </a:t>
            </a:r>
            <a:r>
              <a:rPr lang="en-US" sz="4400" b="0" dirty="0" err="1" smtClean="0">
                <a:solidFill>
                  <a:srgbClr val="003399"/>
                </a:solidFill>
                <a:effectLst/>
                <a:cs typeface="Times New Roman" panose="02020603050405020304" pitchFamily="18" charset="0"/>
              </a:rPr>
              <a:t>chối</a:t>
            </a:r>
            <a:r>
              <a:rPr lang="en-US" sz="4400" b="0" dirty="0" smtClean="0">
                <a:solidFill>
                  <a:srgbClr val="003399"/>
                </a:solidFill>
                <a:effectLst/>
                <a:cs typeface="Times New Roman" panose="02020603050405020304" pitchFamily="18" charset="0"/>
              </a:rPr>
              <a:t> </a:t>
            </a:r>
            <a:r>
              <a:rPr lang="en-US" sz="4400" b="0" dirty="0" err="1" smtClean="0">
                <a:solidFill>
                  <a:srgbClr val="003399"/>
                </a:solidFill>
                <a:effectLst/>
                <a:cs typeface="Times New Roman" panose="02020603050405020304" pitchFamily="18" charset="0"/>
              </a:rPr>
              <a:t>lời</a:t>
            </a:r>
            <a:r>
              <a:rPr lang="en-US" sz="4400" b="0" dirty="0" smtClean="0">
                <a:solidFill>
                  <a:srgbClr val="003399"/>
                </a:solidFill>
                <a:effectLst/>
                <a:cs typeface="Times New Roman" panose="02020603050405020304" pitchFamily="18" charset="0"/>
              </a:rPr>
              <a:t> </a:t>
            </a:r>
            <a:r>
              <a:rPr lang="en-US" sz="4400" b="0" dirty="0" err="1" smtClean="0">
                <a:solidFill>
                  <a:srgbClr val="003399"/>
                </a:solidFill>
                <a:effectLst/>
                <a:cs typeface="Times New Roman" panose="02020603050405020304" pitchFamily="18" charset="0"/>
              </a:rPr>
              <a:t>ai</a:t>
            </a:r>
            <a:r>
              <a:rPr lang="en-US" sz="4400" b="0" dirty="0" smtClean="0">
                <a:solidFill>
                  <a:srgbClr val="003399"/>
                </a:solidFill>
                <a:effectLst/>
                <a:cs typeface="Times New Roman" panose="02020603050405020304" pitchFamily="18" charset="0"/>
              </a:rPr>
              <a:t> </a:t>
            </a:r>
            <a:r>
              <a:rPr lang="en-US" sz="4400" b="0" dirty="0" err="1" smtClean="0">
                <a:solidFill>
                  <a:srgbClr val="003399"/>
                </a:solidFill>
                <a:effectLst/>
                <a:cs typeface="Times New Roman" panose="02020603050405020304" pitchFamily="18" charset="0"/>
              </a:rPr>
              <a:t>nài</a:t>
            </a:r>
            <a:r>
              <a:rPr lang="en-US" sz="4400" b="0" dirty="0" smtClean="0">
                <a:solidFill>
                  <a:srgbClr val="003399"/>
                </a:solidFill>
                <a:effectLst/>
                <a:cs typeface="Times New Roman" panose="02020603050405020304" pitchFamily="18" charset="0"/>
              </a:rPr>
              <a:t> van. </a:t>
            </a:r>
            <a:r>
              <a:rPr lang="en-US" sz="4400" b="0" dirty="0" err="1" smtClean="0">
                <a:solidFill>
                  <a:srgbClr val="003399"/>
                </a:solidFill>
                <a:effectLst/>
                <a:cs typeface="Times New Roman" panose="02020603050405020304" pitchFamily="18" charset="0"/>
              </a:rPr>
              <a:t>Giờ</a:t>
            </a:r>
            <a:r>
              <a:rPr lang="en-US" sz="4400" b="0" dirty="0" smtClean="0">
                <a:solidFill>
                  <a:srgbClr val="003399"/>
                </a:solidFill>
                <a:effectLst/>
                <a:cs typeface="Times New Roman" panose="02020603050405020304" pitchFamily="18" charset="0"/>
              </a:rPr>
              <a:t> </a:t>
            </a:r>
            <a:r>
              <a:rPr lang="en-US" sz="4400" b="0" dirty="0" err="1" smtClean="0">
                <a:solidFill>
                  <a:srgbClr val="003399"/>
                </a:solidFill>
                <a:effectLst/>
                <a:cs typeface="Times New Roman" panose="02020603050405020304" pitchFamily="18" charset="0"/>
              </a:rPr>
              <a:t>này</a:t>
            </a:r>
            <a:r>
              <a:rPr lang="en-US" sz="4400" b="0" dirty="0" smtClean="0">
                <a:solidFill>
                  <a:srgbClr val="003399"/>
                </a:solidFill>
                <a:effectLst/>
                <a:cs typeface="Times New Roman" panose="02020603050405020304" pitchFamily="18" charset="0"/>
              </a:rPr>
              <a:t> </a:t>
            </a:r>
            <a:r>
              <a:rPr lang="en-US" sz="4400" b="0" dirty="0" err="1" smtClean="0">
                <a:solidFill>
                  <a:srgbClr val="003399"/>
                </a:solidFill>
                <a:effectLst/>
                <a:cs typeface="Times New Roman" panose="02020603050405020304" pitchFamily="18" charset="0"/>
              </a:rPr>
              <a:t>đoàn</a:t>
            </a:r>
            <a:r>
              <a:rPr lang="en-US" sz="4400" b="0" dirty="0" smtClean="0">
                <a:solidFill>
                  <a:srgbClr val="003399"/>
                </a:solidFill>
                <a:effectLst/>
                <a:cs typeface="Times New Roman" panose="02020603050405020304" pitchFamily="18" charset="0"/>
              </a:rPr>
              <a:t> con </a:t>
            </a:r>
            <a:r>
              <a:rPr lang="en-US" sz="4400" b="0" dirty="0" err="1" smtClean="0">
                <a:solidFill>
                  <a:srgbClr val="003399"/>
                </a:solidFill>
                <a:effectLst/>
                <a:cs typeface="Times New Roman" panose="02020603050405020304" pitchFamily="18" charset="0"/>
              </a:rPr>
              <a:t>dâng</a:t>
            </a:r>
            <a:r>
              <a:rPr lang="en-US" sz="4400" b="0" dirty="0" smtClean="0">
                <a:solidFill>
                  <a:srgbClr val="003399"/>
                </a:solidFill>
                <a:effectLst/>
                <a:cs typeface="Times New Roman" panose="02020603050405020304" pitchFamily="18" charset="0"/>
              </a:rPr>
              <a:t> </a:t>
            </a:r>
            <a:r>
              <a:rPr lang="en-US" sz="4400" b="0" dirty="0" err="1" smtClean="0">
                <a:solidFill>
                  <a:srgbClr val="003399"/>
                </a:solidFill>
                <a:effectLst/>
                <a:cs typeface="Times New Roman" panose="02020603050405020304" pitchFamily="18" charset="0"/>
              </a:rPr>
              <a:t>lên</a:t>
            </a:r>
            <a:r>
              <a:rPr lang="en-US" sz="4400" b="0" dirty="0" smtClean="0">
                <a:solidFill>
                  <a:srgbClr val="003399"/>
                </a:solidFill>
                <a:effectLst/>
                <a:cs typeface="Times New Roman" panose="02020603050405020304" pitchFamily="18" charset="0"/>
              </a:rPr>
              <a:t> </a:t>
            </a:r>
            <a:r>
              <a:rPr lang="en-US" sz="4400" b="0" dirty="0" err="1" smtClean="0">
                <a:solidFill>
                  <a:srgbClr val="003399"/>
                </a:solidFill>
                <a:effectLst/>
                <a:cs typeface="Times New Roman" panose="02020603050405020304" pitchFamily="18" charset="0"/>
              </a:rPr>
              <a:t>lời</a:t>
            </a:r>
            <a:r>
              <a:rPr lang="en-US" sz="4400" b="0" dirty="0" smtClean="0">
                <a:solidFill>
                  <a:srgbClr val="003399"/>
                </a:solidFill>
                <a:effectLst/>
                <a:cs typeface="Times New Roman" panose="02020603050405020304" pitchFamily="18" charset="0"/>
              </a:rPr>
              <a:t> </a:t>
            </a:r>
            <a:r>
              <a:rPr lang="en-US" sz="4400" b="0" dirty="0" err="1" smtClean="0">
                <a:solidFill>
                  <a:srgbClr val="003399"/>
                </a:solidFill>
                <a:effectLst/>
                <a:cs typeface="Times New Roman" panose="02020603050405020304" pitchFamily="18" charset="0"/>
              </a:rPr>
              <a:t>nguyện</a:t>
            </a:r>
            <a:r>
              <a:rPr lang="en-US" sz="4400" b="0" dirty="0" smtClean="0">
                <a:solidFill>
                  <a:srgbClr val="003399"/>
                </a:solidFill>
                <a:effectLst/>
                <a:cs typeface="Times New Roman" panose="02020603050405020304" pitchFamily="18" charset="0"/>
              </a:rPr>
              <a:t> </a:t>
            </a:r>
            <a:r>
              <a:rPr lang="en-US" sz="4400" b="0" dirty="0" err="1" smtClean="0">
                <a:solidFill>
                  <a:srgbClr val="003399"/>
                </a:solidFill>
                <a:effectLst/>
                <a:cs typeface="Times New Roman" panose="02020603050405020304" pitchFamily="18" charset="0"/>
              </a:rPr>
              <a:t>xin</a:t>
            </a:r>
            <a:r>
              <a:rPr lang="en-US" sz="4400" b="0" dirty="0" smtClean="0">
                <a:solidFill>
                  <a:srgbClr val="003399"/>
                </a:solidFill>
                <a:effectLst/>
                <a:cs typeface="Times New Roman" panose="02020603050405020304" pitchFamily="18" charset="0"/>
              </a:rPr>
              <a:t> </a:t>
            </a:r>
            <a:r>
              <a:rPr lang="en-US" sz="4400" b="0" dirty="0" err="1" smtClean="0">
                <a:solidFill>
                  <a:srgbClr val="003399"/>
                </a:solidFill>
                <a:effectLst/>
                <a:cs typeface="Times New Roman" panose="02020603050405020304" pitchFamily="18" charset="0"/>
              </a:rPr>
              <a:t>tha</a:t>
            </a:r>
            <a:r>
              <a:rPr lang="en-US" sz="4400" b="0" dirty="0" smtClean="0">
                <a:solidFill>
                  <a:srgbClr val="003399"/>
                </a:solidFill>
                <a:effectLst/>
                <a:cs typeface="Times New Roman" panose="02020603050405020304" pitchFamily="18" charset="0"/>
              </a:rPr>
              <a:t> </a:t>
            </a:r>
            <a:r>
              <a:rPr lang="en-US" sz="4400" b="0" dirty="0" err="1" smtClean="0">
                <a:solidFill>
                  <a:srgbClr val="003399"/>
                </a:solidFill>
                <a:effectLst/>
                <a:cs typeface="Times New Roman" panose="02020603050405020304" pitchFamily="18" charset="0"/>
              </a:rPr>
              <a:t>thiết</a:t>
            </a:r>
            <a:r>
              <a:rPr lang="en-US" sz="4400" b="0" dirty="0" smtClean="0">
                <a:solidFill>
                  <a:srgbClr val="003399"/>
                </a:solidFill>
                <a:effectLst/>
                <a:cs typeface="Times New Roman" panose="02020603050405020304" pitchFamily="18" charset="0"/>
              </a:rPr>
              <a:t>. </a:t>
            </a:r>
            <a:r>
              <a:rPr lang="en-US" sz="4400" b="0" dirty="0" err="1" smtClean="0">
                <a:solidFill>
                  <a:srgbClr val="003399"/>
                </a:solidFill>
                <a:effectLst/>
                <a:cs typeface="Times New Roman" panose="02020603050405020304" pitchFamily="18" charset="0"/>
              </a:rPr>
              <a:t>Thánh</a:t>
            </a:r>
            <a:r>
              <a:rPr lang="en-US" sz="4400" b="0" dirty="0" smtClean="0">
                <a:solidFill>
                  <a:srgbClr val="003399"/>
                </a:solidFill>
                <a:effectLst/>
                <a:cs typeface="Times New Roman" panose="02020603050405020304" pitchFamily="18" charset="0"/>
              </a:rPr>
              <a:t> </a:t>
            </a:r>
            <a:r>
              <a:rPr lang="en-US" sz="4400" b="0" dirty="0" err="1" smtClean="0">
                <a:solidFill>
                  <a:srgbClr val="003399"/>
                </a:solidFill>
                <a:effectLst/>
                <a:cs typeface="Times New Roman" panose="02020603050405020304" pitchFamily="18" charset="0"/>
              </a:rPr>
              <a:t>Tâm</a:t>
            </a:r>
            <a:r>
              <a:rPr lang="en-US" sz="4400" b="0" dirty="0" smtClean="0">
                <a:solidFill>
                  <a:srgbClr val="003399"/>
                </a:solidFill>
                <a:effectLst/>
                <a:cs typeface="Times New Roman" panose="02020603050405020304" pitchFamily="18" charset="0"/>
              </a:rPr>
              <a:t> </a:t>
            </a:r>
            <a:r>
              <a:rPr lang="en-US" sz="4400" b="0" dirty="0" err="1" smtClean="0">
                <a:solidFill>
                  <a:srgbClr val="003399"/>
                </a:solidFill>
                <a:effectLst/>
                <a:cs typeface="Times New Roman" panose="02020603050405020304" pitchFamily="18" charset="0"/>
              </a:rPr>
              <a:t>Giêsu</a:t>
            </a:r>
            <a:r>
              <a:rPr lang="en-US" sz="4400" b="0" dirty="0" smtClean="0">
                <a:solidFill>
                  <a:srgbClr val="003399"/>
                </a:solidFill>
                <a:effectLst/>
                <a:cs typeface="Times New Roman" panose="02020603050405020304" pitchFamily="18" charset="0"/>
              </a:rPr>
              <a:t> </a:t>
            </a:r>
            <a:r>
              <a:rPr lang="en-US" sz="4400" b="0" dirty="0" err="1" smtClean="0">
                <a:solidFill>
                  <a:srgbClr val="003399"/>
                </a:solidFill>
                <a:effectLst/>
                <a:cs typeface="Times New Roman" panose="02020603050405020304" pitchFamily="18" charset="0"/>
              </a:rPr>
              <a:t>làm</a:t>
            </a:r>
            <a:r>
              <a:rPr lang="en-US" sz="4400" b="0" dirty="0" smtClean="0">
                <a:solidFill>
                  <a:srgbClr val="003399"/>
                </a:solidFill>
                <a:effectLst/>
                <a:cs typeface="Times New Roman" panose="02020603050405020304" pitchFamily="18" charset="0"/>
              </a:rPr>
              <a:t> </a:t>
            </a:r>
            <a:r>
              <a:rPr lang="en-US" sz="4400" b="0" dirty="0" err="1" smtClean="0">
                <a:solidFill>
                  <a:srgbClr val="003399"/>
                </a:solidFill>
                <a:effectLst/>
                <a:cs typeface="Times New Roman" panose="02020603050405020304" pitchFamily="18" charset="0"/>
              </a:rPr>
              <a:t>Vua</a:t>
            </a:r>
            <a:r>
              <a:rPr lang="en-US" sz="4400" b="0" dirty="0" smtClean="0">
                <a:solidFill>
                  <a:srgbClr val="003399"/>
                </a:solidFill>
                <a:effectLst/>
                <a:cs typeface="Times New Roman" panose="02020603050405020304" pitchFamily="18" charset="0"/>
              </a:rPr>
              <a:t> </a:t>
            </a:r>
            <a:r>
              <a:rPr lang="en-US" sz="4400" b="0" dirty="0" err="1" smtClean="0">
                <a:solidFill>
                  <a:srgbClr val="003399"/>
                </a:solidFill>
                <a:effectLst/>
                <a:cs typeface="Times New Roman" panose="02020603050405020304" pitchFamily="18" charset="0"/>
              </a:rPr>
              <a:t>đất</a:t>
            </a:r>
            <a:r>
              <a:rPr lang="en-US" sz="4400" b="0" dirty="0" smtClean="0">
                <a:solidFill>
                  <a:srgbClr val="003399"/>
                </a:solidFill>
                <a:effectLst/>
                <a:cs typeface="Times New Roman" panose="02020603050405020304" pitchFamily="18" charset="0"/>
              </a:rPr>
              <a:t> </a:t>
            </a:r>
            <a:r>
              <a:rPr lang="en-US" sz="4400" b="0" dirty="0" err="1" smtClean="0">
                <a:solidFill>
                  <a:srgbClr val="003399"/>
                </a:solidFill>
                <a:effectLst/>
                <a:cs typeface="Times New Roman" panose="02020603050405020304" pitchFamily="18" charset="0"/>
              </a:rPr>
              <a:t>Việt</a:t>
            </a:r>
            <a:r>
              <a:rPr lang="en-US" sz="4400" b="0" dirty="0" smtClean="0">
                <a:solidFill>
                  <a:srgbClr val="003399"/>
                </a:solidFill>
                <a:effectLst/>
                <a:cs typeface="Times New Roman" panose="02020603050405020304" pitchFamily="18" charset="0"/>
              </a:rPr>
              <a:t> </a:t>
            </a:r>
            <a:r>
              <a:rPr lang="en-US" sz="4400" b="0" dirty="0" err="1" smtClean="0">
                <a:solidFill>
                  <a:srgbClr val="003399"/>
                </a:solidFill>
                <a:effectLst/>
                <a:cs typeface="Times New Roman" panose="02020603050405020304" pitchFamily="18" charset="0"/>
              </a:rPr>
              <a:t>muôn</a:t>
            </a:r>
            <a:r>
              <a:rPr lang="en-US" sz="4400" b="0" dirty="0" smtClean="0">
                <a:solidFill>
                  <a:srgbClr val="003399"/>
                </a:solidFill>
                <a:effectLst/>
                <a:cs typeface="Times New Roman" panose="02020603050405020304" pitchFamily="18" charset="0"/>
              </a:rPr>
              <a:t> </a:t>
            </a:r>
            <a:r>
              <a:rPr lang="en-US" sz="4400" b="0" dirty="0" err="1" smtClean="0">
                <a:solidFill>
                  <a:srgbClr val="003399"/>
                </a:solidFill>
                <a:effectLst/>
                <a:cs typeface="Times New Roman" panose="02020603050405020304" pitchFamily="18" charset="0"/>
              </a:rPr>
              <a:t>đời</a:t>
            </a:r>
            <a:r>
              <a:rPr lang="en-US" sz="4400" b="0" dirty="0" smtClean="0">
                <a:solidFill>
                  <a:srgbClr val="003399"/>
                </a:solidFill>
                <a:effectLst/>
                <a:cs typeface="Times New Roman" panose="02020603050405020304" pitchFamily="18" charset="0"/>
              </a:rPr>
              <a:t>.</a:t>
            </a:r>
            <a:endParaRPr lang="en-US" sz="4400" b="0" dirty="0">
              <a:solidFill>
                <a:srgbClr val="003399"/>
              </a:solidFill>
              <a:effectLst/>
              <a:ea typeface="SimHei" pitchFamily="49" charset="-122"/>
              <a:cs typeface="Times New Roman" pitchFamily="18" charset="0"/>
            </a:endParaRPr>
          </a:p>
          <a:p>
            <a:pPr marL="0" indent="0" algn="just">
              <a:lnSpc>
                <a:spcPct val="120000"/>
              </a:lnSpc>
              <a:buNone/>
            </a:pPr>
            <a:endParaRPr lang="en-US" sz="4400" b="0" dirty="0">
              <a:solidFill>
                <a:srgbClr val="003399"/>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0" dirty="0">
                <a:solidFill>
                  <a:srgbClr val="003399"/>
                </a:solidFill>
                <a:effectLst/>
                <a:latin typeface="+mj-lt"/>
              </a:rPr>
              <a:t>này chúng con đang </a:t>
            </a:r>
            <a:r>
              <a:rPr lang="en-US" sz="5900" b="0" dirty="0" err="1" smtClean="0">
                <a:solidFill>
                  <a:srgbClr val="003399"/>
                </a:solidFill>
                <a:effectLst/>
                <a:latin typeface="+mj-lt"/>
                <a:cs typeface="Times New Roman" pitchFamily="18" charset="0"/>
              </a:rPr>
              <a:t>chung</a:t>
            </a:r>
            <a:r>
              <a:rPr lang="vi-VN" sz="5900" b="0" dirty="0" smtClean="0">
                <a:solidFill>
                  <a:srgbClr val="FFFF00"/>
                </a:solidFill>
                <a:effectLst/>
                <a:latin typeface="+mj-lt"/>
              </a:rPr>
              <a:t> </a:t>
            </a:r>
            <a:r>
              <a:rPr lang="vi-VN" sz="5900" b="0" dirty="0">
                <a:solidFill>
                  <a:srgbClr val="003399"/>
                </a:solidFill>
                <a:effectLst/>
                <a:latin typeface="+mj-lt"/>
              </a:rPr>
              <a:t>lời cầu nguyện cho các</a:t>
            </a:r>
            <a:br>
              <a:rPr lang="vi-VN" sz="5900" b="0" dirty="0">
                <a:solidFill>
                  <a:srgbClr val="003399"/>
                </a:solidFill>
                <a:effectLst/>
                <a:latin typeface="+mj-lt"/>
              </a:rPr>
            </a:br>
            <a:r>
              <a:rPr lang="en-US" sz="5900" b="0" dirty="0" err="1">
                <a:solidFill>
                  <a:srgbClr val="003399"/>
                </a:solidFill>
                <a:effectLst/>
                <a:latin typeface="+mj-lt"/>
                <a:cs typeface="Times New Roman" pitchFamily="18" charset="0"/>
              </a:rPr>
              <a:t>Giám</a:t>
            </a:r>
            <a:r>
              <a:rPr lang="en-US" sz="5900" b="0" dirty="0">
                <a:solidFill>
                  <a:srgbClr val="003399"/>
                </a:solidFill>
                <a:effectLst/>
                <a:latin typeface="+mj-lt"/>
                <a:cs typeface="Times New Roman" pitchFamily="18" charset="0"/>
              </a:rPr>
              <a:t> </a:t>
            </a:r>
            <a:r>
              <a:rPr lang="en-US" sz="5900" b="0" dirty="0" err="1">
                <a:solidFill>
                  <a:srgbClr val="003399"/>
                </a:solidFill>
                <a:effectLst/>
                <a:latin typeface="+mj-lt"/>
                <a:cs typeface="Times New Roman" pitchFamily="18" charset="0"/>
              </a:rPr>
              <a:t>mục</a:t>
            </a:r>
            <a:r>
              <a:rPr lang="en-US" sz="5900" b="0" dirty="0">
                <a:solidFill>
                  <a:srgbClr val="003399"/>
                </a:solidFill>
                <a:effectLst/>
                <a:latin typeface="+mj-lt"/>
                <a:cs typeface="Times New Roman" pitchFamily="18" charset="0"/>
              </a:rPr>
              <a:t>, </a:t>
            </a:r>
            <a:r>
              <a:rPr lang="vi-VN" sz="5900" b="0" dirty="0">
                <a:solidFill>
                  <a:srgbClr val="003399"/>
                </a:solidFill>
                <a:effectLst/>
                <a:latin typeface="+mj-lt"/>
              </a:rPr>
              <a:t>và những người tham dự Thượng Hội đồng Giám mục thế giới.</a:t>
            </a:r>
            <a:endParaRPr lang="en-US" sz="5900" b="0" dirty="0">
              <a:solidFill>
                <a:srgbClr val="FF0000"/>
              </a:solidFill>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0">
                <a:solidFill>
                  <a:srgbClr val="003399"/>
                </a:solidFill>
                <a:effectLst/>
                <a:latin typeface="+mj-lt"/>
              </a:rPr>
              <a:t>Xin Chúa làm nên cuộc Hiện Xuống mới trong đời sống Hội</a:t>
            </a:r>
            <a:br>
              <a:rPr lang="vi-VN" sz="4800" b="0">
                <a:solidFill>
                  <a:srgbClr val="003399"/>
                </a:solidFill>
                <a:effectLst/>
                <a:latin typeface="+mj-lt"/>
              </a:rPr>
            </a:br>
            <a:r>
              <a:rPr lang="en-US" sz="4800" b="0">
                <a:solidFill>
                  <a:srgbClr val="003399"/>
                </a:solidFill>
                <a:effectLst/>
                <a:latin typeface="+mj-lt"/>
                <a:cs typeface="Times New Roman" pitchFamily="18" charset="0"/>
              </a:rPr>
              <a:t>Thánh, </a:t>
            </a:r>
            <a:r>
              <a:rPr lang="vi-VN" sz="4800" b="0">
                <a:solidFill>
                  <a:srgbClr val="003399"/>
                </a:solidFill>
                <a:effectLst/>
                <a:latin typeface="+mj-lt"/>
              </a:rPr>
              <a:t>xin tuôn tràn trên các Mục tử</a:t>
            </a:r>
            <a:r>
              <a:rPr lang="en-US" sz="4800" b="0">
                <a:solidFill>
                  <a:srgbClr val="003399"/>
                </a:solidFill>
                <a:effectLst/>
                <a:latin typeface="+mj-lt"/>
              </a:rPr>
              <a:t> </a:t>
            </a:r>
            <a:r>
              <a:rPr lang="vi-VN" sz="4800" b="0">
                <a:solidFill>
                  <a:srgbClr val="003399"/>
                </a:solidFill>
                <a:effectLst/>
                <a:latin typeface="+mj-lt"/>
              </a:rPr>
              <a:t> ơn khôn ngoan và thông hiểu,</a:t>
            </a:r>
            <a:r>
              <a:rPr lang="en-US" sz="4800" b="0">
                <a:solidFill>
                  <a:srgbClr val="003399"/>
                </a:solidFill>
                <a:effectLst/>
                <a:latin typeface="+mj-lt"/>
              </a:rPr>
              <a:t>  </a:t>
            </a:r>
            <a:r>
              <a:rPr lang="en-US" sz="4800" b="0">
                <a:solidFill>
                  <a:srgbClr val="003399"/>
                </a:solidFill>
                <a:effectLst/>
                <a:latin typeface="+mj-lt"/>
                <a:cs typeface="Times New Roman" pitchFamily="18" charset="0"/>
              </a:rPr>
              <a:t>gìn giữ các ngài luôn hiệp thông với nhau trong Chúa,</a:t>
            </a:r>
            <a:endParaRPr lang="en-US" sz="4800" b="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944</TotalTime>
  <Words>1521</Words>
  <Application>Microsoft Office PowerPoint</Application>
  <PresentationFormat>On-screen Show (16:9)</PresentationFormat>
  <Paragraphs>108</Paragraphs>
  <Slides>80</Slides>
  <Notes>0</Notes>
  <HiddenSlides>0</HiddenSlides>
  <MMClips>0</MMClips>
  <ScaleCrop>false</ScaleCrop>
  <HeadingPairs>
    <vt:vector size="4" baseType="variant">
      <vt:variant>
        <vt:lpstr>Theme</vt:lpstr>
      </vt:variant>
      <vt:variant>
        <vt:i4>22</vt:i4>
      </vt:variant>
      <vt:variant>
        <vt:lpstr>Slide Titles</vt:lpstr>
      </vt:variant>
      <vt:variant>
        <vt:i4>80</vt:i4>
      </vt:variant>
    </vt:vector>
  </HeadingPairs>
  <TitlesOfParts>
    <vt:vector size="102" baseType="lpstr">
      <vt:lpstr>Office Theme</vt:lpstr>
      <vt:lpstr>1_Default Design</vt:lpstr>
      <vt:lpstr>Default Design</vt:lpstr>
      <vt:lpstr>7_Office Theme</vt:lpstr>
      <vt:lpstr>36_Default Design</vt:lpstr>
      <vt:lpstr>2_Office Theme</vt:lpstr>
      <vt:lpstr>5_Office Theme</vt:lpstr>
      <vt:lpstr>1_Office Theme</vt:lpstr>
      <vt:lpstr>10_Office Theme</vt:lpstr>
      <vt:lpstr>37_Default Design</vt:lpstr>
      <vt:lpstr>9_Office Theme</vt:lpstr>
      <vt:lpstr>11_Office Theme</vt:lpstr>
      <vt:lpstr>12_Office Theme</vt:lpstr>
      <vt:lpstr>21_Office Theme</vt:lpstr>
      <vt:lpstr>4_Office Theme</vt:lpstr>
      <vt:lpstr>13_Office Theme</vt:lpstr>
      <vt:lpstr>15_Office Theme</vt:lpstr>
      <vt:lpstr>16_Office Theme</vt:lpstr>
      <vt:lpstr>8_Office Theme</vt:lpstr>
      <vt:lpstr>3_Office Theme</vt:lpstr>
      <vt:lpstr>6_Office Theme</vt:lpstr>
      <vt:lpstr>14_Office Theme</vt:lpstr>
      <vt:lpstr>PowerPoint Presentation</vt:lpstr>
      <vt:lpstr>Tập Hát Cộng Đoàn</vt:lpstr>
      <vt:lpstr>Đk: Xin dâng lời tán dương muôn đời.</vt:lpstr>
      <vt:lpstr> </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Đk: Xin dâng lời tán dương muôn đời.</vt:lpstr>
      <vt:lpstr>Tk1: Tôn vinh Chúa là Thiên Chúa tổ tiên chúng con, xin dâng lời tán dương muôn đời. Chúc tụng Ngài, ôi danh thánh Ngài thật hiển vinh, xin dâng lời tán dương muôn đời.</vt:lpstr>
      <vt:lpstr>Đk: Xin dâng lời tán dương muôn đời.</vt:lpstr>
      <vt:lpstr>Tk2: Tôn vinh Chúa từ trong thánh điện ngợp ánh quang, xin dâng lời tán dương muôn đời. Chúc tụng Ngài trên ngai báu cửu trùng vút cao, xin dâng lời tán dương muôn đời.</vt:lpstr>
      <vt:lpstr>Đk: Xin dâng lời tán dương muôn đời.</vt:lpstr>
      <vt:lpstr>Tk3: Tôn vinh Chúa ngự trên các thần hộ giá đây, xin dâng lời tán dương muôn đời. Chúc tụng Ngài luôn coi thấu lòng vực thẳm sâu, xin dâng lời tán dương muôn đời.</vt:lpstr>
      <vt:lpstr>Đk: Xin dâng lời tán dương muôn đời.</vt:lpstr>
      <vt:lpstr>Tk4: Tôn vinh Chúa tận trên các vòm trời vút cao, xin dâng lời tán dương muôn đời. Chúc tụng Ngài, muôn muôn giống vật Ngài tác sinh, xin dâng lời tán dương muôn đời.</vt:lpstr>
      <vt:lpstr>Đk: Xin dâng lời tán dương muôn đời.</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DÂNG LÊN BA NGÔI Nguyễn Văn Tuyên &amp; Phương Quang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148</cp:revision>
  <dcterms:created xsi:type="dcterms:W3CDTF">2021-05-09T08:36:44Z</dcterms:created>
  <dcterms:modified xsi:type="dcterms:W3CDTF">2023-06-01T07:42:49Z</dcterms:modified>
</cp:coreProperties>
</file>