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52" r:id="rId8"/>
    <p:sldMasterId id="2147483764" r:id="rId9"/>
    <p:sldMasterId id="2147483776" r:id="rId10"/>
    <p:sldMasterId id="2147483800" r:id="rId11"/>
    <p:sldMasterId id="2147483812" r:id="rId12"/>
    <p:sldMasterId id="2147483824" r:id="rId13"/>
    <p:sldMasterId id="2147483884" r:id="rId14"/>
    <p:sldMasterId id="2147484004" r:id="rId15"/>
    <p:sldMasterId id="2147484016" r:id="rId16"/>
    <p:sldMasterId id="2147484028" r:id="rId17"/>
    <p:sldMasterId id="2147484040" r:id="rId18"/>
    <p:sldMasterId id="2147484136" r:id="rId19"/>
    <p:sldMasterId id="2147484148" r:id="rId20"/>
    <p:sldMasterId id="2147484160" r:id="rId21"/>
    <p:sldMasterId id="2147484172" r:id="rId22"/>
    <p:sldMasterId id="2147484184" r:id="rId23"/>
    <p:sldMasterId id="2147484196" r:id="rId24"/>
  </p:sldMasterIdLst>
  <p:notesMasterIdLst>
    <p:notesMasterId r:id="rId101"/>
  </p:notesMasterIdLst>
  <p:sldIdLst>
    <p:sldId id="256" r:id="rId25"/>
    <p:sldId id="359" r:id="rId26"/>
    <p:sldId id="9743" r:id="rId27"/>
    <p:sldId id="9745" r:id="rId28"/>
    <p:sldId id="9600" r:id="rId29"/>
    <p:sldId id="9601" r:id="rId30"/>
    <p:sldId id="9602" r:id="rId31"/>
    <p:sldId id="9603" r:id="rId32"/>
    <p:sldId id="9604" r:id="rId33"/>
    <p:sldId id="9605" r:id="rId34"/>
    <p:sldId id="9606" r:id="rId35"/>
    <p:sldId id="9607" r:id="rId36"/>
    <p:sldId id="9686" r:id="rId37"/>
    <p:sldId id="2146" r:id="rId38"/>
    <p:sldId id="1982" r:id="rId39"/>
    <p:sldId id="1986" r:id="rId40"/>
    <p:sldId id="9777" r:id="rId41"/>
    <p:sldId id="9687" r:id="rId42"/>
    <p:sldId id="9635" r:id="rId43"/>
    <p:sldId id="9636" r:id="rId44"/>
    <p:sldId id="9637" r:id="rId45"/>
    <p:sldId id="9638" r:id="rId46"/>
    <p:sldId id="9639" r:id="rId47"/>
    <p:sldId id="9640" r:id="rId48"/>
    <p:sldId id="9641" r:id="rId49"/>
    <p:sldId id="9642" r:id="rId50"/>
    <p:sldId id="9688" r:id="rId51"/>
    <p:sldId id="2361" r:id="rId52"/>
    <p:sldId id="9690" r:id="rId53"/>
    <p:sldId id="261" r:id="rId54"/>
    <p:sldId id="262" r:id="rId55"/>
    <p:sldId id="9766" r:id="rId56"/>
    <p:sldId id="9674" r:id="rId57"/>
    <p:sldId id="9767" r:id="rId58"/>
    <p:sldId id="9671" r:id="rId59"/>
    <p:sldId id="9768" r:id="rId60"/>
    <p:sldId id="9765" r:id="rId61"/>
    <p:sldId id="9584" r:id="rId62"/>
    <p:sldId id="9658" r:id="rId63"/>
    <p:sldId id="9659" r:id="rId64"/>
    <p:sldId id="9644" r:id="rId65"/>
    <p:sldId id="9645" r:id="rId66"/>
    <p:sldId id="9646" r:id="rId67"/>
    <p:sldId id="9647" r:id="rId68"/>
    <p:sldId id="9648" r:id="rId69"/>
    <p:sldId id="9649" r:id="rId70"/>
    <p:sldId id="9650" r:id="rId71"/>
    <p:sldId id="9651" r:id="rId72"/>
    <p:sldId id="9652" r:id="rId73"/>
    <p:sldId id="9653" r:id="rId74"/>
    <p:sldId id="9654" r:id="rId75"/>
    <p:sldId id="9655" r:id="rId76"/>
    <p:sldId id="9656" r:id="rId77"/>
    <p:sldId id="9692" r:id="rId78"/>
    <p:sldId id="258" r:id="rId79"/>
    <p:sldId id="1134" r:id="rId80"/>
    <p:sldId id="1139" r:id="rId81"/>
    <p:sldId id="1161" r:id="rId82"/>
    <p:sldId id="9779" r:id="rId83"/>
    <p:sldId id="9778" r:id="rId84"/>
    <p:sldId id="9780" r:id="rId85"/>
    <p:sldId id="9669" r:id="rId86"/>
    <p:sldId id="9693" r:id="rId87"/>
    <p:sldId id="9384" r:id="rId88"/>
    <p:sldId id="2344" r:id="rId89"/>
    <p:sldId id="9683" r:id="rId90"/>
    <p:sldId id="9555" r:id="rId91"/>
    <p:sldId id="9556" r:id="rId92"/>
    <p:sldId id="9684" r:id="rId93"/>
    <p:sldId id="9781" r:id="rId94"/>
    <p:sldId id="9691" r:id="rId95"/>
    <p:sldId id="9694" r:id="rId96"/>
    <p:sldId id="9390" r:id="rId97"/>
    <p:sldId id="2182" r:id="rId98"/>
    <p:sldId id="9782" r:id="rId99"/>
    <p:sldId id="9695"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9068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3471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3214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3184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626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3520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100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017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8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9850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92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447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1921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552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30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3079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9341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8283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075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346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8848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6495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594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1534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565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606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382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661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438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8814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970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014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660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594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1534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6565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606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382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6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4382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8814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970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014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660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636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13922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2140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028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627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941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962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8045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6285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709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602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5554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3507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48133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875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33295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7264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24165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3438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2738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348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026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76111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11977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325088"/>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32508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87308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74055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MỌI NẺO ĐƯỜNG</a:t>
            </a:r>
            <a:endParaRPr lang="vi-VN" sz="95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5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Sơ</a:t>
            </a:r>
            <a:r>
              <a:rPr lang="en-US" sz="65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Surire</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300" b="1" dirty="0" err="1" smtClean="0">
                <a:solidFill>
                  <a:srgbClr val="003399"/>
                </a:solidFill>
              </a:rPr>
              <a:t>Lời</a:t>
            </a:r>
            <a:r>
              <a:rPr lang="en-US" sz="4300" b="1" dirty="0" smtClean="0">
                <a:solidFill>
                  <a:srgbClr val="003399"/>
                </a:solidFill>
              </a:rPr>
              <a:t> </a:t>
            </a:r>
            <a:r>
              <a:rPr lang="en-US" sz="4300" b="1" dirty="0" err="1" smtClean="0">
                <a:solidFill>
                  <a:srgbClr val="003399"/>
                </a:solidFill>
              </a:rPr>
              <a:t>ca</a:t>
            </a:r>
            <a:r>
              <a:rPr lang="en-US" sz="4300" b="1" dirty="0" smtClean="0">
                <a:solidFill>
                  <a:srgbClr val="003399"/>
                </a:solidFill>
              </a:rPr>
              <a:t> </a:t>
            </a:r>
            <a:r>
              <a:rPr lang="en-US" sz="4300" b="1" dirty="0" err="1" smtClean="0">
                <a:solidFill>
                  <a:srgbClr val="003399"/>
                </a:solidFill>
              </a:rPr>
              <a:t>vang</a:t>
            </a:r>
            <a:r>
              <a:rPr lang="en-US" sz="4300" b="1" dirty="0" smtClean="0">
                <a:solidFill>
                  <a:srgbClr val="003399"/>
                </a:solidFill>
              </a:rPr>
              <a:t> </a:t>
            </a:r>
            <a:r>
              <a:rPr lang="en-US" sz="4300" b="1" dirty="0" err="1" smtClean="0">
                <a:solidFill>
                  <a:srgbClr val="003399"/>
                </a:solidFill>
              </a:rPr>
              <a:t>cánh</a:t>
            </a:r>
            <a:r>
              <a:rPr lang="en-US" sz="4300" b="1" dirty="0" smtClean="0">
                <a:solidFill>
                  <a:srgbClr val="003399"/>
                </a:solidFill>
              </a:rPr>
              <a:t> </a:t>
            </a:r>
            <a:r>
              <a:rPr lang="en-US" sz="4300" b="1" dirty="0" err="1" smtClean="0">
                <a:solidFill>
                  <a:srgbClr val="003399"/>
                </a:solidFill>
              </a:rPr>
              <a:t>đồng</a:t>
            </a:r>
            <a:r>
              <a:rPr lang="en-US" sz="4300" b="1" dirty="0" smtClean="0">
                <a:solidFill>
                  <a:srgbClr val="003399"/>
                </a:solidFill>
              </a:rPr>
              <a:t> </a:t>
            </a:r>
            <a:r>
              <a:rPr lang="en-US" sz="4300" b="1" dirty="0" err="1" smtClean="0">
                <a:solidFill>
                  <a:srgbClr val="003399"/>
                </a:solidFill>
              </a:rPr>
              <a:t>bên</a:t>
            </a:r>
            <a:r>
              <a:rPr lang="en-US" sz="4300" b="1" dirty="0" smtClean="0">
                <a:solidFill>
                  <a:srgbClr val="003399"/>
                </a:solidFill>
              </a:rPr>
              <a:t> </a:t>
            </a:r>
            <a:r>
              <a:rPr lang="en-US" sz="4300" b="1" dirty="0" err="1" smtClean="0">
                <a:solidFill>
                  <a:srgbClr val="003399"/>
                </a:solidFill>
              </a:rPr>
              <a:t>muôn</a:t>
            </a:r>
            <a:r>
              <a:rPr lang="en-US" sz="4300" b="1" dirty="0" smtClean="0">
                <a:solidFill>
                  <a:srgbClr val="003399"/>
                </a:solidFill>
              </a:rPr>
              <a:t> </a:t>
            </a:r>
            <a:r>
              <a:rPr lang="en-US" sz="4300" b="1" dirty="0" err="1" smtClean="0">
                <a:solidFill>
                  <a:srgbClr val="003399"/>
                </a:solidFill>
              </a:rPr>
              <a:t>hoa</a:t>
            </a:r>
            <a:r>
              <a:rPr lang="en-US" sz="4300" b="1" dirty="0" smtClean="0">
                <a:solidFill>
                  <a:srgbClr val="003399"/>
                </a:solidFill>
              </a:rPr>
              <a:t> </a:t>
            </a:r>
            <a:r>
              <a:rPr lang="en-US" sz="4300" b="1" dirty="0" err="1" smtClean="0">
                <a:solidFill>
                  <a:srgbClr val="003399"/>
                </a:solidFill>
              </a:rPr>
              <a:t>tươi</a:t>
            </a:r>
            <a:r>
              <a:rPr lang="en-US" sz="4300" b="1" dirty="0" smtClean="0">
                <a:solidFill>
                  <a:srgbClr val="003399"/>
                </a:solidFill>
              </a:rPr>
              <a:t> </a:t>
            </a:r>
            <a:r>
              <a:rPr lang="en-US" sz="4300" b="1" dirty="0" err="1" smtClean="0">
                <a:solidFill>
                  <a:srgbClr val="003399"/>
                </a:solidFill>
              </a:rPr>
              <a:t>hồng</a:t>
            </a:r>
            <a:r>
              <a:rPr lang="en-US" sz="4300" b="1" dirty="0" smtClean="0">
                <a:solidFill>
                  <a:srgbClr val="003399"/>
                </a:solidFill>
              </a:rPr>
              <a:t> </a:t>
            </a:r>
            <a:r>
              <a:rPr lang="en-US" sz="4300" b="1" dirty="0" err="1" smtClean="0">
                <a:solidFill>
                  <a:srgbClr val="003399"/>
                </a:solidFill>
              </a:rPr>
              <a:t>tim</a:t>
            </a:r>
            <a:r>
              <a:rPr lang="en-US" sz="4300" b="1" dirty="0" smtClean="0">
                <a:solidFill>
                  <a:srgbClr val="003399"/>
                </a:solidFill>
              </a:rPr>
              <a:t> </a:t>
            </a:r>
            <a:r>
              <a:rPr lang="en-US" sz="4300" b="1" dirty="0" err="1" smtClean="0">
                <a:solidFill>
                  <a:srgbClr val="003399"/>
                </a:solidFill>
              </a:rPr>
              <a:t>tôi</a:t>
            </a:r>
            <a:r>
              <a:rPr lang="en-US" sz="4300" b="1" dirty="0" smtClean="0">
                <a:solidFill>
                  <a:srgbClr val="003399"/>
                </a:solidFill>
              </a:rPr>
              <a:t> </a:t>
            </a:r>
            <a:r>
              <a:rPr lang="en-US" sz="4300" b="1" dirty="0" err="1" smtClean="0">
                <a:solidFill>
                  <a:srgbClr val="003399"/>
                </a:solidFill>
              </a:rPr>
              <a:t>rộn</a:t>
            </a:r>
            <a:r>
              <a:rPr lang="en-US" sz="4300" b="1" dirty="0" smtClean="0">
                <a:solidFill>
                  <a:srgbClr val="003399"/>
                </a:solidFill>
              </a:rPr>
              <a:t> </a:t>
            </a:r>
            <a:r>
              <a:rPr lang="en-US" sz="4300" b="1" dirty="0" err="1" smtClean="0">
                <a:solidFill>
                  <a:srgbClr val="003399"/>
                </a:solidFill>
              </a:rPr>
              <a:t>lên</a:t>
            </a:r>
            <a:r>
              <a:rPr lang="en-US" sz="4300" b="1" dirty="0" smtClean="0">
                <a:solidFill>
                  <a:srgbClr val="003399"/>
                </a:solidFill>
              </a:rPr>
              <a:t> </a:t>
            </a:r>
            <a:r>
              <a:rPr lang="en-US" sz="4300" b="1" dirty="0" err="1" smtClean="0">
                <a:solidFill>
                  <a:srgbClr val="003399"/>
                </a:solidFill>
              </a:rPr>
              <a:t>niềm</a:t>
            </a:r>
            <a:r>
              <a:rPr lang="en-US" sz="4300" b="1" dirty="0" smtClean="0">
                <a:solidFill>
                  <a:srgbClr val="003399"/>
                </a:solidFill>
              </a:rPr>
              <a:t> </a:t>
            </a:r>
            <a:r>
              <a:rPr lang="en-US" sz="4300" b="1" dirty="0" err="1" smtClean="0">
                <a:solidFill>
                  <a:srgbClr val="003399"/>
                </a:solidFill>
              </a:rPr>
              <a:t>vui</a:t>
            </a:r>
            <a:r>
              <a:rPr lang="en-US" sz="4300" b="1" dirty="0">
                <a:solidFill>
                  <a:srgbClr val="003399"/>
                </a:solidFill>
              </a:rPr>
              <a:t>. </a:t>
            </a:r>
            <a:r>
              <a:rPr lang="en-US" sz="4300" b="1" dirty="0" err="1">
                <a:solidFill>
                  <a:srgbClr val="003399"/>
                </a:solidFill>
              </a:rPr>
              <a:t>Lời</a:t>
            </a:r>
            <a:r>
              <a:rPr lang="en-US" sz="4300" b="1" dirty="0">
                <a:solidFill>
                  <a:srgbClr val="003399"/>
                </a:solidFill>
              </a:rPr>
              <a:t> </a:t>
            </a:r>
            <a:r>
              <a:rPr lang="en-US" sz="4300" b="1" dirty="0" err="1">
                <a:solidFill>
                  <a:srgbClr val="003399"/>
                </a:solidFill>
              </a:rPr>
              <a:t>ca</a:t>
            </a:r>
            <a:r>
              <a:rPr lang="en-US" sz="4300" b="1" dirty="0">
                <a:solidFill>
                  <a:srgbClr val="003399"/>
                </a:solidFill>
              </a:rPr>
              <a:t> </a:t>
            </a:r>
            <a:r>
              <a:rPr lang="en-US" sz="4300" b="1" dirty="0" err="1">
                <a:solidFill>
                  <a:srgbClr val="003399"/>
                </a:solidFill>
              </a:rPr>
              <a:t>vang</a:t>
            </a:r>
            <a:r>
              <a:rPr lang="en-US" sz="4300" b="1" dirty="0">
                <a:solidFill>
                  <a:srgbClr val="003399"/>
                </a:solidFill>
              </a:rPr>
              <a:t> </a:t>
            </a:r>
            <a:r>
              <a:rPr lang="en-US" sz="4300" b="1" dirty="0" err="1">
                <a:solidFill>
                  <a:srgbClr val="003399"/>
                </a:solidFill>
              </a:rPr>
              <a:t>cánh</a:t>
            </a:r>
            <a:r>
              <a:rPr lang="en-US" sz="4300" b="1" dirty="0">
                <a:solidFill>
                  <a:srgbClr val="003399"/>
                </a:solidFill>
              </a:rPr>
              <a:t> </a:t>
            </a:r>
            <a:r>
              <a:rPr lang="en-US" sz="4300" b="1" dirty="0" err="1">
                <a:solidFill>
                  <a:srgbClr val="003399"/>
                </a:solidFill>
              </a:rPr>
              <a:t>đồng</a:t>
            </a:r>
            <a:r>
              <a:rPr lang="en-US" sz="4300" b="1" dirty="0">
                <a:solidFill>
                  <a:srgbClr val="003399"/>
                </a:solidFill>
              </a:rPr>
              <a:t> </a:t>
            </a:r>
            <a:r>
              <a:rPr lang="en-US" sz="4300" b="1" dirty="0" err="1">
                <a:solidFill>
                  <a:srgbClr val="003399"/>
                </a:solidFill>
              </a:rPr>
              <a:t>bên</a:t>
            </a:r>
            <a:r>
              <a:rPr lang="en-US" sz="4300" b="1" dirty="0">
                <a:solidFill>
                  <a:srgbClr val="003399"/>
                </a:solidFill>
              </a:rPr>
              <a:t> </a:t>
            </a:r>
            <a:r>
              <a:rPr lang="en-US" sz="4300" b="1" dirty="0" err="1">
                <a:solidFill>
                  <a:srgbClr val="003399"/>
                </a:solidFill>
              </a:rPr>
              <a:t>muôn</a:t>
            </a:r>
            <a:r>
              <a:rPr lang="en-US" sz="4300" b="1" dirty="0">
                <a:solidFill>
                  <a:srgbClr val="003399"/>
                </a:solidFill>
              </a:rPr>
              <a:t> </a:t>
            </a:r>
            <a:r>
              <a:rPr lang="en-US" sz="4300" b="1" dirty="0" err="1">
                <a:solidFill>
                  <a:srgbClr val="003399"/>
                </a:solidFill>
              </a:rPr>
              <a:t>hoa</a:t>
            </a:r>
            <a:r>
              <a:rPr lang="en-US" sz="4300" b="1" dirty="0">
                <a:solidFill>
                  <a:srgbClr val="003399"/>
                </a:solidFill>
              </a:rPr>
              <a:t> </a:t>
            </a:r>
            <a:r>
              <a:rPr lang="en-US" sz="4300" b="1" dirty="0" err="1">
                <a:solidFill>
                  <a:srgbClr val="003399"/>
                </a:solidFill>
              </a:rPr>
              <a:t>tươi</a:t>
            </a:r>
            <a:r>
              <a:rPr lang="en-US" sz="4300" b="1" dirty="0">
                <a:solidFill>
                  <a:srgbClr val="003399"/>
                </a:solidFill>
              </a:rPr>
              <a:t> </a:t>
            </a:r>
            <a:r>
              <a:rPr lang="en-US" sz="4300" b="1" dirty="0" err="1" smtClean="0">
                <a:solidFill>
                  <a:srgbClr val="003399"/>
                </a:solidFill>
              </a:rPr>
              <a:t>hồng</a:t>
            </a:r>
            <a:r>
              <a:rPr lang="en-US" sz="4300" b="1" dirty="0" smtClean="0">
                <a:solidFill>
                  <a:srgbClr val="003399"/>
                </a:solidFill>
              </a:rPr>
              <a:t> </a:t>
            </a:r>
            <a:r>
              <a:rPr lang="en-US" sz="4300" b="1" dirty="0" err="1" smtClean="0">
                <a:solidFill>
                  <a:srgbClr val="003399"/>
                </a:solidFill>
              </a:rPr>
              <a:t>tôi</a:t>
            </a:r>
            <a:r>
              <a:rPr lang="en-US" sz="4300" b="1" dirty="0" smtClean="0">
                <a:solidFill>
                  <a:srgbClr val="003399"/>
                </a:solidFill>
              </a:rPr>
              <a:t> </a:t>
            </a:r>
            <a:r>
              <a:rPr lang="en-US" sz="4300" b="1" dirty="0" err="1" smtClean="0">
                <a:solidFill>
                  <a:srgbClr val="003399"/>
                </a:solidFill>
              </a:rPr>
              <a:t>vui</a:t>
            </a:r>
            <a:r>
              <a:rPr lang="en-US" sz="4300" b="1" dirty="0" smtClean="0">
                <a:solidFill>
                  <a:srgbClr val="003399"/>
                </a:solidFill>
              </a:rPr>
              <a:t> </a:t>
            </a:r>
            <a:r>
              <a:rPr lang="en-US" sz="4300" b="1" dirty="0" err="1" smtClean="0">
                <a:solidFill>
                  <a:srgbClr val="003399"/>
                </a:solidFill>
              </a:rPr>
              <a:t>mừng</a:t>
            </a:r>
            <a:r>
              <a:rPr lang="en-US" sz="4300" b="1" dirty="0" smtClean="0">
                <a:solidFill>
                  <a:srgbClr val="003399"/>
                </a:solidFill>
              </a:rPr>
              <a:t> </a:t>
            </a:r>
            <a:r>
              <a:rPr lang="en-US" sz="4300" b="1" dirty="0" err="1" smtClean="0">
                <a:solidFill>
                  <a:srgbClr val="003399"/>
                </a:solidFill>
              </a:rPr>
              <a:t>luôn</a:t>
            </a:r>
            <a:r>
              <a:rPr lang="en-US" sz="4300" b="1" dirty="0" smtClean="0">
                <a:solidFill>
                  <a:srgbClr val="003399"/>
                </a:solidFill>
              </a:rPr>
              <a:t> </a:t>
            </a:r>
            <a:r>
              <a:rPr lang="en-US" sz="4300" b="1" dirty="0" err="1" smtClean="0">
                <a:solidFill>
                  <a:srgbClr val="003399"/>
                </a:solidFill>
              </a:rPr>
              <a:t>trong</a:t>
            </a:r>
            <a:r>
              <a:rPr lang="en-US" sz="4300" b="1" dirty="0" smtClean="0">
                <a:solidFill>
                  <a:srgbClr val="003399"/>
                </a:solidFill>
              </a:rPr>
              <a:t> </a:t>
            </a:r>
            <a:r>
              <a:rPr lang="en-US" sz="4300" b="1" dirty="0" err="1" smtClean="0">
                <a:solidFill>
                  <a:srgbClr val="003399"/>
                </a:solidFill>
              </a:rPr>
              <a:t>Đức</a:t>
            </a:r>
            <a:r>
              <a:rPr lang="en-US" sz="4300" b="1" dirty="0" smtClean="0">
                <a:solidFill>
                  <a:srgbClr val="003399"/>
                </a:solidFill>
              </a:rPr>
              <a:t> </a:t>
            </a:r>
            <a:r>
              <a:rPr lang="en-US" sz="4300" b="1" dirty="0" err="1" smtClean="0">
                <a:solidFill>
                  <a:srgbClr val="003399"/>
                </a:solidFill>
              </a:rPr>
              <a:t>Chúa</a:t>
            </a:r>
            <a:r>
              <a:rPr lang="en-US" sz="4300" b="1" dirty="0" smtClean="0">
                <a:solidFill>
                  <a:srgbClr val="003399"/>
                </a:solidFill>
              </a:rPr>
              <a:t> </a:t>
            </a:r>
            <a:r>
              <a:rPr lang="en-US" sz="4300" b="1" dirty="0" err="1" smtClean="0">
                <a:solidFill>
                  <a:srgbClr val="003399"/>
                </a:solidFill>
              </a:rPr>
              <a:t>Trời</a:t>
            </a:r>
            <a:r>
              <a:rPr lang="en-US" sz="4300" b="1" dirty="0" smtClean="0">
                <a:solidFill>
                  <a:srgbClr val="003399"/>
                </a:solidFill>
              </a:rPr>
              <a:t>.</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smtClean="0">
                <a:solidFill>
                  <a:srgbClr val="003399"/>
                </a:solidFill>
              </a:rPr>
              <a:t>Tất</a:t>
            </a:r>
            <a:r>
              <a:rPr lang="en-US" sz="5400" b="1" dirty="0" smtClean="0">
                <a:solidFill>
                  <a:srgbClr val="003399"/>
                </a:solidFill>
              </a:rPr>
              <a:t> </a:t>
            </a:r>
            <a:r>
              <a:rPr lang="en-US" sz="5400" b="1" dirty="0" err="1" smtClean="0">
                <a:solidFill>
                  <a:srgbClr val="003399"/>
                </a:solidFill>
              </a:rPr>
              <a:t>cả</a:t>
            </a:r>
            <a:r>
              <a:rPr lang="en-US" sz="5400" b="1" dirty="0" smtClean="0">
                <a:solidFill>
                  <a:srgbClr val="003399"/>
                </a:solidFill>
              </a:rPr>
              <a:t> </a:t>
            </a:r>
            <a:r>
              <a:rPr lang="en-US" sz="5400" b="1" dirty="0" err="1" smtClean="0">
                <a:solidFill>
                  <a:srgbClr val="003399"/>
                </a:solidFill>
              </a:rPr>
              <a:t>mọi</a:t>
            </a:r>
            <a:r>
              <a:rPr lang="en-US" sz="5400" b="1" dirty="0" smtClean="0">
                <a:solidFill>
                  <a:srgbClr val="003399"/>
                </a:solidFill>
              </a:rPr>
              <a:t> </a:t>
            </a:r>
            <a:r>
              <a:rPr lang="en-US" sz="5400" b="1" dirty="0" err="1" smtClean="0">
                <a:solidFill>
                  <a:srgbClr val="003399"/>
                </a:solidFill>
              </a:rPr>
              <a:t>nẻo</a:t>
            </a:r>
            <a:r>
              <a:rPr lang="en-US" sz="5400" b="1" dirty="0" smtClean="0">
                <a:solidFill>
                  <a:srgbClr val="003399"/>
                </a:solidFill>
              </a:rPr>
              <a:t> </a:t>
            </a:r>
            <a:r>
              <a:rPr lang="en-US" sz="5400" b="1" dirty="0" err="1" smtClean="0">
                <a:solidFill>
                  <a:srgbClr val="003399"/>
                </a:solidFill>
              </a:rPr>
              <a:t>đường</a:t>
            </a:r>
            <a:r>
              <a:rPr lang="en-US" sz="5400" b="1" dirty="0" smtClean="0">
                <a:solidFill>
                  <a:srgbClr val="003399"/>
                </a:solidFill>
              </a:rPr>
              <a:t> </a:t>
            </a:r>
            <a:r>
              <a:rPr lang="en-US" sz="5400" b="1" dirty="0" err="1" smtClean="0">
                <a:solidFill>
                  <a:srgbClr val="003399"/>
                </a:solidFill>
              </a:rPr>
              <a:t>của</a:t>
            </a:r>
            <a:r>
              <a:rPr lang="en-US" sz="5400" b="1" dirty="0" smtClean="0">
                <a:solidFill>
                  <a:srgbClr val="003399"/>
                </a:solidFill>
              </a:rPr>
              <a:t> </a:t>
            </a:r>
            <a:r>
              <a:rPr lang="en-US" sz="5400" b="1" dirty="0" err="1" smtClean="0">
                <a:solidFill>
                  <a:srgbClr val="003399"/>
                </a:solidFill>
              </a:rPr>
              <a:t>trần</a:t>
            </a:r>
            <a:r>
              <a:rPr lang="en-US" sz="5400" b="1" dirty="0" smtClean="0">
                <a:solidFill>
                  <a:srgbClr val="003399"/>
                </a:solidFill>
              </a:rPr>
              <a:t> </a:t>
            </a:r>
            <a:r>
              <a:rPr lang="en-US" sz="5400" b="1" dirty="0" err="1" smtClean="0">
                <a:solidFill>
                  <a:srgbClr val="003399"/>
                </a:solidFill>
              </a:rPr>
              <a:t>thế</a:t>
            </a:r>
            <a:r>
              <a:rPr lang="en-US" sz="5400" b="1" dirty="0" smtClean="0">
                <a:solidFill>
                  <a:srgbClr val="003399"/>
                </a:solidFill>
              </a:rPr>
              <a:t> </a:t>
            </a:r>
            <a:r>
              <a:rPr lang="en-US" sz="5400" b="1" dirty="0" err="1" smtClean="0">
                <a:solidFill>
                  <a:srgbClr val="003399"/>
                </a:solidFill>
              </a:rPr>
              <a:t>sẽ</a:t>
            </a:r>
            <a:r>
              <a:rPr lang="en-US" sz="5400" b="1" dirty="0" smtClean="0">
                <a:solidFill>
                  <a:srgbClr val="003399"/>
                </a:solidFill>
              </a:rPr>
              <a:t> </a:t>
            </a:r>
            <a:r>
              <a:rPr lang="en-US" sz="5400" b="1" dirty="0" err="1" smtClean="0">
                <a:solidFill>
                  <a:srgbClr val="003399"/>
                </a:solidFill>
              </a:rPr>
              <a:t>dẫn</a:t>
            </a:r>
            <a:r>
              <a:rPr lang="en-US" sz="5400" b="1" dirty="0" smtClean="0">
                <a:solidFill>
                  <a:srgbClr val="003399"/>
                </a:solidFill>
              </a:rPr>
              <a:t> </a:t>
            </a:r>
            <a:r>
              <a:rPr lang="en-US" sz="5400" b="1" dirty="0" err="1" smtClean="0">
                <a:solidFill>
                  <a:srgbClr val="003399"/>
                </a:solidFill>
              </a:rPr>
              <a:t>đưa</a:t>
            </a:r>
            <a:r>
              <a:rPr lang="en-US" sz="5400" b="1" dirty="0" smtClean="0">
                <a:solidFill>
                  <a:srgbClr val="003399"/>
                </a:solidFill>
              </a:rPr>
              <a:t> ta </a:t>
            </a:r>
            <a:r>
              <a:rPr lang="en-US" sz="5400" b="1" dirty="0" err="1" smtClean="0">
                <a:solidFill>
                  <a:srgbClr val="003399"/>
                </a:solidFill>
              </a:rPr>
              <a:t>về</a:t>
            </a:r>
            <a:r>
              <a:rPr lang="en-US" sz="5400" b="1" dirty="0" smtClean="0">
                <a:solidFill>
                  <a:srgbClr val="003399"/>
                </a:solidFill>
              </a:rPr>
              <a:t> </a:t>
            </a:r>
            <a:r>
              <a:rPr lang="en-US" sz="5400" b="1" dirty="0" err="1" smtClean="0">
                <a:solidFill>
                  <a:srgbClr val="003399"/>
                </a:solidFill>
              </a:rPr>
              <a:t>quê</a:t>
            </a:r>
            <a:r>
              <a:rPr lang="en-US" sz="5400" b="1" dirty="0" smtClean="0">
                <a:solidFill>
                  <a:srgbClr val="003399"/>
                </a:solidFill>
              </a:rPr>
              <a:t> </a:t>
            </a:r>
            <a:r>
              <a:rPr lang="en-US" sz="5400" b="1" dirty="0" err="1" smtClean="0">
                <a:solidFill>
                  <a:srgbClr val="003399"/>
                </a:solidFill>
              </a:rPr>
              <a:t>Trời</a:t>
            </a:r>
            <a:r>
              <a:rPr lang="en-US" sz="5400" b="1" dirty="0" smtClean="0">
                <a:solidFill>
                  <a:srgbClr val="003399"/>
                </a:solidFill>
              </a:rPr>
              <a:t>. </a:t>
            </a:r>
            <a:r>
              <a:rPr lang="en-US" sz="5400" b="1" dirty="0" err="1" smtClean="0">
                <a:solidFill>
                  <a:srgbClr val="003399"/>
                </a:solidFill>
              </a:rPr>
              <a:t>Tất</a:t>
            </a:r>
            <a:r>
              <a:rPr lang="en-US" sz="5400" b="1" dirty="0" smtClean="0">
                <a:solidFill>
                  <a:srgbClr val="003399"/>
                </a:solidFill>
              </a:rPr>
              <a:t> </a:t>
            </a:r>
            <a:r>
              <a:rPr lang="en-US" sz="5400" b="1" dirty="0" err="1" smtClean="0">
                <a:solidFill>
                  <a:srgbClr val="003399"/>
                </a:solidFill>
              </a:rPr>
              <a:t>cả</a:t>
            </a:r>
            <a:r>
              <a:rPr lang="en-US" sz="5400" b="1" dirty="0" smtClean="0">
                <a:solidFill>
                  <a:srgbClr val="003399"/>
                </a:solidFill>
              </a:rPr>
              <a:t> </a:t>
            </a:r>
            <a:r>
              <a:rPr lang="en-US" sz="5400" b="1" dirty="0" err="1" smtClean="0">
                <a:solidFill>
                  <a:srgbClr val="003399"/>
                </a:solidFill>
              </a:rPr>
              <a:t>mọi</a:t>
            </a:r>
            <a:r>
              <a:rPr lang="en-US" sz="5400" b="1" dirty="0" smtClean="0">
                <a:solidFill>
                  <a:srgbClr val="003399"/>
                </a:solidFill>
              </a:rPr>
              <a:t> </a:t>
            </a:r>
            <a:r>
              <a:rPr lang="en-US" sz="5400" b="1" dirty="0" err="1" smtClean="0">
                <a:solidFill>
                  <a:srgbClr val="003399"/>
                </a:solidFill>
              </a:rPr>
              <a:t>lời</a:t>
            </a:r>
            <a:r>
              <a:rPr lang="en-US" sz="5400" b="1" dirty="0" smtClean="0">
                <a:solidFill>
                  <a:srgbClr val="003399"/>
                </a:solidFill>
              </a:rPr>
              <a:t> </a:t>
            </a:r>
            <a:r>
              <a:rPr lang="en-US" sz="5400" b="1" dirty="0" err="1" smtClean="0">
                <a:solidFill>
                  <a:srgbClr val="003399"/>
                </a:solidFill>
              </a:rPr>
              <a:t>thầm</a:t>
            </a:r>
            <a:r>
              <a:rPr lang="en-US" sz="5400" b="1" dirty="0" smtClean="0">
                <a:solidFill>
                  <a:srgbClr val="003399"/>
                </a:solidFill>
              </a:rPr>
              <a:t> </a:t>
            </a:r>
            <a:r>
              <a:rPr lang="en-US" sz="5400" b="1" dirty="0" err="1" smtClean="0">
                <a:solidFill>
                  <a:srgbClr val="003399"/>
                </a:solidFill>
              </a:rPr>
              <a:t>trong</a:t>
            </a:r>
            <a:r>
              <a:rPr lang="en-US" sz="5400" b="1" dirty="0" smtClean="0">
                <a:solidFill>
                  <a:srgbClr val="003399"/>
                </a:solidFill>
              </a:rPr>
              <a:t> </a:t>
            </a:r>
            <a:r>
              <a:rPr lang="en-US" sz="5400" b="1" dirty="0" err="1" smtClean="0">
                <a:solidFill>
                  <a:srgbClr val="003399"/>
                </a:solidFill>
              </a:rPr>
              <a:t>mây</a:t>
            </a:r>
            <a:r>
              <a:rPr lang="en-US" sz="5400" b="1" dirty="0" smtClean="0">
                <a:solidFill>
                  <a:srgbClr val="003399"/>
                </a:solidFill>
              </a:rPr>
              <a:t> </a:t>
            </a:r>
            <a:r>
              <a:rPr lang="en-US" sz="5400" b="1" dirty="0" err="1" smtClean="0">
                <a:solidFill>
                  <a:srgbClr val="003399"/>
                </a:solidFill>
              </a:rPr>
              <a:t>gió</a:t>
            </a:r>
            <a:r>
              <a:rPr lang="en-US" sz="5400" b="1" dirty="0" smtClean="0">
                <a:solidFill>
                  <a:srgbClr val="003399"/>
                </a:solidFill>
              </a:rPr>
              <a:t> </a:t>
            </a:r>
            <a:r>
              <a:rPr lang="en-US" sz="5400" b="1" dirty="0" err="1" smtClean="0">
                <a:solidFill>
                  <a:srgbClr val="003399"/>
                </a:solidFill>
              </a:rPr>
              <a:t>dìu</a:t>
            </a:r>
            <a:r>
              <a:rPr lang="en-US" sz="5400" b="1" dirty="0" smtClean="0">
                <a:solidFill>
                  <a:srgbClr val="003399"/>
                </a:solidFill>
              </a:rPr>
              <a:t> ta </a:t>
            </a:r>
            <a:r>
              <a:rPr lang="en-US" sz="5400" b="1" dirty="0" err="1" smtClean="0">
                <a:solidFill>
                  <a:srgbClr val="003399"/>
                </a:solidFill>
              </a:rPr>
              <a:t>đến</a:t>
            </a:r>
            <a:r>
              <a:rPr lang="en-US" sz="5400" b="1" dirty="0" smtClean="0">
                <a:solidFill>
                  <a:srgbClr val="003399"/>
                </a:solidFill>
              </a:rPr>
              <a:t> </a:t>
            </a:r>
            <a:r>
              <a:rPr lang="en-US" sz="5400" b="1" dirty="0" err="1" smtClean="0">
                <a:solidFill>
                  <a:srgbClr val="003399"/>
                </a:solidFill>
              </a:rPr>
              <a:t>cùng</a:t>
            </a:r>
            <a:r>
              <a:rPr lang="en-US" sz="5400" b="1" dirty="0" smtClean="0">
                <a:solidFill>
                  <a:srgbClr val="003399"/>
                </a:solidFill>
              </a:rPr>
              <a:t> </a:t>
            </a:r>
            <a:r>
              <a:rPr lang="en-US" sz="5400" b="1" dirty="0" err="1" smtClean="0">
                <a:solidFill>
                  <a:srgbClr val="003399"/>
                </a:solidFill>
              </a:rPr>
              <a:t>vầng</a:t>
            </a:r>
            <a:r>
              <a:rPr lang="en-US" sz="5400" b="1" dirty="0" smtClean="0">
                <a:solidFill>
                  <a:srgbClr val="003399"/>
                </a:solidFill>
              </a:rPr>
              <a:t> </a:t>
            </a:r>
            <a:r>
              <a:rPr lang="en-US" sz="5400" b="1" dirty="0" err="1" smtClean="0">
                <a:solidFill>
                  <a:srgbClr val="003399"/>
                </a:solidFill>
              </a:rPr>
              <a:t>thái</a:t>
            </a:r>
            <a:r>
              <a:rPr lang="en-US" sz="5400" b="1" dirty="0" smtClean="0">
                <a:solidFill>
                  <a:srgbClr val="003399"/>
                </a:solidFill>
              </a:rPr>
              <a:t> </a:t>
            </a:r>
            <a:r>
              <a:rPr lang="en-US" sz="5400" b="1" dirty="0" err="1" smtClean="0">
                <a:solidFill>
                  <a:srgbClr val="003399"/>
                </a:solidFill>
              </a:rPr>
              <a:t>dương</a:t>
            </a:r>
            <a:r>
              <a:rPr lang="en-US" sz="5400" b="1" dirty="0" smtClean="0">
                <a:solidFill>
                  <a:srgbClr val="003399"/>
                </a:solidFill>
              </a:rPr>
              <a:t>. </a:t>
            </a:r>
            <a:endParaRPr lang="vi-VN" sz="5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300" b="1" dirty="0" err="1" smtClean="0">
                <a:solidFill>
                  <a:srgbClr val="003399"/>
                </a:solidFill>
              </a:rPr>
              <a:t>Lời</a:t>
            </a:r>
            <a:r>
              <a:rPr lang="en-US" sz="4300" b="1" dirty="0" smtClean="0">
                <a:solidFill>
                  <a:srgbClr val="003399"/>
                </a:solidFill>
              </a:rPr>
              <a:t> </a:t>
            </a:r>
            <a:r>
              <a:rPr lang="en-US" sz="4300" b="1" dirty="0" err="1" smtClean="0">
                <a:solidFill>
                  <a:srgbClr val="003399"/>
                </a:solidFill>
              </a:rPr>
              <a:t>ca</a:t>
            </a:r>
            <a:r>
              <a:rPr lang="en-US" sz="4300" b="1" dirty="0" smtClean="0">
                <a:solidFill>
                  <a:srgbClr val="003399"/>
                </a:solidFill>
              </a:rPr>
              <a:t> </a:t>
            </a:r>
            <a:r>
              <a:rPr lang="en-US" sz="4300" b="1" dirty="0" err="1" smtClean="0">
                <a:solidFill>
                  <a:srgbClr val="003399"/>
                </a:solidFill>
              </a:rPr>
              <a:t>vang</a:t>
            </a:r>
            <a:r>
              <a:rPr lang="en-US" sz="4300" b="1" dirty="0" smtClean="0">
                <a:solidFill>
                  <a:srgbClr val="003399"/>
                </a:solidFill>
              </a:rPr>
              <a:t> </a:t>
            </a:r>
            <a:r>
              <a:rPr lang="en-US" sz="4300" b="1" dirty="0" err="1" smtClean="0">
                <a:solidFill>
                  <a:srgbClr val="003399"/>
                </a:solidFill>
              </a:rPr>
              <a:t>cánh</a:t>
            </a:r>
            <a:r>
              <a:rPr lang="en-US" sz="4300" b="1" dirty="0" smtClean="0">
                <a:solidFill>
                  <a:srgbClr val="003399"/>
                </a:solidFill>
              </a:rPr>
              <a:t> </a:t>
            </a:r>
            <a:r>
              <a:rPr lang="en-US" sz="4300" b="1" dirty="0" err="1" smtClean="0">
                <a:solidFill>
                  <a:srgbClr val="003399"/>
                </a:solidFill>
              </a:rPr>
              <a:t>đồng</a:t>
            </a:r>
            <a:r>
              <a:rPr lang="en-US" sz="4300" b="1" dirty="0" smtClean="0">
                <a:solidFill>
                  <a:srgbClr val="003399"/>
                </a:solidFill>
              </a:rPr>
              <a:t> </a:t>
            </a:r>
            <a:r>
              <a:rPr lang="en-US" sz="4300" b="1" dirty="0" err="1" smtClean="0">
                <a:solidFill>
                  <a:srgbClr val="003399"/>
                </a:solidFill>
              </a:rPr>
              <a:t>bên</a:t>
            </a:r>
            <a:r>
              <a:rPr lang="en-US" sz="4300" b="1" dirty="0" smtClean="0">
                <a:solidFill>
                  <a:srgbClr val="003399"/>
                </a:solidFill>
              </a:rPr>
              <a:t> </a:t>
            </a:r>
            <a:r>
              <a:rPr lang="en-US" sz="4300" b="1" dirty="0" err="1" smtClean="0">
                <a:solidFill>
                  <a:srgbClr val="003399"/>
                </a:solidFill>
              </a:rPr>
              <a:t>muôn</a:t>
            </a:r>
            <a:r>
              <a:rPr lang="en-US" sz="4300" b="1" dirty="0" smtClean="0">
                <a:solidFill>
                  <a:srgbClr val="003399"/>
                </a:solidFill>
              </a:rPr>
              <a:t> </a:t>
            </a:r>
            <a:r>
              <a:rPr lang="en-US" sz="4300" b="1" dirty="0" err="1" smtClean="0">
                <a:solidFill>
                  <a:srgbClr val="003399"/>
                </a:solidFill>
              </a:rPr>
              <a:t>hoa</a:t>
            </a:r>
            <a:r>
              <a:rPr lang="en-US" sz="4300" b="1" dirty="0" smtClean="0">
                <a:solidFill>
                  <a:srgbClr val="003399"/>
                </a:solidFill>
              </a:rPr>
              <a:t> </a:t>
            </a:r>
            <a:r>
              <a:rPr lang="en-US" sz="4300" b="1" dirty="0" err="1" smtClean="0">
                <a:solidFill>
                  <a:srgbClr val="003399"/>
                </a:solidFill>
              </a:rPr>
              <a:t>tươi</a:t>
            </a:r>
            <a:r>
              <a:rPr lang="en-US" sz="4300" b="1" dirty="0" smtClean="0">
                <a:solidFill>
                  <a:srgbClr val="003399"/>
                </a:solidFill>
              </a:rPr>
              <a:t> </a:t>
            </a:r>
            <a:r>
              <a:rPr lang="en-US" sz="4300" b="1" dirty="0" err="1" smtClean="0">
                <a:solidFill>
                  <a:srgbClr val="003399"/>
                </a:solidFill>
              </a:rPr>
              <a:t>hồng</a:t>
            </a:r>
            <a:r>
              <a:rPr lang="en-US" sz="4300" b="1" dirty="0" smtClean="0">
                <a:solidFill>
                  <a:srgbClr val="003399"/>
                </a:solidFill>
              </a:rPr>
              <a:t> </a:t>
            </a:r>
            <a:r>
              <a:rPr lang="en-US" sz="4300" b="1" dirty="0" err="1" smtClean="0">
                <a:solidFill>
                  <a:srgbClr val="003399"/>
                </a:solidFill>
              </a:rPr>
              <a:t>tim</a:t>
            </a:r>
            <a:r>
              <a:rPr lang="en-US" sz="4300" b="1" dirty="0" smtClean="0">
                <a:solidFill>
                  <a:srgbClr val="003399"/>
                </a:solidFill>
              </a:rPr>
              <a:t> </a:t>
            </a:r>
            <a:r>
              <a:rPr lang="en-US" sz="4300" b="1" dirty="0" err="1" smtClean="0">
                <a:solidFill>
                  <a:srgbClr val="003399"/>
                </a:solidFill>
              </a:rPr>
              <a:t>tôi</a:t>
            </a:r>
            <a:r>
              <a:rPr lang="en-US" sz="4300" b="1" dirty="0" smtClean="0">
                <a:solidFill>
                  <a:srgbClr val="003399"/>
                </a:solidFill>
              </a:rPr>
              <a:t> </a:t>
            </a:r>
            <a:r>
              <a:rPr lang="en-US" sz="4300" b="1" dirty="0" err="1" smtClean="0">
                <a:solidFill>
                  <a:srgbClr val="003399"/>
                </a:solidFill>
              </a:rPr>
              <a:t>rộn</a:t>
            </a:r>
            <a:r>
              <a:rPr lang="en-US" sz="4300" b="1" dirty="0" smtClean="0">
                <a:solidFill>
                  <a:srgbClr val="003399"/>
                </a:solidFill>
              </a:rPr>
              <a:t> </a:t>
            </a:r>
            <a:r>
              <a:rPr lang="en-US" sz="4300" b="1" dirty="0" err="1" smtClean="0">
                <a:solidFill>
                  <a:srgbClr val="003399"/>
                </a:solidFill>
              </a:rPr>
              <a:t>lên</a:t>
            </a:r>
            <a:r>
              <a:rPr lang="en-US" sz="4300" b="1" dirty="0" smtClean="0">
                <a:solidFill>
                  <a:srgbClr val="003399"/>
                </a:solidFill>
              </a:rPr>
              <a:t> </a:t>
            </a:r>
            <a:r>
              <a:rPr lang="en-US" sz="4300" b="1" dirty="0" err="1" smtClean="0">
                <a:solidFill>
                  <a:srgbClr val="003399"/>
                </a:solidFill>
              </a:rPr>
              <a:t>niềm</a:t>
            </a:r>
            <a:r>
              <a:rPr lang="en-US" sz="4300" b="1" dirty="0" smtClean="0">
                <a:solidFill>
                  <a:srgbClr val="003399"/>
                </a:solidFill>
              </a:rPr>
              <a:t> </a:t>
            </a:r>
            <a:r>
              <a:rPr lang="en-US" sz="4300" b="1" dirty="0" err="1" smtClean="0">
                <a:solidFill>
                  <a:srgbClr val="003399"/>
                </a:solidFill>
              </a:rPr>
              <a:t>vui</a:t>
            </a:r>
            <a:r>
              <a:rPr lang="en-US" sz="4300" b="1" dirty="0">
                <a:solidFill>
                  <a:srgbClr val="003399"/>
                </a:solidFill>
              </a:rPr>
              <a:t>. </a:t>
            </a:r>
            <a:r>
              <a:rPr lang="en-US" sz="4300" b="1" dirty="0" err="1">
                <a:solidFill>
                  <a:srgbClr val="003399"/>
                </a:solidFill>
              </a:rPr>
              <a:t>Lời</a:t>
            </a:r>
            <a:r>
              <a:rPr lang="en-US" sz="4300" b="1" dirty="0">
                <a:solidFill>
                  <a:srgbClr val="003399"/>
                </a:solidFill>
              </a:rPr>
              <a:t> </a:t>
            </a:r>
            <a:r>
              <a:rPr lang="en-US" sz="4300" b="1" dirty="0" err="1">
                <a:solidFill>
                  <a:srgbClr val="003399"/>
                </a:solidFill>
              </a:rPr>
              <a:t>ca</a:t>
            </a:r>
            <a:r>
              <a:rPr lang="en-US" sz="4300" b="1" dirty="0">
                <a:solidFill>
                  <a:srgbClr val="003399"/>
                </a:solidFill>
              </a:rPr>
              <a:t> </a:t>
            </a:r>
            <a:r>
              <a:rPr lang="en-US" sz="4300" b="1" dirty="0" err="1">
                <a:solidFill>
                  <a:srgbClr val="003399"/>
                </a:solidFill>
              </a:rPr>
              <a:t>vang</a:t>
            </a:r>
            <a:r>
              <a:rPr lang="en-US" sz="4300" b="1" dirty="0">
                <a:solidFill>
                  <a:srgbClr val="003399"/>
                </a:solidFill>
              </a:rPr>
              <a:t> </a:t>
            </a:r>
            <a:r>
              <a:rPr lang="en-US" sz="4300" b="1" dirty="0" err="1">
                <a:solidFill>
                  <a:srgbClr val="003399"/>
                </a:solidFill>
              </a:rPr>
              <a:t>cánh</a:t>
            </a:r>
            <a:r>
              <a:rPr lang="en-US" sz="4300" b="1" dirty="0">
                <a:solidFill>
                  <a:srgbClr val="003399"/>
                </a:solidFill>
              </a:rPr>
              <a:t> </a:t>
            </a:r>
            <a:r>
              <a:rPr lang="en-US" sz="4300" b="1" dirty="0" err="1">
                <a:solidFill>
                  <a:srgbClr val="003399"/>
                </a:solidFill>
              </a:rPr>
              <a:t>đồng</a:t>
            </a:r>
            <a:r>
              <a:rPr lang="en-US" sz="4300" b="1" dirty="0">
                <a:solidFill>
                  <a:srgbClr val="003399"/>
                </a:solidFill>
              </a:rPr>
              <a:t> </a:t>
            </a:r>
            <a:r>
              <a:rPr lang="en-US" sz="4300" b="1" dirty="0" err="1">
                <a:solidFill>
                  <a:srgbClr val="003399"/>
                </a:solidFill>
              </a:rPr>
              <a:t>bên</a:t>
            </a:r>
            <a:r>
              <a:rPr lang="en-US" sz="4300" b="1" dirty="0">
                <a:solidFill>
                  <a:srgbClr val="003399"/>
                </a:solidFill>
              </a:rPr>
              <a:t> </a:t>
            </a:r>
            <a:r>
              <a:rPr lang="en-US" sz="4300" b="1" dirty="0" err="1">
                <a:solidFill>
                  <a:srgbClr val="003399"/>
                </a:solidFill>
              </a:rPr>
              <a:t>muôn</a:t>
            </a:r>
            <a:r>
              <a:rPr lang="en-US" sz="4300" b="1" dirty="0">
                <a:solidFill>
                  <a:srgbClr val="003399"/>
                </a:solidFill>
              </a:rPr>
              <a:t> </a:t>
            </a:r>
            <a:r>
              <a:rPr lang="en-US" sz="4300" b="1" dirty="0" err="1">
                <a:solidFill>
                  <a:srgbClr val="003399"/>
                </a:solidFill>
              </a:rPr>
              <a:t>hoa</a:t>
            </a:r>
            <a:r>
              <a:rPr lang="en-US" sz="4300" b="1" dirty="0">
                <a:solidFill>
                  <a:srgbClr val="003399"/>
                </a:solidFill>
              </a:rPr>
              <a:t> </a:t>
            </a:r>
            <a:r>
              <a:rPr lang="en-US" sz="4300" b="1" dirty="0" err="1">
                <a:solidFill>
                  <a:srgbClr val="003399"/>
                </a:solidFill>
              </a:rPr>
              <a:t>tươi</a:t>
            </a:r>
            <a:r>
              <a:rPr lang="en-US" sz="4300" b="1" dirty="0">
                <a:solidFill>
                  <a:srgbClr val="003399"/>
                </a:solidFill>
              </a:rPr>
              <a:t> </a:t>
            </a:r>
            <a:r>
              <a:rPr lang="en-US" sz="4300" b="1" dirty="0" err="1" smtClean="0">
                <a:solidFill>
                  <a:srgbClr val="003399"/>
                </a:solidFill>
              </a:rPr>
              <a:t>hồng</a:t>
            </a:r>
            <a:r>
              <a:rPr lang="en-US" sz="4300" b="1" dirty="0" smtClean="0">
                <a:solidFill>
                  <a:srgbClr val="003399"/>
                </a:solidFill>
              </a:rPr>
              <a:t> </a:t>
            </a:r>
            <a:r>
              <a:rPr lang="en-US" sz="4300" b="1" dirty="0" err="1" smtClean="0">
                <a:solidFill>
                  <a:srgbClr val="003399"/>
                </a:solidFill>
              </a:rPr>
              <a:t>tôi</a:t>
            </a:r>
            <a:r>
              <a:rPr lang="en-US" sz="4300" b="1" dirty="0" smtClean="0">
                <a:solidFill>
                  <a:srgbClr val="003399"/>
                </a:solidFill>
              </a:rPr>
              <a:t> </a:t>
            </a:r>
            <a:r>
              <a:rPr lang="en-US" sz="4300" b="1" dirty="0" err="1" smtClean="0">
                <a:solidFill>
                  <a:srgbClr val="003399"/>
                </a:solidFill>
              </a:rPr>
              <a:t>vui</a:t>
            </a:r>
            <a:r>
              <a:rPr lang="en-US" sz="4300" b="1" dirty="0" smtClean="0">
                <a:solidFill>
                  <a:srgbClr val="003399"/>
                </a:solidFill>
              </a:rPr>
              <a:t> </a:t>
            </a:r>
            <a:r>
              <a:rPr lang="en-US" sz="4300" b="1" dirty="0" err="1" smtClean="0">
                <a:solidFill>
                  <a:srgbClr val="003399"/>
                </a:solidFill>
              </a:rPr>
              <a:t>mừng</a:t>
            </a:r>
            <a:r>
              <a:rPr lang="en-US" sz="4300" b="1" dirty="0" smtClean="0">
                <a:solidFill>
                  <a:srgbClr val="003399"/>
                </a:solidFill>
              </a:rPr>
              <a:t> </a:t>
            </a:r>
            <a:r>
              <a:rPr lang="en-US" sz="4300" b="1" dirty="0" err="1" smtClean="0">
                <a:solidFill>
                  <a:srgbClr val="003399"/>
                </a:solidFill>
              </a:rPr>
              <a:t>luôn</a:t>
            </a:r>
            <a:r>
              <a:rPr lang="en-US" sz="4300" b="1" dirty="0" smtClean="0">
                <a:solidFill>
                  <a:srgbClr val="003399"/>
                </a:solidFill>
              </a:rPr>
              <a:t> </a:t>
            </a:r>
            <a:r>
              <a:rPr lang="en-US" sz="4300" b="1" dirty="0" err="1" smtClean="0">
                <a:solidFill>
                  <a:srgbClr val="003399"/>
                </a:solidFill>
              </a:rPr>
              <a:t>trong</a:t>
            </a:r>
            <a:r>
              <a:rPr lang="en-US" sz="4300" b="1" dirty="0" smtClean="0">
                <a:solidFill>
                  <a:srgbClr val="003399"/>
                </a:solidFill>
              </a:rPr>
              <a:t> </a:t>
            </a:r>
            <a:r>
              <a:rPr lang="en-US" sz="4300" b="1" dirty="0" err="1" smtClean="0">
                <a:solidFill>
                  <a:srgbClr val="003399"/>
                </a:solidFill>
              </a:rPr>
              <a:t>Đức</a:t>
            </a:r>
            <a:r>
              <a:rPr lang="en-US" sz="4300" b="1" dirty="0" smtClean="0">
                <a:solidFill>
                  <a:srgbClr val="003399"/>
                </a:solidFill>
              </a:rPr>
              <a:t> </a:t>
            </a:r>
            <a:r>
              <a:rPr lang="en-US" sz="4300" b="1" dirty="0" err="1" smtClean="0">
                <a:solidFill>
                  <a:srgbClr val="003399"/>
                </a:solidFill>
              </a:rPr>
              <a:t>Chúa</a:t>
            </a:r>
            <a:r>
              <a:rPr lang="en-US" sz="4300" b="1" dirty="0" smtClean="0">
                <a:solidFill>
                  <a:srgbClr val="003399"/>
                </a:solidFill>
              </a:rPr>
              <a:t> </a:t>
            </a:r>
            <a:r>
              <a:rPr lang="en-US" sz="4300" b="1" dirty="0" err="1" smtClean="0">
                <a:solidFill>
                  <a:srgbClr val="003399"/>
                </a:solidFill>
              </a:rPr>
              <a:t>Trời</a:t>
            </a:r>
            <a:r>
              <a:rPr lang="en-US" sz="4300" b="1" dirty="0" smtClean="0">
                <a:solidFill>
                  <a:srgbClr val="003399"/>
                </a:solidFill>
              </a:rPr>
              <a:t>.</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52745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 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1">
                <a:solidFill>
                  <a:srgbClr val="003399"/>
                </a:solidFill>
                <a:latin typeface="+mn-lt"/>
              </a:rPr>
              <a:t>Chúa nói: Thầy là đường, là sự thật và là sự sống, không ai đến được với Cha mà không qua Thầy.</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TẶNG VẬT DÂNG NGÀI</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72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Duy</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000" b="1" dirty="0" err="1">
                <a:solidFill>
                  <a:srgbClr val="003399"/>
                </a:solidFill>
              </a:rPr>
              <a:t>N</a:t>
            </a:r>
            <a:r>
              <a:rPr lang="en-US" sz="4000" b="1" dirty="0" err="1" smtClean="0">
                <a:solidFill>
                  <a:srgbClr val="003399"/>
                </a:solidFill>
              </a:rPr>
              <a:t>ày</a:t>
            </a:r>
            <a:r>
              <a:rPr lang="en-US" sz="4000" b="1" dirty="0" smtClean="0">
                <a:solidFill>
                  <a:srgbClr val="003399"/>
                </a:solidFill>
              </a:rPr>
              <a:t> con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bánh</a:t>
            </a:r>
            <a:r>
              <a:rPr lang="en-US" sz="4000" b="1" dirty="0" smtClean="0">
                <a:solidFill>
                  <a:srgbClr val="003399"/>
                </a:solidFill>
              </a:rPr>
              <a:t> </a:t>
            </a:r>
            <a:r>
              <a:rPr lang="en-US" sz="4000" b="1" dirty="0" err="1" smtClean="0">
                <a:solidFill>
                  <a:srgbClr val="003399"/>
                </a:solidFill>
              </a:rPr>
              <a:t>rượu</a:t>
            </a:r>
            <a:r>
              <a:rPr lang="en-US" sz="4000" b="1" dirty="0" smtClean="0">
                <a:solidFill>
                  <a:srgbClr val="003399"/>
                </a:solidFill>
              </a:rPr>
              <a:t> </a:t>
            </a:r>
            <a:r>
              <a:rPr lang="en-US" sz="4000" b="1" dirty="0" err="1" smtClean="0">
                <a:solidFill>
                  <a:srgbClr val="003399"/>
                </a:solidFill>
              </a:rPr>
              <a:t>hương</a:t>
            </a:r>
            <a:r>
              <a:rPr lang="en-US" sz="4000" b="1" dirty="0" smtClean="0">
                <a:solidFill>
                  <a:srgbClr val="003399"/>
                </a:solidFill>
              </a:rPr>
              <a:t> </a:t>
            </a:r>
            <a:r>
              <a:rPr lang="en-US" sz="4000" b="1" dirty="0" err="1" smtClean="0">
                <a:solidFill>
                  <a:srgbClr val="003399"/>
                </a:solidFill>
              </a:rPr>
              <a:t>hoa</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mới</a:t>
            </a:r>
            <a:r>
              <a:rPr lang="en-US" sz="4000" b="1" dirty="0" smtClean="0">
                <a:solidFill>
                  <a:srgbClr val="003399"/>
                </a:solidFill>
              </a:rPr>
              <a:t>. </a:t>
            </a:r>
            <a:r>
              <a:rPr lang="en-US" sz="4000" b="1" dirty="0" err="1" smtClean="0">
                <a:solidFill>
                  <a:srgbClr val="003399"/>
                </a:solidFill>
              </a:rPr>
              <a:t>Của</a:t>
            </a:r>
            <a:r>
              <a:rPr lang="en-US" sz="4000" b="1" dirty="0" smtClean="0">
                <a:solidFill>
                  <a:srgbClr val="003399"/>
                </a:solidFill>
              </a:rPr>
              <a:t> </a:t>
            </a:r>
            <a:r>
              <a:rPr lang="en-US" sz="4000" b="1" dirty="0" err="1" smtClean="0">
                <a:solidFill>
                  <a:srgbClr val="003399"/>
                </a:solidFill>
              </a:rPr>
              <a:t>lễ</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không</a:t>
            </a:r>
            <a:r>
              <a:rPr lang="en-US" sz="4000" b="1" dirty="0" smtClean="0">
                <a:solidFill>
                  <a:srgbClr val="003399"/>
                </a:solidFill>
              </a:rPr>
              <a:t> </a:t>
            </a:r>
            <a:r>
              <a:rPr lang="en-US" sz="4000" b="1" dirty="0" err="1" smtClean="0">
                <a:solidFill>
                  <a:srgbClr val="003399"/>
                </a:solidFill>
              </a:rPr>
              <a:t>thêm</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cho</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ơi</a:t>
            </a:r>
            <a:r>
              <a:rPr lang="en-US" sz="4000" b="1" dirty="0" smtClean="0">
                <a:solidFill>
                  <a:srgbClr val="003399"/>
                </a:solidFill>
              </a:rPr>
              <a:t>. </a:t>
            </a:r>
            <a:r>
              <a:rPr lang="en-US" sz="4000" b="1" dirty="0" err="1" smtClean="0">
                <a:solidFill>
                  <a:srgbClr val="003399"/>
                </a:solidFill>
              </a:rPr>
              <a:t>Bàn</a:t>
            </a:r>
            <a:r>
              <a:rPr lang="en-US" sz="4000" b="1" dirty="0" smtClean="0">
                <a:solidFill>
                  <a:srgbClr val="003399"/>
                </a:solidFill>
              </a:rPr>
              <a:t> </a:t>
            </a:r>
            <a:r>
              <a:rPr lang="en-US" sz="4000" b="1" dirty="0" err="1" smtClean="0">
                <a:solidFill>
                  <a:srgbClr val="003399"/>
                </a:solidFill>
              </a:rPr>
              <a:t>tay</a:t>
            </a:r>
            <a:r>
              <a:rPr lang="en-US" sz="4000" b="1" dirty="0" smtClean="0">
                <a:solidFill>
                  <a:srgbClr val="003399"/>
                </a:solidFill>
              </a:rPr>
              <a:t> </a:t>
            </a:r>
            <a:r>
              <a:rPr lang="en-US" sz="4000" b="1" dirty="0" err="1" smtClean="0">
                <a:solidFill>
                  <a:srgbClr val="003399"/>
                </a:solidFill>
              </a:rPr>
              <a:t>nhỏ</a:t>
            </a:r>
            <a:r>
              <a:rPr lang="en-US" sz="4000" b="1" dirty="0" smtClean="0">
                <a:solidFill>
                  <a:srgbClr val="003399"/>
                </a:solidFill>
              </a:rPr>
              <a:t> </a:t>
            </a:r>
            <a:r>
              <a:rPr lang="en-US" sz="4000" b="1" dirty="0" err="1" smtClean="0">
                <a:solidFill>
                  <a:srgbClr val="003399"/>
                </a:solidFill>
              </a:rPr>
              <a:t>bé</a:t>
            </a:r>
            <a:r>
              <a:rPr lang="en-US" sz="4000" b="1" dirty="0" smtClean="0">
                <a:solidFill>
                  <a:srgbClr val="003399"/>
                </a:solidFill>
              </a:rPr>
              <a:t> con </a:t>
            </a:r>
            <a:r>
              <a:rPr lang="en-US" sz="4000" b="1" dirty="0" err="1" smtClean="0">
                <a:solidFill>
                  <a:srgbClr val="003399"/>
                </a:solidFill>
              </a:rPr>
              <a:t>lấy</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đền</a:t>
            </a:r>
            <a:r>
              <a:rPr lang="en-US" sz="4000" b="1" dirty="0" smtClean="0">
                <a:solidFill>
                  <a:srgbClr val="003399"/>
                </a:solidFill>
              </a:rPr>
              <a:t> </a:t>
            </a:r>
            <a:r>
              <a:rPr lang="en-US" sz="4000" b="1" dirty="0" err="1" smtClean="0">
                <a:solidFill>
                  <a:srgbClr val="003399"/>
                </a:solidFill>
              </a:rPr>
              <a:t>ơn</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bao</a:t>
            </a:r>
            <a:r>
              <a:rPr lang="en-US" sz="4000" b="1" dirty="0" smtClean="0">
                <a:solidFill>
                  <a:srgbClr val="003399"/>
                </a:solidFill>
              </a:rPr>
              <a:t> </a:t>
            </a:r>
            <a:r>
              <a:rPr lang="en-US" sz="4000" b="1" dirty="0" err="1" smtClean="0">
                <a:solidFill>
                  <a:srgbClr val="003399"/>
                </a:solidFill>
              </a:rPr>
              <a:t>tháng</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mơ</a:t>
            </a:r>
            <a:r>
              <a:rPr lang="en-US" sz="4000" b="1" dirty="0" smtClean="0">
                <a:solidFill>
                  <a:srgbClr val="003399"/>
                </a:solidFill>
              </a:rPr>
              <a:t> </a:t>
            </a:r>
            <a:r>
              <a:rPr lang="en-US" sz="4000" b="1" dirty="0" err="1" smtClean="0">
                <a:solidFill>
                  <a:srgbClr val="003399"/>
                </a:solidFill>
              </a:rPr>
              <a:t>ước</a:t>
            </a:r>
            <a:r>
              <a:rPr lang="en-US" sz="4000" b="1" dirty="0" smtClean="0">
                <a:solidFill>
                  <a:srgbClr val="003399"/>
                </a:solidFill>
              </a:rPr>
              <a:t> </a:t>
            </a:r>
            <a:r>
              <a:rPr lang="en-US" sz="4000" b="1" dirty="0" err="1" smtClean="0">
                <a:solidFill>
                  <a:srgbClr val="003399"/>
                </a:solidFill>
              </a:rPr>
              <a:t>vơi</a:t>
            </a:r>
            <a:r>
              <a:rPr lang="en-US" sz="4000" b="1" dirty="0" smtClean="0">
                <a:solidFill>
                  <a:srgbClr val="003399"/>
                </a:solidFill>
              </a:rPr>
              <a:t> </a:t>
            </a:r>
            <a:r>
              <a:rPr lang="en-US" sz="4000" b="1" dirty="0" err="1" smtClean="0">
                <a:solidFill>
                  <a:srgbClr val="003399"/>
                </a:solidFill>
              </a:rPr>
              <a:t>đầy</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Ngài</a:t>
            </a:r>
            <a:r>
              <a:rPr lang="en-US" sz="4000" b="1" dirty="0" smtClean="0">
                <a:solidFill>
                  <a:srgbClr val="003399"/>
                </a:solidFill>
              </a:rPr>
              <a:t> </a:t>
            </a:r>
            <a:r>
              <a:rPr lang="en-US" sz="4000" b="1" dirty="0" err="1" smtClean="0">
                <a:solidFill>
                  <a:srgbClr val="003399"/>
                </a:solidFill>
              </a:rPr>
              <a:t>trọn</a:t>
            </a:r>
            <a:r>
              <a:rPr lang="en-US" sz="4000" b="1" dirty="0" smtClean="0">
                <a:solidFill>
                  <a:srgbClr val="003399"/>
                </a:solidFill>
              </a:rPr>
              <a:t> </a:t>
            </a:r>
            <a:r>
              <a:rPr lang="en-US" sz="4000" b="1" dirty="0" err="1" smtClean="0">
                <a:solidFill>
                  <a:srgbClr val="003399"/>
                </a:solidFill>
              </a:rPr>
              <a:t>khối</a:t>
            </a:r>
            <a:r>
              <a:rPr lang="en-US" sz="4000" b="1" dirty="0" smtClean="0">
                <a:solidFill>
                  <a:srgbClr val="003399"/>
                </a:solidFill>
              </a:rPr>
              <a:t> </a:t>
            </a:r>
            <a:r>
              <a:rPr lang="en-US" sz="4000" b="1" dirty="0" err="1" smtClean="0">
                <a:solidFill>
                  <a:srgbClr val="003399"/>
                </a:solidFill>
              </a:rPr>
              <a:t>tình</a:t>
            </a:r>
            <a:r>
              <a:rPr lang="en-US" sz="4000" b="1" dirty="0" smtClean="0">
                <a:solidFill>
                  <a:srgbClr val="003399"/>
                </a:solidFill>
              </a:rPr>
              <a:t> say. </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3399"/>
                </a:solidFill>
              </a:rPr>
              <a:t>Bước</a:t>
            </a:r>
            <a:r>
              <a:rPr lang="en-US" sz="4400" b="1" dirty="0" smtClean="0">
                <a:solidFill>
                  <a:srgbClr val="003399"/>
                </a:solidFill>
              </a:rPr>
              <a:t> </a:t>
            </a:r>
            <a:r>
              <a:rPr lang="en-US" sz="4400" b="1" dirty="0" err="1" smtClean="0">
                <a:solidFill>
                  <a:srgbClr val="003399"/>
                </a:solidFill>
              </a:rPr>
              <a:t>đi</a:t>
            </a:r>
            <a:r>
              <a:rPr lang="en-US" sz="4400" b="1" dirty="0" smtClean="0">
                <a:solidFill>
                  <a:srgbClr val="003399"/>
                </a:solidFill>
              </a:rPr>
              <a:t> </a:t>
            </a:r>
            <a:r>
              <a:rPr lang="en-US" sz="4400" b="1" dirty="0" err="1" smtClean="0">
                <a:solidFill>
                  <a:srgbClr val="003399"/>
                </a:solidFill>
              </a:rPr>
              <a:t>theo</a:t>
            </a:r>
            <a:r>
              <a:rPr lang="en-US" sz="4400" b="1" dirty="0" smtClean="0">
                <a:solidFill>
                  <a:srgbClr val="003399"/>
                </a:solidFill>
              </a:rPr>
              <a:t> </a:t>
            </a:r>
            <a:r>
              <a:rPr lang="en-US" sz="4400" b="1" dirty="0" err="1" smtClean="0">
                <a:solidFill>
                  <a:srgbClr val="003399"/>
                </a:solidFill>
              </a:rPr>
              <a:t>Ngài</a:t>
            </a:r>
            <a:r>
              <a:rPr lang="en-US" sz="4400" b="1" dirty="0" smtClean="0">
                <a:solidFill>
                  <a:srgbClr val="003399"/>
                </a:solidFill>
              </a:rPr>
              <a:t> </a:t>
            </a:r>
            <a:r>
              <a:rPr lang="en-US" sz="4400" b="1" dirty="0" err="1" smtClean="0">
                <a:solidFill>
                  <a:srgbClr val="003399"/>
                </a:solidFill>
              </a:rPr>
              <a:t>từng</a:t>
            </a:r>
            <a:r>
              <a:rPr lang="en-US" sz="4400" b="1" dirty="0" smtClean="0">
                <a:solidFill>
                  <a:srgbClr val="003399"/>
                </a:solidFill>
              </a:rPr>
              <a:t> </a:t>
            </a:r>
            <a:r>
              <a:rPr lang="en-US" sz="4400" b="1" dirty="0" err="1" smtClean="0">
                <a:solidFill>
                  <a:srgbClr val="003399"/>
                </a:solidFill>
              </a:rPr>
              <a:t>bước</a:t>
            </a:r>
            <a:r>
              <a:rPr lang="en-US" sz="4400" b="1" dirty="0" smtClean="0">
                <a:solidFill>
                  <a:srgbClr val="003399"/>
                </a:solidFill>
              </a:rPr>
              <a:t> </a:t>
            </a:r>
            <a:r>
              <a:rPr lang="en-US" sz="4400" b="1" dirty="0" err="1" smtClean="0">
                <a:solidFill>
                  <a:srgbClr val="003399"/>
                </a:solidFill>
              </a:rPr>
              <a:t>đi</a:t>
            </a:r>
            <a:r>
              <a:rPr lang="en-US" sz="4400" b="1" dirty="0" smtClean="0">
                <a:solidFill>
                  <a:srgbClr val="003399"/>
                </a:solidFill>
              </a:rPr>
              <a:t> </a:t>
            </a:r>
            <a:r>
              <a:rPr lang="en-US" sz="4400" b="1" dirty="0" err="1" smtClean="0">
                <a:solidFill>
                  <a:srgbClr val="003399"/>
                </a:solidFill>
              </a:rPr>
              <a:t>mọi</a:t>
            </a:r>
            <a:r>
              <a:rPr lang="en-US" sz="4400" b="1" dirty="0" smtClean="0">
                <a:solidFill>
                  <a:srgbClr val="003399"/>
                </a:solidFill>
              </a:rPr>
              <a:t> </a:t>
            </a:r>
            <a:r>
              <a:rPr lang="en-US" sz="4400" b="1" dirty="0" err="1" smtClean="0">
                <a:solidFill>
                  <a:srgbClr val="003399"/>
                </a:solidFill>
              </a:rPr>
              <a:t>nơi</a:t>
            </a:r>
            <a:r>
              <a:rPr lang="en-US" sz="4400" b="1" dirty="0" smtClean="0">
                <a:solidFill>
                  <a:srgbClr val="003399"/>
                </a:solidFill>
              </a:rPr>
              <a:t>. </a:t>
            </a:r>
            <a:r>
              <a:rPr lang="en-US" sz="4400" b="1" dirty="0" err="1" smtClean="0">
                <a:solidFill>
                  <a:srgbClr val="003399"/>
                </a:solidFill>
              </a:rPr>
              <a:t>Rừng</a:t>
            </a:r>
            <a:r>
              <a:rPr lang="en-US" sz="4400" b="1" dirty="0" smtClean="0">
                <a:solidFill>
                  <a:srgbClr val="003399"/>
                </a:solidFill>
              </a:rPr>
              <a:t> </a:t>
            </a:r>
            <a:r>
              <a:rPr lang="en-US" sz="4400" b="1" dirty="0" err="1" smtClean="0">
                <a:solidFill>
                  <a:srgbClr val="003399"/>
                </a:solidFill>
              </a:rPr>
              <a:t>xanh</a:t>
            </a:r>
            <a:r>
              <a:rPr lang="en-US" sz="4400" b="1" dirty="0" smtClean="0">
                <a:solidFill>
                  <a:srgbClr val="003399"/>
                </a:solidFill>
              </a:rPr>
              <a:t> </a:t>
            </a:r>
            <a:r>
              <a:rPr lang="en-US" sz="4400" b="1" dirty="0" err="1" smtClean="0">
                <a:solidFill>
                  <a:srgbClr val="003399"/>
                </a:solidFill>
              </a:rPr>
              <a:t>lá</a:t>
            </a:r>
            <a:r>
              <a:rPr lang="en-US" sz="4400" b="1" dirty="0" smtClean="0">
                <a:solidFill>
                  <a:srgbClr val="003399"/>
                </a:solidFill>
              </a:rPr>
              <a:t> </a:t>
            </a:r>
            <a:r>
              <a:rPr lang="en-US" sz="4400" b="1" dirty="0" err="1" smtClean="0">
                <a:solidFill>
                  <a:srgbClr val="003399"/>
                </a:solidFill>
              </a:rPr>
              <a:t>tươi</a:t>
            </a:r>
            <a:r>
              <a:rPr lang="en-US" sz="4400" b="1" dirty="0" smtClean="0">
                <a:solidFill>
                  <a:srgbClr val="003399"/>
                </a:solidFill>
              </a:rPr>
              <a:t> hay </a:t>
            </a:r>
            <a:r>
              <a:rPr lang="en-US" sz="4400" b="1" dirty="0" err="1" smtClean="0">
                <a:solidFill>
                  <a:srgbClr val="003399"/>
                </a:solidFill>
              </a:rPr>
              <a:t>thác</a:t>
            </a:r>
            <a:r>
              <a:rPr lang="en-US" sz="4400" b="1" dirty="0" smtClean="0">
                <a:solidFill>
                  <a:srgbClr val="003399"/>
                </a:solidFill>
              </a:rPr>
              <a:t> </a:t>
            </a:r>
            <a:r>
              <a:rPr lang="en-US" sz="4400" b="1" dirty="0" err="1" smtClean="0">
                <a:solidFill>
                  <a:srgbClr val="003399"/>
                </a:solidFill>
              </a:rPr>
              <a:t>ngàn</a:t>
            </a:r>
            <a:r>
              <a:rPr lang="en-US" sz="4400" b="1" dirty="0" smtClean="0">
                <a:solidFill>
                  <a:srgbClr val="003399"/>
                </a:solidFill>
              </a:rPr>
              <a:t> </a:t>
            </a:r>
            <a:r>
              <a:rPr lang="en-US" sz="4400" b="1" dirty="0" err="1" smtClean="0">
                <a:solidFill>
                  <a:srgbClr val="003399"/>
                </a:solidFill>
              </a:rPr>
              <a:t>vượt</a:t>
            </a:r>
            <a:r>
              <a:rPr lang="en-US" sz="4400" b="1" dirty="0" smtClean="0">
                <a:solidFill>
                  <a:srgbClr val="003399"/>
                </a:solidFill>
              </a:rPr>
              <a:t> qua </a:t>
            </a:r>
            <a:r>
              <a:rPr lang="en-US" sz="4400" b="1" dirty="0" err="1" smtClean="0">
                <a:solidFill>
                  <a:srgbClr val="003399"/>
                </a:solidFill>
              </a:rPr>
              <a:t>sông</a:t>
            </a:r>
            <a:r>
              <a:rPr lang="en-US" sz="4400" b="1" dirty="0" smtClean="0">
                <a:solidFill>
                  <a:srgbClr val="003399"/>
                </a:solidFill>
              </a:rPr>
              <a:t> </a:t>
            </a:r>
            <a:r>
              <a:rPr lang="en-US" sz="4400" b="1" dirty="0" err="1" smtClean="0">
                <a:solidFill>
                  <a:srgbClr val="003399"/>
                </a:solidFill>
              </a:rPr>
              <a:t>núi</a:t>
            </a:r>
            <a:r>
              <a:rPr lang="en-US" sz="4400" b="1" dirty="0" smtClean="0">
                <a:solidFill>
                  <a:srgbClr val="003399"/>
                </a:solidFill>
              </a:rPr>
              <a:t>. </a:t>
            </a:r>
            <a:r>
              <a:rPr lang="en-US" sz="4400" b="1" dirty="0" err="1" smtClean="0">
                <a:solidFill>
                  <a:srgbClr val="003399"/>
                </a:solidFill>
              </a:rPr>
              <a:t>Chính</a:t>
            </a:r>
            <a:r>
              <a:rPr lang="en-US" sz="4400" b="1" dirty="0" smtClean="0">
                <a:solidFill>
                  <a:srgbClr val="003399"/>
                </a:solidFill>
              </a:rPr>
              <a:t> </a:t>
            </a:r>
            <a:r>
              <a:rPr lang="en-US" sz="4400" b="1" dirty="0" err="1" smtClean="0">
                <a:solidFill>
                  <a:srgbClr val="003399"/>
                </a:solidFill>
              </a:rPr>
              <a:t>Ngài</a:t>
            </a:r>
            <a:r>
              <a:rPr lang="en-US" sz="4400" b="1" dirty="0" smtClean="0">
                <a:solidFill>
                  <a:srgbClr val="003399"/>
                </a:solidFill>
              </a:rPr>
              <a:t> </a:t>
            </a:r>
            <a:r>
              <a:rPr lang="en-US" sz="4400" b="1" dirty="0" err="1" smtClean="0">
                <a:solidFill>
                  <a:srgbClr val="003399"/>
                </a:solidFill>
              </a:rPr>
              <a:t>chở</a:t>
            </a:r>
            <a:r>
              <a:rPr lang="en-US" sz="4400" b="1" dirty="0" smtClean="0">
                <a:solidFill>
                  <a:srgbClr val="003399"/>
                </a:solidFill>
              </a:rPr>
              <a:t> </a:t>
            </a:r>
            <a:r>
              <a:rPr lang="en-US" sz="4400" b="1" dirty="0" err="1" smtClean="0">
                <a:solidFill>
                  <a:srgbClr val="003399"/>
                </a:solidFill>
              </a:rPr>
              <a:t>che</a:t>
            </a:r>
            <a:r>
              <a:rPr lang="en-US" sz="4400" b="1" dirty="0" smtClean="0">
                <a:solidFill>
                  <a:srgbClr val="003399"/>
                </a:solidFill>
              </a:rPr>
              <a:t> </a:t>
            </a:r>
            <a:r>
              <a:rPr lang="en-US" sz="4400" b="1" dirty="0" err="1" smtClean="0">
                <a:solidFill>
                  <a:srgbClr val="003399"/>
                </a:solidFill>
              </a:rPr>
              <a:t>âu</a:t>
            </a:r>
            <a:r>
              <a:rPr lang="en-US" sz="4400" b="1" dirty="0" smtClean="0">
                <a:solidFill>
                  <a:srgbClr val="003399"/>
                </a:solidFill>
              </a:rPr>
              <a:t> </a:t>
            </a:r>
            <a:r>
              <a:rPr lang="en-US" sz="4400" b="1" dirty="0" err="1" smtClean="0">
                <a:solidFill>
                  <a:srgbClr val="003399"/>
                </a:solidFill>
              </a:rPr>
              <a:t>yếm</a:t>
            </a:r>
            <a:r>
              <a:rPr lang="en-US" sz="4400" b="1" dirty="0" smtClean="0">
                <a:solidFill>
                  <a:srgbClr val="003399"/>
                </a:solidFill>
              </a:rPr>
              <a:t> </a:t>
            </a:r>
            <a:r>
              <a:rPr lang="en-US" sz="4400" b="1" dirty="0" err="1" smtClean="0">
                <a:solidFill>
                  <a:srgbClr val="003399"/>
                </a:solidFill>
              </a:rPr>
              <a:t>gọi</a:t>
            </a:r>
            <a:r>
              <a:rPr lang="en-US" sz="4400" b="1" dirty="0" smtClean="0">
                <a:solidFill>
                  <a:srgbClr val="003399"/>
                </a:solidFill>
              </a:rPr>
              <a:t> con </a:t>
            </a:r>
            <a:r>
              <a:rPr lang="en-US" sz="4400" b="1" dirty="0" err="1" smtClean="0">
                <a:solidFill>
                  <a:srgbClr val="003399"/>
                </a:solidFill>
              </a:rPr>
              <a:t>cất</a:t>
            </a:r>
            <a:r>
              <a:rPr lang="en-US" sz="4400" b="1" dirty="0" smtClean="0">
                <a:solidFill>
                  <a:srgbClr val="003399"/>
                </a:solidFill>
              </a:rPr>
              <a:t> </a:t>
            </a:r>
            <a:r>
              <a:rPr lang="en-US" sz="4400" b="1" dirty="0" err="1" smtClean="0">
                <a:solidFill>
                  <a:srgbClr val="003399"/>
                </a:solidFill>
              </a:rPr>
              <a:t>cao</a:t>
            </a:r>
            <a:r>
              <a:rPr lang="en-US" sz="4400" b="1" dirty="0" smtClean="0">
                <a:solidFill>
                  <a:srgbClr val="003399"/>
                </a:solidFill>
              </a:rPr>
              <a:t> </a:t>
            </a:r>
            <a:r>
              <a:rPr lang="en-US" sz="4400" b="1" dirty="0" err="1" smtClean="0">
                <a:solidFill>
                  <a:srgbClr val="003399"/>
                </a:solidFill>
              </a:rPr>
              <a:t>lời</a:t>
            </a:r>
            <a:r>
              <a:rPr lang="en-US" sz="4400" b="1" dirty="0" smtClean="0">
                <a:solidFill>
                  <a:srgbClr val="003399"/>
                </a:solidFill>
              </a:rPr>
              <a:t>. </a:t>
            </a:r>
            <a:r>
              <a:rPr lang="en-US" sz="4400" b="1" dirty="0" err="1" smtClean="0">
                <a:solidFill>
                  <a:srgbClr val="003399"/>
                </a:solidFill>
              </a:rPr>
              <a:t>Còn</a:t>
            </a:r>
            <a:r>
              <a:rPr lang="en-US" sz="4400" b="1" dirty="0" smtClean="0">
                <a:solidFill>
                  <a:srgbClr val="003399"/>
                </a:solidFill>
              </a:rPr>
              <a:t> sung </a:t>
            </a:r>
            <a:r>
              <a:rPr lang="en-US" sz="4400" b="1" dirty="0" err="1" smtClean="0">
                <a:solidFill>
                  <a:srgbClr val="003399"/>
                </a:solidFill>
              </a:rPr>
              <a:t>sướng</a:t>
            </a:r>
            <a:r>
              <a:rPr lang="en-US" sz="4400" b="1" dirty="0" smtClean="0">
                <a:solidFill>
                  <a:srgbClr val="003399"/>
                </a:solidFill>
              </a:rPr>
              <a:t> </a:t>
            </a:r>
            <a:r>
              <a:rPr lang="en-US" sz="4400" b="1" dirty="0" err="1" smtClean="0">
                <a:solidFill>
                  <a:srgbClr val="003399"/>
                </a:solidFill>
              </a:rPr>
              <a:t>nào</a:t>
            </a:r>
            <a:r>
              <a:rPr lang="en-US" sz="4400" b="1" dirty="0" smtClean="0">
                <a:solidFill>
                  <a:srgbClr val="003399"/>
                </a:solidFill>
              </a:rPr>
              <a:t> </a:t>
            </a:r>
            <a:r>
              <a:rPr lang="en-US" sz="4400" b="1" dirty="0" err="1" smtClean="0">
                <a:solidFill>
                  <a:srgbClr val="003399"/>
                </a:solidFill>
              </a:rPr>
              <a:t>xin</a:t>
            </a:r>
            <a:r>
              <a:rPr lang="en-US" sz="4400" b="1" dirty="0" smtClean="0">
                <a:solidFill>
                  <a:srgbClr val="003399"/>
                </a:solidFill>
              </a:rPr>
              <a:t> </a:t>
            </a:r>
            <a:r>
              <a:rPr lang="en-US" sz="4400" b="1" dirty="0" err="1" smtClean="0">
                <a:solidFill>
                  <a:srgbClr val="003399"/>
                </a:solidFill>
              </a:rPr>
              <a:t>hiến</a:t>
            </a:r>
            <a:r>
              <a:rPr lang="en-US" sz="4400" b="1" dirty="0" smtClean="0">
                <a:solidFill>
                  <a:srgbClr val="003399"/>
                </a:solidFill>
              </a:rPr>
              <a:t> </a:t>
            </a:r>
            <a:r>
              <a:rPr lang="en-US" sz="4400" b="1" dirty="0" err="1" smtClean="0">
                <a:solidFill>
                  <a:srgbClr val="003399"/>
                </a:solidFill>
              </a:rPr>
              <a:t>dâng</a:t>
            </a:r>
            <a:r>
              <a:rPr lang="en-US" sz="4400" b="1" dirty="0" smtClean="0">
                <a:solidFill>
                  <a:srgbClr val="003399"/>
                </a:solidFill>
              </a:rPr>
              <a:t> </a:t>
            </a:r>
            <a:r>
              <a:rPr lang="en-US" sz="4400" b="1" dirty="0" err="1" smtClean="0">
                <a:solidFill>
                  <a:srgbClr val="003399"/>
                </a:solidFill>
              </a:rPr>
              <a:t>tim</a:t>
            </a:r>
            <a:r>
              <a:rPr lang="en-US" sz="4400" b="1" dirty="0" smtClean="0">
                <a:solidFill>
                  <a:srgbClr val="003399"/>
                </a:solidFill>
              </a:rPr>
              <a:t> </a:t>
            </a:r>
            <a:r>
              <a:rPr lang="en-US" sz="4400" b="1" dirty="0" err="1" smtClean="0">
                <a:solidFill>
                  <a:srgbClr val="003399"/>
                </a:solidFill>
              </a:rPr>
              <a:t>hồng</a:t>
            </a:r>
            <a:r>
              <a:rPr lang="en-US" sz="4400" b="1" dirty="0" smtClean="0">
                <a:solidFill>
                  <a:srgbClr val="003399"/>
                </a:solidFill>
              </a:rPr>
              <a:t> </a:t>
            </a:r>
            <a:r>
              <a:rPr lang="en-US" sz="4400" b="1" dirty="0" err="1" smtClean="0">
                <a:solidFill>
                  <a:srgbClr val="003399"/>
                </a:solidFill>
              </a:rPr>
              <a:t>mãi</a:t>
            </a:r>
            <a:r>
              <a:rPr lang="en-US" sz="4400" b="1" dirty="0" smtClean="0">
                <a:solidFill>
                  <a:srgbClr val="003399"/>
                </a:solidFill>
              </a:rPr>
              <a:t> </a:t>
            </a:r>
            <a:r>
              <a:rPr lang="en-US" sz="4400" b="1" dirty="0" err="1" smtClean="0">
                <a:solidFill>
                  <a:srgbClr val="003399"/>
                </a:solidFill>
              </a:rPr>
              <a:t>thôi</a:t>
            </a:r>
            <a:r>
              <a:rPr lang="en-US" sz="4400" b="1" dirty="0" smtClean="0">
                <a:solidFill>
                  <a:srgbClr val="003399"/>
                </a:solidFill>
              </a:rPr>
              <a:t>. </a:t>
            </a:r>
            <a:endParaRPr lang="vi-VN" sz="4400" b="1" dirty="0">
              <a:solidFill>
                <a:srgbClr val="003399"/>
              </a:solidFill>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000" b="1" dirty="0" err="1">
                <a:solidFill>
                  <a:srgbClr val="003399"/>
                </a:solidFill>
              </a:rPr>
              <a:t>N</a:t>
            </a:r>
            <a:r>
              <a:rPr lang="en-US" sz="4000" b="1" dirty="0" err="1" smtClean="0">
                <a:solidFill>
                  <a:srgbClr val="003399"/>
                </a:solidFill>
              </a:rPr>
              <a:t>ày</a:t>
            </a:r>
            <a:r>
              <a:rPr lang="en-US" sz="4000" b="1" dirty="0" smtClean="0">
                <a:solidFill>
                  <a:srgbClr val="003399"/>
                </a:solidFill>
              </a:rPr>
              <a:t> con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bánh</a:t>
            </a:r>
            <a:r>
              <a:rPr lang="en-US" sz="4000" b="1" dirty="0" smtClean="0">
                <a:solidFill>
                  <a:srgbClr val="003399"/>
                </a:solidFill>
              </a:rPr>
              <a:t> </a:t>
            </a:r>
            <a:r>
              <a:rPr lang="en-US" sz="4000" b="1" dirty="0" err="1" smtClean="0">
                <a:solidFill>
                  <a:srgbClr val="003399"/>
                </a:solidFill>
              </a:rPr>
              <a:t>rượu</a:t>
            </a:r>
            <a:r>
              <a:rPr lang="en-US" sz="4000" b="1" dirty="0" smtClean="0">
                <a:solidFill>
                  <a:srgbClr val="003399"/>
                </a:solidFill>
              </a:rPr>
              <a:t> </a:t>
            </a:r>
            <a:r>
              <a:rPr lang="en-US" sz="4000" b="1" dirty="0" err="1" smtClean="0">
                <a:solidFill>
                  <a:srgbClr val="003399"/>
                </a:solidFill>
              </a:rPr>
              <a:t>hương</a:t>
            </a:r>
            <a:r>
              <a:rPr lang="en-US" sz="4000" b="1" dirty="0" smtClean="0">
                <a:solidFill>
                  <a:srgbClr val="003399"/>
                </a:solidFill>
              </a:rPr>
              <a:t> </a:t>
            </a:r>
            <a:r>
              <a:rPr lang="en-US" sz="4000" b="1" dirty="0" err="1" smtClean="0">
                <a:solidFill>
                  <a:srgbClr val="003399"/>
                </a:solidFill>
              </a:rPr>
              <a:t>hoa</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mới</a:t>
            </a:r>
            <a:r>
              <a:rPr lang="en-US" sz="4000" b="1" dirty="0" smtClean="0">
                <a:solidFill>
                  <a:srgbClr val="003399"/>
                </a:solidFill>
              </a:rPr>
              <a:t>. </a:t>
            </a:r>
            <a:r>
              <a:rPr lang="en-US" sz="4000" b="1" dirty="0" err="1" smtClean="0">
                <a:solidFill>
                  <a:srgbClr val="003399"/>
                </a:solidFill>
              </a:rPr>
              <a:t>Của</a:t>
            </a:r>
            <a:r>
              <a:rPr lang="en-US" sz="4000" b="1" dirty="0" smtClean="0">
                <a:solidFill>
                  <a:srgbClr val="003399"/>
                </a:solidFill>
              </a:rPr>
              <a:t> </a:t>
            </a:r>
            <a:r>
              <a:rPr lang="en-US" sz="4000" b="1" dirty="0" err="1" smtClean="0">
                <a:solidFill>
                  <a:srgbClr val="003399"/>
                </a:solidFill>
              </a:rPr>
              <a:t>lễ</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không</a:t>
            </a:r>
            <a:r>
              <a:rPr lang="en-US" sz="4000" b="1" dirty="0" smtClean="0">
                <a:solidFill>
                  <a:srgbClr val="003399"/>
                </a:solidFill>
              </a:rPr>
              <a:t> </a:t>
            </a:r>
            <a:r>
              <a:rPr lang="en-US" sz="4000" b="1" dirty="0" err="1" smtClean="0">
                <a:solidFill>
                  <a:srgbClr val="003399"/>
                </a:solidFill>
              </a:rPr>
              <a:t>thêm</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cho</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ơi</a:t>
            </a:r>
            <a:r>
              <a:rPr lang="en-US" sz="4000" b="1" dirty="0" smtClean="0">
                <a:solidFill>
                  <a:srgbClr val="003399"/>
                </a:solidFill>
              </a:rPr>
              <a:t>. </a:t>
            </a:r>
            <a:r>
              <a:rPr lang="en-US" sz="4000" b="1" dirty="0" err="1" smtClean="0">
                <a:solidFill>
                  <a:srgbClr val="003399"/>
                </a:solidFill>
              </a:rPr>
              <a:t>Bàn</a:t>
            </a:r>
            <a:r>
              <a:rPr lang="en-US" sz="4000" b="1" dirty="0" smtClean="0">
                <a:solidFill>
                  <a:srgbClr val="003399"/>
                </a:solidFill>
              </a:rPr>
              <a:t> </a:t>
            </a:r>
            <a:r>
              <a:rPr lang="en-US" sz="4000" b="1" dirty="0" err="1" smtClean="0">
                <a:solidFill>
                  <a:srgbClr val="003399"/>
                </a:solidFill>
              </a:rPr>
              <a:t>tay</a:t>
            </a:r>
            <a:r>
              <a:rPr lang="en-US" sz="4000" b="1" dirty="0" smtClean="0">
                <a:solidFill>
                  <a:srgbClr val="003399"/>
                </a:solidFill>
              </a:rPr>
              <a:t> </a:t>
            </a:r>
            <a:r>
              <a:rPr lang="en-US" sz="4000" b="1" dirty="0" err="1" smtClean="0">
                <a:solidFill>
                  <a:srgbClr val="003399"/>
                </a:solidFill>
              </a:rPr>
              <a:t>nhỏ</a:t>
            </a:r>
            <a:r>
              <a:rPr lang="en-US" sz="4000" b="1" dirty="0" smtClean="0">
                <a:solidFill>
                  <a:srgbClr val="003399"/>
                </a:solidFill>
              </a:rPr>
              <a:t> </a:t>
            </a:r>
            <a:r>
              <a:rPr lang="en-US" sz="4000" b="1" dirty="0" err="1" smtClean="0">
                <a:solidFill>
                  <a:srgbClr val="003399"/>
                </a:solidFill>
              </a:rPr>
              <a:t>bé</a:t>
            </a:r>
            <a:r>
              <a:rPr lang="en-US" sz="4000" b="1" dirty="0" smtClean="0">
                <a:solidFill>
                  <a:srgbClr val="003399"/>
                </a:solidFill>
              </a:rPr>
              <a:t> con </a:t>
            </a:r>
            <a:r>
              <a:rPr lang="en-US" sz="4000" b="1" dirty="0" err="1" smtClean="0">
                <a:solidFill>
                  <a:srgbClr val="003399"/>
                </a:solidFill>
              </a:rPr>
              <a:t>lấy</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đền</a:t>
            </a:r>
            <a:r>
              <a:rPr lang="en-US" sz="4000" b="1" dirty="0" smtClean="0">
                <a:solidFill>
                  <a:srgbClr val="003399"/>
                </a:solidFill>
              </a:rPr>
              <a:t> </a:t>
            </a:r>
            <a:r>
              <a:rPr lang="en-US" sz="4000" b="1" dirty="0" err="1" smtClean="0">
                <a:solidFill>
                  <a:srgbClr val="003399"/>
                </a:solidFill>
              </a:rPr>
              <a:t>ơn</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bao</a:t>
            </a:r>
            <a:r>
              <a:rPr lang="en-US" sz="4000" b="1" dirty="0" smtClean="0">
                <a:solidFill>
                  <a:srgbClr val="003399"/>
                </a:solidFill>
              </a:rPr>
              <a:t> </a:t>
            </a:r>
            <a:r>
              <a:rPr lang="en-US" sz="4000" b="1" dirty="0" err="1" smtClean="0">
                <a:solidFill>
                  <a:srgbClr val="003399"/>
                </a:solidFill>
              </a:rPr>
              <a:t>tháng</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mơ</a:t>
            </a:r>
            <a:r>
              <a:rPr lang="en-US" sz="4000" b="1" dirty="0" smtClean="0">
                <a:solidFill>
                  <a:srgbClr val="003399"/>
                </a:solidFill>
              </a:rPr>
              <a:t> </a:t>
            </a:r>
            <a:r>
              <a:rPr lang="en-US" sz="4000" b="1" dirty="0" err="1" smtClean="0">
                <a:solidFill>
                  <a:srgbClr val="003399"/>
                </a:solidFill>
              </a:rPr>
              <a:t>ước</a:t>
            </a:r>
            <a:r>
              <a:rPr lang="en-US" sz="4000" b="1" dirty="0" smtClean="0">
                <a:solidFill>
                  <a:srgbClr val="003399"/>
                </a:solidFill>
              </a:rPr>
              <a:t> </a:t>
            </a:r>
            <a:r>
              <a:rPr lang="en-US" sz="4000" b="1" dirty="0" err="1" smtClean="0">
                <a:solidFill>
                  <a:srgbClr val="003399"/>
                </a:solidFill>
              </a:rPr>
              <a:t>vơi</a:t>
            </a:r>
            <a:r>
              <a:rPr lang="en-US" sz="4000" b="1" dirty="0" smtClean="0">
                <a:solidFill>
                  <a:srgbClr val="003399"/>
                </a:solidFill>
              </a:rPr>
              <a:t> </a:t>
            </a:r>
            <a:r>
              <a:rPr lang="en-US" sz="4000" b="1" dirty="0" err="1" smtClean="0">
                <a:solidFill>
                  <a:srgbClr val="003399"/>
                </a:solidFill>
              </a:rPr>
              <a:t>đầy</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Ngài</a:t>
            </a:r>
            <a:r>
              <a:rPr lang="en-US" sz="4000" b="1" dirty="0" smtClean="0">
                <a:solidFill>
                  <a:srgbClr val="003399"/>
                </a:solidFill>
              </a:rPr>
              <a:t> </a:t>
            </a:r>
            <a:r>
              <a:rPr lang="en-US" sz="4000" b="1" dirty="0" err="1" smtClean="0">
                <a:solidFill>
                  <a:srgbClr val="003399"/>
                </a:solidFill>
              </a:rPr>
              <a:t>trọn</a:t>
            </a:r>
            <a:r>
              <a:rPr lang="en-US" sz="4000" b="1" dirty="0" smtClean="0">
                <a:solidFill>
                  <a:srgbClr val="003399"/>
                </a:solidFill>
              </a:rPr>
              <a:t> </a:t>
            </a:r>
            <a:r>
              <a:rPr lang="en-US" sz="4000" b="1" dirty="0" err="1" smtClean="0">
                <a:solidFill>
                  <a:srgbClr val="003399"/>
                </a:solidFill>
              </a:rPr>
              <a:t>khối</a:t>
            </a:r>
            <a:r>
              <a:rPr lang="en-US" sz="4000" b="1" dirty="0" smtClean="0">
                <a:solidFill>
                  <a:srgbClr val="003399"/>
                </a:solidFill>
              </a:rPr>
              <a:t> </a:t>
            </a:r>
            <a:r>
              <a:rPr lang="en-US" sz="4000" b="1" dirty="0" err="1" smtClean="0">
                <a:solidFill>
                  <a:srgbClr val="003399"/>
                </a:solidFill>
              </a:rPr>
              <a:t>tình</a:t>
            </a:r>
            <a:r>
              <a:rPr lang="en-US" sz="4000" b="1" dirty="0" smtClean="0">
                <a:solidFill>
                  <a:srgbClr val="003399"/>
                </a:solidFill>
              </a:rPr>
              <a:t> say. </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21780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smtClean="0">
                <a:solidFill>
                  <a:srgbClr val="003399"/>
                </a:solidFill>
              </a:rPr>
              <a:t>Đón</a:t>
            </a:r>
            <a:r>
              <a:rPr lang="en-US" altLang="en-US" sz="4400" b="1" dirty="0" smtClean="0">
                <a:solidFill>
                  <a:srgbClr val="003399"/>
                </a:solidFill>
              </a:rPr>
              <a:t> </a:t>
            </a:r>
            <a:r>
              <a:rPr lang="en-US" altLang="en-US" sz="4400" b="1" dirty="0" err="1" smtClean="0">
                <a:solidFill>
                  <a:srgbClr val="003399"/>
                </a:solidFill>
              </a:rPr>
              <a:t>xin</a:t>
            </a:r>
            <a:r>
              <a:rPr lang="en-US" altLang="en-US" sz="4400" b="1" dirty="0" smtClean="0">
                <a:solidFill>
                  <a:srgbClr val="003399"/>
                </a:solidFill>
              </a:rPr>
              <a:t> </a:t>
            </a:r>
            <a:r>
              <a:rPr lang="en-US" altLang="en-US" sz="4400" b="1" dirty="0" err="1" smtClean="0">
                <a:solidFill>
                  <a:srgbClr val="003399"/>
                </a:solidFill>
              </a:rPr>
              <a:t>ơn</a:t>
            </a:r>
            <a:r>
              <a:rPr lang="en-US" altLang="en-US" sz="4400" b="1" dirty="0" smtClean="0">
                <a:solidFill>
                  <a:srgbClr val="003399"/>
                </a:solidFill>
              </a:rPr>
              <a:t> </a:t>
            </a:r>
            <a:r>
              <a:rPr lang="en-US" altLang="en-US" sz="4400" b="1" dirty="0" err="1" smtClean="0">
                <a:solidFill>
                  <a:srgbClr val="003399"/>
                </a:solidFill>
              </a:rPr>
              <a:t>Ngài</a:t>
            </a:r>
            <a:r>
              <a:rPr lang="en-US" altLang="en-US" sz="4400" b="1" dirty="0" smtClean="0">
                <a:solidFill>
                  <a:srgbClr val="003399"/>
                </a:solidFill>
              </a:rPr>
              <a:t> </a:t>
            </a:r>
            <a:r>
              <a:rPr lang="en-US" altLang="en-US" sz="4400" b="1" dirty="0" err="1" smtClean="0">
                <a:solidFill>
                  <a:srgbClr val="003399"/>
                </a:solidFill>
              </a:rPr>
              <a:t>chỉ</a:t>
            </a:r>
            <a:r>
              <a:rPr lang="en-US" altLang="en-US" sz="4400" b="1" dirty="0" smtClean="0">
                <a:solidFill>
                  <a:srgbClr val="003399"/>
                </a:solidFill>
              </a:rPr>
              <a:t> </a:t>
            </a:r>
            <a:r>
              <a:rPr lang="en-US" altLang="en-US" sz="4400" b="1" dirty="0" err="1" smtClean="0">
                <a:solidFill>
                  <a:srgbClr val="003399"/>
                </a:solidFill>
              </a:rPr>
              <a:t>có</a:t>
            </a:r>
            <a:r>
              <a:rPr lang="en-US" altLang="en-US" sz="4400" b="1" dirty="0" smtClean="0">
                <a:solidFill>
                  <a:srgbClr val="003399"/>
                </a:solidFill>
              </a:rPr>
              <a:t> </a:t>
            </a:r>
            <a:r>
              <a:rPr lang="en-US" altLang="en-US" sz="4400" b="1" dirty="0" err="1" smtClean="0">
                <a:solidFill>
                  <a:srgbClr val="003399"/>
                </a:solidFill>
              </a:rPr>
              <a:t>đôi</a:t>
            </a:r>
            <a:r>
              <a:rPr lang="en-US" altLang="en-US" sz="4400" b="1" dirty="0" smtClean="0">
                <a:solidFill>
                  <a:srgbClr val="003399"/>
                </a:solidFill>
              </a:rPr>
              <a:t> </a:t>
            </a:r>
            <a:r>
              <a:rPr lang="en-US" altLang="en-US" sz="4400" b="1" dirty="0" err="1" smtClean="0">
                <a:solidFill>
                  <a:srgbClr val="003399"/>
                </a:solidFill>
              </a:rPr>
              <a:t>bàn</a:t>
            </a:r>
            <a:r>
              <a:rPr lang="en-US" altLang="en-US" sz="4400" b="1" dirty="0" smtClean="0">
                <a:solidFill>
                  <a:srgbClr val="003399"/>
                </a:solidFill>
              </a:rPr>
              <a:t> </a:t>
            </a:r>
            <a:r>
              <a:rPr lang="en-US" altLang="en-US" sz="4400" b="1" dirty="0" err="1" smtClean="0">
                <a:solidFill>
                  <a:srgbClr val="003399"/>
                </a:solidFill>
              </a:rPr>
              <a:t>tay</a:t>
            </a:r>
            <a:r>
              <a:rPr lang="en-US" altLang="en-US" sz="4400" b="1" dirty="0" smtClean="0">
                <a:solidFill>
                  <a:srgbClr val="003399"/>
                </a:solidFill>
              </a:rPr>
              <a:t>. </a:t>
            </a:r>
            <a:r>
              <a:rPr lang="en-US" altLang="en-US" sz="4400" b="1" dirty="0" err="1" smtClean="0">
                <a:solidFill>
                  <a:srgbClr val="003399"/>
                </a:solidFill>
              </a:rPr>
              <a:t>Mà</a:t>
            </a:r>
            <a:r>
              <a:rPr lang="en-US" altLang="en-US" sz="4400" b="1" dirty="0" smtClean="0">
                <a:solidFill>
                  <a:srgbClr val="003399"/>
                </a:solidFill>
              </a:rPr>
              <a:t> </a:t>
            </a:r>
            <a:r>
              <a:rPr lang="en-US" altLang="en-US" sz="4400" b="1" dirty="0" err="1" smtClean="0">
                <a:solidFill>
                  <a:srgbClr val="003399"/>
                </a:solidFill>
              </a:rPr>
              <a:t>ơn</a:t>
            </a:r>
            <a:r>
              <a:rPr lang="en-US" altLang="en-US" sz="4400" b="1" dirty="0" smtClean="0">
                <a:solidFill>
                  <a:srgbClr val="003399"/>
                </a:solidFill>
              </a:rPr>
              <a:t> </a:t>
            </a:r>
            <a:r>
              <a:rPr lang="en-US" altLang="en-US" sz="4400" b="1" dirty="0" err="1" smtClean="0">
                <a:solidFill>
                  <a:srgbClr val="003399"/>
                </a:solidFill>
              </a:rPr>
              <a:t>Chúa</a:t>
            </a:r>
            <a:r>
              <a:rPr lang="en-US" altLang="en-US" sz="4400" b="1" dirty="0" smtClean="0">
                <a:solidFill>
                  <a:srgbClr val="003399"/>
                </a:solidFill>
              </a:rPr>
              <a:t> ban </a:t>
            </a:r>
            <a:r>
              <a:rPr lang="en-US" altLang="en-US" sz="4400" b="1" dirty="0" err="1" smtClean="0">
                <a:solidFill>
                  <a:srgbClr val="003399"/>
                </a:solidFill>
              </a:rPr>
              <a:t>ôi</a:t>
            </a:r>
            <a:r>
              <a:rPr lang="en-US" altLang="en-US" sz="4400" b="1" dirty="0" smtClean="0">
                <a:solidFill>
                  <a:srgbClr val="003399"/>
                </a:solidFill>
              </a:rPr>
              <a:t> </a:t>
            </a:r>
            <a:r>
              <a:rPr lang="en-US" altLang="en-US" sz="4400" b="1" dirty="0" err="1" smtClean="0">
                <a:solidFill>
                  <a:srgbClr val="003399"/>
                </a:solidFill>
              </a:rPr>
              <a:t>tất</a:t>
            </a:r>
            <a:r>
              <a:rPr lang="en-US" altLang="en-US" sz="4400" b="1" dirty="0" smtClean="0">
                <a:solidFill>
                  <a:srgbClr val="003399"/>
                </a:solidFill>
              </a:rPr>
              <a:t> </a:t>
            </a:r>
            <a:r>
              <a:rPr lang="en-US" altLang="en-US" sz="4400" b="1" dirty="0" err="1" smtClean="0">
                <a:solidFill>
                  <a:srgbClr val="003399"/>
                </a:solidFill>
              </a:rPr>
              <a:t>bật</a:t>
            </a:r>
            <a:r>
              <a:rPr lang="en-US" altLang="en-US" sz="4400" b="1" dirty="0" smtClean="0">
                <a:solidFill>
                  <a:srgbClr val="003399"/>
                </a:solidFill>
              </a:rPr>
              <a:t> </a:t>
            </a:r>
            <a:r>
              <a:rPr lang="en-US" altLang="en-US" sz="4400" b="1" dirty="0" err="1" smtClean="0">
                <a:solidFill>
                  <a:srgbClr val="003399"/>
                </a:solidFill>
              </a:rPr>
              <a:t>thời</a:t>
            </a:r>
            <a:r>
              <a:rPr lang="en-US" altLang="en-US" sz="4400" b="1" dirty="0" smtClean="0">
                <a:solidFill>
                  <a:srgbClr val="003399"/>
                </a:solidFill>
              </a:rPr>
              <a:t> </a:t>
            </a:r>
            <a:r>
              <a:rPr lang="en-US" altLang="en-US" sz="4400" b="1" dirty="0" err="1" smtClean="0">
                <a:solidFill>
                  <a:srgbClr val="003399"/>
                </a:solidFill>
              </a:rPr>
              <a:t>gian</a:t>
            </a:r>
            <a:r>
              <a:rPr lang="en-US" altLang="en-US" sz="4400" b="1" dirty="0" smtClean="0">
                <a:solidFill>
                  <a:srgbClr val="003399"/>
                </a:solidFill>
              </a:rPr>
              <a:t> </a:t>
            </a:r>
            <a:r>
              <a:rPr lang="en-US" altLang="en-US" sz="4400" b="1" dirty="0" err="1" smtClean="0">
                <a:solidFill>
                  <a:srgbClr val="003399"/>
                </a:solidFill>
              </a:rPr>
              <a:t>lớp</a:t>
            </a:r>
            <a:r>
              <a:rPr lang="en-US" altLang="en-US" sz="4400" b="1" dirty="0" smtClean="0">
                <a:solidFill>
                  <a:srgbClr val="003399"/>
                </a:solidFill>
              </a:rPr>
              <a:t> </a:t>
            </a:r>
            <a:r>
              <a:rPr lang="en-US" altLang="en-US" sz="4400" b="1" dirty="0" err="1" smtClean="0">
                <a:solidFill>
                  <a:srgbClr val="003399"/>
                </a:solidFill>
              </a:rPr>
              <a:t>lớp</a:t>
            </a:r>
            <a:r>
              <a:rPr lang="en-US" altLang="en-US" sz="4400" b="1" dirty="0" smtClean="0">
                <a:solidFill>
                  <a:srgbClr val="003399"/>
                </a:solidFill>
              </a:rPr>
              <a:t>. </a:t>
            </a:r>
            <a:r>
              <a:rPr lang="en-US" altLang="en-US" sz="4400" b="1" dirty="0" err="1" smtClean="0">
                <a:solidFill>
                  <a:srgbClr val="003399"/>
                </a:solidFill>
              </a:rPr>
              <a:t>Dẫu</a:t>
            </a:r>
            <a:r>
              <a:rPr lang="en-US" altLang="en-US" sz="4400" b="1" dirty="0" smtClean="0">
                <a:solidFill>
                  <a:srgbClr val="003399"/>
                </a:solidFill>
              </a:rPr>
              <a:t> </a:t>
            </a:r>
            <a:r>
              <a:rPr lang="en-US" altLang="en-US" sz="4400" b="1" dirty="0" err="1" smtClean="0">
                <a:solidFill>
                  <a:srgbClr val="003399"/>
                </a:solidFill>
              </a:rPr>
              <a:t>rằng</a:t>
            </a:r>
            <a:r>
              <a:rPr lang="en-US" altLang="en-US" sz="4400" b="1" dirty="0" smtClean="0">
                <a:solidFill>
                  <a:srgbClr val="003399"/>
                </a:solidFill>
              </a:rPr>
              <a:t> </a:t>
            </a:r>
            <a:r>
              <a:rPr lang="en-US" altLang="en-US" sz="4400" b="1" dirty="0" err="1" smtClean="0">
                <a:solidFill>
                  <a:srgbClr val="003399"/>
                </a:solidFill>
              </a:rPr>
              <a:t>thời</a:t>
            </a:r>
            <a:r>
              <a:rPr lang="en-US" altLang="en-US" sz="4400" b="1" dirty="0" smtClean="0">
                <a:solidFill>
                  <a:srgbClr val="003399"/>
                </a:solidFill>
              </a:rPr>
              <a:t> </a:t>
            </a:r>
            <a:r>
              <a:rPr lang="en-US" altLang="en-US" sz="4400" b="1" dirty="0" err="1" smtClean="0">
                <a:solidFill>
                  <a:srgbClr val="003399"/>
                </a:solidFill>
              </a:rPr>
              <a:t>gian</a:t>
            </a:r>
            <a:r>
              <a:rPr lang="en-US" altLang="en-US" sz="4400" b="1" dirty="0" smtClean="0">
                <a:solidFill>
                  <a:srgbClr val="003399"/>
                </a:solidFill>
              </a:rPr>
              <a:t> </a:t>
            </a:r>
            <a:r>
              <a:rPr lang="en-US" altLang="en-US" sz="4400" b="1" dirty="0" err="1" smtClean="0">
                <a:solidFill>
                  <a:srgbClr val="003399"/>
                </a:solidFill>
              </a:rPr>
              <a:t>trôi</a:t>
            </a:r>
            <a:r>
              <a:rPr lang="en-US" altLang="en-US" sz="4400" b="1" dirty="0" smtClean="0">
                <a:solidFill>
                  <a:srgbClr val="003399"/>
                </a:solidFill>
              </a:rPr>
              <a:t> </a:t>
            </a:r>
            <a:r>
              <a:rPr lang="en-US" altLang="en-US" sz="4400" b="1" dirty="0" err="1" smtClean="0">
                <a:solidFill>
                  <a:srgbClr val="003399"/>
                </a:solidFill>
              </a:rPr>
              <a:t>lướt</a:t>
            </a:r>
            <a:r>
              <a:rPr lang="en-US" altLang="en-US" sz="4400" b="1" dirty="0" smtClean="0">
                <a:solidFill>
                  <a:srgbClr val="003399"/>
                </a:solidFill>
              </a:rPr>
              <a:t> </a:t>
            </a:r>
            <a:r>
              <a:rPr lang="en-US" altLang="en-US" sz="4400" b="1" dirty="0" err="1" smtClean="0">
                <a:solidFill>
                  <a:srgbClr val="003399"/>
                </a:solidFill>
              </a:rPr>
              <a:t>hoài</a:t>
            </a:r>
            <a:r>
              <a:rPr lang="en-US" altLang="en-US" sz="4400" b="1" dirty="0" smtClean="0">
                <a:solidFill>
                  <a:srgbClr val="003399"/>
                </a:solidFill>
              </a:rPr>
              <a:t> </a:t>
            </a:r>
            <a:r>
              <a:rPr lang="en-US" altLang="en-US" sz="4400" b="1" dirty="0" err="1" smtClean="0">
                <a:solidFill>
                  <a:srgbClr val="003399"/>
                </a:solidFill>
              </a:rPr>
              <a:t>bao</a:t>
            </a:r>
            <a:r>
              <a:rPr lang="en-US" altLang="en-US" sz="4400" b="1" dirty="0" smtClean="0">
                <a:solidFill>
                  <a:srgbClr val="003399"/>
                </a:solidFill>
              </a:rPr>
              <a:t> </a:t>
            </a:r>
            <a:r>
              <a:rPr lang="en-US" altLang="en-US" sz="4400" b="1" dirty="0" err="1" smtClean="0">
                <a:solidFill>
                  <a:srgbClr val="003399"/>
                </a:solidFill>
              </a:rPr>
              <a:t>tháng</a:t>
            </a:r>
            <a:r>
              <a:rPr lang="en-US" altLang="en-US" sz="4400" b="1" dirty="0" smtClean="0">
                <a:solidFill>
                  <a:srgbClr val="003399"/>
                </a:solidFill>
              </a:rPr>
              <a:t> </a:t>
            </a:r>
            <a:r>
              <a:rPr lang="en-US" altLang="en-US" sz="4400" b="1" dirty="0" err="1" smtClean="0">
                <a:solidFill>
                  <a:srgbClr val="003399"/>
                </a:solidFill>
              </a:rPr>
              <a:t>bao</a:t>
            </a:r>
            <a:r>
              <a:rPr lang="en-US" altLang="en-US" sz="4400" b="1" dirty="0" smtClean="0">
                <a:solidFill>
                  <a:srgbClr val="003399"/>
                </a:solidFill>
              </a:rPr>
              <a:t> </a:t>
            </a:r>
            <a:r>
              <a:rPr lang="en-US" altLang="en-US" sz="4400" b="1" dirty="0" err="1" smtClean="0">
                <a:solidFill>
                  <a:srgbClr val="003399"/>
                </a:solidFill>
              </a:rPr>
              <a:t>ngày</a:t>
            </a:r>
            <a:r>
              <a:rPr lang="en-US" altLang="en-US" sz="4400" b="1" dirty="0" smtClean="0">
                <a:solidFill>
                  <a:srgbClr val="003399"/>
                </a:solidFill>
              </a:rPr>
              <a:t>. </a:t>
            </a:r>
            <a:r>
              <a:rPr lang="en-US" altLang="en-US" sz="4400" b="1" dirty="0" err="1" smtClean="0">
                <a:solidFill>
                  <a:srgbClr val="003399"/>
                </a:solidFill>
              </a:rPr>
              <a:t>Ngài</a:t>
            </a:r>
            <a:r>
              <a:rPr lang="en-US" altLang="en-US" sz="4400" b="1" dirty="0" smtClean="0">
                <a:solidFill>
                  <a:srgbClr val="003399"/>
                </a:solidFill>
              </a:rPr>
              <a:t> </a:t>
            </a:r>
            <a:r>
              <a:rPr lang="en-US" altLang="en-US" sz="4400" b="1" dirty="0" err="1" smtClean="0">
                <a:solidFill>
                  <a:srgbClr val="003399"/>
                </a:solidFill>
              </a:rPr>
              <a:t>luôn</a:t>
            </a:r>
            <a:r>
              <a:rPr lang="en-US" altLang="en-US" sz="4400" b="1" dirty="0" smtClean="0">
                <a:solidFill>
                  <a:srgbClr val="003399"/>
                </a:solidFill>
              </a:rPr>
              <a:t> </a:t>
            </a:r>
            <a:r>
              <a:rPr lang="en-US" altLang="en-US" sz="4400" b="1" dirty="0" err="1" smtClean="0">
                <a:solidFill>
                  <a:srgbClr val="003399"/>
                </a:solidFill>
              </a:rPr>
              <a:t>rót</a:t>
            </a:r>
            <a:r>
              <a:rPr lang="en-US" altLang="en-US" sz="4400" b="1" dirty="0" smtClean="0">
                <a:solidFill>
                  <a:srgbClr val="003399"/>
                </a:solidFill>
              </a:rPr>
              <a:t> </a:t>
            </a:r>
            <a:r>
              <a:rPr lang="en-US" altLang="en-US" sz="4400" b="1" dirty="0" err="1" smtClean="0">
                <a:solidFill>
                  <a:srgbClr val="003399"/>
                </a:solidFill>
              </a:rPr>
              <a:t>đầy</a:t>
            </a:r>
            <a:r>
              <a:rPr lang="en-US" altLang="en-US" sz="4400" b="1" dirty="0" smtClean="0">
                <a:solidFill>
                  <a:srgbClr val="003399"/>
                </a:solidFill>
              </a:rPr>
              <a:t> </a:t>
            </a:r>
            <a:r>
              <a:rPr lang="en-US" altLang="en-US" sz="4400" b="1" dirty="0" err="1" smtClean="0">
                <a:solidFill>
                  <a:srgbClr val="003399"/>
                </a:solidFill>
              </a:rPr>
              <a:t>nhưng</a:t>
            </a:r>
            <a:r>
              <a:rPr lang="en-US" altLang="en-US" sz="4400" b="1" dirty="0" smtClean="0">
                <a:solidFill>
                  <a:srgbClr val="003399"/>
                </a:solidFill>
              </a:rPr>
              <a:t> </a:t>
            </a:r>
            <a:r>
              <a:rPr lang="en-US" altLang="en-US" sz="4400" b="1" dirty="0" err="1" smtClean="0">
                <a:solidFill>
                  <a:srgbClr val="003399"/>
                </a:solidFill>
              </a:rPr>
              <a:t>chính</a:t>
            </a:r>
            <a:r>
              <a:rPr lang="en-US" altLang="en-US" sz="4400" b="1" dirty="0" smtClean="0">
                <a:solidFill>
                  <a:srgbClr val="003399"/>
                </a:solidFill>
              </a:rPr>
              <a:t> </a:t>
            </a:r>
            <a:r>
              <a:rPr lang="en-US" altLang="en-US" sz="4400" b="1" dirty="0" err="1" smtClean="0">
                <a:solidFill>
                  <a:srgbClr val="003399"/>
                </a:solidFill>
              </a:rPr>
              <a:t>tôi</a:t>
            </a:r>
            <a:r>
              <a:rPr lang="en-US" altLang="en-US" sz="4400" b="1" dirty="0" smtClean="0">
                <a:solidFill>
                  <a:srgbClr val="003399"/>
                </a:solidFill>
              </a:rPr>
              <a:t> </a:t>
            </a:r>
            <a:r>
              <a:rPr lang="en-US" altLang="en-US" sz="4400" b="1" dirty="0" err="1" smtClean="0">
                <a:solidFill>
                  <a:srgbClr val="003399"/>
                </a:solidFill>
              </a:rPr>
              <a:t>vẫn</a:t>
            </a:r>
            <a:r>
              <a:rPr lang="en-US" altLang="en-US" sz="4400" b="1" dirty="0" smtClean="0">
                <a:solidFill>
                  <a:srgbClr val="003399"/>
                </a:solidFill>
              </a:rPr>
              <a:t> </a:t>
            </a:r>
            <a:r>
              <a:rPr lang="en-US" altLang="en-US" sz="4400" b="1" dirty="0" err="1" smtClean="0">
                <a:solidFill>
                  <a:srgbClr val="003399"/>
                </a:solidFill>
              </a:rPr>
              <a:t>còn</a:t>
            </a:r>
            <a:r>
              <a:rPr lang="en-US" altLang="en-US" sz="4400" b="1" dirty="0" smtClean="0">
                <a:solidFill>
                  <a:srgbClr val="003399"/>
                </a:solidFill>
              </a:rPr>
              <a:t> </a:t>
            </a:r>
            <a:r>
              <a:rPr lang="en-US" altLang="en-US" sz="4400" b="1" dirty="0" err="1" smtClean="0">
                <a:solidFill>
                  <a:srgbClr val="003399"/>
                </a:solidFill>
              </a:rPr>
              <a:t>lắng</a:t>
            </a:r>
            <a:r>
              <a:rPr lang="en-US" altLang="en-US" sz="4400" b="1" dirty="0" smtClean="0">
                <a:solidFill>
                  <a:srgbClr val="003399"/>
                </a:solidFill>
              </a:rPr>
              <a:t> </a:t>
            </a:r>
            <a:r>
              <a:rPr lang="en-US" altLang="en-US" sz="4400" b="1" dirty="0" err="1" smtClean="0">
                <a:solidFill>
                  <a:srgbClr val="003399"/>
                </a:solidFill>
              </a:rPr>
              <a:t>vơi</a:t>
            </a:r>
            <a:r>
              <a:rPr lang="en-US" altLang="en-US" sz="4400" b="1" dirty="0" smtClean="0">
                <a:solidFill>
                  <a:srgbClr val="003399"/>
                </a:solidFill>
              </a:rPr>
              <a:t>. </a:t>
            </a:r>
            <a:endParaRPr lang="vi-VN" sz="4400" b="1" dirty="0">
              <a:solidFill>
                <a:srgbClr val="003399"/>
              </a:solidFill>
            </a:endParaRPr>
          </a:p>
        </p:txBody>
      </p:sp>
    </p:spTree>
    <p:extLst>
      <p:ext uri="{BB962C8B-B14F-4D97-AF65-F5344CB8AC3E}">
        <p14:creationId xmlns:p14="http://schemas.microsoft.com/office/powerpoint/2010/main" val="249007914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000" b="1" dirty="0" err="1">
                <a:solidFill>
                  <a:srgbClr val="003399"/>
                </a:solidFill>
              </a:rPr>
              <a:t>N</a:t>
            </a:r>
            <a:r>
              <a:rPr lang="en-US" sz="4000" b="1" dirty="0" err="1" smtClean="0">
                <a:solidFill>
                  <a:srgbClr val="003399"/>
                </a:solidFill>
              </a:rPr>
              <a:t>ày</a:t>
            </a:r>
            <a:r>
              <a:rPr lang="en-US" sz="4000" b="1" dirty="0" smtClean="0">
                <a:solidFill>
                  <a:srgbClr val="003399"/>
                </a:solidFill>
              </a:rPr>
              <a:t> con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bánh</a:t>
            </a:r>
            <a:r>
              <a:rPr lang="en-US" sz="4000" b="1" dirty="0" smtClean="0">
                <a:solidFill>
                  <a:srgbClr val="003399"/>
                </a:solidFill>
              </a:rPr>
              <a:t> </a:t>
            </a:r>
            <a:r>
              <a:rPr lang="en-US" sz="4000" b="1" dirty="0" err="1" smtClean="0">
                <a:solidFill>
                  <a:srgbClr val="003399"/>
                </a:solidFill>
              </a:rPr>
              <a:t>rượu</a:t>
            </a:r>
            <a:r>
              <a:rPr lang="en-US" sz="4000" b="1" dirty="0" smtClean="0">
                <a:solidFill>
                  <a:srgbClr val="003399"/>
                </a:solidFill>
              </a:rPr>
              <a:t> </a:t>
            </a:r>
            <a:r>
              <a:rPr lang="en-US" sz="4000" b="1" dirty="0" err="1" smtClean="0">
                <a:solidFill>
                  <a:srgbClr val="003399"/>
                </a:solidFill>
              </a:rPr>
              <a:t>hương</a:t>
            </a:r>
            <a:r>
              <a:rPr lang="en-US" sz="4000" b="1" dirty="0" smtClean="0">
                <a:solidFill>
                  <a:srgbClr val="003399"/>
                </a:solidFill>
              </a:rPr>
              <a:t> </a:t>
            </a:r>
            <a:r>
              <a:rPr lang="en-US" sz="4000" b="1" dirty="0" err="1" smtClean="0">
                <a:solidFill>
                  <a:srgbClr val="003399"/>
                </a:solidFill>
              </a:rPr>
              <a:t>hoa</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mới</a:t>
            </a:r>
            <a:r>
              <a:rPr lang="en-US" sz="4000" b="1" dirty="0" smtClean="0">
                <a:solidFill>
                  <a:srgbClr val="003399"/>
                </a:solidFill>
              </a:rPr>
              <a:t>. </a:t>
            </a:r>
            <a:r>
              <a:rPr lang="en-US" sz="4000" b="1" dirty="0" err="1" smtClean="0">
                <a:solidFill>
                  <a:srgbClr val="003399"/>
                </a:solidFill>
              </a:rPr>
              <a:t>Của</a:t>
            </a:r>
            <a:r>
              <a:rPr lang="en-US" sz="4000" b="1" dirty="0" smtClean="0">
                <a:solidFill>
                  <a:srgbClr val="003399"/>
                </a:solidFill>
              </a:rPr>
              <a:t> </a:t>
            </a:r>
            <a:r>
              <a:rPr lang="en-US" sz="4000" b="1" dirty="0" err="1" smtClean="0">
                <a:solidFill>
                  <a:srgbClr val="003399"/>
                </a:solidFill>
              </a:rPr>
              <a:t>lễ</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không</a:t>
            </a:r>
            <a:r>
              <a:rPr lang="en-US" sz="4000" b="1" dirty="0" smtClean="0">
                <a:solidFill>
                  <a:srgbClr val="003399"/>
                </a:solidFill>
              </a:rPr>
              <a:t> </a:t>
            </a:r>
            <a:r>
              <a:rPr lang="en-US" sz="4000" b="1" dirty="0" err="1" smtClean="0">
                <a:solidFill>
                  <a:srgbClr val="003399"/>
                </a:solidFill>
              </a:rPr>
              <a:t>thêm</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cho</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ơi</a:t>
            </a:r>
            <a:r>
              <a:rPr lang="en-US" sz="4000" b="1" dirty="0" smtClean="0">
                <a:solidFill>
                  <a:srgbClr val="003399"/>
                </a:solidFill>
              </a:rPr>
              <a:t>. </a:t>
            </a:r>
            <a:r>
              <a:rPr lang="en-US" sz="4000" b="1" dirty="0" err="1" smtClean="0">
                <a:solidFill>
                  <a:srgbClr val="003399"/>
                </a:solidFill>
              </a:rPr>
              <a:t>Bàn</a:t>
            </a:r>
            <a:r>
              <a:rPr lang="en-US" sz="4000" b="1" dirty="0" smtClean="0">
                <a:solidFill>
                  <a:srgbClr val="003399"/>
                </a:solidFill>
              </a:rPr>
              <a:t> </a:t>
            </a:r>
            <a:r>
              <a:rPr lang="en-US" sz="4000" b="1" dirty="0" err="1" smtClean="0">
                <a:solidFill>
                  <a:srgbClr val="003399"/>
                </a:solidFill>
              </a:rPr>
              <a:t>tay</a:t>
            </a:r>
            <a:r>
              <a:rPr lang="en-US" sz="4000" b="1" dirty="0" smtClean="0">
                <a:solidFill>
                  <a:srgbClr val="003399"/>
                </a:solidFill>
              </a:rPr>
              <a:t> </a:t>
            </a:r>
            <a:r>
              <a:rPr lang="en-US" sz="4000" b="1" dirty="0" err="1" smtClean="0">
                <a:solidFill>
                  <a:srgbClr val="003399"/>
                </a:solidFill>
              </a:rPr>
              <a:t>nhỏ</a:t>
            </a:r>
            <a:r>
              <a:rPr lang="en-US" sz="4000" b="1" dirty="0" smtClean="0">
                <a:solidFill>
                  <a:srgbClr val="003399"/>
                </a:solidFill>
              </a:rPr>
              <a:t> </a:t>
            </a:r>
            <a:r>
              <a:rPr lang="en-US" sz="4000" b="1" dirty="0" err="1" smtClean="0">
                <a:solidFill>
                  <a:srgbClr val="003399"/>
                </a:solidFill>
              </a:rPr>
              <a:t>bé</a:t>
            </a:r>
            <a:r>
              <a:rPr lang="en-US" sz="4000" b="1" dirty="0" smtClean="0">
                <a:solidFill>
                  <a:srgbClr val="003399"/>
                </a:solidFill>
              </a:rPr>
              <a:t> con </a:t>
            </a:r>
            <a:r>
              <a:rPr lang="en-US" sz="4000" b="1" dirty="0" err="1" smtClean="0">
                <a:solidFill>
                  <a:srgbClr val="003399"/>
                </a:solidFill>
              </a:rPr>
              <a:t>lấy</a:t>
            </a:r>
            <a:r>
              <a:rPr lang="en-US" sz="4000" b="1" dirty="0" smtClean="0">
                <a:solidFill>
                  <a:srgbClr val="003399"/>
                </a:solidFill>
              </a:rPr>
              <a:t> </a:t>
            </a:r>
            <a:r>
              <a:rPr lang="en-US" sz="4000" b="1" dirty="0" err="1" smtClean="0">
                <a:solidFill>
                  <a:srgbClr val="003399"/>
                </a:solidFill>
              </a:rPr>
              <a:t>gì</a:t>
            </a:r>
            <a:r>
              <a:rPr lang="en-US" sz="4000" b="1" dirty="0" smtClean="0">
                <a:solidFill>
                  <a:srgbClr val="003399"/>
                </a:solidFill>
              </a:rPr>
              <a:t> </a:t>
            </a:r>
            <a:r>
              <a:rPr lang="en-US" sz="4000" b="1" dirty="0" err="1" smtClean="0">
                <a:solidFill>
                  <a:srgbClr val="003399"/>
                </a:solidFill>
              </a:rPr>
              <a:t>đền</a:t>
            </a:r>
            <a:r>
              <a:rPr lang="en-US" sz="4000" b="1" dirty="0" smtClean="0">
                <a:solidFill>
                  <a:srgbClr val="003399"/>
                </a:solidFill>
              </a:rPr>
              <a:t> </a:t>
            </a:r>
            <a:r>
              <a:rPr lang="en-US" sz="4000" b="1" dirty="0" err="1" smtClean="0">
                <a:solidFill>
                  <a:srgbClr val="003399"/>
                </a:solidFill>
              </a:rPr>
              <a:t>ơn</a:t>
            </a:r>
            <a:r>
              <a:rPr lang="en-US" sz="4000" b="1" dirty="0" smtClean="0">
                <a:solidFill>
                  <a:srgbClr val="003399"/>
                </a:solidFill>
              </a:rPr>
              <a:t> </a:t>
            </a:r>
            <a:r>
              <a:rPr lang="en-US" sz="4000" b="1" dirty="0" err="1" smtClean="0">
                <a:solidFill>
                  <a:srgbClr val="003399"/>
                </a:solidFill>
              </a:rPr>
              <a:t>Chúa</a:t>
            </a:r>
            <a:r>
              <a:rPr lang="en-US" sz="4000" b="1" dirty="0" smtClean="0">
                <a:solidFill>
                  <a:srgbClr val="003399"/>
                </a:solidFill>
              </a:rPr>
              <a:t> </a:t>
            </a:r>
            <a:r>
              <a:rPr lang="en-US" sz="4000" b="1" dirty="0" err="1" smtClean="0">
                <a:solidFill>
                  <a:srgbClr val="003399"/>
                </a:solidFill>
              </a:rPr>
              <a:t>đây</a:t>
            </a:r>
            <a:r>
              <a:rPr lang="en-US" sz="4000" b="1" dirty="0" smtClean="0">
                <a:solidFill>
                  <a:srgbClr val="003399"/>
                </a:solidFill>
              </a:rPr>
              <a:t>, </a:t>
            </a:r>
            <a:r>
              <a:rPr lang="en-US" sz="4000" b="1" dirty="0" err="1" smtClean="0">
                <a:solidFill>
                  <a:srgbClr val="003399"/>
                </a:solidFill>
              </a:rPr>
              <a:t>bao</a:t>
            </a:r>
            <a:r>
              <a:rPr lang="en-US" sz="4000" b="1" dirty="0" smtClean="0">
                <a:solidFill>
                  <a:srgbClr val="003399"/>
                </a:solidFill>
              </a:rPr>
              <a:t> </a:t>
            </a:r>
            <a:r>
              <a:rPr lang="en-US" sz="4000" b="1" dirty="0" err="1" smtClean="0">
                <a:solidFill>
                  <a:srgbClr val="003399"/>
                </a:solidFill>
              </a:rPr>
              <a:t>tháng</a:t>
            </a:r>
            <a:r>
              <a:rPr lang="en-US" sz="4000" b="1" dirty="0" smtClean="0">
                <a:solidFill>
                  <a:srgbClr val="003399"/>
                </a:solidFill>
              </a:rPr>
              <a:t> </a:t>
            </a:r>
            <a:r>
              <a:rPr lang="en-US" sz="4000" b="1" dirty="0" err="1" smtClean="0">
                <a:solidFill>
                  <a:srgbClr val="003399"/>
                </a:solidFill>
              </a:rPr>
              <a:t>ngày</a:t>
            </a:r>
            <a:r>
              <a:rPr lang="en-US" sz="4000" b="1" dirty="0" smtClean="0">
                <a:solidFill>
                  <a:srgbClr val="003399"/>
                </a:solidFill>
              </a:rPr>
              <a:t> </a:t>
            </a:r>
            <a:r>
              <a:rPr lang="en-US" sz="4000" b="1" dirty="0" err="1" smtClean="0">
                <a:solidFill>
                  <a:srgbClr val="003399"/>
                </a:solidFill>
              </a:rPr>
              <a:t>mơ</a:t>
            </a:r>
            <a:r>
              <a:rPr lang="en-US" sz="4000" b="1" dirty="0" smtClean="0">
                <a:solidFill>
                  <a:srgbClr val="003399"/>
                </a:solidFill>
              </a:rPr>
              <a:t> </a:t>
            </a:r>
            <a:r>
              <a:rPr lang="en-US" sz="4000" b="1" dirty="0" err="1" smtClean="0">
                <a:solidFill>
                  <a:srgbClr val="003399"/>
                </a:solidFill>
              </a:rPr>
              <a:t>ước</a:t>
            </a:r>
            <a:r>
              <a:rPr lang="en-US" sz="4000" b="1" dirty="0" smtClean="0">
                <a:solidFill>
                  <a:srgbClr val="003399"/>
                </a:solidFill>
              </a:rPr>
              <a:t> </a:t>
            </a:r>
            <a:r>
              <a:rPr lang="en-US" sz="4000" b="1" dirty="0" err="1" smtClean="0">
                <a:solidFill>
                  <a:srgbClr val="003399"/>
                </a:solidFill>
              </a:rPr>
              <a:t>vơi</a:t>
            </a:r>
            <a:r>
              <a:rPr lang="en-US" sz="4000" b="1" dirty="0" smtClean="0">
                <a:solidFill>
                  <a:srgbClr val="003399"/>
                </a:solidFill>
              </a:rPr>
              <a:t> </a:t>
            </a:r>
            <a:r>
              <a:rPr lang="en-US" sz="4000" b="1" dirty="0" err="1" smtClean="0">
                <a:solidFill>
                  <a:srgbClr val="003399"/>
                </a:solidFill>
              </a:rPr>
              <a:t>đầy</a:t>
            </a:r>
            <a:r>
              <a:rPr lang="en-US" sz="4000" b="1" dirty="0" smtClean="0">
                <a:solidFill>
                  <a:srgbClr val="003399"/>
                </a:solidFill>
              </a:rPr>
              <a:t>, </a:t>
            </a:r>
            <a:r>
              <a:rPr lang="en-US" sz="4000" b="1" dirty="0" err="1" smtClean="0">
                <a:solidFill>
                  <a:srgbClr val="003399"/>
                </a:solidFill>
              </a:rPr>
              <a:t>dâng</a:t>
            </a:r>
            <a:r>
              <a:rPr lang="en-US" sz="4000" b="1" dirty="0" smtClean="0">
                <a:solidFill>
                  <a:srgbClr val="003399"/>
                </a:solidFill>
              </a:rPr>
              <a:t> </a:t>
            </a:r>
            <a:r>
              <a:rPr lang="en-US" sz="4000" b="1" dirty="0" err="1" smtClean="0">
                <a:solidFill>
                  <a:srgbClr val="003399"/>
                </a:solidFill>
              </a:rPr>
              <a:t>tiến</a:t>
            </a:r>
            <a:r>
              <a:rPr lang="en-US" sz="4000" b="1" dirty="0" smtClean="0">
                <a:solidFill>
                  <a:srgbClr val="003399"/>
                </a:solidFill>
              </a:rPr>
              <a:t> </a:t>
            </a:r>
            <a:r>
              <a:rPr lang="en-US" sz="4000" b="1" dirty="0" err="1" smtClean="0">
                <a:solidFill>
                  <a:srgbClr val="003399"/>
                </a:solidFill>
              </a:rPr>
              <a:t>Ngài</a:t>
            </a:r>
            <a:r>
              <a:rPr lang="en-US" sz="4000" b="1" dirty="0" smtClean="0">
                <a:solidFill>
                  <a:srgbClr val="003399"/>
                </a:solidFill>
              </a:rPr>
              <a:t> </a:t>
            </a:r>
            <a:r>
              <a:rPr lang="en-US" sz="4000" b="1" dirty="0" err="1" smtClean="0">
                <a:solidFill>
                  <a:srgbClr val="003399"/>
                </a:solidFill>
              </a:rPr>
              <a:t>trọn</a:t>
            </a:r>
            <a:r>
              <a:rPr lang="en-US" sz="4000" b="1" dirty="0" smtClean="0">
                <a:solidFill>
                  <a:srgbClr val="003399"/>
                </a:solidFill>
              </a:rPr>
              <a:t> </a:t>
            </a:r>
            <a:r>
              <a:rPr lang="en-US" sz="4000" b="1" dirty="0" err="1" smtClean="0">
                <a:solidFill>
                  <a:srgbClr val="003399"/>
                </a:solidFill>
              </a:rPr>
              <a:t>khối</a:t>
            </a:r>
            <a:r>
              <a:rPr lang="en-US" sz="4000" b="1" dirty="0" smtClean="0">
                <a:solidFill>
                  <a:srgbClr val="003399"/>
                </a:solidFill>
              </a:rPr>
              <a:t> </a:t>
            </a:r>
            <a:r>
              <a:rPr lang="en-US" sz="4000" b="1" dirty="0" err="1" smtClean="0">
                <a:solidFill>
                  <a:srgbClr val="003399"/>
                </a:solidFill>
              </a:rPr>
              <a:t>tình</a:t>
            </a:r>
            <a:r>
              <a:rPr lang="en-US" sz="4000" b="1" dirty="0" smtClean="0">
                <a:solidFill>
                  <a:srgbClr val="003399"/>
                </a:solidFill>
              </a:rPr>
              <a:t> say. </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217805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Con Đường</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dirty="0">
                <a:solidFill>
                  <a:srgbClr val="003399"/>
                </a:solidFill>
                <a:latin typeface="+mj-lt"/>
                <a:cs typeface="Times New Roman" panose="02020603050405020304" pitchFamily="18" charset="0"/>
              </a:rPr>
              <a:t>Chúa là con đường cho con tiến </a:t>
            </a:r>
            <a:r>
              <a:rPr lang="vi-VN" sz="4900" b="1" dirty="0" smtClean="0">
                <a:solidFill>
                  <a:srgbClr val="003399"/>
                </a:solidFill>
                <a:latin typeface="+mj-lt"/>
                <a:cs typeface="Times New Roman" panose="02020603050405020304" pitchFamily="18" charset="0"/>
              </a:rPr>
              <a:t>lên</a:t>
            </a:r>
            <a:r>
              <a:rPr lang="en-US" sz="4900" b="1" dirty="0" smtClean="0">
                <a:solidFill>
                  <a:srgbClr val="003399"/>
                </a:solidFill>
                <a:latin typeface="+mj-lt"/>
                <a:cs typeface="Times New Roman" panose="02020603050405020304" pitchFamily="18" charset="0"/>
              </a:rPr>
              <a:t> </a:t>
            </a:r>
            <a:r>
              <a:rPr lang="vi-VN" sz="4900" b="1" dirty="0" smtClean="0">
                <a:solidFill>
                  <a:srgbClr val="003399"/>
                </a:solidFill>
                <a:latin typeface="+mj-lt"/>
                <a:cs typeface="Times New Roman" panose="02020603050405020304" pitchFamily="18" charset="0"/>
              </a:rPr>
              <a:t>Là </a:t>
            </a:r>
            <a:r>
              <a:rPr lang="vi-VN" sz="4900" b="1" dirty="0">
                <a:solidFill>
                  <a:srgbClr val="003399"/>
                </a:solidFill>
                <a:latin typeface="+mj-lt"/>
                <a:cs typeface="Times New Roman" panose="02020603050405020304" pitchFamily="18" charset="0"/>
              </a:rPr>
              <a:t>ánh hồng xua tan bóng </a:t>
            </a:r>
            <a:r>
              <a:rPr lang="vi-VN" sz="4900" b="1" dirty="0" smtClean="0">
                <a:solidFill>
                  <a:srgbClr val="003399"/>
                </a:solidFill>
                <a:latin typeface="+mj-lt"/>
                <a:cs typeface="Times New Roman" panose="02020603050405020304" pitchFamily="18" charset="0"/>
              </a:rPr>
              <a:t>đêm</a:t>
            </a:r>
            <a:r>
              <a:rPr lang="en-US" sz="4900" b="1" dirty="0" smtClean="0">
                <a:solidFill>
                  <a:srgbClr val="003399"/>
                </a:solidFill>
                <a:latin typeface="+mj-lt"/>
                <a:cs typeface="Times New Roman" panose="02020603050405020304" pitchFamily="18" charset="0"/>
              </a:rPr>
              <a:t> </a:t>
            </a:r>
            <a:r>
              <a:rPr lang="vi-VN" sz="4900" b="1" dirty="0" smtClean="0">
                <a:solidFill>
                  <a:srgbClr val="003399"/>
                </a:solidFill>
                <a:latin typeface="+mj-lt"/>
                <a:cs typeface="Times New Roman" panose="02020603050405020304" pitchFamily="18" charset="0"/>
              </a:rPr>
              <a:t>Là </a:t>
            </a:r>
            <a:r>
              <a:rPr lang="vi-VN" sz="4900" b="1" dirty="0">
                <a:solidFill>
                  <a:srgbClr val="003399"/>
                </a:solidFill>
                <a:latin typeface="+mj-lt"/>
                <a:cs typeface="Times New Roman" panose="02020603050405020304" pitchFamily="18" charset="0"/>
              </a:rPr>
              <a:t>sức sống trong khi đau </a:t>
            </a:r>
            <a:r>
              <a:rPr lang="vi-VN" sz="4900" b="1" dirty="0" smtClean="0">
                <a:solidFill>
                  <a:srgbClr val="003399"/>
                </a:solidFill>
                <a:latin typeface="+mj-lt"/>
                <a:cs typeface="Times New Roman" panose="02020603050405020304" pitchFamily="18" charset="0"/>
              </a:rPr>
              <a:t>khổ</a:t>
            </a:r>
            <a:r>
              <a:rPr lang="en-US" sz="4900" b="1" dirty="0" smtClean="0">
                <a:solidFill>
                  <a:srgbClr val="003399"/>
                </a:solidFill>
                <a:latin typeface="+mj-lt"/>
                <a:cs typeface="Times New Roman" panose="02020603050405020304" pitchFamily="18" charset="0"/>
              </a:rPr>
              <a:t> </a:t>
            </a:r>
            <a:r>
              <a:rPr lang="vi-VN" sz="4900" b="1" dirty="0" smtClean="0">
                <a:solidFill>
                  <a:srgbClr val="003399"/>
                </a:solidFill>
                <a:latin typeface="+mj-lt"/>
                <a:cs typeface="Times New Roman" panose="02020603050405020304" pitchFamily="18" charset="0"/>
              </a:rPr>
              <a:t>Sống </a:t>
            </a:r>
            <a:r>
              <a:rPr lang="vi-VN" sz="4900" b="1" dirty="0">
                <a:solidFill>
                  <a:srgbClr val="003399"/>
                </a:solidFill>
                <a:latin typeface="+mj-lt"/>
                <a:cs typeface="Times New Roman" panose="02020603050405020304" pitchFamily="18" charset="0"/>
              </a:rPr>
              <a:t>từng ngày có Chúa dư </a:t>
            </a:r>
            <a:r>
              <a:rPr lang="vi-VN" sz="4900" b="1" dirty="0" smtClean="0">
                <a:solidFill>
                  <a:srgbClr val="003399"/>
                </a:solidFill>
                <a:latin typeface="+mj-lt"/>
                <a:cs typeface="Times New Roman" panose="02020603050405020304" pitchFamily="18" charset="0"/>
              </a:rPr>
              <a:t>đầy</a:t>
            </a:r>
            <a:r>
              <a:rPr lang="en-US" sz="4900" b="1" dirty="0" smtClean="0">
                <a:solidFill>
                  <a:srgbClr val="003399"/>
                </a:solidFill>
                <a:latin typeface="+mj-lt"/>
                <a:cs typeface="Times New Roman" panose="02020603050405020304" pitchFamily="18" charset="0"/>
              </a:rPr>
              <a:t>.</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cs typeface="Times New Roman" panose="02020603050405020304" pitchFamily="18" charset="0"/>
              </a:rPr>
              <a:t>Chúa là mối tình con dâng trái </a:t>
            </a:r>
            <a:r>
              <a:rPr lang="vi-VN" sz="5000" b="1" dirty="0" smtClean="0">
                <a:solidFill>
                  <a:srgbClr val="003399"/>
                </a:solidFill>
                <a:cs typeface="Times New Roman" panose="02020603050405020304" pitchFamily="18" charset="0"/>
              </a:rPr>
              <a:t>tim</a:t>
            </a:r>
            <a:r>
              <a:rPr lang="en-US" sz="5000" b="1" dirty="0" smtClean="0">
                <a:solidFill>
                  <a:srgbClr val="003399"/>
                </a:solidFill>
                <a:cs typeface="Times New Roman" panose="02020603050405020304" pitchFamily="18" charset="0"/>
              </a:rPr>
              <a:t>. </a:t>
            </a:r>
            <a:r>
              <a:rPr lang="vi-VN" sz="5000" b="1" dirty="0" smtClean="0">
                <a:solidFill>
                  <a:srgbClr val="003399"/>
                </a:solidFill>
                <a:cs typeface="Times New Roman" panose="02020603050405020304" pitchFamily="18" charset="0"/>
              </a:rPr>
              <a:t>Là </a:t>
            </a:r>
            <a:r>
              <a:rPr lang="vi-VN" sz="5000" b="1" dirty="0">
                <a:solidFill>
                  <a:srgbClr val="003399"/>
                </a:solidFill>
                <a:cs typeface="Times New Roman" panose="02020603050405020304" pitchFamily="18" charset="0"/>
              </a:rPr>
              <a:t>bóng hình con luôn vững </a:t>
            </a:r>
            <a:r>
              <a:rPr lang="vi-VN" sz="5000" b="1" dirty="0" smtClean="0">
                <a:solidFill>
                  <a:srgbClr val="003399"/>
                </a:solidFill>
                <a:cs typeface="Times New Roman" panose="02020603050405020304" pitchFamily="18" charset="0"/>
              </a:rPr>
              <a:t>tin</a:t>
            </a:r>
            <a:r>
              <a:rPr lang="en-US" sz="5000" b="1" dirty="0" smtClean="0">
                <a:solidFill>
                  <a:srgbClr val="003399"/>
                </a:solidFill>
                <a:cs typeface="Times New Roman" panose="02020603050405020304" pitchFamily="18" charset="0"/>
              </a:rPr>
              <a:t> </a:t>
            </a:r>
            <a:r>
              <a:rPr lang="vi-VN" sz="5000" b="1" dirty="0" smtClean="0">
                <a:solidFill>
                  <a:srgbClr val="003399"/>
                </a:solidFill>
                <a:cs typeface="Times New Roman" panose="02020603050405020304" pitchFamily="18" charset="0"/>
              </a:rPr>
              <a:t>Là </a:t>
            </a:r>
            <a:r>
              <a:rPr lang="vi-VN" sz="5000" b="1" dirty="0">
                <a:solidFill>
                  <a:srgbClr val="003399"/>
                </a:solidFill>
                <a:cs typeface="Times New Roman" panose="02020603050405020304" pitchFamily="18" charset="0"/>
              </a:rPr>
              <a:t>bóng mát cho con an </a:t>
            </a:r>
            <a:r>
              <a:rPr lang="vi-VN" sz="5000" b="1" dirty="0" smtClean="0">
                <a:solidFill>
                  <a:srgbClr val="003399"/>
                </a:solidFill>
                <a:cs typeface="Times New Roman" panose="02020603050405020304" pitchFamily="18" charset="0"/>
              </a:rPr>
              <a:t>nghỉ</a:t>
            </a:r>
            <a:r>
              <a:rPr lang="en-US" sz="5000" b="1" dirty="0" smtClean="0">
                <a:solidFill>
                  <a:srgbClr val="003399"/>
                </a:solidFill>
                <a:cs typeface="Times New Roman" panose="02020603050405020304" pitchFamily="18" charset="0"/>
              </a:rPr>
              <a:t> </a:t>
            </a:r>
            <a:r>
              <a:rPr lang="vi-VN" sz="5000" b="1" dirty="0" smtClean="0">
                <a:solidFill>
                  <a:srgbClr val="003399"/>
                </a:solidFill>
                <a:cs typeface="Times New Roman" panose="02020603050405020304" pitchFamily="18" charset="0"/>
              </a:rPr>
              <a:t>Sống </a:t>
            </a:r>
            <a:r>
              <a:rPr lang="vi-VN" sz="5000" b="1" dirty="0">
                <a:solidFill>
                  <a:srgbClr val="003399"/>
                </a:solidFill>
                <a:cs typeface="Times New Roman" panose="02020603050405020304" pitchFamily="18" charset="0"/>
              </a:rPr>
              <a:t>một đời cùng Người con </a:t>
            </a:r>
            <a:r>
              <a:rPr lang="vi-VN" sz="5000" b="1" dirty="0" smtClean="0">
                <a:solidFill>
                  <a:srgbClr val="003399"/>
                </a:solidFill>
                <a:cs typeface="Times New Roman" panose="02020603050405020304" pitchFamily="18" charset="0"/>
              </a:rPr>
              <a:t>vui</a:t>
            </a:r>
            <a:r>
              <a:rPr lang="en-US" sz="5000" b="1" dirty="0" smtClean="0">
                <a:solidFill>
                  <a:srgbClr val="003399"/>
                </a:solidFill>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rgbClr val="003399"/>
                </a:solidFill>
                <a:latin typeface="+mj-lt"/>
                <a:cs typeface="Times New Roman" panose="02020603050405020304" pitchFamily="18" charset="0"/>
              </a:rPr>
              <a:t>Chúa dẫn </a:t>
            </a:r>
            <a:r>
              <a:rPr lang="vi-VN" sz="5600" b="1" dirty="0" smtClean="0">
                <a:solidFill>
                  <a:srgbClr val="003399"/>
                </a:solidFill>
                <a:latin typeface="+mj-lt"/>
                <a:cs typeface="Times New Roman" panose="02020603050405020304" pitchFamily="18" charset="0"/>
              </a:rPr>
              <a:t>con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đường</a:t>
            </a:r>
            <a:r>
              <a:rPr lang="vi-VN" sz="5600" b="1" dirty="0" smtClean="0">
                <a:solidFill>
                  <a:srgbClr val="003399"/>
                </a:solidFill>
                <a:latin typeface="+mj-lt"/>
                <a:cs typeface="Times New Roman" panose="02020603050405020304" pitchFamily="18" charset="0"/>
              </a:rPr>
              <a:t> </a:t>
            </a:r>
            <a:r>
              <a:rPr lang="vi-VN" sz="5600" b="1" dirty="0">
                <a:solidFill>
                  <a:srgbClr val="003399"/>
                </a:solidFill>
                <a:latin typeface="+mj-lt"/>
                <a:cs typeface="Times New Roman" panose="02020603050405020304" pitchFamily="18" charset="0"/>
              </a:rPr>
              <a:t>đi về khắp nơi, vui trọn </a:t>
            </a:r>
            <a:r>
              <a:rPr lang="vi-VN" sz="5600" b="1" dirty="0"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vi-VN" sz="5600" b="1" dirty="0" smtClean="0">
                <a:solidFill>
                  <a:srgbClr val="003399"/>
                </a:solidFill>
                <a:latin typeface="+mj-lt"/>
                <a:cs typeface="Times New Roman" panose="02020603050405020304" pitchFamily="18" charset="0"/>
              </a:rPr>
              <a:t>Mãi </a:t>
            </a:r>
            <a:r>
              <a:rPr lang="vi-VN" sz="5600" b="1" dirty="0">
                <a:solidFill>
                  <a:srgbClr val="003399"/>
                </a:solidFill>
                <a:latin typeface="+mj-lt"/>
                <a:cs typeface="Times New Roman" panose="02020603050405020304" pitchFamily="18" charset="0"/>
              </a:rPr>
              <a:t>mãi đem tình yêu nguyện hiến dâng, cho tình </a:t>
            </a:r>
            <a:r>
              <a:rPr lang="vi-VN" sz="5600" b="1" dirty="0" smtClean="0">
                <a:solidFill>
                  <a:srgbClr val="003399"/>
                </a:solidFill>
                <a:latin typeface="+mj-lt"/>
                <a:cs typeface="Times New Roman" panose="02020603050405020304" pitchFamily="18" charset="0"/>
              </a:rPr>
              <a:t>yêu</a:t>
            </a:r>
            <a:r>
              <a:rPr lang="en-US" sz="5600" b="1" dirty="0" smtClean="0">
                <a:solidFill>
                  <a:srgbClr val="003399"/>
                </a:solidFill>
                <a:latin typeface="+mj-lt"/>
                <a:cs typeface="Times New Roman" panose="02020603050405020304" pitchFamily="18" charset="0"/>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Chúa từng xuống đời mang thân đớn </a:t>
            </a:r>
            <a:r>
              <a:rPr lang="vi-VN" sz="5000" b="1" dirty="0" smtClean="0">
                <a:solidFill>
                  <a:srgbClr val="003399"/>
                </a:solidFill>
                <a:latin typeface="+mj-lt"/>
                <a:cs typeface="Times New Roman" panose="02020603050405020304" pitchFamily="18" charset="0"/>
              </a:rPr>
              <a:t>đau</a:t>
            </a:r>
            <a:r>
              <a:rPr lang="en-US" sz="5000" b="1" dirty="0" smtClean="0">
                <a:solidFill>
                  <a:srgbClr val="003399"/>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Từng </a:t>
            </a:r>
            <a:r>
              <a:rPr lang="vi-VN" sz="5000" b="1" dirty="0">
                <a:solidFill>
                  <a:srgbClr val="003399"/>
                </a:solidFill>
                <a:latin typeface="+mj-lt"/>
                <a:cs typeface="Times New Roman" panose="02020603050405020304" pitchFamily="18" charset="0"/>
              </a:rPr>
              <a:t>với người chung tim xuyến </a:t>
            </a:r>
            <a:r>
              <a:rPr lang="vi-VN" sz="5000" b="1" dirty="0" smtClean="0">
                <a:solidFill>
                  <a:srgbClr val="003399"/>
                </a:solidFill>
                <a:latin typeface="+mj-lt"/>
                <a:cs typeface="Times New Roman" panose="02020603050405020304" pitchFamily="18" charset="0"/>
              </a:rPr>
              <a:t>xao</a:t>
            </a:r>
            <a:r>
              <a:rPr lang="en-US" sz="5000" b="1" dirty="0" smtClean="0">
                <a:solidFill>
                  <a:srgbClr val="003399"/>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Thì </a:t>
            </a:r>
            <a:r>
              <a:rPr lang="vi-VN" sz="5000" b="1" dirty="0">
                <a:solidFill>
                  <a:srgbClr val="003399"/>
                </a:solidFill>
                <a:latin typeface="+mj-lt"/>
                <a:cs typeface="Times New Roman" panose="02020603050405020304" pitchFamily="18" charset="0"/>
              </a:rPr>
              <a:t>Chúa biết con đi muôn </a:t>
            </a:r>
            <a:r>
              <a:rPr lang="vi-VN" sz="5000" b="1" dirty="0" smtClean="0">
                <a:solidFill>
                  <a:srgbClr val="003399"/>
                </a:solidFill>
                <a:latin typeface="+mj-lt"/>
                <a:cs typeface="Times New Roman" panose="02020603050405020304" pitchFamily="18" charset="0"/>
              </a:rPr>
              <a:t>nẻo</a:t>
            </a:r>
            <a:r>
              <a:rPr lang="en-US" sz="5000" b="1" dirty="0" smtClean="0">
                <a:solidFill>
                  <a:srgbClr val="003399"/>
                </a:solidFill>
                <a:latin typeface="+mj-lt"/>
                <a:cs typeface="Times New Roman" panose="02020603050405020304" pitchFamily="18" charset="0"/>
              </a:rPr>
              <a:t>. </a:t>
            </a:r>
            <a:r>
              <a:rPr lang="vi-VN" sz="5000" b="1" dirty="0" smtClean="0">
                <a:solidFill>
                  <a:srgbClr val="003399"/>
                </a:solidFill>
                <a:latin typeface="+mj-lt"/>
                <a:cs typeface="Times New Roman" panose="02020603050405020304" pitchFamily="18" charset="0"/>
              </a:rPr>
              <a:t>Vẫn </a:t>
            </a:r>
            <a:r>
              <a:rPr lang="vi-VN" sz="5000" b="1" dirty="0">
                <a:solidFill>
                  <a:srgbClr val="003399"/>
                </a:solidFill>
                <a:latin typeface="+mj-lt"/>
                <a:cs typeface="Times New Roman" panose="02020603050405020304" pitchFamily="18" charset="0"/>
              </a:rPr>
              <a:t>tựa nhờ sức Chúa vô </a:t>
            </a:r>
            <a:r>
              <a:rPr lang="vi-VN" sz="5000" b="1" dirty="0" smtClean="0">
                <a:solidFill>
                  <a:srgbClr val="003399"/>
                </a:solidFill>
                <a:latin typeface="+mj-lt"/>
                <a:cs typeface="Times New Roman" panose="02020603050405020304" pitchFamily="18" charset="0"/>
              </a:rPr>
              <a:t>bờ</a:t>
            </a:r>
            <a:r>
              <a:rPr lang="en-US" sz="5000" b="1" dirty="0" smtClean="0">
                <a:solidFill>
                  <a:srgbClr val="003399"/>
                </a:solidFill>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Chúa mở lối trời cho con đến </a:t>
            </a:r>
            <a:r>
              <a:rPr lang="vi-VN" sz="5400" b="1" dirty="0" smtClean="0">
                <a:solidFill>
                  <a:srgbClr val="003399"/>
                </a:solidFill>
                <a:latin typeface="+mj-lt"/>
                <a:cs typeface="Times New Roman" panose="02020603050405020304" pitchFamily="18" charset="0"/>
              </a:rPr>
              <a:t>nơi</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Này </a:t>
            </a:r>
            <a:r>
              <a:rPr lang="vi-VN" sz="5400" b="1" dirty="0">
                <a:solidFill>
                  <a:srgbClr val="003399"/>
                </a:solidFill>
                <a:latin typeface="+mj-lt"/>
                <a:cs typeface="Times New Roman" panose="02020603050405020304" pitchFamily="18" charset="0"/>
              </a:rPr>
              <a:t>xác hồn con đây Chúa </a:t>
            </a:r>
            <a:r>
              <a:rPr lang="vi-VN" sz="5400" b="1" dirty="0" smtClean="0">
                <a:solidFill>
                  <a:srgbClr val="003399"/>
                </a:solidFill>
                <a:latin typeface="+mj-lt"/>
                <a:cs typeface="Times New Roman" panose="02020603050405020304" pitchFamily="18" charset="0"/>
              </a:rPr>
              <a:t>ơi</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Xin </a:t>
            </a:r>
            <a:r>
              <a:rPr lang="vi-VN" sz="5400" b="1" dirty="0">
                <a:solidFill>
                  <a:srgbClr val="003399"/>
                </a:solidFill>
                <a:latin typeface="+mj-lt"/>
                <a:cs typeface="Times New Roman" panose="02020603050405020304" pitchFamily="18" charset="0"/>
              </a:rPr>
              <a:t>dẫn lối con đi xa </a:t>
            </a:r>
            <a:r>
              <a:rPr lang="vi-VN" sz="5400" b="1" dirty="0" smtClean="0">
                <a:solidFill>
                  <a:srgbClr val="003399"/>
                </a:solidFill>
                <a:latin typeface="+mj-lt"/>
                <a:cs typeface="Times New Roman" panose="02020603050405020304" pitchFamily="18" charset="0"/>
              </a:rPr>
              <a:t>vời</a:t>
            </a:r>
            <a:r>
              <a:rPr lang="en-US" sz="5400" b="1" dirty="0" smtClean="0">
                <a:solidFill>
                  <a:srgbClr val="003399"/>
                </a:solidFill>
                <a:latin typeface="+mj-lt"/>
                <a:cs typeface="Times New Roman" panose="02020603050405020304" pitchFamily="18" charset="0"/>
              </a:rPr>
              <a:t>. </a:t>
            </a:r>
            <a:r>
              <a:rPr lang="vi-VN" sz="5400" b="1" dirty="0" smtClean="0">
                <a:solidFill>
                  <a:srgbClr val="003399"/>
                </a:solidFill>
                <a:latin typeface="+mj-lt"/>
                <a:cs typeface="Times New Roman" panose="02020603050405020304" pitchFamily="18" charset="0"/>
              </a:rPr>
              <a:t>Biết </a:t>
            </a:r>
            <a:r>
              <a:rPr lang="vi-VN" sz="5400" b="1" dirty="0">
                <a:solidFill>
                  <a:srgbClr val="003399"/>
                </a:solidFill>
                <a:latin typeface="+mj-lt"/>
                <a:cs typeface="Times New Roman" panose="02020603050405020304" pitchFamily="18" charset="0"/>
              </a:rPr>
              <a:t>tìm Người trọn đời con </a:t>
            </a:r>
            <a:r>
              <a:rPr lang="vi-VN" sz="5400" b="1" dirty="0" smtClean="0">
                <a:solidFill>
                  <a:srgbClr val="003399"/>
                </a:solidFill>
                <a:latin typeface="+mj-lt"/>
                <a:cs typeface="Times New Roman" panose="02020603050405020304" pitchFamily="18" charset="0"/>
              </a:rPr>
              <a:t>thôi</a:t>
            </a:r>
            <a:r>
              <a:rPr lang="en-US" sz="5400" b="1" dirty="0"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003399"/>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1" dirty="0">
                <a:solidFill>
                  <a:srgbClr val="003399"/>
                </a:solidFill>
                <a:latin typeface="+mj-lt"/>
                <a:cs typeface="Times New Roman" panose="02020603050405020304" pitchFamily="18" charset="0"/>
              </a:rPr>
              <a:t>Chúa dẫn </a:t>
            </a:r>
            <a:r>
              <a:rPr lang="vi-VN" sz="5600" b="1" dirty="0" smtClean="0">
                <a:solidFill>
                  <a:srgbClr val="003399"/>
                </a:solidFill>
                <a:latin typeface="+mj-lt"/>
                <a:cs typeface="Times New Roman" panose="02020603050405020304" pitchFamily="18" charset="0"/>
              </a:rPr>
              <a:t>con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đường</a:t>
            </a:r>
            <a:r>
              <a:rPr lang="vi-VN" sz="5600" b="1" dirty="0" smtClean="0">
                <a:solidFill>
                  <a:srgbClr val="003399"/>
                </a:solidFill>
                <a:latin typeface="+mj-lt"/>
                <a:cs typeface="Times New Roman" panose="02020603050405020304" pitchFamily="18" charset="0"/>
              </a:rPr>
              <a:t> </a:t>
            </a:r>
            <a:r>
              <a:rPr lang="vi-VN" sz="5600" b="1" dirty="0">
                <a:solidFill>
                  <a:srgbClr val="003399"/>
                </a:solidFill>
                <a:latin typeface="+mj-lt"/>
                <a:cs typeface="Times New Roman" panose="02020603050405020304" pitchFamily="18" charset="0"/>
              </a:rPr>
              <a:t>đi về khắp nơi, vui trọn </a:t>
            </a:r>
            <a:r>
              <a:rPr lang="vi-VN" sz="5600" b="1" dirty="0"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vi-VN" sz="5600" b="1" dirty="0" smtClean="0">
                <a:solidFill>
                  <a:srgbClr val="003399"/>
                </a:solidFill>
                <a:latin typeface="+mj-lt"/>
                <a:cs typeface="Times New Roman" panose="02020603050405020304" pitchFamily="18" charset="0"/>
              </a:rPr>
              <a:t>Mãi </a:t>
            </a:r>
            <a:r>
              <a:rPr lang="vi-VN" sz="5600" b="1" dirty="0">
                <a:solidFill>
                  <a:srgbClr val="003399"/>
                </a:solidFill>
                <a:latin typeface="+mj-lt"/>
                <a:cs typeface="Times New Roman" panose="02020603050405020304" pitchFamily="18" charset="0"/>
              </a:rPr>
              <a:t>mãi đem tình yêu nguyện hiến dâng, cho tình </a:t>
            </a:r>
            <a:r>
              <a:rPr lang="vi-VN" sz="5600" b="1" dirty="0" smtClean="0">
                <a:solidFill>
                  <a:srgbClr val="003399"/>
                </a:solidFill>
                <a:latin typeface="+mj-lt"/>
                <a:cs typeface="Times New Roman" panose="02020603050405020304" pitchFamily="18" charset="0"/>
              </a:rPr>
              <a:t>yêu</a:t>
            </a:r>
            <a:r>
              <a:rPr lang="en-US" sz="5600" b="1" dirty="0" smtClean="0">
                <a:solidFill>
                  <a:srgbClr val="003399"/>
                </a:solidFill>
                <a:latin typeface="+mj-lt"/>
                <a:cs typeface="Times New Roman" panose="02020603050405020304" pitchFamily="18" charset="0"/>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733613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smtClean="0">
                <a:solidFill>
                  <a:srgbClr val="FF0000"/>
                </a:solidFill>
                <a:latin typeface="+mj-lt"/>
                <a:cs typeface="Times New Roman" panose="02020603050405020304" pitchFamily="18" charset="0"/>
              </a:rPr>
              <a:t> </a:t>
            </a:r>
            <a:r>
              <a:rPr lang="en-US" sz="8000" b="1" dirty="0" smtClean="0">
                <a:solidFill>
                  <a:srgbClr val="FF0000"/>
                </a:solidFill>
                <a:latin typeface="+mj-lt"/>
                <a:cs typeface="Times New Roman" panose="02020603050405020304" pitchFamily="18" charset="0"/>
              </a:rPr>
              <a:t>KÌA AI</a:t>
            </a:r>
            <a:endParaRPr lang="en-US" sz="8000" b="1" dirty="0" smtClean="0">
              <a:solidFill>
                <a:srgbClr val="FF0000"/>
              </a:solidFill>
              <a:latin typeface="+mj-lt"/>
              <a:cs typeface="Times New Roman" panose="02020603050405020304" pitchFamily="18" charset="0"/>
            </a:endParaRPr>
          </a:p>
          <a:p>
            <a:pPr marL="0" indent="0" algn="ctr">
              <a:lnSpc>
                <a:spcPct val="120000"/>
              </a:lnSpc>
              <a:buNone/>
            </a:pPr>
            <a:r>
              <a:rPr lang="en-US" sz="5400" b="1" i="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i="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Vinh</a:t>
            </a:r>
            <a:r>
              <a:rPr lang="en-US" sz="5400" b="1" i="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i="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hạnh</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just"/>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latin typeface="+mj-lt"/>
                <a:cs typeface="Times New Roman" panose="02020603050405020304" pitchFamily="18" charset="0"/>
              </a:rPr>
              <a:t>Kìa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ai</a:t>
            </a:r>
            <a:r>
              <a:rPr lang="en-US" sz="5400" b="1" dirty="0" smtClean="0">
                <a:solidFill>
                  <a:srgbClr val="003399"/>
                </a:solidFill>
                <a:latin typeface="+mj-lt"/>
                <a:cs typeface="Times New Roman" panose="02020603050405020304" pitchFamily="18" charset="0"/>
              </a:rPr>
              <a:t> dong </a:t>
            </a:r>
            <a:r>
              <a:rPr lang="en-US" sz="5400" b="1" dirty="0" err="1" smtClean="0">
                <a:solidFill>
                  <a:srgbClr val="003399"/>
                </a:solidFill>
                <a:latin typeface="+mj-lt"/>
                <a:cs typeface="Times New Roman" panose="02020603050405020304" pitchFamily="18" charset="0"/>
              </a:rPr>
              <a:t>duổi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đường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bụi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sầu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mệt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mỏi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hai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vai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Về</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đâ</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nấp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bóng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sao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mai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Về</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đây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quên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lãng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những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truân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chuyên</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just"/>
            <a:r>
              <a:rPr lang="en-US" sz="54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Tk6:</a:t>
            </a:r>
            <a:r>
              <a:rPr lang="en-US" sz="54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5400" b="1" dirty="0" err="1" smtClean="0">
                <a:solidFill>
                  <a:srgbClr val="003399"/>
                </a:solidFill>
                <a:cs typeface="Times New Roman" panose="02020603050405020304" pitchFamily="18" charset="0"/>
              </a:rPr>
              <a:t>Kìa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ai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đắm</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trong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muôn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tội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Tâm</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hồn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đang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lạc</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lối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thiên</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cung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Về</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đây</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thống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hối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lỗi</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chung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Về</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đây</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mẹ</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sẽ</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rửa</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lòng</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sạch</a:t>
            </a:r>
            <a:r>
              <a:rPr lang="en-US" sz="5400" b="1" dirty="0" smtClean="0">
                <a:solidFill>
                  <a:srgbClr val="003399"/>
                </a:solidFill>
                <a:cs typeface="Times New Roman" panose="02020603050405020304" pitchFamily="18" charset="0"/>
              </a:rPr>
              <a:t> </a:t>
            </a:r>
            <a:r>
              <a:rPr lang="en-US" sz="5400" b="1" dirty="0" err="1" smtClean="0">
                <a:solidFill>
                  <a:srgbClr val="003399"/>
                </a:solidFill>
                <a:cs typeface="Times New Roman" panose="02020603050405020304" pitchFamily="18" charset="0"/>
              </a:rPr>
              <a:t>trong</a:t>
            </a:r>
            <a:r>
              <a:rPr lang="en-US" sz="5400" b="1" dirty="0" smtClean="0">
                <a:solidFill>
                  <a:srgbClr val="003399"/>
                </a:solidFill>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772485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1580</Words>
  <Application>Microsoft Office PowerPoint</Application>
  <PresentationFormat>On-screen Show (16:9)</PresentationFormat>
  <Paragraphs>105</Paragraphs>
  <Slides>76</Slides>
  <Notes>0</Notes>
  <HiddenSlides>0</HiddenSlides>
  <MMClips>0</MMClips>
  <ScaleCrop>false</ScaleCrop>
  <HeadingPairs>
    <vt:vector size="4" baseType="variant">
      <vt:variant>
        <vt:lpstr>Theme</vt:lpstr>
      </vt:variant>
      <vt:variant>
        <vt:i4>24</vt:i4>
      </vt:variant>
      <vt:variant>
        <vt:lpstr>Slide Titles</vt:lpstr>
      </vt:variant>
      <vt:variant>
        <vt:i4>76</vt:i4>
      </vt:variant>
    </vt:vector>
  </HeadingPairs>
  <TitlesOfParts>
    <vt:vector size="100" baseType="lpstr">
      <vt:lpstr>Office Theme</vt:lpstr>
      <vt:lpstr>7_Office Theme</vt:lpstr>
      <vt:lpstr>10_Office Theme</vt:lpstr>
      <vt:lpstr>36_Default Design</vt:lpstr>
      <vt:lpstr>37_Default Design</vt:lpstr>
      <vt:lpstr>1_Office Theme</vt:lpstr>
      <vt:lpstr>2_Office Theme</vt:lpstr>
      <vt:lpstr>4_Office Theme</vt:lpstr>
      <vt:lpstr>5_Office Theme</vt:lpstr>
      <vt:lpstr>6_Office Theme</vt:lpstr>
      <vt:lpstr>9_Office Theme</vt:lpstr>
      <vt:lpstr>11_Office Theme</vt:lpstr>
      <vt:lpstr>12_Office Theme</vt:lpstr>
      <vt:lpstr>17_Office Theme</vt:lpstr>
      <vt:lpstr>27_Office Theme</vt:lpstr>
      <vt:lpstr>8_Office Theme</vt:lpstr>
      <vt:lpstr>13_Office Theme</vt:lpstr>
      <vt:lpstr>14_Office Theme</vt:lpstr>
      <vt:lpstr>15_Office Theme</vt:lpstr>
      <vt:lpstr>16_Office Theme</vt:lpstr>
      <vt:lpstr>18_Office Theme</vt:lpstr>
      <vt:lpstr>19_Office Theme</vt:lpstr>
      <vt:lpstr>20_Office Theme</vt:lpstr>
      <vt:lpstr>3_Office Theme</vt:lpstr>
      <vt:lpstr>PowerPoint Presentation</vt:lpstr>
      <vt:lpstr>Tập Hát Cộng Đoàn</vt:lpstr>
      <vt:lpstr>Đk:  Lạy Chúa, xin tỏ lượng từ bi Chúa cho chúng con như chúng con hằng cậy trông nơi Ngài.</vt:lpstr>
      <vt:lpstr>Chúa nói: Thầy là đường, là sự thật và là sự sống, không ai đến được với Cha mà không qua Thầy.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114</cp:revision>
  <dcterms:created xsi:type="dcterms:W3CDTF">2021-05-09T08:36:44Z</dcterms:created>
  <dcterms:modified xsi:type="dcterms:W3CDTF">2023-05-04T03:14:56Z</dcterms:modified>
</cp:coreProperties>
</file>