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3996" r:id="rId14"/>
    <p:sldMasterId id="2147484008" r:id="rId15"/>
    <p:sldMasterId id="2147484020" r:id="rId16"/>
    <p:sldMasterId id="2147484080" r:id="rId17"/>
    <p:sldMasterId id="2147484092" r:id="rId18"/>
    <p:sldMasterId id="2147484116" r:id="rId19"/>
    <p:sldMasterId id="2147484128" r:id="rId20"/>
    <p:sldMasterId id="2147484140" r:id="rId21"/>
    <p:sldMasterId id="2147484152" r:id="rId22"/>
    <p:sldMasterId id="2147484164" r:id="rId23"/>
    <p:sldMasterId id="2147484176" r:id="rId24"/>
    <p:sldMasterId id="2147484188" r:id="rId25"/>
  </p:sldMasterIdLst>
  <p:notesMasterIdLst>
    <p:notesMasterId r:id="rId106"/>
  </p:notesMasterIdLst>
  <p:sldIdLst>
    <p:sldId id="256" r:id="rId26"/>
    <p:sldId id="9877" r:id="rId27"/>
    <p:sldId id="9908" r:id="rId28"/>
    <p:sldId id="9910" r:id="rId29"/>
    <p:sldId id="9923" r:id="rId30"/>
    <p:sldId id="9838" r:id="rId31"/>
    <p:sldId id="9839" r:id="rId32"/>
    <p:sldId id="9840" r:id="rId33"/>
    <p:sldId id="9841" r:id="rId34"/>
    <p:sldId id="9842" r:id="rId35"/>
    <p:sldId id="9843" r:id="rId36"/>
    <p:sldId id="9844" r:id="rId37"/>
    <p:sldId id="9845" r:id="rId38"/>
    <p:sldId id="9924" r:id="rId39"/>
    <p:sldId id="2146" r:id="rId40"/>
    <p:sldId id="9520" r:id="rId41"/>
    <p:sldId id="1982" r:id="rId42"/>
    <p:sldId id="9903" r:id="rId43"/>
    <p:sldId id="9926" r:id="rId44"/>
    <p:sldId id="9925" r:id="rId45"/>
    <p:sldId id="9855" r:id="rId46"/>
    <p:sldId id="9856" r:id="rId47"/>
    <p:sldId id="9857" r:id="rId48"/>
    <p:sldId id="9858" r:id="rId49"/>
    <p:sldId id="9859" r:id="rId50"/>
    <p:sldId id="9860" r:id="rId51"/>
    <p:sldId id="9861" r:id="rId52"/>
    <p:sldId id="9862" r:id="rId53"/>
    <p:sldId id="9883" r:id="rId54"/>
    <p:sldId id="9835" r:id="rId55"/>
    <p:sldId id="9863" r:id="rId56"/>
    <p:sldId id="9864" r:id="rId57"/>
    <p:sldId id="9905" r:id="rId58"/>
    <p:sldId id="9866" r:id="rId59"/>
    <p:sldId id="9906" r:id="rId60"/>
    <p:sldId id="9868" r:id="rId61"/>
    <p:sldId id="9907" r:id="rId62"/>
    <p:sldId id="9884" r:id="rId63"/>
    <p:sldId id="9837" r:id="rId64"/>
    <p:sldId id="9756" r:id="rId65"/>
    <p:sldId id="9899" r:id="rId66"/>
    <p:sldId id="9885" r:id="rId67"/>
    <p:sldId id="9886" r:id="rId68"/>
    <p:sldId id="9887" r:id="rId69"/>
    <p:sldId id="9888" r:id="rId70"/>
    <p:sldId id="9889" r:id="rId71"/>
    <p:sldId id="9890" r:id="rId72"/>
    <p:sldId id="9891" r:id="rId73"/>
    <p:sldId id="9892" r:id="rId74"/>
    <p:sldId id="9893" r:id="rId75"/>
    <p:sldId id="9894" r:id="rId76"/>
    <p:sldId id="9895" r:id="rId77"/>
    <p:sldId id="9896" r:id="rId78"/>
    <p:sldId id="9897" r:id="rId79"/>
    <p:sldId id="9898" r:id="rId80"/>
    <p:sldId id="9902" r:id="rId81"/>
    <p:sldId id="9804" r:id="rId82"/>
    <p:sldId id="9805" r:id="rId83"/>
    <p:sldId id="9806" r:id="rId84"/>
    <p:sldId id="9912" r:id="rId85"/>
    <p:sldId id="9911" r:id="rId86"/>
    <p:sldId id="9913" r:id="rId87"/>
    <p:sldId id="9669" r:id="rId88"/>
    <p:sldId id="9901" r:id="rId89"/>
    <p:sldId id="9384" r:id="rId90"/>
    <p:sldId id="2344" r:id="rId91"/>
    <p:sldId id="9920" r:id="rId92"/>
    <p:sldId id="9927" r:id="rId93"/>
    <p:sldId id="9930" r:id="rId94"/>
    <p:sldId id="9928" r:id="rId95"/>
    <p:sldId id="9931" r:id="rId96"/>
    <p:sldId id="9929" r:id="rId97"/>
    <p:sldId id="9932" r:id="rId98"/>
    <p:sldId id="9900" r:id="rId99"/>
    <p:sldId id="9514" r:id="rId100"/>
    <p:sldId id="9828" r:id="rId101"/>
    <p:sldId id="9796" r:id="rId102"/>
    <p:sldId id="9829" r:id="rId103"/>
    <p:sldId id="9921" r:id="rId104"/>
    <p:sldId id="9513"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504" y="-4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102" Type="http://schemas.openxmlformats.org/officeDocument/2006/relationships/slide" Target="slides/slide77.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theme" Target="theme/theme1.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338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04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4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435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321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904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211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913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029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628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816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338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44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435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321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90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211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913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029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628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81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5218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4593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29967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6656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6368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664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05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7559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1418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5841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990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503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5821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7831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94058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792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487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7717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259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9934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7114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9610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503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5821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783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94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7921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4874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7717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2591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99345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7114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96105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5035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58219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78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9405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79218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487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7717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2591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99345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7114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961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61523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6152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65675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1814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1814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1814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8.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HÔM NAY MỪNG CHÚA LÊN TRỜI</a:t>
            </a:r>
          </a:p>
          <a:p>
            <a:pPr marL="27432" indent="0" algn="ctr">
              <a:lnSpc>
                <a:spcPct val="120000"/>
              </a:lnSpc>
              <a:buNone/>
            </a:pP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Mi Trầm</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Hôm nay mừng Chúa lên trời trần hoàn vang tiếng ca. Hôm nay mừng Chúa lên trời triều thần vang câu hát. Này ngày vinh quang, rạng ngời ánh sáng khúc nhạc mừng trời đất hòa ca.</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dirty="0">
                <a:solidFill>
                  <a:srgbClr val="003399"/>
                </a:solidFill>
                <a:effectLst>
                  <a:outerShdw blurRad="38100" dist="38100" dir="2700000" algn="tl">
                    <a:srgbClr val="000000">
                      <a:alpha val="43137"/>
                    </a:srgbClr>
                  </a:outerShdw>
                </a:effectLst>
                <a:latin typeface="+mj-lt"/>
              </a:rPr>
              <a:t>Ngợi khen Chúa lên trời trong ánh sáng vinh quang. Ngợi khen Chúa </a:t>
            </a:r>
            <a:r>
              <a:rPr lang="en-US" sz="4300" b="1" dirty="0" err="1" smtClean="0">
                <a:solidFill>
                  <a:srgbClr val="003399"/>
                </a:solidFill>
                <a:effectLst>
                  <a:outerShdw blurRad="38100" dist="38100" dir="2700000" algn="tl">
                    <a:srgbClr val="000000">
                      <a:alpha val="43137"/>
                    </a:srgbClr>
                  </a:outerShdw>
                </a:effectLst>
                <a:latin typeface="+mj-lt"/>
              </a:rPr>
              <a:t>ngự</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trị</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giữa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chốn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huy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hoàng</a:t>
            </a:r>
            <a:r>
              <a:rPr lang="vi-VN" sz="4300" b="1" dirty="0" smtClean="0">
                <a:solidFill>
                  <a:srgbClr val="003399"/>
                </a:solidFill>
                <a:effectLst>
                  <a:outerShdw blurRad="38100" dist="38100" dir="2700000" algn="tl">
                    <a:srgbClr val="000000">
                      <a:alpha val="43137"/>
                    </a:srgbClr>
                  </a:outerShdw>
                </a:effectLst>
                <a:latin typeface="+mj-lt"/>
              </a:rPr>
              <a:t>. </a:t>
            </a:r>
            <a:r>
              <a:rPr lang="vi-VN" sz="4300" b="1" dirty="0">
                <a:solidFill>
                  <a:srgbClr val="003399"/>
                </a:solidFill>
                <a:effectLst>
                  <a:outerShdw blurRad="38100" dist="38100" dir="2700000" algn="tl">
                    <a:srgbClr val="000000">
                      <a:alpha val="43137"/>
                    </a:srgbClr>
                  </a:outerShdw>
                </a:effectLst>
                <a:latin typeface="+mj-lt"/>
              </a:rPr>
              <a:t>Ngợi khen Chúa lên trời trong ánh vinh quang. Ngợi khen Chúa ngự trị trên </a:t>
            </a:r>
            <a:r>
              <a:rPr lang="en-US" sz="4300" b="1" dirty="0" err="1" smtClean="0">
                <a:solidFill>
                  <a:srgbClr val="003399"/>
                </a:solidFill>
                <a:effectLst>
                  <a:outerShdw blurRad="38100" dist="38100" dir="2700000" algn="tl">
                    <a:srgbClr val="000000">
                      <a:alpha val="43137"/>
                    </a:srgbClr>
                  </a:outerShdw>
                </a:effectLst>
                <a:latin typeface="+mj-lt"/>
              </a:rPr>
              <a:t>trên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cõi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Thiên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đàng</a:t>
            </a:r>
            <a:r>
              <a:rPr lang="en-US" sz="4300" b="1" dirty="0" smtClean="0">
                <a:solidFill>
                  <a:srgbClr val="003399"/>
                </a:solidFill>
                <a:effectLst>
                  <a:outerShdw blurRad="38100" dist="38100" dir="2700000" algn="tl">
                    <a:srgbClr val="000000">
                      <a:alpha val="43137"/>
                    </a:srgbClr>
                  </a:outerShdw>
                </a:effectLst>
                <a:latin typeface="+mj-lt"/>
              </a:rPr>
              <a:t>. </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rPr>
              <a:t>Vui lên muôn nước muôn người đời trần gian sẽ qua. Vui lên muôn nước muôn người chờ về nơi </a:t>
            </a:r>
            <a:r>
              <a:rPr lang="en-US" sz="4400" b="1" dirty="0" smtClean="0">
                <a:solidFill>
                  <a:srgbClr val="003399"/>
                </a:solidFill>
                <a:effectLst>
                  <a:outerShdw blurRad="38100" dist="38100" dir="2700000" algn="tl">
                    <a:srgbClr val="000000">
                      <a:alpha val="43137"/>
                    </a:srgbClr>
                  </a:outerShdw>
                </a:effectLst>
                <a:latin typeface="+mj-lt"/>
              </a:rPr>
              <a:t>T</a:t>
            </a:r>
            <a:r>
              <a:rPr lang="vi-VN" sz="4400" b="1" dirty="0" smtClean="0">
                <a:solidFill>
                  <a:srgbClr val="003399"/>
                </a:solidFill>
                <a:effectLst>
                  <a:outerShdw blurRad="38100" dist="38100" dir="2700000" algn="tl">
                    <a:srgbClr val="000000">
                      <a:alpha val="43137"/>
                    </a:srgbClr>
                  </a:outerShdw>
                </a:effectLst>
                <a:latin typeface="+mj-lt"/>
              </a:rPr>
              <a:t>hiên </a:t>
            </a:r>
            <a:r>
              <a:rPr lang="vi-VN" sz="4400" b="1" dirty="0">
                <a:solidFill>
                  <a:srgbClr val="003399"/>
                </a:solidFill>
                <a:effectLst>
                  <a:outerShdw blurRad="38100" dist="38100" dir="2700000" algn="tl">
                    <a:srgbClr val="000000">
                      <a:alpha val="43137"/>
                    </a:srgbClr>
                  </a:outerShdw>
                </a:effectLst>
                <a:latin typeface="+mj-lt"/>
              </a:rPr>
              <a:t>quốc. </a:t>
            </a:r>
            <a:r>
              <a:rPr lang="vi-VN" sz="4400" b="1" dirty="0" smtClean="0">
                <a:solidFill>
                  <a:srgbClr val="003399"/>
                </a:solidFill>
                <a:effectLst>
                  <a:outerShdw blurRad="38100" dist="38100" dir="2700000" algn="tl">
                    <a:srgbClr val="000000">
                      <a:alpha val="43137"/>
                    </a:srgbClr>
                  </a:outerShdw>
                </a:effectLst>
                <a:latin typeface="+mj-lt"/>
              </a:rPr>
              <a:t>H</a:t>
            </a:r>
            <a:r>
              <a:rPr lang="en-US" sz="4400" b="1" dirty="0">
                <a:solidFill>
                  <a:srgbClr val="003399"/>
                </a:solidFill>
                <a:effectLst>
                  <a:outerShdw blurRad="38100" dist="38100" dir="2700000" algn="tl">
                    <a:srgbClr val="000000">
                      <a:alpha val="43137"/>
                    </a:srgbClr>
                  </a:outerShdw>
                </a:effectLst>
                <a:latin typeface="+mj-lt"/>
              </a:rPr>
              <a:t>ọ</a:t>
            </a:r>
            <a:r>
              <a:rPr lang="vi-VN" sz="4400" b="1" dirty="0" smtClean="0">
                <a:solidFill>
                  <a:srgbClr val="003399"/>
                </a:solidFill>
                <a:effectLst>
                  <a:outerShdw blurRad="38100" dist="38100" dir="2700000" algn="tl">
                    <a:srgbClr val="000000">
                      <a:alpha val="43137"/>
                    </a:srgbClr>
                  </a:outerShdw>
                </a:effectLst>
                <a:latin typeface="+mj-lt"/>
              </a:rPr>
              <a:t>p </a:t>
            </a:r>
            <a:r>
              <a:rPr lang="vi-VN" sz="4400" b="1" dirty="0">
                <a:solidFill>
                  <a:srgbClr val="003399"/>
                </a:solidFill>
                <a:effectLst>
                  <a:outerShdw blurRad="38100" dist="38100" dir="2700000" algn="tl">
                    <a:srgbClr val="000000">
                      <a:alpha val="43137"/>
                    </a:srgbClr>
                  </a:outerShdw>
                </a:effectLst>
                <a:latin typeface="+mj-lt"/>
              </a:rPr>
              <a:t>mừng bên Cha tình Người bao la chốn Thiên Ðình chung tiếng hòa ca.</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dirty="0">
                <a:solidFill>
                  <a:srgbClr val="003399"/>
                </a:solidFill>
                <a:effectLst>
                  <a:outerShdw blurRad="38100" dist="38100" dir="2700000" algn="tl">
                    <a:srgbClr val="000000">
                      <a:alpha val="43137"/>
                    </a:srgbClr>
                  </a:outerShdw>
                </a:effectLst>
                <a:latin typeface="+mj-lt"/>
              </a:rPr>
              <a:t>Ngợi khen Chúa lên trời trong ánh sáng vinh quang. Ngợi khen Chúa </a:t>
            </a:r>
            <a:r>
              <a:rPr lang="en-US" sz="4300" b="1" dirty="0" err="1" smtClean="0">
                <a:solidFill>
                  <a:srgbClr val="003399"/>
                </a:solidFill>
                <a:effectLst>
                  <a:outerShdw blurRad="38100" dist="38100" dir="2700000" algn="tl">
                    <a:srgbClr val="000000">
                      <a:alpha val="43137"/>
                    </a:srgbClr>
                  </a:outerShdw>
                </a:effectLst>
                <a:latin typeface="+mj-lt"/>
              </a:rPr>
              <a:t>ngự</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trị</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giữa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chốn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huy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hoàng</a:t>
            </a:r>
            <a:r>
              <a:rPr lang="vi-VN" sz="4300" b="1" dirty="0" smtClean="0">
                <a:solidFill>
                  <a:srgbClr val="003399"/>
                </a:solidFill>
                <a:effectLst>
                  <a:outerShdw blurRad="38100" dist="38100" dir="2700000" algn="tl">
                    <a:srgbClr val="000000">
                      <a:alpha val="43137"/>
                    </a:srgbClr>
                  </a:outerShdw>
                </a:effectLst>
                <a:latin typeface="+mj-lt"/>
              </a:rPr>
              <a:t>. </a:t>
            </a:r>
            <a:r>
              <a:rPr lang="vi-VN" sz="4300" b="1" dirty="0">
                <a:solidFill>
                  <a:srgbClr val="003399"/>
                </a:solidFill>
                <a:effectLst>
                  <a:outerShdw blurRad="38100" dist="38100" dir="2700000" algn="tl">
                    <a:srgbClr val="000000">
                      <a:alpha val="43137"/>
                    </a:srgbClr>
                  </a:outerShdw>
                </a:effectLst>
                <a:latin typeface="+mj-lt"/>
              </a:rPr>
              <a:t>Ngợi khen Chúa lên trời trong ánh vinh quang. Ngợi khen Chúa ngự trị trên </a:t>
            </a:r>
            <a:r>
              <a:rPr lang="en-US" sz="4300" b="1" dirty="0" err="1" smtClean="0">
                <a:solidFill>
                  <a:srgbClr val="003399"/>
                </a:solidFill>
                <a:effectLst>
                  <a:outerShdw blurRad="38100" dist="38100" dir="2700000" algn="tl">
                    <a:srgbClr val="000000">
                      <a:alpha val="43137"/>
                    </a:srgbClr>
                  </a:outerShdw>
                </a:effectLst>
                <a:latin typeface="+mj-lt"/>
              </a:rPr>
              <a:t>trên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cõi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Thiên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đàng</a:t>
            </a:r>
            <a:r>
              <a:rPr lang="en-US" sz="4300" b="1" dirty="0" smtClean="0">
                <a:solidFill>
                  <a:srgbClr val="003399"/>
                </a:solidFill>
                <a:effectLst>
                  <a:outerShdw blurRad="38100" dist="38100" dir="2700000" algn="tl">
                    <a:srgbClr val="000000">
                      <a:alpha val="43137"/>
                    </a:srgbClr>
                  </a:outerShdw>
                </a:effectLst>
                <a:latin typeface="+mj-lt"/>
              </a:rPr>
              <a:t>. </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34911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7676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Thánh Vịnh 46</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VII Phục Sinh</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Thăng Thiên</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Vỗ tay đi nào muôn dân hỡi, tán tụng Thiên Chúa, mau hò reo. Vì Chúa Đấng Tối </a:t>
            </a:r>
            <a:r>
              <a:rPr lang="en-US" sz="6000" b="1" dirty="0" smtClean="0">
                <a:solidFill>
                  <a:srgbClr val="003399"/>
                </a:solidFill>
              </a:rPr>
              <a:t>c</a:t>
            </a:r>
            <a:r>
              <a:rPr lang="vi-VN" sz="6000" b="1" dirty="0" smtClean="0">
                <a:solidFill>
                  <a:srgbClr val="003399"/>
                </a:solidFill>
              </a:rPr>
              <a:t>ao </a:t>
            </a:r>
            <a:r>
              <a:rPr lang="vi-VN" sz="6000" b="1" dirty="0">
                <a:solidFill>
                  <a:srgbClr val="003399"/>
                </a:solidFill>
              </a:rPr>
              <a:t>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800" b="1" dirty="0">
                <a:solidFill>
                  <a:srgbClr val="003399"/>
                </a:solidFill>
                <a:latin typeface="+mn-lt"/>
              </a:rPr>
              <a:t>Chúa đi lên ngàn câu hoan chúc, Chúa ngự lên giữa điệu kèn vang. Đàn hát hãy tấu vang mừng Chúa, và hòa ca kính Vua ta </a:t>
            </a:r>
            <a:r>
              <a:rPr lang="en-US" sz="5800" b="1" dirty="0" err="1" smtClean="0">
                <a:solidFill>
                  <a:srgbClr val="003399"/>
                </a:solidFill>
                <a:latin typeface="+mn-lt"/>
              </a:rPr>
              <a:t>nào</a:t>
            </a:r>
            <a:r>
              <a:rPr lang="vi-VN" sz="5800" b="1" dirty="0" smtClean="0">
                <a:solidFill>
                  <a:srgbClr val="003399"/>
                </a:solidFill>
                <a:latin typeface="+mn-lt"/>
              </a:rPr>
              <a:t>.</a:t>
            </a:r>
            <a:endParaRPr lang="en-US" sz="5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 Đức Vua cai trị cả thế giới, tiến Ngài muôn khúc ca tuyệt luân. Này Chúa vẫn thống trị vạn quốc, hằng ngự trên thánh ngai của Ngài.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Thiên Chua đã đặt Đức Kitô ngự bên hữu Người trên trời,</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9455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a:solidFill>
                  <a:srgbClr val="C00000"/>
                </a:solidFill>
                <a:effectLst>
                  <a:outerShdw blurRad="38100" dist="38100" dir="2700000" algn="tl">
                    <a:srgbClr val="000000">
                      <a:alpha val="43137"/>
                    </a:srgbClr>
                  </a:outerShdw>
                </a:effectLst>
                <a:cs typeface="Times New Roman" pitchFamily="18" charset="0"/>
              </a:rPr>
              <a:t>HIẾN LỄ PHỤC SINH</a:t>
            </a:r>
            <a:r>
              <a:rPr lang="en-US" sz="3600" b="1">
                <a:solidFill>
                  <a:srgbClr val="003399"/>
                </a:solidFill>
                <a:effectLst>
                  <a:outerShdw blurRad="38100" dist="38100" dir="2700000" algn="tl">
                    <a:srgbClr val="000000">
                      <a:alpha val="43137"/>
                    </a:srgbClr>
                  </a:outerShdw>
                </a:effectLst>
                <a:cs typeface="Times New Roman" pitchFamily="18" charset="0"/>
              </a:rPr>
              <a:t/>
            </a:r>
            <a:br>
              <a:rPr lang="en-US" sz="3600" b="1">
                <a:solidFill>
                  <a:srgbClr val="003399"/>
                </a:solidFill>
                <a:effectLst>
                  <a:outerShdw blurRad="38100" dist="38100" dir="2700000" algn="tl">
                    <a:srgbClr val="000000">
                      <a:alpha val="43137"/>
                    </a:srgbClr>
                  </a:outerShdw>
                </a:effectLst>
                <a:cs typeface="Times New Roman" pitchFamily="18" charset="0"/>
              </a:rPr>
            </a:br>
            <a:r>
              <a:rPr lang="en-US" sz="3600" b="1" i="1">
                <a:solidFill>
                  <a:srgbClr val="003399"/>
                </a:solidFill>
                <a:effectLst>
                  <a:outerShdw blurRad="38100" dist="38100" dir="2700000" algn="tl">
                    <a:srgbClr val="000000">
                      <a:alpha val="43137"/>
                    </a:srgbClr>
                  </a:outerShdw>
                </a:effectLst>
                <a:cs typeface="Times New Roman" pitchFamily="18" charset="0"/>
              </a:rPr>
              <a:t>Đinh Công Huỳnh</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rPr>
              <a:t>Hiệp lòng xin tiến dâng này của lễ tinh tuyền, là rượu nho bánh miến bởi lao công ngày đêm. Tựa Mình Máu xưa Chiên Con hiến dâng cứu độ cho toàn dân. Người đổi lấy chính thân mình làm giá cứu chuộc khắp trần gian.</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Nhờ Con Chúa hiến thân bằng khổ giá can trường. Giờ trở nên hiến lễ để trao ban tình thương. Người phục sinh trong quang vinh thánh oai lẫy lừng trên tầng xanh. Nào thiên sứ với nhân trần hợp tiếng hát mừng : Chúa Phục Sinh.</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5299"/>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Rời mồ sâu tối tăm Người chiến thắng tử thần. Ngày vinh thắng ánh sáng Chúa chiếu soi toàn dân. Đường về quê tuy xa xăm Chúa luôn song hành bên đời ta. Tình yêu Chúa sẽ đưa về trời mới sáng ngời thắm ngàn hoa.</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5299"/>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 TRỜI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núi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đồi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ngắt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hương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chung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Lang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nẻo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tìm</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chỗ</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tựa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đầungười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bụi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dọn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chỗ</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nhà</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753454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16474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khóc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nỗi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nhục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tử</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oan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đọa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gởi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ủi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753454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164743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bóng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khuất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mù</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mong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đổi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mây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gót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Bầu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mênh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vọng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vang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gọi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nhẹ</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753454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164743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ĐỪNG ĐỨNG ĐÓ</a:t>
            </a:r>
          </a:p>
          <a:p>
            <a:pPr algn="ctr"/>
            <a:r>
              <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Mi Trầm</a:t>
            </a: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ra đi lập tức không đợi chờ. Hành trang trên vai là một bầu nhiệt huyết. Ta ra đi loan báo tình thương, cho muôn dân muôn nước ngàn phương bằng cuộc sống chan hòa mến thương.</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1618</Words>
  <Application>Microsoft Office PowerPoint</Application>
  <PresentationFormat>On-screen Show (16:9)</PresentationFormat>
  <Paragraphs>108</Paragraphs>
  <Slides>80</Slides>
  <Notes>0</Notes>
  <HiddenSlides>0</HiddenSlides>
  <MMClips>0</MMClips>
  <ScaleCrop>false</ScaleCrop>
  <HeadingPairs>
    <vt:vector size="4" baseType="variant">
      <vt:variant>
        <vt:lpstr>Theme</vt:lpstr>
      </vt:variant>
      <vt:variant>
        <vt:i4>25</vt:i4>
      </vt:variant>
      <vt:variant>
        <vt:lpstr>Slide Titles</vt:lpstr>
      </vt:variant>
      <vt:variant>
        <vt:i4>80</vt:i4>
      </vt:variant>
    </vt:vector>
  </HeadingPairs>
  <TitlesOfParts>
    <vt:vector size="105"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14_Office Theme</vt:lpstr>
      <vt:lpstr>15_Office Theme</vt:lpstr>
      <vt:lpstr>16_Office Theme</vt:lpstr>
      <vt:lpstr>21_Office Theme</vt:lpstr>
      <vt:lpstr>22_Office Theme</vt:lpstr>
      <vt:lpstr>24_Office Theme</vt:lpstr>
      <vt:lpstr>8_Office Theme</vt:lpstr>
      <vt:lpstr>6_Office Theme</vt:lpstr>
      <vt:lpstr>3_Office Theme</vt:lpstr>
      <vt:lpstr>4_Office Theme</vt:lpstr>
      <vt:lpstr>13_Office Theme</vt:lpstr>
      <vt:lpstr>17_Office Theme</vt:lpstr>
      <vt:lpstr>PowerPoint Presentation</vt:lpstr>
      <vt:lpstr>Tập Hát Cộng Đoàn</vt:lpstr>
      <vt:lpstr>Đk: Chúa tiến lên giữa tiếng reo mừng, Chúa tiến lên trong tiếng kèn vang.</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nào.</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HIẾN LỄ PHỤC SINH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140</cp:revision>
  <dcterms:created xsi:type="dcterms:W3CDTF">2021-05-09T08:36:44Z</dcterms:created>
  <dcterms:modified xsi:type="dcterms:W3CDTF">2023-05-16T11:46:50Z</dcterms:modified>
</cp:coreProperties>
</file>