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sldIdLst>
    <p:sldId id="380" r:id="rId10"/>
    <p:sldId id="376" r:id="rId11"/>
    <p:sldId id="377" r:id="rId12"/>
    <p:sldId id="379" r:id="rId13"/>
    <p:sldId id="367" r:id="rId14"/>
    <p:sldId id="368" r:id="rId15"/>
    <p:sldId id="369" r:id="rId16"/>
    <p:sldId id="370" r:id="rId17"/>
    <p:sldId id="371" r:id="rId18"/>
    <p:sldId id="372" r:id="rId19"/>
    <p:sldId id="373" r:id="rId20"/>
    <p:sldId id="374" r:id="rId21"/>
    <p:sldId id="375" r:id="rId22"/>
    <p:sldId id="256" r:id="rId23"/>
    <p:sldId id="257" r:id="rId24"/>
    <p:sldId id="258" r:id="rId25"/>
    <p:sldId id="280" r:id="rId26"/>
    <p:sldId id="259" r:id="rId27"/>
    <p:sldId id="281" r:id="rId28"/>
    <p:sldId id="260" r:id="rId29"/>
    <p:sldId id="282" r:id="rId30"/>
    <p:sldId id="261" r:id="rId31"/>
    <p:sldId id="392" r:id="rId32"/>
    <p:sldId id="393" r:id="rId33"/>
    <p:sldId id="394" r:id="rId34"/>
    <p:sldId id="395" r:id="rId35"/>
    <p:sldId id="396" r:id="rId36"/>
    <p:sldId id="397" r:id="rId37"/>
    <p:sldId id="398" r:id="rId38"/>
    <p:sldId id="399" r:id="rId39"/>
    <p:sldId id="415" r:id="rId40"/>
    <p:sldId id="262" r:id="rId41"/>
    <p:sldId id="263" r:id="rId42"/>
    <p:sldId id="264" r:id="rId43"/>
    <p:sldId id="283" r:id="rId44"/>
    <p:sldId id="265" r:id="rId45"/>
    <p:sldId id="284" r:id="rId46"/>
    <p:sldId id="266" r:id="rId47"/>
    <p:sldId id="285" r:id="rId48"/>
    <p:sldId id="417" r:id="rId49"/>
    <p:sldId id="268" r:id="rId50"/>
    <p:sldId id="269" r:id="rId51"/>
    <p:sldId id="383"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271" r:id="rId68"/>
    <p:sldId id="273" r:id="rId69"/>
    <p:sldId id="420" r:id="rId70"/>
    <p:sldId id="418" r:id="rId71"/>
    <p:sldId id="421" r:id="rId72"/>
    <p:sldId id="419" r:id="rId73"/>
    <p:sldId id="422" r:id="rId74"/>
    <p:sldId id="276" r:id="rId75"/>
    <p:sldId id="381" r:id="rId76"/>
    <p:sldId id="277" r:id="rId77"/>
    <p:sldId id="278" r:id="rId78"/>
    <p:sldId id="279" r:id="rId79"/>
    <p:sldId id="423" r:id="rId80"/>
    <p:sldId id="425" r:id="rId81"/>
    <p:sldId id="424" r:id="rId82"/>
    <p:sldId id="426" r:id="rId83"/>
    <p:sldId id="292" r:id="rId84"/>
    <p:sldId id="382" r:id="rId85"/>
    <p:sldId id="293" r:id="rId86"/>
    <p:sldId id="294" r:id="rId87"/>
    <p:sldId id="427" r:id="rId88"/>
    <p:sldId id="297" r:id="rId8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b="0" smtClean="0">
                <a:solidFill>
                  <a:srgbClr val="FFFF00"/>
                </a:solidFill>
                <a:effectLst/>
              </a:rPr>
              <a:t>Từ Hừng Sáng</a:t>
            </a:r>
            <a:br>
              <a:rPr lang="en-US" sz="6000" b="0" smtClean="0">
                <a:solidFill>
                  <a:srgbClr val="FFFF00"/>
                </a:solidFill>
                <a:effectLst/>
              </a:rPr>
            </a:br>
            <a:r>
              <a:rPr lang="en-US" sz="6000" b="0" i="1" smtClean="0">
                <a:solidFill>
                  <a:srgbClr val="FFFF00"/>
                </a:solidFill>
                <a:effectLst/>
              </a:rPr>
              <a:t>Lm. Kim Long</a:t>
            </a:r>
            <a:endParaRPr lang="en-US" sz="6000" b="0" i="1">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b="0" u="sng" smtClean="0">
                <a:solidFill>
                  <a:srgbClr val="FFFF00"/>
                </a:solidFill>
                <a:effectLst/>
              </a:rPr>
              <a:t>Tk1:</a:t>
            </a:r>
            <a:r>
              <a:rPr lang="en-US" sz="5400" b="0" smtClean="0">
                <a:solidFill>
                  <a:schemeClr val="bg1"/>
                </a:solidFill>
                <a:effectLst/>
              </a:rPr>
              <a:t> </a:t>
            </a:r>
            <a:r>
              <a:rPr lang="vi-VN" sz="5400" b="0" smtClean="0">
                <a:solidFill>
                  <a:schemeClr val="bg1"/>
                </a:solidFill>
                <a:effectLst/>
              </a:rPr>
              <a:t>Hồn con mòn mỏi trông mong Chúa, tựa đất khô cằn đợi nước nguồn. Con mong được đi tới thánh điện để ngắm trông quyền uy Chúa Trời.</a:t>
            </a:r>
            <a:endParaRPr lang="en-US" sz="54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smtClean="0">
                <a:solidFill>
                  <a:srgbClr val="FFFF00"/>
                </a:solidFill>
                <a:effectLst/>
              </a:rPr>
              <a:t>Tk2:</a:t>
            </a:r>
            <a:r>
              <a:rPr lang="en-US" sz="5400" b="0" dirty="0" smtClean="0">
                <a:solidFill>
                  <a:schemeClr val="bg1"/>
                </a:solidFill>
                <a:effectLst/>
              </a:rPr>
              <a:t> </a:t>
            </a:r>
            <a:r>
              <a:rPr lang="vi-VN" sz="5400" b="0" dirty="0" smtClean="0">
                <a:solidFill>
                  <a:schemeClr val="bg1"/>
                </a:solidFill>
                <a:effectLst/>
              </a:rPr>
              <a:t>Hồng ân Ng</a:t>
            </a:r>
            <a:r>
              <a:rPr lang="en-US" sz="5400" dirty="0" err="1" smtClean="0">
                <a:solidFill>
                  <a:schemeClr val="bg1"/>
                </a:solidFill>
              </a:rPr>
              <a:t>ười</a:t>
            </a:r>
            <a:r>
              <a:rPr lang="vi-VN" sz="5400" b="0" dirty="0" smtClean="0">
                <a:solidFill>
                  <a:schemeClr val="bg1"/>
                </a:solidFill>
                <a:effectLst/>
              </a:rPr>
              <a:t> vượt trên sự sống, miệng lưỡi con tụng ca Chúa hoài. Đôi tay hằng vươn tới danh Ng</a:t>
            </a:r>
            <a:r>
              <a:rPr lang="en-US" sz="5400" dirty="0" err="1" smtClean="0">
                <a:solidFill>
                  <a:schemeClr val="bg1"/>
                </a:solidFill>
              </a:rPr>
              <a:t>ười</a:t>
            </a:r>
            <a:r>
              <a:rPr lang="vi-VN" sz="5400" b="0" dirty="0" smtClean="0">
                <a:solidFill>
                  <a:schemeClr val="bg1"/>
                </a:solidFill>
                <a:effectLst/>
              </a:rPr>
              <a:t> để chúc tụng ngợi khen suốt đời.</a:t>
            </a:r>
            <a:endParaRPr lang="en-US" sz="54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b="0" u="sng" smtClean="0">
                <a:solidFill>
                  <a:srgbClr val="FFFF00"/>
                </a:solidFill>
                <a:effectLst/>
              </a:rPr>
              <a:t>Tk3:</a:t>
            </a:r>
            <a:r>
              <a:rPr lang="en-US" sz="5400" b="0" smtClean="0">
                <a:solidFill>
                  <a:schemeClr val="bg1"/>
                </a:solidFill>
                <a:effectLst/>
              </a:rPr>
              <a:t> </a:t>
            </a:r>
            <a:r>
              <a:rPr lang="vi-VN" sz="5400" b="0" smtClean="0">
                <a:solidFill>
                  <a:schemeClr val="bg1"/>
                </a:solidFill>
                <a:effectLst/>
              </a:rPr>
              <a:t>Hồn con được đầy no ân phúc, và cửa môi tràn niềm sướng vui. Khi đêm về con nhớ danh Ngài, và suốt canh trường suy gẫm hoài.</a:t>
            </a:r>
            <a:endParaRPr lang="en-US" sz="54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Từ hừng sáng con đã khấn cầu, lạy Chúa Trời con, Thiên Chúa con, này thần trí con những khao khát Ngài.</a:t>
            </a:r>
            <a:endParaRPr lang="en-US" sz="6000" b="0">
              <a:solidFill>
                <a:schemeClr val="bg1"/>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1811958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Xuất Hành.</a:t>
            </a:r>
            <a:endParaRPr lang="en-US" sz="3600">
              <a:solidFill>
                <a:srgbClr val="FFFF00"/>
              </a:solidFill>
            </a:endParaRP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smtClean="0">
                <a:solidFill>
                  <a:srgbClr val="FFFF00"/>
                </a:solidFill>
              </a:rPr>
              <a:t>Thánh Vịnh 99</a:t>
            </a:r>
          </a:p>
          <a:p>
            <a:r>
              <a:rPr lang="en-US" sz="3200" smtClean="0">
                <a:solidFill>
                  <a:srgbClr val="FFFF00"/>
                </a:solidFill>
              </a:rPr>
              <a:t>Ta là dân Chúa, là đoàn chiên Người dẫn dắt.</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Hãy thành khẩn tin nhận Ngài là Thiên Chúa, tạo thành ta ta là dân Chúa. Giống lớp chiên con Ngài dẫn dắt trong đàn.</a:t>
            </a:r>
            <a:endParaRPr lang="en-US" sz="60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Bởi vì ở nơi Ngài đầy lòng nhân ái, ngàn đời Chúa vẫn trọn tình thương, Mãi tới thiên thu Ngài vẫn tín trung hoài.</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003728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smtClean="0">
                <a:solidFill>
                  <a:srgbClr val="FFFF00"/>
                </a:solidFill>
              </a:rPr>
              <a:t>Chúng ta đã được hòa giải</a:t>
            </a:r>
          </a:p>
          <a:p>
            <a:r>
              <a:rPr lang="en-US" sz="4000" smtClean="0">
                <a:solidFill>
                  <a:srgbClr val="FFFF00"/>
                </a:solidFill>
              </a:rPr>
              <a:t>nhờ cái chết của Người Con</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2308324"/>
          </a:xfrm>
          <a:prstGeom prst="rect">
            <a:avLst/>
          </a:prstGeom>
        </p:spPr>
        <p:txBody>
          <a:bodyPr>
            <a:spAutoFit/>
          </a:bodyPr>
          <a:lstStyle/>
          <a:p>
            <a:pPr algn="ctr"/>
            <a:r>
              <a:rPr lang="en-US" sz="4800" dirty="0" err="1" smtClean="0">
                <a:solidFill>
                  <a:srgbClr val="FFFF00"/>
                </a:solidFill>
              </a:rPr>
              <a:t>Giờ</a:t>
            </a:r>
            <a:r>
              <a:rPr lang="en-US" sz="4800" dirty="0" smtClean="0">
                <a:solidFill>
                  <a:srgbClr val="FFFF00"/>
                </a:solidFill>
              </a:rPr>
              <a:t> </a:t>
            </a:r>
            <a:r>
              <a:rPr lang="en-US" sz="4800" dirty="0" err="1" smtClean="0">
                <a:solidFill>
                  <a:srgbClr val="FFFF00"/>
                </a:solidFill>
              </a:rPr>
              <a:t>đây</a:t>
            </a:r>
            <a:r>
              <a:rPr lang="en-US" sz="4800" dirty="0" smtClean="0">
                <a:solidFill>
                  <a:srgbClr val="FFFF00"/>
                </a:solidFill>
              </a:rPr>
              <a:t> </a:t>
            </a:r>
            <a:r>
              <a:rPr lang="en-US" sz="4800" dirty="0" err="1" smtClean="0">
                <a:solidFill>
                  <a:srgbClr val="FFFF00"/>
                </a:solidFill>
              </a:rPr>
              <a:t>chúng</a:t>
            </a:r>
            <a:r>
              <a:rPr lang="en-US" sz="4800" dirty="0" smtClean="0">
                <a:solidFill>
                  <a:srgbClr val="FFFF00"/>
                </a:solidFill>
              </a:rPr>
              <a:t> con</a:t>
            </a:r>
            <a:r>
              <a:rPr lang="en-US" sz="4800" dirty="0">
                <a:solidFill>
                  <a:srgbClr val="FFFF00"/>
                </a:solidFill>
              </a:rPr>
              <a:t/>
            </a:r>
            <a:br>
              <a:rPr lang="en-US" sz="4800" dirty="0">
                <a:solidFill>
                  <a:srgbClr val="FFFF00"/>
                </a:solidFill>
              </a:rPr>
            </a:br>
            <a:endParaRPr lang="en-US" sz="48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Giờ</a:t>
            </a:r>
            <a:r>
              <a:rPr lang="en-US" sz="4800" b="0" dirty="0" smtClean="0">
                <a:solidFill>
                  <a:schemeClr val="bg1"/>
                </a:solidFill>
                <a:effectLst/>
              </a:rPr>
              <a:t> </a:t>
            </a:r>
            <a:r>
              <a:rPr lang="en-US" sz="4800" b="0" dirty="0" err="1" smtClean="0">
                <a:solidFill>
                  <a:schemeClr val="bg1"/>
                </a:solidFill>
                <a:effectLst/>
              </a:rPr>
              <a:t>đây</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dâng</a:t>
            </a:r>
            <a:r>
              <a:rPr lang="en-US" sz="4800" b="0" dirty="0" smtClean="0">
                <a:solidFill>
                  <a:schemeClr val="bg1"/>
                </a:solidFill>
                <a:effectLst/>
              </a:rPr>
              <a:t>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Thiên</a:t>
            </a:r>
            <a:r>
              <a:rPr lang="en-US" sz="4800" b="0" dirty="0" smtClean="0">
                <a:solidFill>
                  <a:schemeClr val="bg1"/>
                </a:solidFill>
                <a:effectLst/>
              </a:rPr>
              <a:t> </a:t>
            </a:r>
            <a:r>
              <a:rPr lang="en-US" sz="4800" b="0" dirty="0" err="1" smtClean="0">
                <a:solidFill>
                  <a:schemeClr val="bg1"/>
                </a:solidFill>
                <a:effectLst/>
              </a:rPr>
              <a:t>tòa</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sáng</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rất</a:t>
            </a:r>
            <a:r>
              <a:rPr lang="en-US" sz="4800" b="0" dirty="0" smtClean="0">
                <a:solidFill>
                  <a:schemeClr val="bg1"/>
                </a:solidFill>
                <a:effectLst/>
              </a:rPr>
              <a:t> </a:t>
            </a:r>
            <a:r>
              <a:rPr lang="en-US" sz="4800" b="0" dirty="0" err="1" smtClean="0">
                <a:solidFill>
                  <a:schemeClr val="bg1"/>
                </a:solidFill>
                <a:effectLst/>
              </a:rPr>
              <a:t>thánh</a:t>
            </a:r>
            <a:r>
              <a:rPr lang="en-US" sz="4800" b="0" dirty="0" smtClean="0">
                <a:solidFill>
                  <a:schemeClr val="bg1"/>
                </a:solidFill>
                <a:effectLst/>
              </a:rPr>
              <a:t> </a:t>
            </a:r>
            <a:r>
              <a:rPr lang="en-US" sz="4800" b="0" dirty="0" err="1" smtClean="0">
                <a:solidFill>
                  <a:schemeClr val="bg1"/>
                </a:solidFill>
                <a:effectLst/>
              </a:rPr>
              <a:t>bánh</a:t>
            </a:r>
            <a:r>
              <a:rPr lang="en-US" sz="4800" b="0" dirty="0" smtClean="0">
                <a:solidFill>
                  <a:schemeClr val="bg1"/>
                </a:solidFill>
                <a:effectLst/>
              </a:rPr>
              <a:t> </a:t>
            </a:r>
            <a:r>
              <a:rPr lang="en-US" sz="4800" b="0" dirty="0" err="1" smtClean="0">
                <a:solidFill>
                  <a:schemeClr val="bg1"/>
                </a:solidFill>
                <a:effectLst/>
              </a:rPr>
              <a:t>trắng</a:t>
            </a:r>
            <a:r>
              <a:rPr lang="en-US" sz="4800" b="0" dirty="0" smtClean="0">
                <a:solidFill>
                  <a:schemeClr val="bg1"/>
                </a:solidFill>
                <a:effectLst/>
              </a:rPr>
              <a:t> </a:t>
            </a:r>
            <a:r>
              <a:rPr lang="en-US" sz="4800" b="0" dirty="0" err="1" smtClean="0">
                <a:solidFill>
                  <a:schemeClr val="bg1"/>
                </a:solidFill>
                <a:effectLst/>
              </a:rPr>
              <a:t>tinh</a:t>
            </a:r>
            <a:r>
              <a:rPr lang="en-US" sz="4800" b="0" dirty="0" smtClean="0">
                <a:solidFill>
                  <a:schemeClr val="bg1"/>
                </a:solidFill>
                <a:effectLst/>
              </a:rPr>
              <a:t> </a:t>
            </a:r>
            <a:r>
              <a:rPr lang="en-US" sz="4800" b="0" dirty="0" err="1" smtClean="0">
                <a:solidFill>
                  <a:schemeClr val="bg1"/>
                </a:solidFill>
                <a:effectLst/>
              </a:rPr>
              <a:t>rượu</a:t>
            </a:r>
            <a:r>
              <a:rPr lang="en-US" sz="4800" b="0" dirty="0" smtClean="0">
                <a:solidFill>
                  <a:schemeClr val="bg1"/>
                </a:solidFill>
                <a:effectLst/>
              </a:rPr>
              <a:t> </a:t>
            </a:r>
            <a:r>
              <a:rPr lang="en-US" sz="4800" b="0" dirty="0" err="1" smtClean="0">
                <a:solidFill>
                  <a:schemeClr val="bg1"/>
                </a:solidFill>
                <a:effectLst/>
              </a:rPr>
              <a:t>nho</a:t>
            </a:r>
            <a:r>
              <a:rPr lang="en-US" sz="4800" b="0" dirty="0" smtClean="0">
                <a:solidFill>
                  <a:schemeClr val="bg1"/>
                </a:solidFill>
                <a:effectLst/>
              </a:rPr>
              <a:t> </a:t>
            </a:r>
            <a:r>
              <a:rPr lang="en-US" sz="4800" b="0" dirty="0" err="1" smtClean="0">
                <a:solidFill>
                  <a:schemeClr val="bg1"/>
                </a:solidFill>
                <a:effectLst/>
              </a:rPr>
              <a:t>thanh</a:t>
            </a:r>
            <a:r>
              <a:rPr lang="en-US" sz="4800" b="0" dirty="0" smtClean="0">
                <a:solidFill>
                  <a:schemeClr val="bg1"/>
                </a:solidFill>
                <a:effectLst/>
              </a:rPr>
              <a:t> </a:t>
            </a:r>
            <a:r>
              <a:rPr lang="en-US" sz="4800" b="0" dirty="0" err="1" smtClean="0">
                <a:solidFill>
                  <a:schemeClr val="bg1"/>
                </a:solidFill>
                <a:effectLst/>
              </a:rPr>
              <a:t>khiết</a:t>
            </a:r>
            <a:r>
              <a:rPr lang="en-US" sz="4800" b="0" dirty="0" smtClean="0">
                <a:solidFill>
                  <a:schemeClr val="bg1"/>
                </a:solidFill>
                <a:effectLst/>
              </a:rPr>
              <a:t>. </a:t>
            </a:r>
            <a:r>
              <a:rPr lang="en-US" sz="4800" b="0" dirty="0" err="1" smtClean="0">
                <a:solidFill>
                  <a:schemeClr val="bg1"/>
                </a:solidFill>
                <a:effectLst/>
              </a:rPr>
              <a:t>Nguyện</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nhân</a:t>
            </a:r>
            <a:r>
              <a:rPr lang="en-US" sz="4800" b="0" dirty="0" smtClean="0">
                <a:solidFill>
                  <a:schemeClr val="bg1"/>
                </a:solidFill>
                <a:effectLst/>
              </a:rPr>
              <a:t> </a:t>
            </a:r>
            <a:r>
              <a:rPr lang="en-US" sz="4800" b="0" dirty="0" err="1" smtClean="0">
                <a:solidFill>
                  <a:schemeClr val="bg1"/>
                </a:solidFill>
                <a:effectLst/>
              </a:rPr>
              <a:t>lành</a:t>
            </a:r>
            <a:r>
              <a:rPr lang="en-US" sz="4800" b="0" dirty="0" smtClean="0">
                <a:solidFill>
                  <a:schemeClr val="bg1"/>
                </a:solidFill>
                <a:effectLst/>
              </a:rPr>
              <a:t> </a:t>
            </a:r>
            <a:r>
              <a:rPr lang="en-US" sz="4800" b="0" dirty="0" err="1" smtClean="0">
                <a:solidFill>
                  <a:schemeClr val="bg1"/>
                </a:solidFill>
                <a:effectLst/>
              </a:rPr>
              <a:t>nhận</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chân</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Tựa</a:t>
            </a:r>
            <a:r>
              <a:rPr lang="en-US" sz="4800" b="0" dirty="0" smtClean="0">
                <a:solidFill>
                  <a:schemeClr val="bg1"/>
                </a:solidFill>
                <a:effectLst/>
              </a:rPr>
              <a:t> </a:t>
            </a:r>
            <a:r>
              <a:rPr lang="en-US" sz="4800" b="0" dirty="0" err="1" smtClean="0">
                <a:solidFill>
                  <a:schemeClr val="bg1"/>
                </a:solidFill>
                <a:effectLst/>
              </a:rPr>
              <a:t>ngàn</a:t>
            </a:r>
            <a:r>
              <a:rPr lang="en-US" sz="4800" b="0" dirty="0" smtClean="0">
                <a:solidFill>
                  <a:schemeClr val="bg1"/>
                </a:solidFill>
                <a:effectLst/>
              </a:rPr>
              <a:t> </a:t>
            </a:r>
            <a:r>
              <a:rPr lang="en-US" sz="4800" b="0" dirty="0" err="1" smtClean="0">
                <a:solidFill>
                  <a:schemeClr val="bg1"/>
                </a:solidFill>
                <a:effectLst/>
              </a:rPr>
              <a:t>trầm</a:t>
            </a:r>
            <a:r>
              <a:rPr lang="en-US" sz="4800" b="0" dirty="0" smtClean="0">
                <a:solidFill>
                  <a:schemeClr val="bg1"/>
                </a:solidFill>
                <a:effectLst/>
              </a:rPr>
              <a:t> </a:t>
            </a:r>
            <a:r>
              <a:rPr lang="en-US" sz="4800" b="0" dirty="0" err="1" smtClean="0">
                <a:solidFill>
                  <a:schemeClr val="bg1"/>
                </a:solidFill>
                <a:effectLst/>
              </a:rPr>
              <a:t>ngào</a:t>
            </a:r>
            <a:r>
              <a:rPr lang="en-US" sz="4800" b="0" dirty="0" smtClean="0">
                <a:solidFill>
                  <a:schemeClr val="bg1"/>
                </a:solidFill>
                <a:effectLst/>
              </a:rPr>
              <a:t> </a:t>
            </a:r>
            <a:r>
              <a:rPr lang="en-US" sz="4800" b="0" dirty="0" err="1" smtClean="0">
                <a:solidFill>
                  <a:schemeClr val="bg1"/>
                </a:solidFill>
                <a:effectLst/>
              </a:rPr>
              <a:t>ngạt</a:t>
            </a:r>
            <a:r>
              <a:rPr lang="en-US" sz="4800" b="0" dirty="0" smtClean="0">
                <a:solidFill>
                  <a:schemeClr val="bg1"/>
                </a:solidFill>
                <a:effectLst/>
              </a:rPr>
              <a:t> bay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cõi</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xanh</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Tk1:</a:t>
            </a:r>
            <a:r>
              <a:rPr lang="en-US" sz="6000" b="0" dirty="0" smtClean="0">
                <a:solidFill>
                  <a:schemeClr val="bg1"/>
                </a:solidFill>
                <a:effectLst/>
              </a:rPr>
              <a:t> </a:t>
            </a:r>
            <a:r>
              <a:rPr lang="en-US" sz="6000" b="0" dirty="0" err="1" smtClean="0">
                <a:solidFill>
                  <a:schemeClr val="bg1"/>
                </a:solidFill>
                <a:effectLst/>
              </a:rPr>
              <a:t>Muôn</a:t>
            </a:r>
            <a:r>
              <a:rPr lang="en-US" sz="6000" b="0" dirty="0" smtClean="0">
                <a:solidFill>
                  <a:schemeClr val="bg1"/>
                </a:solidFill>
                <a:effectLst/>
              </a:rPr>
              <a:t> </a:t>
            </a:r>
            <a:r>
              <a:rPr lang="en-US" sz="6000" b="0" dirty="0" err="1" smtClean="0">
                <a:solidFill>
                  <a:schemeClr val="bg1"/>
                </a:solidFill>
                <a:effectLst/>
              </a:rPr>
              <a:t>dân</a:t>
            </a:r>
            <a:r>
              <a:rPr lang="en-US" sz="6000" b="0" dirty="0" smtClean="0">
                <a:solidFill>
                  <a:schemeClr val="bg1"/>
                </a:solidFill>
                <a:effectLst/>
              </a:rPr>
              <a:t> </a:t>
            </a:r>
            <a:r>
              <a:rPr lang="en-US" sz="6000" b="0" dirty="0" err="1" smtClean="0">
                <a:solidFill>
                  <a:schemeClr val="bg1"/>
                </a:solidFill>
                <a:effectLst/>
              </a:rPr>
              <a:t>về</a:t>
            </a:r>
            <a:r>
              <a:rPr lang="en-US" sz="6000" b="0" dirty="0" smtClean="0">
                <a:solidFill>
                  <a:schemeClr val="bg1"/>
                </a:solidFill>
                <a:effectLst/>
              </a:rPr>
              <a:t> </a:t>
            </a:r>
            <a:r>
              <a:rPr lang="en-US" sz="6000" b="0" dirty="0" err="1" smtClean="0">
                <a:solidFill>
                  <a:schemeClr val="bg1"/>
                </a:solidFill>
                <a:effectLst/>
              </a:rPr>
              <a:t>đây</a:t>
            </a:r>
            <a:r>
              <a:rPr lang="en-US" sz="6000" b="0" dirty="0" smtClean="0">
                <a:solidFill>
                  <a:schemeClr val="bg1"/>
                </a:solidFill>
                <a:effectLst/>
              </a:rPr>
              <a:t> </a:t>
            </a:r>
            <a:r>
              <a:rPr lang="en-US" sz="6000" b="0" dirty="0" err="1" smtClean="0">
                <a:solidFill>
                  <a:schemeClr val="bg1"/>
                </a:solidFill>
                <a:effectLst/>
              </a:rPr>
              <a:t>hợp</a:t>
            </a:r>
            <a:r>
              <a:rPr lang="en-US" sz="6000" b="0" dirty="0" smtClean="0">
                <a:solidFill>
                  <a:schemeClr val="bg1"/>
                </a:solidFill>
                <a:effectLst/>
              </a:rPr>
              <a:t> </a:t>
            </a:r>
            <a:r>
              <a:rPr lang="en-US" sz="6000" b="0" dirty="0" err="1" smtClean="0">
                <a:solidFill>
                  <a:schemeClr val="bg1"/>
                </a:solidFill>
                <a:effectLst/>
              </a:rPr>
              <a:t>dâng</a:t>
            </a:r>
            <a:r>
              <a:rPr lang="en-US" sz="6000" b="0" dirty="0" smtClean="0">
                <a:solidFill>
                  <a:schemeClr val="bg1"/>
                </a:solidFill>
                <a:effectLst/>
              </a:rPr>
              <a:t> </a:t>
            </a:r>
            <a:r>
              <a:rPr lang="en-US" sz="6000" b="0" dirty="0" err="1" smtClean="0">
                <a:solidFill>
                  <a:schemeClr val="bg1"/>
                </a:solidFill>
                <a:effectLst/>
              </a:rPr>
              <a:t>lễ</a:t>
            </a:r>
            <a:r>
              <a:rPr lang="en-US" sz="6000" b="0" dirty="0" smtClean="0">
                <a:solidFill>
                  <a:schemeClr val="bg1"/>
                </a:solidFill>
                <a:effectLst/>
              </a:rPr>
              <a:t> </a:t>
            </a:r>
            <a:r>
              <a:rPr lang="en-US" sz="6000" b="0" dirty="0" err="1" smtClean="0">
                <a:solidFill>
                  <a:schemeClr val="bg1"/>
                </a:solidFill>
                <a:effectLst/>
              </a:rPr>
              <a:t>vật</a:t>
            </a:r>
            <a:r>
              <a:rPr lang="en-US" sz="6000" b="0" dirty="0" smtClean="0">
                <a:solidFill>
                  <a:schemeClr val="bg1"/>
                </a:solidFill>
                <a:effectLst/>
              </a:rPr>
              <a:t> </a:t>
            </a:r>
            <a:r>
              <a:rPr lang="en-US" sz="6000" b="0" dirty="0" err="1" smtClean="0">
                <a:solidFill>
                  <a:schemeClr val="bg1"/>
                </a:solidFill>
                <a:effectLst/>
              </a:rPr>
              <a:t>hy</a:t>
            </a:r>
            <a:r>
              <a:rPr lang="en-US" sz="6000" b="0" dirty="0" smtClean="0">
                <a:solidFill>
                  <a:schemeClr val="bg1"/>
                </a:solidFill>
                <a:effectLst/>
              </a:rPr>
              <a:t> </a:t>
            </a:r>
            <a:r>
              <a:rPr lang="en-US" sz="6000" b="0" dirty="0" err="1" smtClean="0">
                <a:solidFill>
                  <a:schemeClr val="bg1"/>
                </a:solidFill>
                <a:effectLst/>
              </a:rPr>
              <a:t>sinh</a:t>
            </a:r>
            <a:r>
              <a:rPr lang="en-US" sz="6000" b="0" dirty="0" smtClean="0">
                <a:solidFill>
                  <a:schemeClr val="bg1"/>
                </a:solidFill>
                <a:effectLst/>
              </a:rPr>
              <a:t>. </a:t>
            </a:r>
            <a:r>
              <a:rPr lang="en-US" sz="6000" b="0" dirty="0" err="1" smtClean="0">
                <a:solidFill>
                  <a:schemeClr val="bg1"/>
                </a:solidFill>
                <a:effectLst/>
              </a:rPr>
              <a:t>Như</a:t>
            </a:r>
            <a:r>
              <a:rPr lang="en-US" sz="6000" b="0" dirty="0" smtClean="0">
                <a:solidFill>
                  <a:schemeClr val="bg1"/>
                </a:solidFill>
                <a:effectLst/>
              </a:rPr>
              <a:t> </a:t>
            </a:r>
            <a:r>
              <a:rPr lang="en-US" sz="6000" b="0" dirty="0" err="1" smtClean="0">
                <a:solidFill>
                  <a:schemeClr val="bg1"/>
                </a:solidFill>
                <a:effectLst/>
              </a:rPr>
              <a:t>trên</a:t>
            </a:r>
            <a:r>
              <a:rPr lang="en-US" sz="6000" b="0" dirty="0" smtClean="0">
                <a:solidFill>
                  <a:schemeClr val="bg1"/>
                </a:solidFill>
                <a:effectLst/>
              </a:rPr>
              <a:t> </a:t>
            </a:r>
            <a:r>
              <a:rPr lang="en-US" sz="6000" b="0" dirty="0" err="1" smtClean="0">
                <a:solidFill>
                  <a:schemeClr val="bg1"/>
                </a:solidFill>
                <a:effectLst/>
              </a:rPr>
              <a:t>đồi</a:t>
            </a:r>
            <a:r>
              <a:rPr lang="en-US" sz="6000" b="0" dirty="0" smtClean="0">
                <a:solidFill>
                  <a:schemeClr val="bg1"/>
                </a:solidFill>
                <a:effectLst/>
              </a:rPr>
              <a:t> </a:t>
            </a:r>
            <a:r>
              <a:rPr lang="en-US" sz="6000" b="0" dirty="0" err="1" smtClean="0">
                <a:solidFill>
                  <a:schemeClr val="bg1"/>
                </a:solidFill>
                <a:effectLst/>
              </a:rPr>
              <a:t>xưa</a:t>
            </a:r>
            <a:r>
              <a:rPr lang="en-US" sz="6000" b="0" dirty="0" smtClean="0">
                <a:solidFill>
                  <a:schemeClr val="bg1"/>
                </a:solidFill>
                <a:effectLst/>
              </a:rPr>
              <a:t> con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hiến</a:t>
            </a:r>
            <a:r>
              <a:rPr lang="en-US" sz="6000" b="0" dirty="0" smtClean="0">
                <a:solidFill>
                  <a:schemeClr val="bg1"/>
                </a:solidFill>
                <a:effectLst/>
              </a:rPr>
              <a:t> </a:t>
            </a:r>
            <a:r>
              <a:rPr lang="en-US" sz="6000" b="0" dirty="0" err="1" smtClean="0">
                <a:solidFill>
                  <a:schemeClr val="bg1"/>
                </a:solidFill>
                <a:effectLst/>
              </a:rPr>
              <a:t>dâng</a:t>
            </a:r>
            <a:r>
              <a:rPr lang="en-US" sz="6000" b="0" dirty="0" smtClean="0">
                <a:solidFill>
                  <a:schemeClr val="bg1"/>
                </a:solidFill>
                <a:effectLst/>
              </a:rPr>
              <a:t> </a:t>
            </a:r>
            <a:r>
              <a:rPr lang="en-US" sz="6000" b="0" dirty="0" err="1" smtClean="0">
                <a:solidFill>
                  <a:schemeClr val="bg1"/>
                </a:solidFill>
                <a:effectLst/>
              </a:rPr>
              <a:t>thân</a:t>
            </a:r>
            <a:r>
              <a:rPr lang="en-US" sz="6000" b="0" dirty="0" smtClean="0">
                <a:solidFill>
                  <a:schemeClr val="bg1"/>
                </a:solidFill>
                <a:effectLst/>
              </a:rPr>
              <a:t> </a:t>
            </a:r>
            <a:r>
              <a:rPr lang="en-US" sz="6000" b="0" dirty="0" err="1" smtClean="0">
                <a:solidFill>
                  <a:schemeClr val="bg1"/>
                </a:solidFill>
                <a:effectLst/>
              </a:rPr>
              <a:t>mình</a:t>
            </a:r>
            <a:r>
              <a:rPr lang="en-US" sz="6000" b="0" dirty="0" smtClean="0">
                <a:solidFill>
                  <a:schemeClr val="bg1"/>
                </a:solidFill>
                <a:effectLst/>
              </a:rPr>
              <a:t>. </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Giờ</a:t>
            </a:r>
            <a:r>
              <a:rPr lang="en-US" sz="4800" b="0" dirty="0" smtClean="0">
                <a:solidFill>
                  <a:schemeClr val="bg1"/>
                </a:solidFill>
                <a:effectLst/>
              </a:rPr>
              <a:t> </a:t>
            </a:r>
            <a:r>
              <a:rPr lang="en-US" sz="4800" b="0" dirty="0" err="1" smtClean="0">
                <a:solidFill>
                  <a:schemeClr val="bg1"/>
                </a:solidFill>
                <a:effectLst/>
              </a:rPr>
              <a:t>đây</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dâng</a:t>
            </a:r>
            <a:r>
              <a:rPr lang="en-US" sz="4800" b="0" dirty="0" smtClean="0">
                <a:solidFill>
                  <a:schemeClr val="bg1"/>
                </a:solidFill>
                <a:effectLst/>
              </a:rPr>
              <a:t>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Thiên</a:t>
            </a:r>
            <a:r>
              <a:rPr lang="en-US" sz="4800" b="0" dirty="0" smtClean="0">
                <a:solidFill>
                  <a:schemeClr val="bg1"/>
                </a:solidFill>
                <a:effectLst/>
              </a:rPr>
              <a:t> </a:t>
            </a:r>
            <a:r>
              <a:rPr lang="en-US" sz="4800" b="0" dirty="0" err="1" smtClean="0">
                <a:solidFill>
                  <a:schemeClr val="bg1"/>
                </a:solidFill>
                <a:effectLst/>
              </a:rPr>
              <a:t>tòa</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sáng</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rất</a:t>
            </a:r>
            <a:r>
              <a:rPr lang="en-US" sz="4800" b="0" dirty="0" smtClean="0">
                <a:solidFill>
                  <a:schemeClr val="bg1"/>
                </a:solidFill>
                <a:effectLst/>
              </a:rPr>
              <a:t> </a:t>
            </a:r>
            <a:r>
              <a:rPr lang="en-US" sz="4800" b="0" dirty="0" err="1" smtClean="0">
                <a:solidFill>
                  <a:schemeClr val="bg1"/>
                </a:solidFill>
                <a:effectLst/>
              </a:rPr>
              <a:t>thánh</a:t>
            </a:r>
            <a:r>
              <a:rPr lang="en-US" sz="4800" b="0" dirty="0" smtClean="0">
                <a:solidFill>
                  <a:schemeClr val="bg1"/>
                </a:solidFill>
                <a:effectLst/>
              </a:rPr>
              <a:t> </a:t>
            </a:r>
            <a:r>
              <a:rPr lang="en-US" sz="4800" b="0" dirty="0" err="1" smtClean="0">
                <a:solidFill>
                  <a:schemeClr val="bg1"/>
                </a:solidFill>
                <a:effectLst/>
              </a:rPr>
              <a:t>bánh</a:t>
            </a:r>
            <a:r>
              <a:rPr lang="en-US" sz="4800" b="0" dirty="0" smtClean="0">
                <a:solidFill>
                  <a:schemeClr val="bg1"/>
                </a:solidFill>
                <a:effectLst/>
              </a:rPr>
              <a:t> </a:t>
            </a:r>
            <a:r>
              <a:rPr lang="en-US" sz="4800" b="0" dirty="0" err="1" smtClean="0">
                <a:solidFill>
                  <a:schemeClr val="bg1"/>
                </a:solidFill>
                <a:effectLst/>
              </a:rPr>
              <a:t>trắng</a:t>
            </a:r>
            <a:r>
              <a:rPr lang="en-US" sz="4800" b="0" dirty="0" smtClean="0">
                <a:solidFill>
                  <a:schemeClr val="bg1"/>
                </a:solidFill>
                <a:effectLst/>
              </a:rPr>
              <a:t> </a:t>
            </a:r>
            <a:r>
              <a:rPr lang="en-US" sz="4800" b="0" dirty="0" err="1" smtClean="0">
                <a:solidFill>
                  <a:schemeClr val="bg1"/>
                </a:solidFill>
                <a:effectLst/>
              </a:rPr>
              <a:t>tinh</a:t>
            </a:r>
            <a:r>
              <a:rPr lang="en-US" sz="4800" b="0" dirty="0" smtClean="0">
                <a:solidFill>
                  <a:schemeClr val="bg1"/>
                </a:solidFill>
                <a:effectLst/>
              </a:rPr>
              <a:t> </a:t>
            </a:r>
            <a:r>
              <a:rPr lang="en-US" sz="4800" b="0" dirty="0" err="1" smtClean="0">
                <a:solidFill>
                  <a:schemeClr val="bg1"/>
                </a:solidFill>
                <a:effectLst/>
              </a:rPr>
              <a:t>rượu</a:t>
            </a:r>
            <a:r>
              <a:rPr lang="en-US" sz="4800" b="0" dirty="0" smtClean="0">
                <a:solidFill>
                  <a:schemeClr val="bg1"/>
                </a:solidFill>
                <a:effectLst/>
              </a:rPr>
              <a:t> </a:t>
            </a:r>
            <a:r>
              <a:rPr lang="en-US" sz="4800" b="0" dirty="0" err="1" smtClean="0">
                <a:solidFill>
                  <a:schemeClr val="bg1"/>
                </a:solidFill>
                <a:effectLst/>
              </a:rPr>
              <a:t>nho</a:t>
            </a:r>
            <a:r>
              <a:rPr lang="en-US" sz="4800" b="0" dirty="0" smtClean="0">
                <a:solidFill>
                  <a:schemeClr val="bg1"/>
                </a:solidFill>
                <a:effectLst/>
              </a:rPr>
              <a:t> </a:t>
            </a:r>
            <a:r>
              <a:rPr lang="en-US" sz="4800" b="0" dirty="0" err="1" smtClean="0">
                <a:solidFill>
                  <a:schemeClr val="bg1"/>
                </a:solidFill>
                <a:effectLst/>
              </a:rPr>
              <a:t>thanh</a:t>
            </a:r>
            <a:r>
              <a:rPr lang="en-US" sz="4800" b="0" dirty="0" smtClean="0">
                <a:solidFill>
                  <a:schemeClr val="bg1"/>
                </a:solidFill>
                <a:effectLst/>
              </a:rPr>
              <a:t> </a:t>
            </a:r>
            <a:r>
              <a:rPr lang="en-US" sz="4800" b="0" dirty="0" err="1" smtClean="0">
                <a:solidFill>
                  <a:schemeClr val="bg1"/>
                </a:solidFill>
                <a:effectLst/>
              </a:rPr>
              <a:t>khiết</a:t>
            </a:r>
            <a:r>
              <a:rPr lang="en-US" sz="4800" b="0" dirty="0" smtClean="0">
                <a:solidFill>
                  <a:schemeClr val="bg1"/>
                </a:solidFill>
                <a:effectLst/>
              </a:rPr>
              <a:t>. </a:t>
            </a:r>
            <a:r>
              <a:rPr lang="en-US" sz="4800" b="0" dirty="0" err="1" smtClean="0">
                <a:solidFill>
                  <a:schemeClr val="bg1"/>
                </a:solidFill>
                <a:effectLst/>
              </a:rPr>
              <a:t>Nguyện</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nhân</a:t>
            </a:r>
            <a:r>
              <a:rPr lang="en-US" sz="4800" b="0" dirty="0" smtClean="0">
                <a:solidFill>
                  <a:schemeClr val="bg1"/>
                </a:solidFill>
                <a:effectLst/>
              </a:rPr>
              <a:t> </a:t>
            </a:r>
            <a:r>
              <a:rPr lang="en-US" sz="4800" b="0" dirty="0" err="1" smtClean="0">
                <a:solidFill>
                  <a:schemeClr val="bg1"/>
                </a:solidFill>
                <a:effectLst/>
              </a:rPr>
              <a:t>lành</a:t>
            </a:r>
            <a:r>
              <a:rPr lang="en-US" sz="4800" b="0" dirty="0" smtClean="0">
                <a:solidFill>
                  <a:schemeClr val="bg1"/>
                </a:solidFill>
                <a:effectLst/>
              </a:rPr>
              <a:t> </a:t>
            </a:r>
            <a:r>
              <a:rPr lang="en-US" sz="4800" b="0" dirty="0" err="1" smtClean="0">
                <a:solidFill>
                  <a:schemeClr val="bg1"/>
                </a:solidFill>
                <a:effectLst/>
              </a:rPr>
              <a:t>nhận</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chân</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Tựa</a:t>
            </a:r>
            <a:r>
              <a:rPr lang="en-US" sz="4800" b="0" dirty="0" smtClean="0">
                <a:solidFill>
                  <a:schemeClr val="bg1"/>
                </a:solidFill>
                <a:effectLst/>
              </a:rPr>
              <a:t> </a:t>
            </a:r>
            <a:r>
              <a:rPr lang="en-US" sz="4800" b="0" dirty="0" err="1" smtClean="0">
                <a:solidFill>
                  <a:schemeClr val="bg1"/>
                </a:solidFill>
                <a:effectLst/>
              </a:rPr>
              <a:t>ngàn</a:t>
            </a:r>
            <a:r>
              <a:rPr lang="en-US" sz="4800" b="0" dirty="0" smtClean="0">
                <a:solidFill>
                  <a:schemeClr val="bg1"/>
                </a:solidFill>
                <a:effectLst/>
              </a:rPr>
              <a:t> </a:t>
            </a:r>
            <a:r>
              <a:rPr lang="en-US" sz="4800" b="0" dirty="0" err="1" smtClean="0">
                <a:solidFill>
                  <a:schemeClr val="bg1"/>
                </a:solidFill>
                <a:effectLst/>
              </a:rPr>
              <a:t>trầm</a:t>
            </a:r>
            <a:r>
              <a:rPr lang="en-US" sz="4800" b="0" dirty="0" smtClean="0">
                <a:solidFill>
                  <a:schemeClr val="bg1"/>
                </a:solidFill>
                <a:effectLst/>
              </a:rPr>
              <a:t> </a:t>
            </a:r>
            <a:r>
              <a:rPr lang="en-US" sz="4800" b="0" dirty="0" err="1" smtClean="0">
                <a:solidFill>
                  <a:schemeClr val="bg1"/>
                </a:solidFill>
                <a:effectLst/>
              </a:rPr>
              <a:t>ngào</a:t>
            </a:r>
            <a:r>
              <a:rPr lang="en-US" sz="4800" b="0" dirty="0" smtClean="0">
                <a:solidFill>
                  <a:schemeClr val="bg1"/>
                </a:solidFill>
                <a:effectLst/>
              </a:rPr>
              <a:t> </a:t>
            </a:r>
            <a:r>
              <a:rPr lang="en-US" sz="4800" b="0" dirty="0" err="1" smtClean="0">
                <a:solidFill>
                  <a:schemeClr val="bg1"/>
                </a:solidFill>
                <a:effectLst/>
              </a:rPr>
              <a:t>ngạt</a:t>
            </a:r>
            <a:r>
              <a:rPr lang="en-US" sz="4800" b="0" dirty="0" smtClean="0">
                <a:solidFill>
                  <a:schemeClr val="bg1"/>
                </a:solidFill>
                <a:effectLst/>
              </a:rPr>
              <a:t> bay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cõi</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xanh</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37730891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Tk2:</a:t>
            </a:r>
            <a:r>
              <a:rPr lang="en-US" sz="6000" b="0" dirty="0" smtClean="0">
                <a:solidFill>
                  <a:schemeClr val="bg1"/>
                </a:solidFill>
                <a:effectLst/>
              </a:rPr>
              <a:t> </a:t>
            </a:r>
            <a:r>
              <a:rPr lang="en-US" sz="6000" b="0" dirty="0" err="1" smtClean="0">
                <a:solidFill>
                  <a:schemeClr val="bg1"/>
                </a:solidFill>
                <a:effectLst/>
              </a:rPr>
              <a:t>Muôn</a:t>
            </a:r>
            <a:r>
              <a:rPr lang="en-US" sz="6000" b="0" dirty="0" smtClean="0">
                <a:solidFill>
                  <a:schemeClr val="bg1"/>
                </a:solidFill>
                <a:effectLst/>
              </a:rPr>
              <a:t> </a:t>
            </a:r>
            <a:r>
              <a:rPr lang="en-US" sz="6000" b="0" dirty="0" err="1" smtClean="0">
                <a:solidFill>
                  <a:schemeClr val="bg1"/>
                </a:solidFill>
                <a:effectLst/>
              </a:rPr>
              <a:t>muôn</a:t>
            </a:r>
            <a:r>
              <a:rPr lang="en-US" sz="6000" b="0" dirty="0" smtClean="0">
                <a:solidFill>
                  <a:schemeClr val="bg1"/>
                </a:solidFill>
                <a:effectLst/>
              </a:rPr>
              <a:t> </a:t>
            </a:r>
            <a:r>
              <a:rPr lang="en-US" sz="6000" b="0" dirty="0" err="1" smtClean="0">
                <a:solidFill>
                  <a:schemeClr val="bg1"/>
                </a:solidFill>
                <a:effectLst/>
              </a:rPr>
              <a:t>lời</a:t>
            </a:r>
            <a:r>
              <a:rPr lang="en-US" sz="6000" b="0" dirty="0" smtClean="0">
                <a:solidFill>
                  <a:schemeClr val="bg1"/>
                </a:solidFill>
                <a:effectLst/>
              </a:rPr>
              <a:t> </a:t>
            </a:r>
            <a:r>
              <a:rPr lang="en-US" sz="6000" b="0" dirty="0" err="1" smtClean="0">
                <a:solidFill>
                  <a:schemeClr val="bg1"/>
                </a:solidFill>
                <a:effectLst/>
              </a:rPr>
              <a:t>ca</a:t>
            </a:r>
            <a:r>
              <a:rPr lang="en-US" sz="6000" b="0" dirty="0" smtClean="0">
                <a:solidFill>
                  <a:schemeClr val="bg1"/>
                </a:solidFill>
                <a:effectLst/>
              </a:rPr>
              <a:t> </a:t>
            </a:r>
            <a:r>
              <a:rPr lang="en-US" sz="6000" b="0" dirty="0" err="1" smtClean="0">
                <a:solidFill>
                  <a:schemeClr val="bg1"/>
                </a:solidFill>
                <a:effectLst/>
              </a:rPr>
              <a:t>hòa</a:t>
            </a:r>
            <a:r>
              <a:rPr lang="en-US" sz="6000" b="0" dirty="0" smtClean="0">
                <a:solidFill>
                  <a:schemeClr val="bg1"/>
                </a:solidFill>
                <a:effectLst/>
              </a:rPr>
              <a:t> </a:t>
            </a:r>
            <a:r>
              <a:rPr lang="en-US" sz="6000" b="0" dirty="0" err="1" smtClean="0">
                <a:solidFill>
                  <a:schemeClr val="bg1"/>
                </a:solidFill>
                <a:effectLst/>
              </a:rPr>
              <a:t>vang</a:t>
            </a:r>
            <a:r>
              <a:rPr lang="en-US" sz="6000" b="0" dirty="0" smtClean="0">
                <a:solidFill>
                  <a:schemeClr val="bg1"/>
                </a:solidFill>
                <a:effectLst/>
              </a:rPr>
              <a:t> </a:t>
            </a:r>
            <a:r>
              <a:rPr lang="en-US" sz="6000" b="0" dirty="0" err="1" smtClean="0">
                <a:solidFill>
                  <a:schemeClr val="bg1"/>
                </a:solidFill>
                <a:effectLst/>
              </a:rPr>
              <a:t>trong</a:t>
            </a:r>
            <a:r>
              <a:rPr lang="en-US" sz="6000" b="0" dirty="0" smtClean="0">
                <a:solidFill>
                  <a:schemeClr val="bg1"/>
                </a:solidFill>
                <a:effectLst/>
              </a:rPr>
              <a:t> </a:t>
            </a:r>
            <a:r>
              <a:rPr lang="en-US" sz="6000" b="0" dirty="0" err="1" smtClean="0">
                <a:solidFill>
                  <a:schemeClr val="bg1"/>
                </a:solidFill>
                <a:effectLst/>
              </a:rPr>
              <a:t>tình</a:t>
            </a:r>
            <a:r>
              <a:rPr lang="en-US" sz="6000" b="0" dirty="0" smtClean="0">
                <a:solidFill>
                  <a:schemeClr val="bg1"/>
                </a:solidFill>
                <a:effectLst/>
              </a:rPr>
              <a:t> </a:t>
            </a:r>
            <a:r>
              <a:rPr lang="en-US" sz="6000" b="0" dirty="0" err="1" smtClean="0">
                <a:solidFill>
                  <a:schemeClr val="bg1"/>
                </a:solidFill>
                <a:effectLst/>
              </a:rPr>
              <a:t>thân</a:t>
            </a:r>
            <a:r>
              <a:rPr lang="en-US" sz="6000" b="0" dirty="0" smtClean="0">
                <a:solidFill>
                  <a:schemeClr val="bg1"/>
                </a:solidFill>
                <a:effectLst/>
              </a:rPr>
              <a:t> </a:t>
            </a:r>
            <a:r>
              <a:rPr lang="en-US" sz="6000" b="0" dirty="0" err="1" smtClean="0">
                <a:solidFill>
                  <a:schemeClr val="bg1"/>
                </a:solidFill>
                <a:effectLst/>
              </a:rPr>
              <a:t>yêu</a:t>
            </a:r>
            <a:r>
              <a:rPr lang="en-US" sz="6000" b="0" dirty="0" smtClean="0">
                <a:solidFill>
                  <a:schemeClr val="bg1"/>
                </a:solidFill>
                <a:effectLst/>
              </a:rPr>
              <a:t>. </a:t>
            </a:r>
            <a:r>
              <a:rPr lang="en-US" sz="6000" b="0" dirty="0" err="1" smtClean="0">
                <a:solidFill>
                  <a:schemeClr val="bg1"/>
                </a:solidFill>
                <a:effectLst/>
              </a:rPr>
              <a:t>Dâng</a:t>
            </a:r>
            <a:r>
              <a:rPr lang="en-US" sz="6000" b="0" dirty="0" smtClean="0">
                <a:solidFill>
                  <a:schemeClr val="bg1"/>
                </a:solidFill>
                <a:effectLst/>
              </a:rPr>
              <a:t> </a:t>
            </a:r>
            <a:r>
              <a:rPr lang="en-US" sz="6000" b="0" dirty="0" err="1" smtClean="0">
                <a:solidFill>
                  <a:schemeClr val="bg1"/>
                </a:solidFill>
                <a:effectLst/>
              </a:rPr>
              <a:t>lên</a:t>
            </a:r>
            <a:r>
              <a:rPr lang="en-US" sz="6000" b="0" dirty="0" smtClean="0">
                <a:solidFill>
                  <a:schemeClr val="bg1"/>
                </a:solidFill>
                <a:effectLst/>
              </a:rPr>
              <a:t> </a:t>
            </a:r>
            <a:r>
              <a:rPr lang="en-US" sz="6000" b="0" dirty="0" err="1" smtClean="0">
                <a:solidFill>
                  <a:schemeClr val="bg1"/>
                </a:solidFill>
                <a:effectLst/>
              </a:rPr>
              <a:t>trời</a:t>
            </a:r>
            <a:r>
              <a:rPr lang="en-US" sz="6000" b="0" dirty="0" smtClean="0">
                <a:solidFill>
                  <a:schemeClr val="bg1"/>
                </a:solidFill>
                <a:effectLst/>
              </a:rPr>
              <a:t> </a:t>
            </a:r>
            <a:r>
              <a:rPr lang="en-US" sz="6000" b="0" dirty="0" err="1" smtClean="0">
                <a:solidFill>
                  <a:schemeClr val="bg1"/>
                </a:solidFill>
                <a:effectLst/>
              </a:rPr>
              <a:t>cao</a:t>
            </a:r>
            <a:r>
              <a:rPr lang="en-US" sz="6000" b="0" dirty="0" smtClean="0">
                <a:solidFill>
                  <a:schemeClr val="bg1"/>
                </a:solidFill>
                <a:effectLst/>
              </a:rPr>
              <a:t> </a:t>
            </a:r>
            <a:r>
              <a:rPr lang="en-US" sz="6000" b="0" dirty="0" err="1" smtClean="0">
                <a:solidFill>
                  <a:schemeClr val="bg1"/>
                </a:solidFill>
                <a:effectLst/>
              </a:rPr>
              <a:t>xin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đoái</a:t>
            </a:r>
            <a:r>
              <a:rPr lang="en-US" sz="6000" b="0" dirty="0" smtClean="0">
                <a:solidFill>
                  <a:schemeClr val="bg1"/>
                </a:solidFill>
                <a:effectLst/>
              </a:rPr>
              <a:t> </a:t>
            </a:r>
            <a:r>
              <a:rPr lang="en-US" sz="6000" b="0" dirty="0" err="1" smtClean="0">
                <a:solidFill>
                  <a:schemeClr val="bg1"/>
                </a:solidFill>
                <a:effectLst/>
              </a:rPr>
              <a:t>thương</a:t>
            </a:r>
            <a:r>
              <a:rPr lang="en-US" sz="6000" b="0" dirty="0" smtClean="0">
                <a:solidFill>
                  <a:schemeClr val="bg1"/>
                </a:solidFill>
                <a:effectLst/>
              </a:rPr>
              <a:t> </a:t>
            </a:r>
            <a:r>
              <a:rPr lang="en-US" sz="6000" b="0" dirty="0" err="1" smtClean="0">
                <a:solidFill>
                  <a:schemeClr val="bg1"/>
                </a:solidFill>
                <a:effectLst/>
              </a:rPr>
              <a:t>nhận</a:t>
            </a:r>
            <a:r>
              <a:rPr lang="en-US" sz="6000" b="0" dirty="0" smtClean="0">
                <a:solidFill>
                  <a:schemeClr val="bg1"/>
                </a:solidFill>
                <a:effectLst/>
              </a:rPr>
              <a:t> </a:t>
            </a:r>
            <a:r>
              <a:rPr lang="en-US" sz="6000" b="0" dirty="0" err="1" smtClean="0">
                <a:solidFill>
                  <a:schemeClr val="bg1"/>
                </a:solidFill>
                <a:effectLst/>
              </a:rPr>
              <a:t>lời</a:t>
            </a:r>
            <a:r>
              <a:rPr lang="en-US" sz="6000" b="0" dirty="0" smtClean="0">
                <a:solidFill>
                  <a:schemeClr val="bg1"/>
                </a:solidFill>
                <a:effectLst/>
              </a:rPr>
              <a:t>. </a:t>
            </a:r>
            <a:endParaRPr lang="en-US" sz="6000" b="0" dirty="0">
              <a:solidFill>
                <a:schemeClr val="bg1"/>
              </a:solidFill>
              <a:effectLst/>
            </a:endParaRPr>
          </a:p>
        </p:txBody>
      </p:sp>
    </p:spTree>
    <p:extLst>
      <p:ext uri="{BB962C8B-B14F-4D97-AF65-F5344CB8AC3E}">
        <p14:creationId xmlns:p14="http://schemas.microsoft.com/office/powerpoint/2010/main" val="15185127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Giờ</a:t>
            </a:r>
            <a:r>
              <a:rPr lang="en-US" sz="4800" b="0" dirty="0" smtClean="0">
                <a:solidFill>
                  <a:schemeClr val="bg1"/>
                </a:solidFill>
                <a:effectLst/>
              </a:rPr>
              <a:t> </a:t>
            </a:r>
            <a:r>
              <a:rPr lang="en-US" sz="4800" b="0" dirty="0" err="1" smtClean="0">
                <a:solidFill>
                  <a:schemeClr val="bg1"/>
                </a:solidFill>
                <a:effectLst/>
              </a:rPr>
              <a:t>đây</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dâng</a:t>
            </a:r>
            <a:r>
              <a:rPr lang="en-US" sz="4800" b="0" dirty="0" smtClean="0">
                <a:solidFill>
                  <a:schemeClr val="bg1"/>
                </a:solidFill>
                <a:effectLst/>
              </a:rPr>
              <a:t>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Thiên</a:t>
            </a:r>
            <a:r>
              <a:rPr lang="en-US" sz="4800" b="0" dirty="0" smtClean="0">
                <a:solidFill>
                  <a:schemeClr val="bg1"/>
                </a:solidFill>
                <a:effectLst/>
              </a:rPr>
              <a:t> </a:t>
            </a:r>
            <a:r>
              <a:rPr lang="en-US" sz="4800" b="0" dirty="0" err="1" smtClean="0">
                <a:solidFill>
                  <a:schemeClr val="bg1"/>
                </a:solidFill>
                <a:effectLst/>
              </a:rPr>
              <a:t>tòa</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sáng</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rất</a:t>
            </a:r>
            <a:r>
              <a:rPr lang="en-US" sz="4800" b="0" dirty="0" smtClean="0">
                <a:solidFill>
                  <a:schemeClr val="bg1"/>
                </a:solidFill>
                <a:effectLst/>
              </a:rPr>
              <a:t> </a:t>
            </a:r>
            <a:r>
              <a:rPr lang="en-US" sz="4800" b="0" dirty="0" err="1" smtClean="0">
                <a:solidFill>
                  <a:schemeClr val="bg1"/>
                </a:solidFill>
                <a:effectLst/>
              </a:rPr>
              <a:t>thánh</a:t>
            </a:r>
            <a:r>
              <a:rPr lang="en-US" sz="4800" b="0" dirty="0" smtClean="0">
                <a:solidFill>
                  <a:schemeClr val="bg1"/>
                </a:solidFill>
                <a:effectLst/>
              </a:rPr>
              <a:t> </a:t>
            </a:r>
            <a:r>
              <a:rPr lang="en-US" sz="4800" b="0" dirty="0" err="1" smtClean="0">
                <a:solidFill>
                  <a:schemeClr val="bg1"/>
                </a:solidFill>
                <a:effectLst/>
              </a:rPr>
              <a:t>bánh</a:t>
            </a:r>
            <a:r>
              <a:rPr lang="en-US" sz="4800" b="0" dirty="0" smtClean="0">
                <a:solidFill>
                  <a:schemeClr val="bg1"/>
                </a:solidFill>
                <a:effectLst/>
              </a:rPr>
              <a:t> </a:t>
            </a:r>
            <a:r>
              <a:rPr lang="en-US" sz="4800" b="0" dirty="0" err="1" smtClean="0">
                <a:solidFill>
                  <a:schemeClr val="bg1"/>
                </a:solidFill>
                <a:effectLst/>
              </a:rPr>
              <a:t>trắng</a:t>
            </a:r>
            <a:r>
              <a:rPr lang="en-US" sz="4800" b="0" dirty="0" smtClean="0">
                <a:solidFill>
                  <a:schemeClr val="bg1"/>
                </a:solidFill>
                <a:effectLst/>
              </a:rPr>
              <a:t> </a:t>
            </a:r>
            <a:r>
              <a:rPr lang="en-US" sz="4800" b="0" dirty="0" err="1" smtClean="0">
                <a:solidFill>
                  <a:schemeClr val="bg1"/>
                </a:solidFill>
                <a:effectLst/>
              </a:rPr>
              <a:t>tinh</a:t>
            </a:r>
            <a:r>
              <a:rPr lang="en-US" sz="4800" b="0" dirty="0" smtClean="0">
                <a:solidFill>
                  <a:schemeClr val="bg1"/>
                </a:solidFill>
                <a:effectLst/>
              </a:rPr>
              <a:t> </a:t>
            </a:r>
            <a:r>
              <a:rPr lang="en-US" sz="4800" b="0" dirty="0" err="1" smtClean="0">
                <a:solidFill>
                  <a:schemeClr val="bg1"/>
                </a:solidFill>
                <a:effectLst/>
              </a:rPr>
              <a:t>rượu</a:t>
            </a:r>
            <a:r>
              <a:rPr lang="en-US" sz="4800" b="0" dirty="0" smtClean="0">
                <a:solidFill>
                  <a:schemeClr val="bg1"/>
                </a:solidFill>
                <a:effectLst/>
              </a:rPr>
              <a:t> </a:t>
            </a:r>
            <a:r>
              <a:rPr lang="en-US" sz="4800" b="0" dirty="0" err="1" smtClean="0">
                <a:solidFill>
                  <a:schemeClr val="bg1"/>
                </a:solidFill>
                <a:effectLst/>
              </a:rPr>
              <a:t>nho</a:t>
            </a:r>
            <a:r>
              <a:rPr lang="en-US" sz="4800" b="0" dirty="0" smtClean="0">
                <a:solidFill>
                  <a:schemeClr val="bg1"/>
                </a:solidFill>
                <a:effectLst/>
              </a:rPr>
              <a:t> </a:t>
            </a:r>
            <a:r>
              <a:rPr lang="en-US" sz="4800" b="0" dirty="0" err="1" smtClean="0">
                <a:solidFill>
                  <a:schemeClr val="bg1"/>
                </a:solidFill>
                <a:effectLst/>
              </a:rPr>
              <a:t>thanh</a:t>
            </a:r>
            <a:r>
              <a:rPr lang="en-US" sz="4800" b="0" dirty="0" smtClean="0">
                <a:solidFill>
                  <a:schemeClr val="bg1"/>
                </a:solidFill>
                <a:effectLst/>
              </a:rPr>
              <a:t> </a:t>
            </a:r>
            <a:r>
              <a:rPr lang="en-US" sz="4800" b="0" dirty="0" err="1" smtClean="0">
                <a:solidFill>
                  <a:schemeClr val="bg1"/>
                </a:solidFill>
                <a:effectLst/>
              </a:rPr>
              <a:t>khiết</a:t>
            </a:r>
            <a:r>
              <a:rPr lang="en-US" sz="4800" b="0" dirty="0" smtClean="0">
                <a:solidFill>
                  <a:schemeClr val="bg1"/>
                </a:solidFill>
                <a:effectLst/>
              </a:rPr>
              <a:t>. </a:t>
            </a:r>
            <a:r>
              <a:rPr lang="en-US" sz="4800" b="0" dirty="0" err="1" smtClean="0">
                <a:solidFill>
                  <a:schemeClr val="bg1"/>
                </a:solidFill>
                <a:effectLst/>
              </a:rPr>
              <a:t>Nguyện</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nhân</a:t>
            </a:r>
            <a:r>
              <a:rPr lang="en-US" sz="4800" b="0" dirty="0" smtClean="0">
                <a:solidFill>
                  <a:schemeClr val="bg1"/>
                </a:solidFill>
                <a:effectLst/>
              </a:rPr>
              <a:t> </a:t>
            </a:r>
            <a:r>
              <a:rPr lang="en-US" sz="4800" b="0" dirty="0" err="1" smtClean="0">
                <a:solidFill>
                  <a:schemeClr val="bg1"/>
                </a:solidFill>
                <a:effectLst/>
              </a:rPr>
              <a:t>lành</a:t>
            </a:r>
            <a:r>
              <a:rPr lang="en-US" sz="4800" b="0" dirty="0" smtClean="0">
                <a:solidFill>
                  <a:schemeClr val="bg1"/>
                </a:solidFill>
                <a:effectLst/>
              </a:rPr>
              <a:t> </a:t>
            </a:r>
            <a:r>
              <a:rPr lang="en-US" sz="4800" b="0" dirty="0" err="1" smtClean="0">
                <a:solidFill>
                  <a:schemeClr val="bg1"/>
                </a:solidFill>
                <a:effectLst/>
              </a:rPr>
              <a:t>nhận</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chân</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Tựa</a:t>
            </a:r>
            <a:r>
              <a:rPr lang="en-US" sz="4800" b="0" dirty="0" smtClean="0">
                <a:solidFill>
                  <a:schemeClr val="bg1"/>
                </a:solidFill>
                <a:effectLst/>
              </a:rPr>
              <a:t> </a:t>
            </a:r>
            <a:r>
              <a:rPr lang="en-US" sz="4800" b="0" dirty="0" err="1" smtClean="0">
                <a:solidFill>
                  <a:schemeClr val="bg1"/>
                </a:solidFill>
                <a:effectLst/>
              </a:rPr>
              <a:t>ngàn</a:t>
            </a:r>
            <a:r>
              <a:rPr lang="en-US" sz="4800" b="0" dirty="0" smtClean="0">
                <a:solidFill>
                  <a:schemeClr val="bg1"/>
                </a:solidFill>
                <a:effectLst/>
              </a:rPr>
              <a:t> </a:t>
            </a:r>
            <a:r>
              <a:rPr lang="en-US" sz="4800" b="0" dirty="0" err="1" smtClean="0">
                <a:solidFill>
                  <a:schemeClr val="bg1"/>
                </a:solidFill>
                <a:effectLst/>
              </a:rPr>
              <a:t>trầm</a:t>
            </a:r>
            <a:r>
              <a:rPr lang="en-US" sz="4800" b="0" dirty="0" smtClean="0">
                <a:solidFill>
                  <a:schemeClr val="bg1"/>
                </a:solidFill>
                <a:effectLst/>
              </a:rPr>
              <a:t> </a:t>
            </a:r>
            <a:r>
              <a:rPr lang="en-US" sz="4800" b="0" dirty="0" err="1" smtClean="0">
                <a:solidFill>
                  <a:schemeClr val="bg1"/>
                </a:solidFill>
                <a:effectLst/>
              </a:rPr>
              <a:t>ngào</a:t>
            </a:r>
            <a:r>
              <a:rPr lang="en-US" sz="4800" b="0" dirty="0" smtClean="0">
                <a:solidFill>
                  <a:schemeClr val="bg1"/>
                </a:solidFill>
                <a:effectLst/>
              </a:rPr>
              <a:t> </a:t>
            </a:r>
            <a:r>
              <a:rPr lang="en-US" sz="4800" b="0" dirty="0" err="1" smtClean="0">
                <a:solidFill>
                  <a:schemeClr val="bg1"/>
                </a:solidFill>
                <a:effectLst/>
              </a:rPr>
              <a:t>ngạt</a:t>
            </a:r>
            <a:r>
              <a:rPr lang="en-US" sz="4800" b="0" dirty="0" smtClean="0">
                <a:solidFill>
                  <a:schemeClr val="bg1"/>
                </a:solidFill>
                <a:effectLst/>
              </a:rPr>
              <a:t> bay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cõi</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xanh</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3773089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FFFF00"/>
                </a:solidFill>
                <a:effectLst/>
              </a:rPr>
              <a:t>Tk3:</a:t>
            </a:r>
            <a:r>
              <a:rPr lang="en-US" sz="6000" b="0" dirty="0" smtClean="0">
                <a:solidFill>
                  <a:schemeClr val="bg1"/>
                </a:solidFill>
                <a:effectLst/>
              </a:rPr>
              <a:t> </a:t>
            </a:r>
            <a:r>
              <a:rPr lang="en-US" sz="6000" b="0" dirty="0" err="1" smtClean="0">
                <a:solidFill>
                  <a:schemeClr val="bg1"/>
                </a:solidFill>
                <a:effectLst/>
              </a:rPr>
              <a:t>Xin</a:t>
            </a:r>
            <a:r>
              <a:rPr lang="en-US" sz="6000" b="0" dirty="0" smtClean="0">
                <a:solidFill>
                  <a:schemeClr val="bg1"/>
                </a:solidFill>
                <a:effectLst/>
              </a:rPr>
              <a:t> </a:t>
            </a:r>
            <a:r>
              <a:rPr lang="en-US" sz="6000" b="0" dirty="0" err="1" smtClean="0">
                <a:solidFill>
                  <a:schemeClr val="bg1"/>
                </a:solidFill>
                <a:effectLst/>
              </a:rPr>
              <a:t>cho</a:t>
            </a:r>
            <a:r>
              <a:rPr lang="en-US" sz="6000" b="0" dirty="0" smtClean="0">
                <a:solidFill>
                  <a:schemeClr val="bg1"/>
                </a:solidFill>
                <a:effectLst/>
              </a:rPr>
              <a:t> </a:t>
            </a:r>
            <a:r>
              <a:rPr lang="en-US" sz="6000" b="0" dirty="0" err="1" smtClean="0">
                <a:solidFill>
                  <a:schemeClr val="bg1"/>
                </a:solidFill>
                <a:effectLst/>
              </a:rPr>
              <a:t>đoàn</a:t>
            </a:r>
            <a:r>
              <a:rPr lang="en-US" sz="6000" b="0" dirty="0" smtClean="0">
                <a:solidFill>
                  <a:schemeClr val="bg1"/>
                </a:solidFill>
                <a:effectLst/>
              </a:rPr>
              <a:t> con </a:t>
            </a:r>
            <a:r>
              <a:rPr lang="en-US" sz="6000" b="0" dirty="0" err="1" smtClean="0">
                <a:solidFill>
                  <a:schemeClr val="bg1"/>
                </a:solidFill>
                <a:effectLst/>
              </a:rPr>
              <a:t>hiệp</a:t>
            </a:r>
            <a:r>
              <a:rPr lang="en-US" sz="6000" b="0" dirty="0" smtClean="0">
                <a:solidFill>
                  <a:schemeClr val="bg1"/>
                </a:solidFill>
                <a:effectLst/>
              </a:rPr>
              <a:t> </a:t>
            </a:r>
            <a:r>
              <a:rPr lang="en-US" sz="6000" b="0" dirty="0" err="1" smtClean="0">
                <a:solidFill>
                  <a:schemeClr val="bg1"/>
                </a:solidFill>
                <a:effectLst/>
              </a:rPr>
              <a:t>hoan</a:t>
            </a:r>
            <a:r>
              <a:rPr lang="en-US" sz="6000" b="0" dirty="0" smtClean="0">
                <a:solidFill>
                  <a:schemeClr val="bg1"/>
                </a:solidFill>
                <a:effectLst/>
              </a:rPr>
              <a:t> </a:t>
            </a:r>
            <a:r>
              <a:rPr lang="en-US" sz="6000" b="0" dirty="0" err="1" smtClean="0">
                <a:solidFill>
                  <a:schemeClr val="bg1"/>
                </a:solidFill>
                <a:effectLst/>
              </a:rPr>
              <a:t>trong</a:t>
            </a:r>
            <a:r>
              <a:rPr lang="en-US" sz="6000" b="0" dirty="0" smtClean="0">
                <a:solidFill>
                  <a:schemeClr val="bg1"/>
                </a:solidFill>
                <a:effectLst/>
              </a:rPr>
              <a:t> </a:t>
            </a:r>
            <a:r>
              <a:rPr lang="en-US" sz="6000" b="0" dirty="0" err="1" smtClean="0">
                <a:solidFill>
                  <a:schemeClr val="bg1"/>
                </a:solidFill>
                <a:effectLst/>
              </a:rPr>
              <a:t>nguồn</a:t>
            </a:r>
            <a:r>
              <a:rPr lang="en-US" sz="6000" b="0" dirty="0" smtClean="0">
                <a:solidFill>
                  <a:schemeClr val="bg1"/>
                </a:solidFill>
                <a:effectLst/>
              </a:rPr>
              <a:t> </a:t>
            </a:r>
            <a:r>
              <a:rPr lang="en-US" sz="6000" b="0" dirty="0" err="1" smtClean="0">
                <a:solidFill>
                  <a:schemeClr val="bg1"/>
                </a:solidFill>
                <a:effectLst/>
              </a:rPr>
              <a:t>ơn</a:t>
            </a:r>
            <a:r>
              <a:rPr lang="en-US" sz="6000" b="0" dirty="0" smtClean="0">
                <a:solidFill>
                  <a:schemeClr val="bg1"/>
                </a:solidFill>
                <a:effectLst/>
              </a:rPr>
              <a:t> </a:t>
            </a:r>
            <a:r>
              <a:rPr lang="en-US" sz="6000" b="0" dirty="0" err="1" smtClean="0">
                <a:solidFill>
                  <a:schemeClr val="bg1"/>
                </a:solidFill>
                <a:effectLst/>
              </a:rPr>
              <a:t>thiêng</a:t>
            </a:r>
            <a:r>
              <a:rPr lang="en-US" sz="6000" b="0" dirty="0" smtClean="0">
                <a:solidFill>
                  <a:schemeClr val="bg1"/>
                </a:solidFill>
                <a:effectLst/>
              </a:rPr>
              <a:t>. </a:t>
            </a:r>
            <a:r>
              <a:rPr lang="en-US" sz="6000" b="0" dirty="0" err="1" smtClean="0">
                <a:solidFill>
                  <a:schemeClr val="bg1"/>
                </a:solidFill>
                <a:effectLst/>
              </a:rPr>
              <a:t>Muôn</a:t>
            </a:r>
            <a:r>
              <a:rPr lang="en-US" sz="6000" b="0" dirty="0" smtClean="0">
                <a:solidFill>
                  <a:schemeClr val="bg1"/>
                </a:solidFill>
                <a:effectLst/>
              </a:rPr>
              <a:t> </a:t>
            </a:r>
            <a:r>
              <a:rPr lang="en-US" sz="6000" b="0" dirty="0" err="1" smtClean="0">
                <a:solidFill>
                  <a:schemeClr val="bg1"/>
                </a:solidFill>
                <a:effectLst/>
              </a:rPr>
              <a:t>dân</a:t>
            </a:r>
            <a:r>
              <a:rPr lang="en-US" sz="6000" b="0" dirty="0" smtClean="0">
                <a:solidFill>
                  <a:schemeClr val="bg1"/>
                </a:solidFill>
                <a:effectLst/>
              </a:rPr>
              <a:t> </a:t>
            </a:r>
            <a:r>
              <a:rPr lang="en-US" sz="6000" b="0" dirty="0" err="1" smtClean="0">
                <a:solidFill>
                  <a:schemeClr val="bg1"/>
                </a:solidFill>
                <a:effectLst/>
              </a:rPr>
              <a:t>hiệp</a:t>
            </a:r>
            <a:r>
              <a:rPr lang="en-US" sz="6000" b="0" dirty="0" smtClean="0">
                <a:solidFill>
                  <a:schemeClr val="bg1"/>
                </a:solidFill>
                <a:effectLst/>
              </a:rPr>
              <a:t> </a:t>
            </a:r>
            <a:r>
              <a:rPr lang="en-US" sz="6000" b="0" dirty="0" err="1" smtClean="0">
                <a:solidFill>
                  <a:schemeClr val="bg1"/>
                </a:solidFill>
                <a:effectLst/>
              </a:rPr>
              <a:t>đây</a:t>
            </a:r>
            <a:r>
              <a:rPr lang="en-US" sz="6000" b="0" dirty="0" smtClean="0">
                <a:solidFill>
                  <a:schemeClr val="bg1"/>
                </a:solidFill>
                <a:effectLst/>
              </a:rPr>
              <a:t> </a:t>
            </a:r>
            <a:r>
              <a:rPr lang="en-US" sz="6000" b="0" dirty="0" err="1" smtClean="0">
                <a:solidFill>
                  <a:schemeClr val="bg1"/>
                </a:solidFill>
                <a:effectLst/>
              </a:rPr>
              <a:t>tôn</a:t>
            </a:r>
            <a:r>
              <a:rPr lang="en-US" sz="6000" b="0" dirty="0" smtClean="0">
                <a:solidFill>
                  <a:schemeClr val="bg1"/>
                </a:solidFill>
                <a:effectLst/>
              </a:rPr>
              <a:t> </a:t>
            </a:r>
            <a:r>
              <a:rPr lang="en-US" sz="6000" b="0" dirty="0" err="1" smtClean="0">
                <a:solidFill>
                  <a:schemeClr val="bg1"/>
                </a:solidFill>
                <a:effectLst/>
              </a:rPr>
              <a:t>kính</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luôn</a:t>
            </a:r>
            <a:r>
              <a:rPr lang="en-US" sz="6000" b="0" dirty="0" smtClean="0">
                <a:solidFill>
                  <a:schemeClr val="bg1"/>
                </a:solidFill>
                <a:effectLst/>
              </a:rPr>
              <a:t> </a:t>
            </a:r>
            <a:r>
              <a:rPr lang="en-US" sz="6000" b="0" dirty="0" err="1" smtClean="0">
                <a:solidFill>
                  <a:schemeClr val="bg1"/>
                </a:solidFill>
                <a:effectLst/>
              </a:rPr>
              <a:t>trọn</a:t>
            </a:r>
            <a:r>
              <a:rPr lang="en-US" sz="6000" b="0" dirty="0" smtClean="0">
                <a:solidFill>
                  <a:schemeClr val="bg1"/>
                </a:solidFill>
                <a:effectLst/>
              </a:rPr>
              <a:t> </a:t>
            </a:r>
            <a:r>
              <a:rPr lang="en-US" sz="6000" b="0" dirty="0" err="1" smtClean="0">
                <a:solidFill>
                  <a:schemeClr val="bg1"/>
                </a:solidFill>
                <a:effectLst/>
              </a:rPr>
              <a:t>niềm</a:t>
            </a:r>
            <a:r>
              <a:rPr lang="en-US" sz="6000" b="0" dirty="0" smtClean="0">
                <a:solidFill>
                  <a:schemeClr val="bg1"/>
                </a:solidFill>
                <a:effectLst/>
              </a:rPr>
              <a:t>. </a:t>
            </a:r>
            <a:endParaRPr lang="en-US" sz="6000" b="0" dirty="0">
              <a:solidFill>
                <a:schemeClr val="bg1"/>
              </a:solidFill>
              <a:effectLst/>
            </a:endParaRPr>
          </a:p>
        </p:txBody>
      </p:sp>
    </p:spTree>
    <p:extLst>
      <p:ext uri="{BB962C8B-B14F-4D97-AF65-F5344CB8AC3E}">
        <p14:creationId xmlns:p14="http://schemas.microsoft.com/office/powerpoint/2010/main" val="15185127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smtClean="0">
                <a:solidFill>
                  <a:srgbClr val="FFFF00"/>
                </a:solidFill>
              </a:rPr>
              <a:t>Đk</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Giờ</a:t>
            </a:r>
            <a:r>
              <a:rPr lang="en-US" sz="4800" b="0" dirty="0" smtClean="0">
                <a:solidFill>
                  <a:schemeClr val="bg1"/>
                </a:solidFill>
                <a:effectLst/>
              </a:rPr>
              <a:t> </a:t>
            </a:r>
            <a:r>
              <a:rPr lang="en-US" sz="4800" b="0" dirty="0" err="1" smtClean="0">
                <a:solidFill>
                  <a:schemeClr val="bg1"/>
                </a:solidFill>
                <a:effectLst/>
              </a:rPr>
              <a:t>đây</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dâng</a:t>
            </a:r>
            <a:r>
              <a:rPr lang="en-US" sz="4800" b="0" dirty="0" smtClean="0">
                <a:solidFill>
                  <a:schemeClr val="bg1"/>
                </a:solidFill>
                <a:effectLst/>
              </a:rPr>
              <a:t>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Thiên</a:t>
            </a:r>
            <a:r>
              <a:rPr lang="en-US" sz="4800" b="0" dirty="0" smtClean="0">
                <a:solidFill>
                  <a:schemeClr val="bg1"/>
                </a:solidFill>
                <a:effectLst/>
              </a:rPr>
              <a:t> </a:t>
            </a:r>
            <a:r>
              <a:rPr lang="en-US" sz="4800" b="0" dirty="0" err="1" smtClean="0">
                <a:solidFill>
                  <a:schemeClr val="bg1"/>
                </a:solidFill>
                <a:effectLst/>
              </a:rPr>
              <a:t>tòa</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sáng</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rất</a:t>
            </a:r>
            <a:r>
              <a:rPr lang="en-US" sz="4800" b="0" dirty="0" smtClean="0">
                <a:solidFill>
                  <a:schemeClr val="bg1"/>
                </a:solidFill>
                <a:effectLst/>
              </a:rPr>
              <a:t> </a:t>
            </a:r>
            <a:r>
              <a:rPr lang="en-US" sz="4800" b="0" dirty="0" err="1" smtClean="0">
                <a:solidFill>
                  <a:schemeClr val="bg1"/>
                </a:solidFill>
                <a:effectLst/>
              </a:rPr>
              <a:t>thánh</a:t>
            </a:r>
            <a:r>
              <a:rPr lang="en-US" sz="4800" b="0" dirty="0" smtClean="0">
                <a:solidFill>
                  <a:schemeClr val="bg1"/>
                </a:solidFill>
                <a:effectLst/>
              </a:rPr>
              <a:t> </a:t>
            </a:r>
            <a:r>
              <a:rPr lang="en-US" sz="4800" b="0" dirty="0" err="1" smtClean="0">
                <a:solidFill>
                  <a:schemeClr val="bg1"/>
                </a:solidFill>
                <a:effectLst/>
              </a:rPr>
              <a:t>bánh</a:t>
            </a:r>
            <a:r>
              <a:rPr lang="en-US" sz="4800" b="0" dirty="0" smtClean="0">
                <a:solidFill>
                  <a:schemeClr val="bg1"/>
                </a:solidFill>
                <a:effectLst/>
              </a:rPr>
              <a:t> </a:t>
            </a:r>
            <a:r>
              <a:rPr lang="en-US" sz="4800" b="0" dirty="0" err="1" smtClean="0">
                <a:solidFill>
                  <a:schemeClr val="bg1"/>
                </a:solidFill>
                <a:effectLst/>
              </a:rPr>
              <a:t>trắng</a:t>
            </a:r>
            <a:r>
              <a:rPr lang="en-US" sz="4800" b="0" dirty="0" smtClean="0">
                <a:solidFill>
                  <a:schemeClr val="bg1"/>
                </a:solidFill>
                <a:effectLst/>
              </a:rPr>
              <a:t> </a:t>
            </a:r>
            <a:r>
              <a:rPr lang="en-US" sz="4800" b="0" dirty="0" err="1" smtClean="0">
                <a:solidFill>
                  <a:schemeClr val="bg1"/>
                </a:solidFill>
                <a:effectLst/>
              </a:rPr>
              <a:t>tinh</a:t>
            </a:r>
            <a:r>
              <a:rPr lang="en-US" sz="4800" b="0" dirty="0" smtClean="0">
                <a:solidFill>
                  <a:schemeClr val="bg1"/>
                </a:solidFill>
                <a:effectLst/>
              </a:rPr>
              <a:t> </a:t>
            </a:r>
            <a:r>
              <a:rPr lang="en-US" sz="4800" b="0" dirty="0" err="1" smtClean="0">
                <a:solidFill>
                  <a:schemeClr val="bg1"/>
                </a:solidFill>
                <a:effectLst/>
              </a:rPr>
              <a:t>rượu</a:t>
            </a:r>
            <a:r>
              <a:rPr lang="en-US" sz="4800" b="0" dirty="0" smtClean="0">
                <a:solidFill>
                  <a:schemeClr val="bg1"/>
                </a:solidFill>
                <a:effectLst/>
              </a:rPr>
              <a:t> </a:t>
            </a:r>
            <a:r>
              <a:rPr lang="en-US" sz="4800" b="0" dirty="0" err="1" smtClean="0">
                <a:solidFill>
                  <a:schemeClr val="bg1"/>
                </a:solidFill>
                <a:effectLst/>
              </a:rPr>
              <a:t>nho</a:t>
            </a:r>
            <a:r>
              <a:rPr lang="en-US" sz="4800" b="0" dirty="0" smtClean="0">
                <a:solidFill>
                  <a:schemeClr val="bg1"/>
                </a:solidFill>
                <a:effectLst/>
              </a:rPr>
              <a:t> </a:t>
            </a:r>
            <a:r>
              <a:rPr lang="en-US" sz="4800" b="0" dirty="0" err="1" smtClean="0">
                <a:solidFill>
                  <a:schemeClr val="bg1"/>
                </a:solidFill>
                <a:effectLst/>
              </a:rPr>
              <a:t>thanh</a:t>
            </a:r>
            <a:r>
              <a:rPr lang="en-US" sz="4800" b="0" dirty="0" smtClean="0">
                <a:solidFill>
                  <a:schemeClr val="bg1"/>
                </a:solidFill>
                <a:effectLst/>
              </a:rPr>
              <a:t> </a:t>
            </a:r>
            <a:r>
              <a:rPr lang="en-US" sz="4800" b="0" dirty="0" err="1" smtClean="0">
                <a:solidFill>
                  <a:schemeClr val="bg1"/>
                </a:solidFill>
                <a:effectLst/>
              </a:rPr>
              <a:t>khiết</a:t>
            </a:r>
            <a:r>
              <a:rPr lang="en-US" sz="4800" b="0" dirty="0" smtClean="0">
                <a:solidFill>
                  <a:schemeClr val="bg1"/>
                </a:solidFill>
                <a:effectLst/>
              </a:rPr>
              <a:t>. </a:t>
            </a:r>
            <a:r>
              <a:rPr lang="en-US" sz="4800" b="0" dirty="0" err="1" smtClean="0">
                <a:solidFill>
                  <a:schemeClr val="bg1"/>
                </a:solidFill>
                <a:effectLst/>
              </a:rPr>
              <a:t>Nguyện</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nhân</a:t>
            </a:r>
            <a:r>
              <a:rPr lang="en-US" sz="4800" b="0" dirty="0" smtClean="0">
                <a:solidFill>
                  <a:schemeClr val="bg1"/>
                </a:solidFill>
                <a:effectLst/>
              </a:rPr>
              <a:t> </a:t>
            </a:r>
            <a:r>
              <a:rPr lang="en-US" sz="4800" b="0" dirty="0" err="1" smtClean="0">
                <a:solidFill>
                  <a:schemeClr val="bg1"/>
                </a:solidFill>
                <a:effectLst/>
              </a:rPr>
              <a:t>lành</a:t>
            </a:r>
            <a:r>
              <a:rPr lang="en-US" sz="4800" b="0" dirty="0" smtClean="0">
                <a:solidFill>
                  <a:schemeClr val="bg1"/>
                </a:solidFill>
                <a:effectLst/>
              </a:rPr>
              <a:t> </a:t>
            </a:r>
            <a:r>
              <a:rPr lang="en-US" sz="4800" b="0" dirty="0" err="1" smtClean="0">
                <a:solidFill>
                  <a:schemeClr val="bg1"/>
                </a:solidFill>
                <a:effectLst/>
              </a:rPr>
              <a:t>nhận</a:t>
            </a:r>
            <a:r>
              <a:rPr lang="en-US" sz="4800" b="0" dirty="0" smtClean="0">
                <a:solidFill>
                  <a:schemeClr val="bg1"/>
                </a:solidFill>
                <a:effectLst/>
              </a:rPr>
              <a:t> </a:t>
            </a:r>
            <a:r>
              <a:rPr lang="en-US" sz="4800" b="0" dirty="0" err="1" smtClean="0">
                <a:solidFill>
                  <a:schemeClr val="bg1"/>
                </a:solidFill>
                <a:effectLst/>
              </a:rPr>
              <a:t>của</a:t>
            </a:r>
            <a:r>
              <a:rPr lang="en-US" sz="4800" b="0" dirty="0" smtClean="0">
                <a:solidFill>
                  <a:schemeClr val="bg1"/>
                </a:solidFill>
                <a:effectLst/>
              </a:rPr>
              <a:t> </a:t>
            </a:r>
            <a:r>
              <a:rPr lang="en-US" sz="4800" b="0" dirty="0" err="1" smtClean="0">
                <a:solidFill>
                  <a:schemeClr val="bg1"/>
                </a:solidFill>
                <a:effectLst/>
              </a:rPr>
              <a:t>lễ</a:t>
            </a:r>
            <a:r>
              <a:rPr lang="en-US" sz="4800" b="0" dirty="0" smtClean="0">
                <a:solidFill>
                  <a:schemeClr val="bg1"/>
                </a:solidFill>
                <a:effectLst/>
              </a:rPr>
              <a:t> </a:t>
            </a:r>
            <a:r>
              <a:rPr lang="en-US" sz="4800" b="0" dirty="0" err="1" smtClean="0">
                <a:solidFill>
                  <a:schemeClr val="bg1"/>
                </a:solidFill>
                <a:effectLst/>
              </a:rPr>
              <a:t>chân</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Tựa</a:t>
            </a:r>
            <a:r>
              <a:rPr lang="en-US" sz="4800" b="0" dirty="0" smtClean="0">
                <a:solidFill>
                  <a:schemeClr val="bg1"/>
                </a:solidFill>
                <a:effectLst/>
              </a:rPr>
              <a:t> </a:t>
            </a:r>
            <a:r>
              <a:rPr lang="en-US" sz="4800" b="0" dirty="0" err="1" smtClean="0">
                <a:solidFill>
                  <a:schemeClr val="bg1"/>
                </a:solidFill>
                <a:effectLst/>
              </a:rPr>
              <a:t>ngàn</a:t>
            </a:r>
            <a:r>
              <a:rPr lang="en-US" sz="4800" b="0" dirty="0" smtClean="0">
                <a:solidFill>
                  <a:schemeClr val="bg1"/>
                </a:solidFill>
                <a:effectLst/>
              </a:rPr>
              <a:t> </a:t>
            </a:r>
            <a:r>
              <a:rPr lang="en-US" sz="4800" b="0" dirty="0" err="1" smtClean="0">
                <a:solidFill>
                  <a:schemeClr val="bg1"/>
                </a:solidFill>
                <a:effectLst/>
              </a:rPr>
              <a:t>trầm</a:t>
            </a:r>
            <a:r>
              <a:rPr lang="en-US" sz="4800" b="0" dirty="0" smtClean="0">
                <a:solidFill>
                  <a:schemeClr val="bg1"/>
                </a:solidFill>
                <a:effectLst/>
              </a:rPr>
              <a:t> </a:t>
            </a:r>
            <a:r>
              <a:rPr lang="en-US" sz="4800" b="0" dirty="0" err="1" smtClean="0">
                <a:solidFill>
                  <a:schemeClr val="bg1"/>
                </a:solidFill>
                <a:effectLst/>
              </a:rPr>
              <a:t>ngào</a:t>
            </a:r>
            <a:r>
              <a:rPr lang="en-US" sz="4800" b="0" dirty="0" smtClean="0">
                <a:solidFill>
                  <a:schemeClr val="bg1"/>
                </a:solidFill>
                <a:effectLst/>
              </a:rPr>
              <a:t> </a:t>
            </a:r>
            <a:r>
              <a:rPr lang="en-US" sz="4800" b="0" dirty="0" err="1" smtClean="0">
                <a:solidFill>
                  <a:schemeClr val="bg1"/>
                </a:solidFill>
                <a:effectLst/>
              </a:rPr>
              <a:t>ngạt</a:t>
            </a:r>
            <a:r>
              <a:rPr lang="en-US" sz="4800" b="0" dirty="0" smtClean="0">
                <a:solidFill>
                  <a:schemeClr val="bg1"/>
                </a:solidFill>
                <a:effectLst/>
              </a:rPr>
              <a:t> bay </a:t>
            </a:r>
            <a:r>
              <a:rPr lang="en-US" sz="4800" b="0" dirty="0" err="1" smtClean="0">
                <a:solidFill>
                  <a:schemeClr val="bg1"/>
                </a:solidFill>
                <a:effectLst/>
              </a:rPr>
              <a:t>lên</a:t>
            </a:r>
            <a:r>
              <a:rPr lang="en-US" sz="4800" b="0" dirty="0" smtClean="0">
                <a:solidFill>
                  <a:schemeClr val="bg1"/>
                </a:solidFill>
                <a:effectLst/>
              </a:rPr>
              <a:t> </a:t>
            </a:r>
            <a:r>
              <a:rPr lang="en-US" sz="4800" b="0" dirty="0" err="1" smtClean="0">
                <a:solidFill>
                  <a:schemeClr val="bg1"/>
                </a:solidFill>
                <a:effectLst/>
              </a:rPr>
              <a:t>cõi</a:t>
            </a:r>
            <a:r>
              <a:rPr lang="en-US" sz="4800" b="0" dirty="0" smtClean="0">
                <a:solidFill>
                  <a:schemeClr val="bg1"/>
                </a:solidFill>
                <a:effectLst/>
              </a:rPr>
              <a:t> </a:t>
            </a:r>
            <a:r>
              <a:rPr lang="en-US" sz="4800" b="0" dirty="0" err="1" smtClean="0">
                <a:solidFill>
                  <a:schemeClr val="bg1"/>
                </a:solidFill>
                <a:effectLst/>
              </a:rPr>
              <a:t>cao</a:t>
            </a:r>
            <a:r>
              <a:rPr lang="en-US" sz="4800" b="0" dirty="0" smtClean="0">
                <a:solidFill>
                  <a:schemeClr val="bg1"/>
                </a:solidFill>
                <a:effectLst/>
              </a:rPr>
              <a:t> </a:t>
            </a:r>
            <a:r>
              <a:rPr lang="en-US" sz="4800" b="0" dirty="0" err="1" smtClean="0">
                <a:solidFill>
                  <a:schemeClr val="bg1"/>
                </a:solidFill>
                <a:effectLst/>
              </a:rPr>
              <a:t>xanh</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37730891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dirty="0" err="1" smtClean="0">
                <a:solidFill>
                  <a:srgbClr val="FFFF00"/>
                </a:solidFill>
                <a:effectLst/>
              </a:rPr>
              <a:t>Ca</a:t>
            </a:r>
            <a:r>
              <a:rPr lang="en-US" sz="5400" b="0" dirty="0" smtClean="0">
                <a:solidFill>
                  <a:srgbClr val="FFFF00"/>
                </a:solidFill>
                <a:effectLst/>
              </a:rPr>
              <a:t> </a:t>
            </a:r>
            <a:r>
              <a:rPr lang="en-US" sz="5400" b="0" dirty="0" err="1" smtClean="0">
                <a:solidFill>
                  <a:srgbClr val="FFFF00"/>
                </a:solidFill>
                <a:effectLst/>
              </a:rPr>
              <a:t>Nguyện</a:t>
            </a:r>
            <a:r>
              <a:rPr lang="en-US" sz="5400" b="0" dirty="0" smtClean="0">
                <a:solidFill>
                  <a:srgbClr val="FFFF00"/>
                </a:solidFill>
                <a:effectLst/>
              </a:rPr>
              <a:t> </a:t>
            </a:r>
            <a:r>
              <a:rPr lang="en-US" sz="5400" b="0" dirty="0" err="1" smtClean="0">
                <a:solidFill>
                  <a:srgbClr val="FFFF00"/>
                </a:solidFill>
                <a:effectLst/>
              </a:rPr>
              <a:t>Hiệp</a:t>
            </a:r>
            <a:r>
              <a:rPr lang="en-US" sz="5400" b="0" dirty="0" smtClean="0">
                <a:solidFill>
                  <a:srgbClr val="FFFF00"/>
                </a:solidFill>
                <a:effectLst/>
              </a:rPr>
              <a:t> </a:t>
            </a:r>
            <a:r>
              <a:rPr lang="en-US" sz="5400" b="0" dirty="0" err="1" smtClean="0">
                <a:solidFill>
                  <a:srgbClr val="FFFF00"/>
                </a:solidFill>
                <a:effectLst/>
              </a:rPr>
              <a:t>Lễ</a:t>
            </a:r>
            <a:r>
              <a:rPr lang="en-US" sz="5400" b="0" dirty="0" smtClean="0">
                <a:solidFill>
                  <a:srgbClr val="FFFF00"/>
                </a:solidFill>
                <a:effectLst/>
              </a:rPr>
              <a:t/>
            </a:r>
            <a:br>
              <a:rPr lang="en-US" sz="5400" b="0" dirty="0" smtClean="0">
                <a:solidFill>
                  <a:srgbClr val="FFFF00"/>
                </a:solidFill>
                <a:effectLst/>
              </a:rPr>
            </a:br>
            <a:r>
              <a:rPr lang="en-US" sz="5400" dirty="0" err="1" smtClean="0">
                <a:solidFill>
                  <a:srgbClr val="FFFF00"/>
                </a:solidFill>
              </a:rPr>
              <a:t>Lúa</a:t>
            </a:r>
            <a:r>
              <a:rPr lang="en-US" sz="5400" dirty="0" smtClean="0">
                <a:solidFill>
                  <a:srgbClr val="FFFF00"/>
                </a:solidFill>
              </a:rPr>
              <a:t> </a:t>
            </a:r>
            <a:r>
              <a:rPr lang="en-US" sz="5400" dirty="0" err="1" smtClean="0">
                <a:solidFill>
                  <a:srgbClr val="FFFF00"/>
                </a:solidFill>
              </a:rPr>
              <a:t>Chín</a:t>
            </a:r>
            <a:r>
              <a:rPr lang="en-US" sz="5400" dirty="0" smtClean="0">
                <a:solidFill>
                  <a:srgbClr val="FFFF00"/>
                </a:solidFill>
              </a:rPr>
              <a:t> </a:t>
            </a:r>
            <a:r>
              <a:rPr lang="en-US" sz="5400" dirty="0" err="1" smtClean="0">
                <a:solidFill>
                  <a:srgbClr val="FFFF00"/>
                </a:solidFill>
              </a:rPr>
              <a:t>Đầy</a:t>
            </a:r>
            <a:r>
              <a:rPr lang="en-US" sz="5400" dirty="0" smtClean="0">
                <a:solidFill>
                  <a:srgbClr val="FFFF00"/>
                </a:solidFill>
              </a:rPr>
              <a:t> </a:t>
            </a:r>
            <a:r>
              <a:rPr lang="en-US" sz="5400" dirty="0" err="1" smtClean="0">
                <a:solidFill>
                  <a:srgbClr val="FFFF00"/>
                </a:solidFill>
              </a:rPr>
              <a:t>Đồng</a:t>
            </a:r>
            <a:r>
              <a:rPr lang="en-US" sz="5400" b="0" dirty="0" smtClean="0">
                <a:solidFill>
                  <a:srgbClr val="FFFF00"/>
                </a:solidFill>
                <a:effectLst/>
              </a:rPr>
              <a:t/>
            </a:r>
            <a:br>
              <a:rPr lang="en-US" sz="5400" b="0" dirty="0" smtClean="0">
                <a:solidFill>
                  <a:srgbClr val="FFFF00"/>
                </a:solidFill>
                <a:effectLst/>
              </a:rPr>
            </a:br>
            <a:r>
              <a:rPr lang="en-US" sz="5400" i="1" dirty="0" smtClean="0">
                <a:solidFill>
                  <a:schemeClr val="bg1"/>
                </a:solidFill>
              </a:rPr>
              <a:t>Lm. </a:t>
            </a:r>
            <a:r>
              <a:rPr lang="en-US" sz="5400" i="1" dirty="0" err="1" smtClean="0">
                <a:solidFill>
                  <a:schemeClr val="bg1"/>
                </a:solidFill>
              </a:rPr>
              <a:t>Thiên</a:t>
            </a:r>
            <a:r>
              <a:rPr lang="en-US" sz="5400" i="1" dirty="0" smtClean="0">
                <a:solidFill>
                  <a:schemeClr val="bg1"/>
                </a:solidFill>
              </a:rPr>
              <a:t> </a:t>
            </a:r>
            <a:r>
              <a:rPr lang="en-US" sz="5400" i="1" dirty="0" err="1" smtClean="0">
                <a:solidFill>
                  <a:schemeClr val="bg1"/>
                </a:solidFill>
              </a:rPr>
              <a:t>Ân</a:t>
            </a:r>
            <a:endParaRPr lang="en-US" sz="54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smtClean="0">
                <a:solidFill>
                  <a:srgbClr val="FFFF00"/>
                </a:solidFill>
                <a:effectLst/>
              </a:rPr>
              <a:t>Tk1:</a:t>
            </a:r>
            <a:r>
              <a:rPr lang="en-US" sz="6000" b="0" dirty="0" smtClean="0">
                <a:solidFill>
                  <a:schemeClr val="bg1"/>
                </a:solidFill>
                <a:effectLst/>
              </a:rPr>
              <a:t> </a:t>
            </a:r>
            <a:r>
              <a:rPr lang="en-US" sz="6000" dirty="0" err="1" smtClean="0">
                <a:solidFill>
                  <a:schemeClr val="bg1"/>
                </a:solidFill>
              </a:rPr>
              <a:t>Đồng</a:t>
            </a:r>
            <a:r>
              <a:rPr lang="en-US" sz="6000" dirty="0" smtClean="0">
                <a:solidFill>
                  <a:schemeClr val="bg1"/>
                </a:solidFill>
              </a:rPr>
              <a:t> </a:t>
            </a:r>
            <a:r>
              <a:rPr lang="en-US" sz="6000" dirty="0" err="1" smtClean="0">
                <a:solidFill>
                  <a:schemeClr val="bg1"/>
                </a:solidFill>
              </a:rPr>
              <a:t>lúa</a:t>
            </a:r>
            <a:r>
              <a:rPr lang="en-US" sz="6000" dirty="0" smtClean="0">
                <a:solidFill>
                  <a:schemeClr val="bg1"/>
                </a:solidFill>
              </a:rPr>
              <a:t> </a:t>
            </a:r>
            <a:r>
              <a:rPr lang="en-US" sz="6000" dirty="0" err="1" smtClean="0">
                <a:solidFill>
                  <a:schemeClr val="bg1"/>
                </a:solidFill>
              </a:rPr>
              <a:t>đã</a:t>
            </a:r>
            <a:r>
              <a:rPr lang="en-US" sz="6000" dirty="0" smtClean="0">
                <a:solidFill>
                  <a:schemeClr val="bg1"/>
                </a:solidFill>
              </a:rPr>
              <a:t> </a:t>
            </a:r>
            <a:r>
              <a:rPr lang="en-US" sz="6000" dirty="0" err="1" smtClean="0">
                <a:solidFill>
                  <a:schemeClr val="bg1"/>
                </a:solidFill>
              </a:rPr>
              <a:t>trổ</a:t>
            </a:r>
            <a:r>
              <a:rPr lang="en-US" sz="6000" dirty="0" smtClean="0">
                <a:solidFill>
                  <a:schemeClr val="bg1"/>
                </a:solidFill>
              </a:rPr>
              <a:t> </a:t>
            </a:r>
            <a:r>
              <a:rPr lang="en-US" sz="6000" dirty="0" err="1" smtClean="0">
                <a:solidFill>
                  <a:schemeClr val="bg1"/>
                </a:solidFill>
              </a:rPr>
              <a:t>bông</a:t>
            </a:r>
            <a:r>
              <a:rPr lang="en-US" sz="6000" dirty="0" smtClean="0">
                <a:solidFill>
                  <a:schemeClr val="bg1"/>
                </a:solidFill>
              </a:rPr>
              <a:t> </a:t>
            </a:r>
            <a:r>
              <a:rPr lang="en-US" sz="6000" dirty="0" err="1" smtClean="0">
                <a:solidFill>
                  <a:schemeClr val="bg1"/>
                </a:solidFill>
              </a:rPr>
              <a:t>vàng</a:t>
            </a:r>
            <a:r>
              <a:rPr lang="en-US" sz="6000" dirty="0" smtClean="0">
                <a:solidFill>
                  <a:schemeClr val="bg1"/>
                </a:solidFill>
              </a:rPr>
              <a:t> </a:t>
            </a:r>
            <a:r>
              <a:rPr lang="en-US" sz="6000" dirty="0" err="1" smtClean="0">
                <a:solidFill>
                  <a:schemeClr val="bg1"/>
                </a:solidFill>
              </a:rPr>
              <a:t>úa</a:t>
            </a:r>
            <a:r>
              <a:rPr lang="en-US" sz="6000" dirty="0" smtClean="0">
                <a:solidFill>
                  <a:schemeClr val="bg1"/>
                </a:solidFill>
              </a:rPr>
              <a:t>, </a:t>
            </a:r>
            <a:r>
              <a:rPr lang="en-US" sz="6000" dirty="0" err="1" smtClean="0">
                <a:solidFill>
                  <a:schemeClr val="bg1"/>
                </a:solidFill>
              </a:rPr>
              <a:t>đong</a:t>
            </a:r>
            <a:r>
              <a:rPr lang="en-US" sz="6000" dirty="0" smtClean="0">
                <a:solidFill>
                  <a:schemeClr val="bg1"/>
                </a:solidFill>
              </a:rPr>
              <a:t> </a:t>
            </a:r>
            <a:r>
              <a:rPr lang="en-US" sz="6000" dirty="0" err="1" smtClean="0">
                <a:solidFill>
                  <a:schemeClr val="bg1"/>
                </a:solidFill>
              </a:rPr>
              <a:t>đưa</a:t>
            </a:r>
            <a:r>
              <a:rPr lang="en-US" sz="6000" dirty="0" smtClean="0">
                <a:solidFill>
                  <a:schemeClr val="bg1"/>
                </a:solidFill>
              </a:rPr>
              <a:t> </a:t>
            </a:r>
            <a:r>
              <a:rPr lang="en-US" sz="6000" dirty="0" err="1" smtClean="0">
                <a:solidFill>
                  <a:schemeClr val="bg1"/>
                </a:solidFill>
              </a:rPr>
              <a:t>trước</a:t>
            </a:r>
            <a:r>
              <a:rPr lang="en-US" sz="6000" dirty="0" smtClean="0">
                <a:solidFill>
                  <a:schemeClr val="bg1"/>
                </a:solidFill>
              </a:rPr>
              <a:t> </a:t>
            </a:r>
            <a:r>
              <a:rPr lang="en-US" sz="6000" dirty="0" err="1" smtClean="0">
                <a:solidFill>
                  <a:schemeClr val="bg1"/>
                </a:solidFill>
              </a:rPr>
              <a:t>gió</a:t>
            </a:r>
            <a:r>
              <a:rPr lang="en-US" sz="6000" dirty="0" smtClean="0">
                <a:solidFill>
                  <a:schemeClr val="bg1"/>
                </a:solidFill>
              </a:rPr>
              <a:t> lay </a:t>
            </a:r>
            <a:r>
              <a:rPr lang="en-US" sz="6000" dirty="0" err="1" smtClean="0">
                <a:solidFill>
                  <a:schemeClr val="bg1"/>
                </a:solidFill>
              </a:rPr>
              <a:t>nhè</a:t>
            </a:r>
            <a:r>
              <a:rPr lang="en-US" sz="6000" dirty="0" smtClean="0">
                <a:solidFill>
                  <a:schemeClr val="bg1"/>
                </a:solidFill>
              </a:rPr>
              <a:t> </a:t>
            </a:r>
            <a:r>
              <a:rPr lang="en-US" sz="6000" dirty="0" err="1" smtClean="0">
                <a:solidFill>
                  <a:schemeClr val="bg1"/>
                </a:solidFill>
              </a:rPr>
              <a:t>nhẹ</a:t>
            </a:r>
            <a:r>
              <a:rPr lang="en-US" sz="6000" dirty="0" smtClean="0">
                <a:solidFill>
                  <a:schemeClr val="bg1"/>
                </a:solidFill>
              </a:rPr>
              <a:t>. </a:t>
            </a:r>
            <a:r>
              <a:rPr lang="en-US" sz="6000" dirty="0" err="1" smtClean="0">
                <a:solidFill>
                  <a:schemeClr val="bg1"/>
                </a:solidFill>
              </a:rPr>
              <a:t>Chờ</a:t>
            </a:r>
            <a:r>
              <a:rPr lang="en-US" sz="6000" dirty="0" smtClean="0">
                <a:solidFill>
                  <a:schemeClr val="bg1"/>
                </a:solidFill>
              </a:rPr>
              <a:t> </a:t>
            </a:r>
            <a:r>
              <a:rPr lang="en-US" sz="6000" dirty="0" err="1" smtClean="0">
                <a:solidFill>
                  <a:schemeClr val="bg1"/>
                </a:solidFill>
              </a:rPr>
              <a:t>đón</a:t>
            </a:r>
            <a:r>
              <a:rPr lang="en-US" sz="6000" dirty="0" smtClean="0">
                <a:solidFill>
                  <a:schemeClr val="bg1"/>
                </a:solidFill>
              </a:rPr>
              <a:t> </a:t>
            </a:r>
            <a:r>
              <a:rPr lang="en-US" sz="6000" dirty="0" err="1" smtClean="0">
                <a:solidFill>
                  <a:schemeClr val="bg1"/>
                </a:solidFill>
              </a:rPr>
              <a:t>những</a:t>
            </a:r>
            <a:r>
              <a:rPr lang="en-US" sz="6000" dirty="0" smtClean="0">
                <a:solidFill>
                  <a:schemeClr val="bg1"/>
                </a:solidFill>
              </a:rPr>
              <a:t> </a:t>
            </a:r>
            <a:r>
              <a:rPr lang="en-US" sz="6000" dirty="0" err="1" smtClean="0">
                <a:solidFill>
                  <a:schemeClr val="bg1"/>
                </a:solidFill>
              </a:rPr>
              <a:t>cánh</a:t>
            </a:r>
            <a:r>
              <a:rPr lang="en-US" sz="6000" dirty="0" smtClean="0">
                <a:solidFill>
                  <a:schemeClr val="bg1"/>
                </a:solidFill>
              </a:rPr>
              <a:t> </a:t>
            </a:r>
            <a:r>
              <a:rPr lang="en-US" sz="6000" dirty="0" err="1" smtClean="0">
                <a:solidFill>
                  <a:schemeClr val="bg1"/>
                </a:solidFill>
              </a:rPr>
              <a:t>tay</a:t>
            </a:r>
            <a:r>
              <a:rPr lang="en-US" sz="6000" dirty="0" smtClean="0">
                <a:solidFill>
                  <a:schemeClr val="bg1"/>
                </a:solidFill>
              </a:rPr>
              <a:t> </a:t>
            </a:r>
            <a:r>
              <a:rPr lang="en-US" sz="6000" dirty="0" err="1" smtClean="0">
                <a:solidFill>
                  <a:schemeClr val="bg1"/>
                </a:solidFill>
              </a:rPr>
              <a:t>gặt</a:t>
            </a:r>
            <a:r>
              <a:rPr lang="en-US" sz="6000" dirty="0" smtClean="0">
                <a:solidFill>
                  <a:schemeClr val="bg1"/>
                </a:solidFill>
              </a:rPr>
              <a:t> </a:t>
            </a:r>
            <a:r>
              <a:rPr lang="en-US" sz="6000" dirty="0" err="1" smtClean="0">
                <a:solidFill>
                  <a:schemeClr val="bg1"/>
                </a:solidFill>
              </a:rPr>
              <a:t>hái</a:t>
            </a:r>
            <a:r>
              <a:rPr lang="en-US" sz="6000" dirty="0" smtClean="0">
                <a:solidFill>
                  <a:schemeClr val="bg1"/>
                </a:solidFill>
              </a:rPr>
              <a:t>, </a:t>
            </a:r>
            <a:r>
              <a:rPr lang="en-US" sz="6000" dirty="0" err="1" smtClean="0">
                <a:solidFill>
                  <a:schemeClr val="bg1"/>
                </a:solidFill>
              </a:rPr>
              <a:t>đem</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đem</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cho</a:t>
            </a:r>
            <a:r>
              <a:rPr lang="en-US" sz="6000" dirty="0" smtClean="0">
                <a:solidFill>
                  <a:schemeClr val="bg1"/>
                </a:solidFill>
              </a:rPr>
              <a:t> </a:t>
            </a:r>
            <a:r>
              <a:rPr lang="en-US" sz="6000" dirty="0" err="1" smtClean="0">
                <a:solidFill>
                  <a:schemeClr val="bg1"/>
                </a:solidFill>
              </a:rPr>
              <a:t>Chủ</a:t>
            </a:r>
            <a:r>
              <a:rPr lang="en-US" sz="6000" dirty="0" smtClean="0">
                <a:solidFill>
                  <a:schemeClr val="bg1"/>
                </a:solidFill>
              </a:rPr>
              <a:t> </a:t>
            </a:r>
            <a:r>
              <a:rPr lang="en-US" sz="6000" dirty="0" err="1" smtClean="0">
                <a:solidFill>
                  <a:schemeClr val="bg1"/>
                </a:solidFill>
              </a:rPr>
              <a:t>thôi</a:t>
            </a:r>
            <a:r>
              <a:rPr lang="en-US" sz="6000" dirty="0" smtClean="0">
                <a:solidFill>
                  <a:schemeClr val="bg1"/>
                </a:solidFill>
              </a:rPr>
              <a:t>. </a:t>
            </a:r>
            <a:endParaRPr lang="en-US" sz="60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Lúa</a:t>
            </a:r>
            <a:r>
              <a:rPr lang="en-US" sz="6000" b="0" dirty="0" smtClean="0">
                <a:solidFill>
                  <a:schemeClr val="bg1"/>
                </a:solidFill>
                <a:effectLst/>
              </a:rPr>
              <a:t> </a:t>
            </a:r>
            <a:r>
              <a:rPr lang="en-US" sz="6000" b="0" dirty="0" err="1" smtClean="0">
                <a:solidFill>
                  <a:schemeClr val="bg1"/>
                </a:solidFill>
                <a:effectLst/>
              </a:rPr>
              <a:t>chín</a:t>
            </a:r>
            <a:r>
              <a:rPr lang="en-US" sz="6000" b="0" dirty="0" smtClean="0">
                <a:solidFill>
                  <a:schemeClr val="bg1"/>
                </a:solidFill>
                <a:effectLst/>
              </a:rPr>
              <a:t> </a:t>
            </a:r>
            <a:r>
              <a:rPr lang="en-US" sz="6000" b="0" dirty="0" err="1" smtClean="0">
                <a:solidFill>
                  <a:schemeClr val="bg1"/>
                </a:solidFill>
                <a:effectLst/>
              </a:rPr>
              <a:t>đầy</a:t>
            </a:r>
            <a:r>
              <a:rPr lang="en-US" sz="6000" b="0" dirty="0" smtClean="0">
                <a:solidFill>
                  <a:schemeClr val="bg1"/>
                </a:solidFill>
                <a:effectLst/>
              </a:rPr>
              <a:t> </a:t>
            </a:r>
            <a:r>
              <a:rPr lang="en-US" sz="6000" b="0" dirty="0" err="1" smtClean="0">
                <a:solidFill>
                  <a:schemeClr val="bg1"/>
                </a:solidFill>
                <a:effectLst/>
              </a:rPr>
              <a:t>đồng</a:t>
            </a:r>
            <a:r>
              <a:rPr lang="en-US" sz="6000" b="0" dirty="0" smtClean="0">
                <a:solidFill>
                  <a:schemeClr val="bg1"/>
                </a:solidFill>
                <a:effectLst/>
              </a:rPr>
              <a:t> </a:t>
            </a:r>
            <a:r>
              <a:rPr lang="en-US" sz="6000" b="0" dirty="0" err="1" smtClean="0">
                <a:solidFill>
                  <a:schemeClr val="bg1"/>
                </a:solidFill>
                <a:effectLst/>
              </a:rPr>
              <a:t>mà</a:t>
            </a:r>
            <a:r>
              <a:rPr lang="en-US" sz="6000" b="0" dirty="0" smtClean="0">
                <a:solidFill>
                  <a:schemeClr val="bg1"/>
                </a:solidFill>
                <a:effectLst/>
              </a:rPr>
              <a:t> </a:t>
            </a:r>
            <a:r>
              <a:rPr lang="en-US" sz="6000" b="0" dirty="0" err="1" smtClean="0">
                <a:solidFill>
                  <a:schemeClr val="bg1"/>
                </a:solidFill>
                <a:effectLst/>
              </a:rPr>
              <a:t>sao</a:t>
            </a:r>
            <a:r>
              <a:rPr lang="en-US" sz="6000" b="0" dirty="0" smtClean="0">
                <a:solidFill>
                  <a:schemeClr val="bg1"/>
                </a:solidFill>
                <a:effectLst/>
              </a:rPr>
              <a:t> </a:t>
            </a:r>
            <a:r>
              <a:rPr lang="en-US" sz="6000" b="0" dirty="0" err="1" smtClean="0">
                <a:solidFill>
                  <a:schemeClr val="bg1"/>
                </a:solidFill>
                <a:effectLst/>
              </a:rPr>
              <a:t>thiếu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Xin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hãy</a:t>
            </a:r>
            <a:r>
              <a:rPr lang="en-US" sz="6000" b="0" dirty="0" smtClean="0">
                <a:solidFill>
                  <a:schemeClr val="bg1"/>
                </a:solidFill>
                <a:effectLst/>
              </a:rPr>
              <a:t> ban </a:t>
            </a:r>
            <a:r>
              <a:rPr lang="en-US" sz="6000" b="0" dirty="0" err="1" smtClean="0">
                <a:solidFill>
                  <a:schemeClr val="bg1"/>
                </a:solidFill>
                <a:effectLst/>
              </a:rPr>
              <a:t>cho</a:t>
            </a:r>
            <a:r>
              <a:rPr lang="en-US" sz="6000" b="0" dirty="0" smtClean="0">
                <a:solidFill>
                  <a:schemeClr val="bg1"/>
                </a:solidFill>
                <a:effectLst/>
              </a:rPr>
              <a:t> </a:t>
            </a:r>
            <a:r>
              <a:rPr lang="en-US" sz="6000" b="0" dirty="0" err="1" smtClean="0">
                <a:solidFill>
                  <a:schemeClr val="bg1"/>
                </a:solidFill>
                <a:effectLst/>
              </a:rPr>
              <a:t>nhiều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đến</a:t>
            </a:r>
            <a:r>
              <a:rPr lang="en-US" sz="6000" dirty="0">
                <a:solidFill>
                  <a:schemeClr val="bg1"/>
                </a:solidFill>
              </a:rPr>
              <a:t>. </a:t>
            </a:r>
            <a:r>
              <a:rPr lang="en-US" sz="6000" dirty="0" err="1">
                <a:solidFill>
                  <a:schemeClr val="bg1"/>
                </a:solidFill>
              </a:rPr>
              <a:t>Lúa</a:t>
            </a:r>
            <a:r>
              <a:rPr lang="en-US" sz="6000" dirty="0">
                <a:solidFill>
                  <a:schemeClr val="bg1"/>
                </a:solidFill>
              </a:rPr>
              <a:t> </a:t>
            </a:r>
            <a:r>
              <a:rPr lang="en-US" sz="6000" dirty="0" err="1">
                <a:solidFill>
                  <a:schemeClr val="bg1"/>
                </a:solidFill>
              </a:rPr>
              <a:t>chín</a:t>
            </a:r>
            <a:r>
              <a:rPr lang="en-US" sz="6000" dirty="0">
                <a:solidFill>
                  <a:schemeClr val="bg1"/>
                </a:solidFill>
              </a:rPr>
              <a:t> </a:t>
            </a:r>
            <a:r>
              <a:rPr lang="en-US" sz="6000" dirty="0" err="1">
                <a:solidFill>
                  <a:schemeClr val="bg1"/>
                </a:solidFill>
              </a:rPr>
              <a:t>đầy</a:t>
            </a:r>
            <a:r>
              <a:rPr lang="en-US" sz="6000" dirty="0">
                <a:solidFill>
                  <a:schemeClr val="bg1"/>
                </a:solidFill>
              </a:rPr>
              <a:t> </a:t>
            </a:r>
            <a:r>
              <a:rPr lang="en-US" sz="6000" dirty="0" err="1">
                <a:solidFill>
                  <a:schemeClr val="bg1"/>
                </a:solidFill>
              </a:rPr>
              <a:t>đồng</a:t>
            </a:r>
            <a:r>
              <a:rPr lang="en-US" sz="6000" dirty="0">
                <a:solidFill>
                  <a:schemeClr val="bg1"/>
                </a:solidFill>
              </a:rPr>
              <a:t> </a:t>
            </a:r>
            <a:r>
              <a:rPr lang="en-US" sz="6000" dirty="0" err="1">
                <a:solidFill>
                  <a:schemeClr val="bg1"/>
                </a:solidFill>
              </a:rPr>
              <a:t>mà</a:t>
            </a:r>
            <a:r>
              <a:rPr lang="en-US" sz="6000" dirty="0">
                <a:solidFill>
                  <a:schemeClr val="bg1"/>
                </a:solidFill>
              </a:rPr>
              <a:t> </a:t>
            </a:r>
            <a:r>
              <a:rPr lang="en-US" sz="6000" dirty="0" err="1">
                <a:solidFill>
                  <a:schemeClr val="bg1"/>
                </a:solidFill>
              </a:rPr>
              <a:t>sao</a:t>
            </a:r>
            <a:r>
              <a:rPr lang="en-US" sz="6000" dirty="0">
                <a:solidFill>
                  <a:schemeClr val="bg1"/>
                </a:solidFill>
              </a:rPr>
              <a:t> </a:t>
            </a:r>
            <a:r>
              <a:rPr lang="en-US" sz="6000" dirty="0" err="1">
                <a:solidFill>
                  <a:schemeClr val="bg1"/>
                </a:solidFill>
              </a:rPr>
              <a:t>thiếu</a:t>
            </a:r>
            <a:r>
              <a:rPr lang="en-US" sz="6000" dirty="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a:solidFill>
                  <a:schemeClr val="bg1"/>
                </a:solidFill>
              </a:rPr>
              <a:t>Xin</a:t>
            </a:r>
            <a:r>
              <a:rPr lang="en-US" sz="6000" dirty="0">
                <a:solidFill>
                  <a:schemeClr val="bg1"/>
                </a:solidFill>
              </a:rPr>
              <a:t> </a:t>
            </a:r>
            <a:r>
              <a:rPr lang="en-US" sz="6000" dirty="0" err="1">
                <a:solidFill>
                  <a:schemeClr val="bg1"/>
                </a:solidFill>
              </a:rPr>
              <a:t>Chúa</a:t>
            </a:r>
            <a:r>
              <a:rPr lang="en-US" sz="6000" dirty="0">
                <a:solidFill>
                  <a:schemeClr val="bg1"/>
                </a:solidFill>
              </a:rPr>
              <a:t> </a:t>
            </a:r>
            <a:r>
              <a:rPr lang="en-US" sz="6000" dirty="0" err="1">
                <a:solidFill>
                  <a:schemeClr val="bg1"/>
                </a:solidFill>
              </a:rPr>
              <a:t>hãy</a:t>
            </a:r>
            <a:r>
              <a:rPr lang="en-US" sz="6000" dirty="0">
                <a:solidFill>
                  <a:schemeClr val="bg1"/>
                </a:solidFill>
              </a:rPr>
              <a:t> </a:t>
            </a:r>
            <a:r>
              <a:rPr lang="en-US" sz="6000" dirty="0" err="1" smtClean="0">
                <a:solidFill>
                  <a:schemeClr val="bg1"/>
                </a:solidFill>
              </a:rPr>
              <a:t>sai</a:t>
            </a:r>
            <a:r>
              <a:rPr lang="en-US" sz="6000" dirty="0" smtClean="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smtClean="0">
                <a:solidFill>
                  <a:schemeClr val="bg1"/>
                </a:solidFill>
              </a:rPr>
              <a:t>gánh</a:t>
            </a:r>
            <a:r>
              <a:rPr lang="en-US" sz="6000" dirty="0" smtClean="0">
                <a:solidFill>
                  <a:schemeClr val="bg1"/>
                </a:solidFill>
              </a:rPr>
              <a:t> </a:t>
            </a:r>
            <a:r>
              <a:rPr lang="en-US" sz="6000" dirty="0" err="1" smtClean="0">
                <a:solidFill>
                  <a:schemeClr val="bg1"/>
                </a:solidFill>
              </a:rPr>
              <a:t>lúa</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smtClean="0">
                <a:solidFill>
                  <a:srgbClr val="FFFF00"/>
                </a:solidFill>
                <a:effectLst/>
              </a:rPr>
              <a:t>Tk2:</a:t>
            </a:r>
            <a:r>
              <a:rPr lang="en-US" sz="6000" b="0" dirty="0" smtClean="0">
                <a:solidFill>
                  <a:schemeClr val="bg1"/>
                </a:solidFill>
                <a:effectLst/>
              </a:rPr>
              <a:t> </a:t>
            </a:r>
            <a:r>
              <a:rPr lang="en-US" sz="6000" dirty="0" err="1" smtClean="0">
                <a:solidFill>
                  <a:schemeClr val="bg1"/>
                </a:solidFill>
              </a:rPr>
              <a:t>Trần</a:t>
            </a:r>
            <a:r>
              <a:rPr lang="en-US" sz="6000" dirty="0" smtClean="0">
                <a:solidFill>
                  <a:schemeClr val="bg1"/>
                </a:solidFill>
              </a:rPr>
              <a:t> </a:t>
            </a:r>
            <a:r>
              <a:rPr lang="en-US" sz="6000" dirty="0" err="1" smtClean="0">
                <a:solidFill>
                  <a:schemeClr val="bg1"/>
                </a:solidFill>
              </a:rPr>
              <a:t>thế</a:t>
            </a:r>
            <a:r>
              <a:rPr lang="en-US" sz="6000" dirty="0" smtClean="0">
                <a:solidFill>
                  <a:schemeClr val="bg1"/>
                </a:solidFill>
              </a:rPr>
              <a:t> </a:t>
            </a:r>
            <a:r>
              <a:rPr lang="en-US" sz="6000" dirty="0" err="1" smtClean="0">
                <a:solidFill>
                  <a:schemeClr val="bg1"/>
                </a:solidFill>
              </a:rPr>
              <a:t>vẫn</a:t>
            </a:r>
            <a:r>
              <a:rPr lang="en-US" sz="6000" dirty="0" smtClean="0">
                <a:solidFill>
                  <a:schemeClr val="bg1"/>
                </a:solidFill>
              </a:rPr>
              <a:t> </a:t>
            </a:r>
            <a:r>
              <a:rPr lang="en-US" sz="6000" dirty="0" err="1" smtClean="0">
                <a:solidFill>
                  <a:schemeClr val="bg1"/>
                </a:solidFill>
              </a:rPr>
              <a:t>khát</a:t>
            </a:r>
            <a:r>
              <a:rPr lang="en-US" sz="6000" dirty="0" smtClean="0">
                <a:solidFill>
                  <a:schemeClr val="bg1"/>
                </a:solidFill>
              </a:rPr>
              <a:t> </a:t>
            </a:r>
            <a:r>
              <a:rPr lang="en-US" sz="6000" dirty="0" err="1" smtClean="0">
                <a:solidFill>
                  <a:schemeClr val="bg1"/>
                </a:solidFill>
              </a:rPr>
              <a:t>khao</a:t>
            </a:r>
            <a:r>
              <a:rPr lang="en-US" sz="6000" dirty="0" smtClean="0">
                <a:solidFill>
                  <a:schemeClr val="bg1"/>
                </a:solidFill>
              </a:rPr>
              <a:t> </a:t>
            </a:r>
            <a:r>
              <a:rPr lang="en-US" sz="6000" dirty="0" err="1" smtClean="0">
                <a:solidFill>
                  <a:schemeClr val="bg1"/>
                </a:solidFill>
              </a:rPr>
              <a:t>hạnh</a:t>
            </a:r>
            <a:r>
              <a:rPr lang="en-US" sz="6000" dirty="0" smtClean="0">
                <a:solidFill>
                  <a:schemeClr val="bg1"/>
                </a:solidFill>
              </a:rPr>
              <a:t> </a:t>
            </a:r>
            <a:r>
              <a:rPr lang="en-US" sz="6000" dirty="0" err="1" smtClean="0">
                <a:solidFill>
                  <a:schemeClr val="bg1"/>
                </a:solidFill>
              </a:rPr>
              <a:t>phúc</a:t>
            </a:r>
            <a:r>
              <a:rPr lang="en-US" sz="6000" dirty="0" smtClean="0">
                <a:solidFill>
                  <a:schemeClr val="bg1"/>
                </a:solidFill>
              </a:rPr>
              <a:t>, an </a:t>
            </a:r>
            <a:r>
              <a:rPr lang="en-US" sz="6000" dirty="0" err="1" smtClean="0">
                <a:solidFill>
                  <a:schemeClr val="bg1"/>
                </a:solidFill>
              </a:rPr>
              <a:t>vui</a:t>
            </a:r>
            <a:r>
              <a:rPr lang="en-US" sz="6000" dirty="0" smtClean="0">
                <a:solidFill>
                  <a:schemeClr val="bg1"/>
                </a:solidFill>
              </a:rPr>
              <a:t> </a:t>
            </a:r>
            <a:r>
              <a:rPr lang="en-US" sz="6000" dirty="0" err="1" smtClean="0">
                <a:solidFill>
                  <a:schemeClr val="bg1"/>
                </a:solidFill>
              </a:rPr>
              <a:t>sẽ</a:t>
            </a:r>
            <a:r>
              <a:rPr lang="en-US" sz="6000" dirty="0" smtClean="0">
                <a:solidFill>
                  <a:schemeClr val="bg1"/>
                </a:solidFill>
              </a:rPr>
              <a:t> </a:t>
            </a:r>
            <a:r>
              <a:rPr lang="en-US" sz="6000" dirty="0" err="1" smtClean="0">
                <a:solidFill>
                  <a:schemeClr val="bg1"/>
                </a:solidFill>
              </a:rPr>
              <a:t>đến</a:t>
            </a:r>
            <a:r>
              <a:rPr lang="en-US" sz="6000" dirty="0" smtClean="0">
                <a:solidFill>
                  <a:schemeClr val="bg1"/>
                </a:solidFill>
              </a:rPr>
              <a:t> </a:t>
            </a:r>
            <a:r>
              <a:rPr lang="en-US" sz="6000" dirty="0" err="1" smtClean="0">
                <a:solidFill>
                  <a:schemeClr val="bg1"/>
                </a:solidFill>
              </a:rPr>
              <a:t>trong</a:t>
            </a:r>
            <a:r>
              <a:rPr lang="en-US" sz="6000" dirty="0" smtClean="0">
                <a:solidFill>
                  <a:schemeClr val="bg1"/>
                </a:solidFill>
              </a:rPr>
              <a:t> </a:t>
            </a:r>
            <a:r>
              <a:rPr lang="en-US" sz="6000" dirty="0" err="1" smtClean="0">
                <a:solidFill>
                  <a:schemeClr val="bg1"/>
                </a:solidFill>
              </a:rPr>
              <a:t>cuộc</a:t>
            </a:r>
            <a:r>
              <a:rPr lang="en-US" sz="6000" dirty="0" smtClean="0">
                <a:solidFill>
                  <a:schemeClr val="bg1"/>
                </a:solidFill>
              </a:rPr>
              <a:t> </a:t>
            </a:r>
            <a:r>
              <a:rPr lang="en-US" sz="6000" dirty="0" err="1" smtClean="0">
                <a:solidFill>
                  <a:schemeClr val="bg1"/>
                </a:solidFill>
              </a:rPr>
              <a:t>đời</a:t>
            </a:r>
            <a:r>
              <a:rPr lang="en-US" sz="6000" dirty="0" smtClean="0">
                <a:solidFill>
                  <a:schemeClr val="bg1"/>
                </a:solidFill>
              </a:rPr>
              <a:t>. </a:t>
            </a:r>
            <a:r>
              <a:rPr lang="en-US" sz="6000" dirty="0" err="1" smtClean="0">
                <a:solidFill>
                  <a:schemeClr val="bg1"/>
                </a:solidFill>
              </a:rPr>
              <a:t>Thầm</a:t>
            </a:r>
            <a:r>
              <a:rPr lang="en-US" sz="6000" dirty="0" smtClean="0">
                <a:solidFill>
                  <a:schemeClr val="bg1"/>
                </a:solidFill>
              </a:rPr>
              <a:t> </a:t>
            </a:r>
            <a:r>
              <a:rPr lang="en-US" sz="6000" dirty="0" err="1" smtClean="0">
                <a:solidFill>
                  <a:schemeClr val="bg1"/>
                </a:solidFill>
              </a:rPr>
              <a:t>ước</a:t>
            </a:r>
            <a:r>
              <a:rPr lang="en-US" sz="6000" dirty="0" smtClean="0">
                <a:solidFill>
                  <a:schemeClr val="bg1"/>
                </a:solidFill>
              </a:rPr>
              <a:t> </a:t>
            </a:r>
            <a:r>
              <a:rPr lang="en-US" sz="6000" dirty="0" err="1" smtClean="0">
                <a:solidFill>
                  <a:schemeClr val="bg1"/>
                </a:solidFill>
              </a:rPr>
              <a:t>những</a:t>
            </a:r>
            <a:r>
              <a:rPr lang="en-US" sz="6000" dirty="0" smtClean="0">
                <a:solidFill>
                  <a:schemeClr val="bg1"/>
                </a:solidFill>
              </a:rPr>
              <a:t> </a:t>
            </a:r>
            <a:r>
              <a:rPr lang="en-US" sz="6000" dirty="0" err="1" smtClean="0">
                <a:solidFill>
                  <a:schemeClr val="bg1"/>
                </a:solidFill>
              </a:rPr>
              <a:t>cánh</a:t>
            </a:r>
            <a:r>
              <a:rPr lang="en-US" sz="6000" dirty="0" smtClean="0">
                <a:solidFill>
                  <a:schemeClr val="bg1"/>
                </a:solidFill>
              </a:rPr>
              <a:t> </a:t>
            </a:r>
            <a:r>
              <a:rPr lang="en-US" sz="6000" dirty="0" err="1" smtClean="0">
                <a:solidFill>
                  <a:schemeClr val="bg1"/>
                </a:solidFill>
              </a:rPr>
              <a:t>tay</a:t>
            </a:r>
            <a:r>
              <a:rPr lang="en-US" sz="6000" dirty="0" smtClean="0">
                <a:solidFill>
                  <a:schemeClr val="bg1"/>
                </a:solidFill>
              </a:rPr>
              <a:t> </a:t>
            </a:r>
            <a:r>
              <a:rPr lang="en-US" sz="6000" dirty="0" err="1" smtClean="0">
                <a:solidFill>
                  <a:schemeClr val="bg1"/>
                </a:solidFill>
              </a:rPr>
              <a:t>rộng</a:t>
            </a:r>
            <a:r>
              <a:rPr lang="en-US" sz="6000" dirty="0" smtClean="0">
                <a:solidFill>
                  <a:schemeClr val="bg1"/>
                </a:solidFill>
              </a:rPr>
              <a:t> </a:t>
            </a:r>
            <a:r>
              <a:rPr lang="en-US" sz="6000" dirty="0" err="1" smtClean="0">
                <a:solidFill>
                  <a:schemeClr val="bg1"/>
                </a:solidFill>
              </a:rPr>
              <a:t>mở</a:t>
            </a:r>
            <a:r>
              <a:rPr lang="en-US" sz="6000" dirty="0" smtClean="0">
                <a:solidFill>
                  <a:schemeClr val="bg1"/>
                </a:solidFill>
              </a:rPr>
              <a:t>, </a:t>
            </a:r>
            <a:r>
              <a:rPr lang="en-US" sz="6000" dirty="0" err="1" smtClean="0">
                <a:solidFill>
                  <a:schemeClr val="bg1"/>
                </a:solidFill>
              </a:rPr>
              <a:t>cho</a:t>
            </a:r>
            <a:r>
              <a:rPr lang="en-US" sz="6000" dirty="0" smtClean="0">
                <a:solidFill>
                  <a:schemeClr val="bg1"/>
                </a:solidFill>
              </a:rPr>
              <a:t> </a:t>
            </a:r>
            <a:r>
              <a:rPr lang="en-US" sz="6000" dirty="0" err="1" smtClean="0">
                <a:solidFill>
                  <a:schemeClr val="bg1"/>
                </a:solidFill>
              </a:rPr>
              <a:t>đời</a:t>
            </a:r>
            <a:r>
              <a:rPr lang="en-US" sz="6000" dirty="0" smtClean="0">
                <a:solidFill>
                  <a:schemeClr val="bg1"/>
                </a:solidFill>
              </a:rPr>
              <a:t>, </a:t>
            </a:r>
            <a:r>
              <a:rPr lang="en-US" sz="6000" dirty="0" err="1" smtClean="0">
                <a:solidFill>
                  <a:schemeClr val="bg1"/>
                </a:solidFill>
              </a:rPr>
              <a:t>cho</a:t>
            </a:r>
            <a:r>
              <a:rPr lang="en-US" sz="6000" dirty="0" smtClean="0">
                <a:solidFill>
                  <a:schemeClr val="bg1"/>
                </a:solidFill>
              </a:rPr>
              <a:t> </a:t>
            </a:r>
            <a:r>
              <a:rPr lang="en-US" sz="6000" dirty="0" err="1" smtClean="0">
                <a:solidFill>
                  <a:schemeClr val="bg1"/>
                </a:solidFill>
              </a:rPr>
              <a:t>đời</a:t>
            </a:r>
            <a:r>
              <a:rPr lang="en-US" sz="6000" dirty="0" smtClean="0">
                <a:solidFill>
                  <a:schemeClr val="bg1"/>
                </a:solidFill>
              </a:rPr>
              <a:t> </a:t>
            </a:r>
            <a:r>
              <a:rPr lang="en-US" sz="6000" dirty="0" err="1" smtClean="0">
                <a:solidFill>
                  <a:schemeClr val="bg1"/>
                </a:solidFill>
              </a:rPr>
              <a:t>vui</a:t>
            </a:r>
            <a:r>
              <a:rPr lang="en-US" sz="6000" dirty="0" smtClean="0">
                <a:solidFill>
                  <a:schemeClr val="bg1"/>
                </a:solidFill>
              </a:rPr>
              <a:t> </a:t>
            </a:r>
            <a:r>
              <a:rPr lang="en-US" sz="6000" dirty="0" err="1" smtClean="0">
                <a:solidFill>
                  <a:schemeClr val="bg1"/>
                </a:solidFill>
              </a:rPr>
              <a:t>tiếng</a:t>
            </a:r>
            <a:r>
              <a:rPr lang="en-US" sz="6000" dirty="0" smtClean="0">
                <a:solidFill>
                  <a:schemeClr val="bg1"/>
                </a:solidFill>
              </a:rPr>
              <a:t> </a:t>
            </a:r>
            <a:r>
              <a:rPr lang="en-US" sz="6000" dirty="0" err="1" smtClean="0">
                <a:solidFill>
                  <a:schemeClr val="bg1"/>
                </a:solidFill>
              </a:rPr>
              <a:t>ca</a:t>
            </a:r>
            <a:endParaRPr lang="en-US" sz="6000" b="0" dirty="0">
              <a:solidFill>
                <a:schemeClr val="bg1"/>
              </a:solidFill>
              <a:effectLst/>
            </a:endParaRPr>
          </a:p>
        </p:txBody>
      </p:sp>
    </p:spTree>
    <p:extLst>
      <p:ext uri="{BB962C8B-B14F-4D97-AF65-F5344CB8AC3E}">
        <p14:creationId xmlns:p14="http://schemas.microsoft.com/office/powerpoint/2010/main" val="37309002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Lúa</a:t>
            </a:r>
            <a:r>
              <a:rPr lang="en-US" sz="6000" b="0" dirty="0" smtClean="0">
                <a:solidFill>
                  <a:schemeClr val="bg1"/>
                </a:solidFill>
                <a:effectLst/>
              </a:rPr>
              <a:t> </a:t>
            </a:r>
            <a:r>
              <a:rPr lang="en-US" sz="6000" b="0" dirty="0" err="1" smtClean="0">
                <a:solidFill>
                  <a:schemeClr val="bg1"/>
                </a:solidFill>
                <a:effectLst/>
              </a:rPr>
              <a:t>chín</a:t>
            </a:r>
            <a:r>
              <a:rPr lang="en-US" sz="6000" b="0" dirty="0" smtClean="0">
                <a:solidFill>
                  <a:schemeClr val="bg1"/>
                </a:solidFill>
                <a:effectLst/>
              </a:rPr>
              <a:t> </a:t>
            </a:r>
            <a:r>
              <a:rPr lang="en-US" sz="6000" b="0" dirty="0" err="1" smtClean="0">
                <a:solidFill>
                  <a:schemeClr val="bg1"/>
                </a:solidFill>
                <a:effectLst/>
              </a:rPr>
              <a:t>đầy</a:t>
            </a:r>
            <a:r>
              <a:rPr lang="en-US" sz="6000" b="0" dirty="0" smtClean="0">
                <a:solidFill>
                  <a:schemeClr val="bg1"/>
                </a:solidFill>
                <a:effectLst/>
              </a:rPr>
              <a:t> </a:t>
            </a:r>
            <a:r>
              <a:rPr lang="en-US" sz="6000" b="0" dirty="0" err="1" smtClean="0">
                <a:solidFill>
                  <a:schemeClr val="bg1"/>
                </a:solidFill>
                <a:effectLst/>
              </a:rPr>
              <a:t>đồng</a:t>
            </a:r>
            <a:r>
              <a:rPr lang="en-US" sz="6000" b="0" dirty="0" smtClean="0">
                <a:solidFill>
                  <a:schemeClr val="bg1"/>
                </a:solidFill>
                <a:effectLst/>
              </a:rPr>
              <a:t> </a:t>
            </a:r>
            <a:r>
              <a:rPr lang="en-US" sz="6000" b="0" dirty="0" err="1" smtClean="0">
                <a:solidFill>
                  <a:schemeClr val="bg1"/>
                </a:solidFill>
                <a:effectLst/>
              </a:rPr>
              <a:t>mà</a:t>
            </a:r>
            <a:r>
              <a:rPr lang="en-US" sz="6000" b="0" dirty="0" smtClean="0">
                <a:solidFill>
                  <a:schemeClr val="bg1"/>
                </a:solidFill>
                <a:effectLst/>
              </a:rPr>
              <a:t> </a:t>
            </a:r>
            <a:r>
              <a:rPr lang="en-US" sz="6000" b="0" dirty="0" err="1" smtClean="0">
                <a:solidFill>
                  <a:schemeClr val="bg1"/>
                </a:solidFill>
                <a:effectLst/>
              </a:rPr>
              <a:t>sao</a:t>
            </a:r>
            <a:r>
              <a:rPr lang="en-US" sz="6000" b="0" dirty="0" smtClean="0">
                <a:solidFill>
                  <a:schemeClr val="bg1"/>
                </a:solidFill>
                <a:effectLst/>
              </a:rPr>
              <a:t> </a:t>
            </a:r>
            <a:r>
              <a:rPr lang="en-US" sz="6000" b="0" dirty="0" err="1" smtClean="0">
                <a:solidFill>
                  <a:schemeClr val="bg1"/>
                </a:solidFill>
                <a:effectLst/>
              </a:rPr>
              <a:t>thiếu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Xin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hãy</a:t>
            </a:r>
            <a:r>
              <a:rPr lang="en-US" sz="6000" b="0" dirty="0" smtClean="0">
                <a:solidFill>
                  <a:schemeClr val="bg1"/>
                </a:solidFill>
                <a:effectLst/>
              </a:rPr>
              <a:t> ban </a:t>
            </a:r>
            <a:r>
              <a:rPr lang="en-US" sz="6000" b="0" dirty="0" err="1" smtClean="0">
                <a:solidFill>
                  <a:schemeClr val="bg1"/>
                </a:solidFill>
                <a:effectLst/>
              </a:rPr>
              <a:t>cho</a:t>
            </a:r>
            <a:r>
              <a:rPr lang="en-US" sz="6000" b="0" dirty="0" smtClean="0">
                <a:solidFill>
                  <a:schemeClr val="bg1"/>
                </a:solidFill>
                <a:effectLst/>
              </a:rPr>
              <a:t> </a:t>
            </a:r>
            <a:r>
              <a:rPr lang="en-US" sz="6000" b="0" dirty="0" err="1" smtClean="0">
                <a:solidFill>
                  <a:schemeClr val="bg1"/>
                </a:solidFill>
                <a:effectLst/>
              </a:rPr>
              <a:t>nhiều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đến</a:t>
            </a:r>
            <a:r>
              <a:rPr lang="en-US" sz="6000" dirty="0">
                <a:solidFill>
                  <a:schemeClr val="bg1"/>
                </a:solidFill>
              </a:rPr>
              <a:t>. </a:t>
            </a:r>
            <a:r>
              <a:rPr lang="en-US" sz="6000" dirty="0" err="1">
                <a:solidFill>
                  <a:schemeClr val="bg1"/>
                </a:solidFill>
              </a:rPr>
              <a:t>Lúa</a:t>
            </a:r>
            <a:r>
              <a:rPr lang="en-US" sz="6000" dirty="0">
                <a:solidFill>
                  <a:schemeClr val="bg1"/>
                </a:solidFill>
              </a:rPr>
              <a:t> </a:t>
            </a:r>
            <a:r>
              <a:rPr lang="en-US" sz="6000" dirty="0" err="1">
                <a:solidFill>
                  <a:schemeClr val="bg1"/>
                </a:solidFill>
              </a:rPr>
              <a:t>chín</a:t>
            </a:r>
            <a:r>
              <a:rPr lang="en-US" sz="6000" dirty="0">
                <a:solidFill>
                  <a:schemeClr val="bg1"/>
                </a:solidFill>
              </a:rPr>
              <a:t> </a:t>
            </a:r>
            <a:r>
              <a:rPr lang="en-US" sz="6000" dirty="0" err="1">
                <a:solidFill>
                  <a:schemeClr val="bg1"/>
                </a:solidFill>
              </a:rPr>
              <a:t>đầy</a:t>
            </a:r>
            <a:r>
              <a:rPr lang="en-US" sz="6000" dirty="0">
                <a:solidFill>
                  <a:schemeClr val="bg1"/>
                </a:solidFill>
              </a:rPr>
              <a:t> </a:t>
            </a:r>
            <a:r>
              <a:rPr lang="en-US" sz="6000" dirty="0" err="1">
                <a:solidFill>
                  <a:schemeClr val="bg1"/>
                </a:solidFill>
              </a:rPr>
              <a:t>đồng</a:t>
            </a:r>
            <a:r>
              <a:rPr lang="en-US" sz="6000" dirty="0">
                <a:solidFill>
                  <a:schemeClr val="bg1"/>
                </a:solidFill>
              </a:rPr>
              <a:t> </a:t>
            </a:r>
            <a:r>
              <a:rPr lang="en-US" sz="6000" dirty="0" err="1">
                <a:solidFill>
                  <a:schemeClr val="bg1"/>
                </a:solidFill>
              </a:rPr>
              <a:t>mà</a:t>
            </a:r>
            <a:r>
              <a:rPr lang="en-US" sz="6000" dirty="0">
                <a:solidFill>
                  <a:schemeClr val="bg1"/>
                </a:solidFill>
              </a:rPr>
              <a:t> </a:t>
            </a:r>
            <a:r>
              <a:rPr lang="en-US" sz="6000" dirty="0" err="1">
                <a:solidFill>
                  <a:schemeClr val="bg1"/>
                </a:solidFill>
              </a:rPr>
              <a:t>sao</a:t>
            </a:r>
            <a:r>
              <a:rPr lang="en-US" sz="6000" dirty="0">
                <a:solidFill>
                  <a:schemeClr val="bg1"/>
                </a:solidFill>
              </a:rPr>
              <a:t> </a:t>
            </a:r>
            <a:r>
              <a:rPr lang="en-US" sz="6000" dirty="0" err="1">
                <a:solidFill>
                  <a:schemeClr val="bg1"/>
                </a:solidFill>
              </a:rPr>
              <a:t>thiếu</a:t>
            </a:r>
            <a:r>
              <a:rPr lang="en-US" sz="6000" dirty="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a:solidFill>
                  <a:schemeClr val="bg1"/>
                </a:solidFill>
              </a:rPr>
              <a:t>Xin</a:t>
            </a:r>
            <a:r>
              <a:rPr lang="en-US" sz="6000" dirty="0">
                <a:solidFill>
                  <a:schemeClr val="bg1"/>
                </a:solidFill>
              </a:rPr>
              <a:t> </a:t>
            </a:r>
            <a:r>
              <a:rPr lang="en-US" sz="6000" dirty="0" err="1">
                <a:solidFill>
                  <a:schemeClr val="bg1"/>
                </a:solidFill>
              </a:rPr>
              <a:t>Chúa</a:t>
            </a:r>
            <a:r>
              <a:rPr lang="en-US" sz="6000" dirty="0">
                <a:solidFill>
                  <a:schemeClr val="bg1"/>
                </a:solidFill>
              </a:rPr>
              <a:t> </a:t>
            </a:r>
            <a:r>
              <a:rPr lang="en-US" sz="6000" dirty="0" err="1">
                <a:solidFill>
                  <a:schemeClr val="bg1"/>
                </a:solidFill>
              </a:rPr>
              <a:t>hãy</a:t>
            </a:r>
            <a:r>
              <a:rPr lang="en-US" sz="6000" dirty="0">
                <a:solidFill>
                  <a:schemeClr val="bg1"/>
                </a:solidFill>
              </a:rPr>
              <a:t> </a:t>
            </a:r>
            <a:r>
              <a:rPr lang="en-US" sz="6000" dirty="0" err="1" smtClean="0">
                <a:solidFill>
                  <a:schemeClr val="bg1"/>
                </a:solidFill>
              </a:rPr>
              <a:t>sai</a:t>
            </a:r>
            <a:r>
              <a:rPr lang="en-US" sz="6000" dirty="0" smtClean="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smtClean="0">
                <a:solidFill>
                  <a:schemeClr val="bg1"/>
                </a:solidFill>
              </a:rPr>
              <a:t>gánh</a:t>
            </a:r>
            <a:r>
              <a:rPr lang="en-US" sz="6000" dirty="0" smtClean="0">
                <a:solidFill>
                  <a:schemeClr val="bg1"/>
                </a:solidFill>
              </a:rPr>
              <a:t> </a:t>
            </a:r>
            <a:r>
              <a:rPr lang="en-US" sz="6000" dirty="0" err="1" smtClean="0">
                <a:solidFill>
                  <a:schemeClr val="bg1"/>
                </a:solidFill>
              </a:rPr>
              <a:t>lúa</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endParaRPr lang="en-US" sz="6000" b="0" dirty="0">
              <a:solidFill>
                <a:schemeClr val="bg1"/>
              </a:solidFill>
              <a:effectLst/>
            </a:endParaRPr>
          </a:p>
        </p:txBody>
      </p:sp>
    </p:spTree>
    <p:extLst>
      <p:ext uri="{BB962C8B-B14F-4D97-AF65-F5344CB8AC3E}">
        <p14:creationId xmlns:p14="http://schemas.microsoft.com/office/powerpoint/2010/main" val="7355877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smtClean="0">
                <a:solidFill>
                  <a:srgbClr val="FFFF00"/>
                </a:solidFill>
                <a:effectLst/>
              </a:rPr>
              <a:t>Tk3:</a:t>
            </a:r>
            <a:r>
              <a:rPr lang="en-US" sz="6000" b="0" dirty="0" smtClean="0">
                <a:solidFill>
                  <a:schemeClr val="bg1"/>
                </a:solidFill>
                <a:effectLst/>
              </a:rPr>
              <a:t> </a:t>
            </a:r>
            <a:r>
              <a:rPr lang="en-US" sz="6000" dirty="0" err="1" smtClean="0">
                <a:solidFill>
                  <a:schemeClr val="bg1"/>
                </a:solidFill>
              </a:rPr>
              <a:t>Nguyện</a:t>
            </a:r>
            <a:r>
              <a:rPr lang="en-US" sz="6000" dirty="0" smtClean="0">
                <a:solidFill>
                  <a:schemeClr val="bg1"/>
                </a:solidFill>
              </a:rPr>
              <a:t> </a:t>
            </a:r>
            <a:r>
              <a:rPr lang="en-US" sz="6000" dirty="0" err="1" smtClean="0">
                <a:solidFill>
                  <a:schemeClr val="bg1"/>
                </a:solidFill>
              </a:rPr>
              <a:t>Chúa</a:t>
            </a:r>
            <a:r>
              <a:rPr lang="en-US" sz="6000" dirty="0" smtClean="0">
                <a:solidFill>
                  <a:schemeClr val="bg1"/>
                </a:solidFill>
              </a:rPr>
              <a:t> </a:t>
            </a:r>
            <a:r>
              <a:rPr lang="en-US" sz="6000" dirty="0" err="1" smtClean="0">
                <a:solidFill>
                  <a:schemeClr val="bg1"/>
                </a:solidFill>
              </a:rPr>
              <a:t>hãy</a:t>
            </a:r>
            <a:r>
              <a:rPr lang="en-US" sz="6000" dirty="0" smtClean="0">
                <a:solidFill>
                  <a:schemeClr val="bg1"/>
                </a:solidFill>
              </a:rPr>
              <a:t> </a:t>
            </a:r>
            <a:r>
              <a:rPr lang="en-US" sz="6000" dirty="0" err="1" smtClean="0">
                <a:solidFill>
                  <a:schemeClr val="bg1"/>
                </a:solidFill>
              </a:rPr>
              <a:t>đoái</a:t>
            </a:r>
            <a:r>
              <a:rPr lang="en-US" sz="6000" dirty="0" smtClean="0">
                <a:solidFill>
                  <a:schemeClr val="bg1"/>
                </a:solidFill>
              </a:rPr>
              <a:t> </a:t>
            </a:r>
            <a:r>
              <a:rPr lang="en-US" sz="6000" dirty="0" err="1" smtClean="0">
                <a:solidFill>
                  <a:schemeClr val="bg1"/>
                </a:solidFill>
              </a:rPr>
              <a:t>thương</a:t>
            </a:r>
            <a:r>
              <a:rPr lang="en-US" sz="6000" dirty="0" smtClean="0">
                <a:solidFill>
                  <a:schemeClr val="bg1"/>
                </a:solidFill>
              </a:rPr>
              <a:t> </a:t>
            </a:r>
            <a:r>
              <a:rPr lang="en-US" sz="6000" dirty="0" err="1" smtClean="0">
                <a:solidFill>
                  <a:schemeClr val="bg1"/>
                </a:solidFill>
              </a:rPr>
              <a:t>nhìn</a:t>
            </a:r>
            <a:r>
              <a:rPr lang="en-US" sz="6000" dirty="0" smtClean="0">
                <a:solidFill>
                  <a:schemeClr val="bg1"/>
                </a:solidFill>
              </a:rPr>
              <a:t> </a:t>
            </a:r>
            <a:r>
              <a:rPr lang="en-US" sz="6000" dirty="0" err="1" smtClean="0">
                <a:solidFill>
                  <a:schemeClr val="bg1"/>
                </a:solidFill>
              </a:rPr>
              <a:t>đến</a:t>
            </a:r>
            <a:r>
              <a:rPr lang="en-US" sz="6000" dirty="0" smtClean="0">
                <a:solidFill>
                  <a:schemeClr val="bg1"/>
                </a:solidFill>
              </a:rPr>
              <a:t>. </a:t>
            </a:r>
            <a:r>
              <a:rPr lang="en-US" sz="6000" dirty="0" err="1" smtClean="0">
                <a:solidFill>
                  <a:schemeClr val="bg1"/>
                </a:solidFill>
              </a:rPr>
              <a:t>Nhân</a:t>
            </a:r>
            <a:r>
              <a:rPr lang="en-US" sz="6000" dirty="0" smtClean="0">
                <a:solidFill>
                  <a:schemeClr val="bg1"/>
                </a:solidFill>
              </a:rPr>
              <a:t> </a:t>
            </a:r>
            <a:r>
              <a:rPr lang="en-US" sz="6000" dirty="0" err="1" smtClean="0">
                <a:solidFill>
                  <a:schemeClr val="bg1"/>
                </a:solidFill>
              </a:rPr>
              <a:t>gian</a:t>
            </a:r>
            <a:r>
              <a:rPr lang="en-US" sz="6000" dirty="0" smtClean="0">
                <a:solidFill>
                  <a:schemeClr val="bg1"/>
                </a:solidFill>
              </a:rPr>
              <a:t> </a:t>
            </a:r>
            <a:r>
              <a:rPr lang="en-US" sz="6000" dirty="0" err="1" smtClean="0">
                <a:solidFill>
                  <a:schemeClr val="bg1"/>
                </a:solidFill>
              </a:rPr>
              <a:t>đang</a:t>
            </a:r>
            <a:r>
              <a:rPr lang="en-US" sz="6000" dirty="0" smtClean="0">
                <a:solidFill>
                  <a:schemeClr val="bg1"/>
                </a:solidFill>
              </a:rPr>
              <a:t> </a:t>
            </a:r>
            <a:r>
              <a:rPr lang="en-US" sz="6000" dirty="0" err="1" smtClean="0">
                <a:solidFill>
                  <a:schemeClr val="bg1"/>
                </a:solidFill>
              </a:rPr>
              <a:t>sống</a:t>
            </a:r>
            <a:r>
              <a:rPr lang="en-US" sz="6000" dirty="0" smtClean="0">
                <a:solidFill>
                  <a:schemeClr val="bg1"/>
                </a:solidFill>
              </a:rPr>
              <a:t> </a:t>
            </a:r>
            <a:r>
              <a:rPr lang="en-US" sz="6000" dirty="0" err="1" smtClean="0">
                <a:solidFill>
                  <a:schemeClr val="bg1"/>
                </a:solidFill>
              </a:rPr>
              <a:t>trong</a:t>
            </a:r>
            <a:r>
              <a:rPr lang="en-US" sz="6000" dirty="0" smtClean="0">
                <a:solidFill>
                  <a:schemeClr val="bg1"/>
                </a:solidFill>
              </a:rPr>
              <a:t> </a:t>
            </a:r>
            <a:r>
              <a:rPr lang="en-US" sz="6000" dirty="0" err="1" smtClean="0">
                <a:solidFill>
                  <a:schemeClr val="bg1"/>
                </a:solidFill>
              </a:rPr>
              <a:t>lệ</a:t>
            </a:r>
            <a:r>
              <a:rPr lang="en-US" sz="6000" dirty="0" smtClean="0">
                <a:solidFill>
                  <a:schemeClr val="bg1"/>
                </a:solidFill>
              </a:rPr>
              <a:t> </a:t>
            </a:r>
            <a:r>
              <a:rPr lang="en-US" sz="6000" dirty="0" err="1" smtClean="0">
                <a:solidFill>
                  <a:schemeClr val="bg1"/>
                </a:solidFill>
              </a:rPr>
              <a:t>sầu</a:t>
            </a:r>
            <a:r>
              <a:rPr lang="en-US" sz="6000" dirty="0" smtClean="0">
                <a:solidFill>
                  <a:schemeClr val="bg1"/>
                </a:solidFill>
              </a:rPr>
              <a:t>. </a:t>
            </a:r>
            <a:r>
              <a:rPr lang="en-US" sz="6000" dirty="0" err="1" smtClean="0">
                <a:solidFill>
                  <a:schemeClr val="bg1"/>
                </a:solidFill>
              </a:rPr>
              <a:t>Tìm</a:t>
            </a:r>
            <a:r>
              <a:rPr lang="en-US" sz="6000" dirty="0" smtClean="0">
                <a:solidFill>
                  <a:schemeClr val="bg1"/>
                </a:solidFill>
              </a:rPr>
              <a:t> </a:t>
            </a:r>
            <a:r>
              <a:rPr lang="en-US" sz="6000" dirty="0" err="1" smtClean="0">
                <a:solidFill>
                  <a:schemeClr val="bg1"/>
                </a:solidFill>
              </a:rPr>
              <a:t>thấy</a:t>
            </a:r>
            <a:r>
              <a:rPr lang="en-US" sz="6000" dirty="0" smtClean="0">
                <a:solidFill>
                  <a:schemeClr val="bg1"/>
                </a:solidFill>
              </a:rPr>
              <a:t> </a:t>
            </a:r>
            <a:r>
              <a:rPr lang="en-US" sz="6000" dirty="0" err="1" smtClean="0">
                <a:solidFill>
                  <a:schemeClr val="bg1"/>
                </a:solidFill>
              </a:rPr>
              <a:t>Chúa</a:t>
            </a:r>
            <a:r>
              <a:rPr lang="en-US" sz="6000" dirty="0" smtClean="0">
                <a:solidFill>
                  <a:schemeClr val="bg1"/>
                </a:solidFill>
              </a:rPr>
              <a:t> </a:t>
            </a:r>
            <a:r>
              <a:rPr lang="en-US" sz="6000" dirty="0" err="1" smtClean="0">
                <a:solidFill>
                  <a:schemeClr val="bg1"/>
                </a:solidFill>
              </a:rPr>
              <a:t>chính</a:t>
            </a:r>
            <a:r>
              <a:rPr lang="en-US" sz="6000" dirty="0" smtClean="0">
                <a:solidFill>
                  <a:schemeClr val="bg1"/>
                </a:solidFill>
              </a:rPr>
              <a:t> </a:t>
            </a:r>
            <a:r>
              <a:rPr lang="en-US" sz="6000" dirty="0" err="1" smtClean="0">
                <a:solidFill>
                  <a:schemeClr val="bg1"/>
                </a:solidFill>
              </a:rPr>
              <a:t>nguồn</a:t>
            </a:r>
            <a:r>
              <a:rPr lang="en-US" sz="6000" dirty="0" smtClean="0">
                <a:solidFill>
                  <a:schemeClr val="bg1"/>
                </a:solidFill>
              </a:rPr>
              <a:t> </a:t>
            </a:r>
            <a:r>
              <a:rPr lang="en-US" sz="6000" dirty="0" err="1" smtClean="0">
                <a:solidFill>
                  <a:schemeClr val="bg1"/>
                </a:solidFill>
              </a:rPr>
              <a:t>hạnh</a:t>
            </a:r>
            <a:r>
              <a:rPr lang="en-US" sz="6000" dirty="0" smtClean="0">
                <a:solidFill>
                  <a:schemeClr val="bg1"/>
                </a:solidFill>
              </a:rPr>
              <a:t> </a:t>
            </a:r>
            <a:r>
              <a:rPr lang="en-US" sz="6000" dirty="0" err="1" smtClean="0">
                <a:solidFill>
                  <a:schemeClr val="bg1"/>
                </a:solidFill>
              </a:rPr>
              <a:t>phúc</a:t>
            </a:r>
            <a:r>
              <a:rPr lang="en-US" sz="6000" dirty="0" smtClean="0">
                <a:solidFill>
                  <a:schemeClr val="bg1"/>
                </a:solidFill>
              </a:rPr>
              <a:t>, </a:t>
            </a:r>
            <a:r>
              <a:rPr lang="en-US" sz="6000" dirty="0" err="1" smtClean="0">
                <a:solidFill>
                  <a:schemeClr val="bg1"/>
                </a:solidFill>
              </a:rPr>
              <a:t>để</a:t>
            </a:r>
            <a:r>
              <a:rPr lang="en-US" sz="6000" dirty="0" smtClean="0">
                <a:solidFill>
                  <a:schemeClr val="bg1"/>
                </a:solidFill>
              </a:rPr>
              <a:t> </a:t>
            </a:r>
            <a:r>
              <a:rPr lang="en-US" sz="6000" dirty="0" err="1" smtClean="0">
                <a:solidFill>
                  <a:schemeClr val="bg1"/>
                </a:solidFill>
              </a:rPr>
              <a:t>đời</a:t>
            </a:r>
            <a:r>
              <a:rPr lang="en-US" sz="6000" dirty="0" smtClean="0">
                <a:solidFill>
                  <a:schemeClr val="bg1"/>
                </a:solidFill>
              </a:rPr>
              <a:t> </a:t>
            </a:r>
            <a:r>
              <a:rPr lang="en-US" sz="6000" dirty="0" err="1" smtClean="0">
                <a:solidFill>
                  <a:schemeClr val="bg1"/>
                </a:solidFill>
              </a:rPr>
              <a:t>để</a:t>
            </a:r>
            <a:r>
              <a:rPr lang="en-US" sz="6000" dirty="0" smtClean="0">
                <a:solidFill>
                  <a:schemeClr val="bg1"/>
                </a:solidFill>
              </a:rPr>
              <a:t> </a:t>
            </a:r>
            <a:r>
              <a:rPr lang="en-US" sz="6000" dirty="0" err="1" smtClean="0">
                <a:solidFill>
                  <a:schemeClr val="bg1"/>
                </a:solidFill>
              </a:rPr>
              <a:t>đời</a:t>
            </a:r>
            <a:r>
              <a:rPr lang="en-US" sz="6000" dirty="0" smtClean="0">
                <a:solidFill>
                  <a:schemeClr val="bg1"/>
                </a:solidFill>
              </a:rPr>
              <a:t> </a:t>
            </a:r>
            <a:r>
              <a:rPr lang="en-US" sz="6000" dirty="0" err="1" smtClean="0">
                <a:solidFill>
                  <a:schemeClr val="bg1"/>
                </a:solidFill>
              </a:rPr>
              <a:t>vơi</a:t>
            </a:r>
            <a:r>
              <a:rPr lang="en-US" sz="6000" dirty="0" smtClean="0">
                <a:solidFill>
                  <a:schemeClr val="bg1"/>
                </a:solidFill>
              </a:rPr>
              <a:t> </a:t>
            </a:r>
            <a:r>
              <a:rPr lang="en-US" sz="6000" dirty="0" err="1" smtClean="0">
                <a:solidFill>
                  <a:schemeClr val="bg1"/>
                </a:solidFill>
              </a:rPr>
              <a:t>khổ</a:t>
            </a:r>
            <a:r>
              <a:rPr lang="en-US" sz="6000" dirty="0" smtClean="0">
                <a:solidFill>
                  <a:schemeClr val="bg1"/>
                </a:solidFill>
              </a:rPr>
              <a:t> </a:t>
            </a:r>
            <a:r>
              <a:rPr lang="en-US" sz="6000" dirty="0" err="1" smtClean="0">
                <a:solidFill>
                  <a:schemeClr val="bg1"/>
                </a:solidFill>
              </a:rPr>
              <a:t>đau</a:t>
            </a:r>
            <a:r>
              <a:rPr lang="en-US" sz="6000" dirty="0" smtClean="0">
                <a:solidFill>
                  <a:schemeClr val="bg1"/>
                </a:solidFill>
              </a:rPr>
              <a:t>. </a:t>
            </a:r>
            <a:endParaRPr lang="en-US" sz="6000" b="0" dirty="0">
              <a:solidFill>
                <a:schemeClr val="bg1"/>
              </a:solidFill>
              <a:effectLst/>
            </a:endParaRPr>
          </a:p>
        </p:txBody>
      </p:sp>
    </p:spTree>
    <p:extLst>
      <p:ext uri="{BB962C8B-B14F-4D97-AF65-F5344CB8AC3E}">
        <p14:creationId xmlns:p14="http://schemas.microsoft.com/office/powerpoint/2010/main" val="37309002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err="1" smtClean="0">
                <a:solidFill>
                  <a:srgbClr val="FFFF00"/>
                </a:solidFill>
                <a:effectLst/>
              </a:rPr>
              <a:t>Đk</a:t>
            </a:r>
            <a:r>
              <a:rPr lang="en-US" sz="6000" b="0" u="sng" dirty="0" smtClean="0">
                <a:solidFill>
                  <a:srgbClr val="FFFF00"/>
                </a:solidFill>
                <a:effectLst/>
              </a:rPr>
              <a:t>:</a:t>
            </a:r>
            <a:r>
              <a:rPr lang="en-US" sz="6000" b="0" dirty="0" smtClean="0">
                <a:solidFill>
                  <a:schemeClr val="bg1"/>
                </a:solidFill>
                <a:effectLst/>
              </a:rPr>
              <a:t> </a:t>
            </a:r>
            <a:r>
              <a:rPr lang="en-US" sz="6000" b="0" dirty="0" err="1" smtClean="0">
                <a:solidFill>
                  <a:schemeClr val="bg1"/>
                </a:solidFill>
                <a:effectLst/>
              </a:rPr>
              <a:t>Lúa</a:t>
            </a:r>
            <a:r>
              <a:rPr lang="en-US" sz="6000" b="0" dirty="0" smtClean="0">
                <a:solidFill>
                  <a:schemeClr val="bg1"/>
                </a:solidFill>
                <a:effectLst/>
              </a:rPr>
              <a:t> </a:t>
            </a:r>
            <a:r>
              <a:rPr lang="en-US" sz="6000" b="0" dirty="0" err="1" smtClean="0">
                <a:solidFill>
                  <a:schemeClr val="bg1"/>
                </a:solidFill>
                <a:effectLst/>
              </a:rPr>
              <a:t>chín</a:t>
            </a:r>
            <a:r>
              <a:rPr lang="en-US" sz="6000" b="0" dirty="0" smtClean="0">
                <a:solidFill>
                  <a:schemeClr val="bg1"/>
                </a:solidFill>
                <a:effectLst/>
              </a:rPr>
              <a:t> </a:t>
            </a:r>
            <a:r>
              <a:rPr lang="en-US" sz="6000" b="0" dirty="0" err="1" smtClean="0">
                <a:solidFill>
                  <a:schemeClr val="bg1"/>
                </a:solidFill>
                <a:effectLst/>
              </a:rPr>
              <a:t>đầy</a:t>
            </a:r>
            <a:r>
              <a:rPr lang="en-US" sz="6000" b="0" dirty="0" smtClean="0">
                <a:solidFill>
                  <a:schemeClr val="bg1"/>
                </a:solidFill>
                <a:effectLst/>
              </a:rPr>
              <a:t> </a:t>
            </a:r>
            <a:r>
              <a:rPr lang="en-US" sz="6000" b="0" dirty="0" err="1" smtClean="0">
                <a:solidFill>
                  <a:schemeClr val="bg1"/>
                </a:solidFill>
                <a:effectLst/>
              </a:rPr>
              <a:t>đồng</a:t>
            </a:r>
            <a:r>
              <a:rPr lang="en-US" sz="6000" b="0" dirty="0" smtClean="0">
                <a:solidFill>
                  <a:schemeClr val="bg1"/>
                </a:solidFill>
                <a:effectLst/>
              </a:rPr>
              <a:t> </a:t>
            </a:r>
            <a:r>
              <a:rPr lang="en-US" sz="6000" b="0" dirty="0" err="1" smtClean="0">
                <a:solidFill>
                  <a:schemeClr val="bg1"/>
                </a:solidFill>
                <a:effectLst/>
              </a:rPr>
              <a:t>mà</a:t>
            </a:r>
            <a:r>
              <a:rPr lang="en-US" sz="6000" b="0" dirty="0" smtClean="0">
                <a:solidFill>
                  <a:schemeClr val="bg1"/>
                </a:solidFill>
                <a:effectLst/>
              </a:rPr>
              <a:t> </a:t>
            </a:r>
            <a:r>
              <a:rPr lang="en-US" sz="6000" b="0" dirty="0" err="1" smtClean="0">
                <a:solidFill>
                  <a:schemeClr val="bg1"/>
                </a:solidFill>
                <a:effectLst/>
              </a:rPr>
              <a:t>sao</a:t>
            </a:r>
            <a:r>
              <a:rPr lang="en-US" sz="6000" b="0" dirty="0" smtClean="0">
                <a:solidFill>
                  <a:schemeClr val="bg1"/>
                </a:solidFill>
                <a:effectLst/>
              </a:rPr>
              <a:t> </a:t>
            </a:r>
            <a:r>
              <a:rPr lang="en-US" sz="6000" b="0" dirty="0" err="1" smtClean="0">
                <a:solidFill>
                  <a:schemeClr val="bg1"/>
                </a:solidFill>
                <a:effectLst/>
              </a:rPr>
              <a:t>thiếu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Xin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hãy</a:t>
            </a:r>
            <a:r>
              <a:rPr lang="en-US" sz="6000" b="0" dirty="0" smtClean="0">
                <a:solidFill>
                  <a:schemeClr val="bg1"/>
                </a:solidFill>
                <a:effectLst/>
              </a:rPr>
              <a:t> ban </a:t>
            </a:r>
            <a:r>
              <a:rPr lang="en-US" sz="6000" b="0" dirty="0" err="1" smtClean="0">
                <a:solidFill>
                  <a:schemeClr val="bg1"/>
                </a:solidFill>
                <a:effectLst/>
              </a:rPr>
              <a:t>cho</a:t>
            </a:r>
            <a:r>
              <a:rPr lang="en-US" sz="6000" b="0" dirty="0" smtClean="0">
                <a:solidFill>
                  <a:schemeClr val="bg1"/>
                </a:solidFill>
                <a:effectLst/>
              </a:rPr>
              <a:t> </a:t>
            </a:r>
            <a:r>
              <a:rPr lang="en-US" sz="6000" b="0" dirty="0" err="1" smtClean="0">
                <a:solidFill>
                  <a:schemeClr val="bg1"/>
                </a:solidFill>
                <a:effectLst/>
              </a:rPr>
              <a:t>nhiều</a:t>
            </a:r>
            <a:r>
              <a:rPr lang="en-US" sz="6000" b="0" dirty="0" smtClean="0">
                <a:solidFill>
                  <a:schemeClr val="bg1"/>
                </a:solidFill>
                <a:effectLst/>
              </a:rPr>
              <a:t> </a:t>
            </a:r>
            <a:r>
              <a:rPr lang="en-US" sz="6000" b="0" dirty="0" err="1" smtClean="0">
                <a:solidFill>
                  <a:schemeClr val="bg1"/>
                </a:solidFill>
                <a:effectLst/>
              </a:rPr>
              <a:t>thợ</a:t>
            </a:r>
            <a:r>
              <a:rPr lang="en-US" sz="6000" b="0" dirty="0" smtClean="0">
                <a:solidFill>
                  <a:schemeClr val="bg1"/>
                </a:solidFill>
                <a:effectLst/>
              </a:rPr>
              <a:t> </a:t>
            </a:r>
            <a:r>
              <a:rPr lang="en-US" sz="6000" b="0" dirty="0" err="1" smtClean="0">
                <a:solidFill>
                  <a:schemeClr val="bg1"/>
                </a:solidFill>
                <a:effectLst/>
              </a:rPr>
              <a:t>gặt</a:t>
            </a:r>
            <a:r>
              <a:rPr lang="en-US" sz="6000" b="0" dirty="0" smtClean="0">
                <a:solidFill>
                  <a:schemeClr val="bg1"/>
                </a:solidFill>
                <a:effectLst/>
              </a:rPr>
              <a:t> </a:t>
            </a:r>
            <a:r>
              <a:rPr lang="en-US" sz="6000" b="0" dirty="0" err="1" smtClean="0">
                <a:solidFill>
                  <a:schemeClr val="bg1"/>
                </a:solidFill>
                <a:effectLst/>
              </a:rPr>
              <a:t>đến</a:t>
            </a:r>
            <a:r>
              <a:rPr lang="en-US" sz="6000" dirty="0">
                <a:solidFill>
                  <a:schemeClr val="bg1"/>
                </a:solidFill>
              </a:rPr>
              <a:t>. </a:t>
            </a:r>
            <a:r>
              <a:rPr lang="en-US" sz="6000" dirty="0" err="1">
                <a:solidFill>
                  <a:schemeClr val="bg1"/>
                </a:solidFill>
              </a:rPr>
              <a:t>Lúa</a:t>
            </a:r>
            <a:r>
              <a:rPr lang="en-US" sz="6000" dirty="0">
                <a:solidFill>
                  <a:schemeClr val="bg1"/>
                </a:solidFill>
              </a:rPr>
              <a:t> </a:t>
            </a:r>
            <a:r>
              <a:rPr lang="en-US" sz="6000" dirty="0" err="1">
                <a:solidFill>
                  <a:schemeClr val="bg1"/>
                </a:solidFill>
              </a:rPr>
              <a:t>chín</a:t>
            </a:r>
            <a:r>
              <a:rPr lang="en-US" sz="6000" dirty="0">
                <a:solidFill>
                  <a:schemeClr val="bg1"/>
                </a:solidFill>
              </a:rPr>
              <a:t> </a:t>
            </a:r>
            <a:r>
              <a:rPr lang="en-US" sz="6000" dirty="0" err="1">
                <a:solidFill>
                  <a:schemeClr val="bg1"/>
                </a:solidFill>
              </a:rPr>
              <a:t>đầy</a:t>
            </a:r>
            <a:r>
              <a:rPr lang="en-US" sz="6000" dirty="0">
                <a:solidFill>
                  <a:schemeClr val="bg1"/>
                </a:solidFill>
              </a:rPr>
              <a:t> </a:t>
            </a:r>
            <a:r>
              <a:rPr lang="en-US" sz="6000" dirty="0" err="1">
                <a:solidFill>
                  <a:schemeClr val="bg1"/>
                </a:solidFill>
              </a:rPr>
              <a:t>đồng</a:t>
            </a:r>
            <a:r>
              <a:rPr lang="en-US" sz="6000" dirty="0">
                <a:solidFill>
                  <a:schemeClr val="bg1"/>
                </a:solidFill>
              </a:rPr>
              <a:t> </a:t>
            </a:r>
            <a:r>
              <a:rPr lang="en-US" sz="6000" dirty="0" err="1">
                <a:solidFill>
                  <a:schemeClr val="bg1"/>
                </a:solidFill>
              </a:rPr>
              <a:t>mà</a:t>
            </a:r>
            <a:r>
              <a:rPr lang="en-US" sz="6000" dirty="0">
                <a:solidFill>
                  <a:schemeClr val="bg1"/>
                </a:solidFill>
              </a:rPr>
              <a:t> </a:t>
            </a:r>
            <a:r>
              <a:rPr lang="en-US" sz="6000" dirty="0" err="1">
                <a:solidFill>
                  <a:schemeClr val="bg1"/>
                </a:solidFill>
              </a:rPr>
              <a:t>sao</a:t>
            </a:r>
            <a:r>
              <a:rPr lang="en-US" sz="6000" dirty="0">
                <a:solidFill>
                  <a:schemeClr val="bg1"/>
                </a:solidFill>
              </a:rPr>
              <a:t> </a:t>
            </a:r>
            <a:r>
              <a:rPr lang="en-US" sz="6000" dirty="0" err="1">
                <a:solidFill>
                  <a:schemeClr val="bg1"/>
                </a:solidFill>
              </a:rPr>
              <a:t>thiếu</a:t>
            </a:r>
            <a:r>
              <a:rPr lang="en-US" sz="6000" dirty="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a:solidFill>
                  <a:schemeClr val="bg1"/>
                </a:solidFill>
              </a:rPr>
              <a:t>Xin</a:t>
            </a:r>
            <a:r>
              <a:rPr lang="en-US" sz="6000" dirty="0">
                <a:solidFill>
                  <a:schemeClr val="bg1"/>
                </a:solidFill>
              </a:rPr>
              <a:t> </a:t>
            </a:r>
            <a:r>
              <a:rPr lang="en-US" sz="6000" dirty="0" err="1">
                <a:solidFill>
                  <a:schemeClr val="bg1"/>
                </a:solidFill>
              </a:rPr>
              <a:t>Chúa</a:t>
            </a:r>
            <a:r>
              <a:rPr lang="en-US" sz="6000" dirty="0">
                <a:solidFill>
                  <a:schemeClr val="bg1"/>
                </a:solidFill>
              </a:rPr>
              <a:t> </a:t>
            </a:r>
            <a:r>
              <a:rPr lang="en-US" sz="6000" dirty="0" err="1">
                <a:solidFill>
                  <a:schemeClr val="bg1"/>
                </a:solidFill>
              </a:rPr>
              <a:t>hãy</a:t>
            </a:r>
            <a:r>
              <a:rPr lang="en-US" sz="6000" dirty="0">
                <a:solidFill>
                  <a:schemeClr val="bg1"/>
                </a:solidFill>
              </a:rPr>
              <a:t> </a:t>
            </a:r>
            <a:r>
              <a:rPr lang="en-US" sz="6000" dirty="0" err="1" smtClean="0">
                <a:solidFill>
                  <a:schemeClr val="bg1"/>
                </a:solidFill>
              </a:rPr>
              <a:t>sai</a:t>
            </a:r>
            <a:r>
              <a:rPr lang="en-US" sz="6000" dirty="0" smtClean="0">
                <a:solidFill>
                  <a:schemeClr val="bg1"/>
                </a:solidFill>
              </a:rPr>
              <a:t> </a:t>
            </a:r>
            <a:r>
              <a:rPr lang="en-US" sz="6000" dirty="0" err="1">
                <a:solidFill>
                  <a:schemeClr val="bg1"/>
                </a:solidFill>
              </a:rPr>
              <a:t>thợ</a:t>
            </a:r>
            <a:r>
              <a:rPr lang="en-US" sz="6000" dirty="0">
                <a:solidFill>
                  <a:schemeClr val="bg1"/>
                </a:solidFill>
              </a:rPr>
              <a:t> </a:t>
            </a:r>
            <a:r>
              <a:rPr lang="en-US" sz="6000" dirty="0" err="1">
                <a:solidFill>
                  <a:schemeClr val="bg1"/>
                </a:solidFill>
              </a:rPr>
              <a:t>gặt</a:t>
            </a:r>
            <a:r>
              <a:rPr lang="en-US" sz="6000" dirty="0">
                <a:solidFill>
                  <a:schemeClr val="bg1"/>
                </a:solidFill>
              </a:rPr>
              <a:t> </a:t>
            </a:r>
            <a:r>
              <a:rPr lang="en-US" sz="6000" dirty="0" err="1" smtClean="0">
                <a:solidFill>
                  <a:schemeClr val="bg1"/>
                </a:solidFill>
              </a:rPr>
              <a:t>gánh</a:t>
            </a:r>
            <a:r>
              <a:rPr lang="en-US" sz="6000" dirty="0" smtClean="0">
                <a:solidFill>
                  <a:schemeClr val="bg1"/>
                </a:solidFill>
              </a:rPr>
              <a:t> </a:t>
            </a:r>
            <a:r>
              <a:rPr lang="en-US" sz="6000" dirty="0" err="1" smtClean="0">
                <a:solidFill>
                  <a:schemeClr val="bg1"/>
                </a:solidFill>
              </a:rPr>
              <a:t>lúa</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endParaRPr lang="en-US" sz="6000" b="0" dirty="0">
              <a:solidFill>
                <a:schemeClr val="bg1"/>
              </a:solidFill>
              <a:effectLst/>
            </a:endParaRPr>
          </a:p>
        </p:txBody>
      </p:sp>
    </p:spTree>
    <p:extLst>
      <p:ext uri="{BB962C8B-B14F-4D97-AF65-F5344CB8AC3E}">
        <p14:creationId xmlns:p14="http://schemas.microsoft.com/office/powerpoint/2010/main" val="7355877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6600" dirty="0" err="1" smtClean="0">
                <a:solidFill>
                  <a:srgbClr val="FFFF00"/>
                </a:solidFill>
              </a:rPr>
              <a:t>Lời</a:t>
            </a:r>
            <a:r>
              <a:rPr lang="en-US" sz="6600" dirty="0" smtClean="0">
                <a:solidFill>
                  <a:srgbClr val="FFFF00"/>
                </a:solidFill>
              </a:rPr>
              <a:t> </a:t>
            </a:r>
            <a:r>
              <a:rPr lang="en-US" sz="6600" dirty="0" err="1" smtClean="0">
                <a:solidFill>
                  <a:srgbClr val="FFFF00"/>
                </a:solidFill>
              </a:rPr>
              <a:t>Nguyện</a:t>
            </a:r>
            <a:r>
              <a:rPr lang="en-US" sz="6600" dirty="0" smtClean="0">
                <a:solidFill>
                  <a:srgbClr val="FFFF00"/>
                </a:solidFill>
              </a:rPr>
              <a:t> </a:t>
            </a:r>
            <a:r>
              <a:rPr lang="en-US" sz="6600" dirty="0" err="1" smtClean="0">
                <a:solidFill>
                  <a:srgbClr val="FFFF00"/>
                </a:solidFill>
              </a:rPr>
              <a:t>Truyền</a:t>
            </a:r>
            <a:r>
              <a:rPr lang="en-US" sz="6600" dirty="0" smtClean="0">
                <a:solidFill>
                  <a:srgbClr val="FFFF00"/>
                </a:solidFill>
              </a:rPr>
              <a:t> </a:t>
            </a:r>
            <a:r>
              <a:rPr lang="en-US" sz="6600" dirty="0" err="1" smtClean="0">
                <a:solidFill>
                  <a:srgbClr val="FFFF00"/>
                </a:solidFill>
              </a:rPr>
              <a:t>Giáo</a:t>
            </a:r>
            <a:r>
              <a:rPr lang="en-US" sz="6600" b="0" dirty="0" smtClean="0">
                <a:solidFill>
                  <a:srgbClr val="FFFF00"/>
                </a:solidFill>
                <a:effectLst/>
              </a:rPr>
              <a:t/>
            </a:r>
            <a:br>
              <a:rPr lang="en-US" sz="6600" b="0" dirty="0" smtClean="0">
                <a:solidFill>
                  <a:srgbClr val="FFFF00"/>
                </a:solidFill>
                <a:effectLst/>
              </a:rPr>
            </a:br>
            <a:r>
              <a:rPr lang="en-US" sz="4800" i="1" dirty="0" err="1" smtClean="0">
                <a:solidFill>
                  <a:schemeClr val="bg1"/>
                </a:solidFill>
              </a:rPr>
              <a:t>Hoài</a:t>
            </a:r>
            <a:r>
              <a:rPr lang="en-US" sz="4800" i="1" dirty="0" smtClean="0">
                <a:solidFill>
                  <a:schemeClr val="bg1"/>
                </a:solidFill>
              </a:rPr>
              <a:t> </a:t>
            </a:r>
            <a:r>
              <a:rPr lang="en-US" sz="4800" i="1" dirty="0" err="1" smtClean="0">
                <a:solidFill>
                  <a:schemeClr val="bg1"/>
                </a:solidFill>
              </a:rPr>
              <a:t>Chiên</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smtClean="0">
                <a:solidFill>
                  <a:srgbClr val="FFFF00"/>
                </a:solidFill>
              </a:rPr>
              <a:t>**</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Lạy</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xưa</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đã</a:t>
            </a:r>
            <a:r>
              <a:rPr lang="en-US" sz="4800" b="0" dirty="0" smtClean="0">
                <a:solidFill>
                  <a:schemeClr val="bg1"/>
                </a:solidFill>
                <a:effectLst/>
              </a:rPr>
              <a:t> </a:t>
            </a:r>
            <a:r>
              <a:rPr lang="en-US" sz="4800" b="0" dirty="0" err="1" smtClean="0">
                <a:solidFill>
                  <a:schemeClr val="bg1"/>
                </a:solidFill>
                <a:effectLst/>
              </a:rPr>
              <a:t>phán</a:t>
            </a:r>
            <a:r>
              <a:rPr lang="en-US" sz="4800" b="0" dirty="0" smtClean="0">
                <a:solidFill>
                  <a:schemeClr val="bg1"/>
                </a:solidFill>
                <a:effectLst/>
              </a:rPr>
              <a:t>: ”</a:t>
            </a:r>
            <a:r>
              <a:rPr lang="en-US" sz="4800" b="0" dirty="0" err="1" smtClean="0">
                <a:solidFill>
                  <a:schemeClr val="bg1"/>
                </a:solidFill>
                <a:effectLst/>
              </a:rPr>
              <a:t>Lúa</a:t>
            </a:r>
            <a:r>
              <a:rPr lang="en-US" sz="4800" b="0" dirty="0" smtClean="0">
                <a:solidFill>
                  <a:schemeClr val="bg1"/>
                </a:solidFill>
                <a:effectLst/>
              </a:rPr>
              <a:t> </a:t>
            </a:r>
            <a:r>
              <a:rPr lang="en-US" sz="4800" b="0" dirty="0" err="1" smtClean="0">
                <a:solidFill>
                  <a:schemeClr val="bg1"/>
                </a:solidFill>
                <a:effectLst/>
              </a:rPr>
              <a:t>chín</a:t>
            </a:r>
            <a:r>
              <a:rPr lang="en-US" sz="4800" b="0" dirty="0" smtClean="0">
                <a:solidFill>
                  <a:schemeClr val="bg1"/>
                </a:solidFill>
                <a:effectLst/>
              </a:rPr>
              <a:t> </a:t>
            </a:r>
            <a:r>
              <a:rPr lang="en-US" sz="4800" b="0" dirty="0" err="1" smtClean="0">
                <a:solidFill>
                  <a:schemeClr val="bg1"/>
                </a:solidFill>
                <a:effectLst/>
              </a:rPr>
              <a:t>đầy</a:t>
            </a:r>
            <a:r>
              <a:rPr lang="en-US" sz="4800" b="0" dirty="0" smtClean="0">
                <a:solidFill>
                  <a:schemeClr val="bg1"/>
                </a:solidFill>
                <a:effectLst/>
              </a:rPr>
              <a:t> </a:t>
            </a:r>
            <a:r>
              <a:rPr lang="en-US" sz="4800" b="0" dirty="0" err="1" smtClean="0">
                <a:solidFill>
                  <a:schemeClr val="bg1"/>
                </a:solidFill>
                <a:effectLst/>
              </a:rPr>
              <a:t>đồng</a:t>
            </a:r>
            <a:r>
              <a:rPr lang="en-US" sz="4800" b="0" dirty="0" smtClean="0">
                <a:solidFill>
                  <a:schemeClr val="bg1"/>
                </a:solidFill>
                <a:effectLst/>
              </a:rPr>
              <a:t> </a:t>
            </a:r>
            <a:r>
              <a:rPr lang="en-US" sz="4800" b="0" dirty="0" err="1" smtClean="0">
                <a:solidFill>
                  <a:schemeClr val="bg1"/>
                </a:solidFill>
                <a:effectLst/>
              </a:rPr>
              <a:t>mà</a:t>
            </a:r>
            <a:r>
              <a:rPr lang="en-US" sz="4800" b="0" dirty="0" smtClean="0">
                <a:solidFill>
                  <a:schemeClr val="bg1"/>
                </a:solidFill>
                <a:effectLst/>
              </a:rPr>
              <a:t> </a:t>
            </a:r>
            <a:r>
              <a:rPr lang="en-US" sz="4800" b="0" dirty="0" err="1" smtClean="0">
                <a:solidFill>
                  <a:schemeClr val="bg1"/>
                </a:solidFill>
                <a:effectLst/>
              </a:rPr>
              <a:t>thiếu</a:t>
            </a:r>
            <a:r>
              <a:rPr lang="en-US" sz="4800" b="0" dirty="0" smtClean="0">
                <a:solidFill>
                  <a:schemeClr val="bg1"/>
                </a:solidFill>
                <a:effectLst/>
              </a:rPr>
              <a:t> </a:t>
            </a:r>
            <a:r>
              <a:rPr lang="en-US" sz="4800" b="0" dirty="0" err="1" smtClean="0">
                <a:solidFill>
                  <a:schemeClr val="bg1"/>
                </a:solidFill>
                <a:effectLst/>
              </a:rPr>
              <a:t>thợ</a:t>
            </a:r>
            <a:r>
              <a:rPr lang="en-US" sz="4800" b="0" dirty="0" smtClean="0">
                <a:solidFill>
                  <a:schemeClr val="bg1"/>
                </a:solidFill>
                <a:effectLst/>
              </a:rPr>
              <a:t> </a:t>
            </a:r>
            <a:r>
              <a:rPr lang="en-US" sz="4800" b="0" dirty="0" err="1" smtClean="0">
                <a:solidFill>
                  <a:schemeClr val="bg1"/>
                </a:solidFill>
                <a:effectLst/>
              </a:rPr>
              <a:t>gặt</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hãy</a:t>
            </a:r>
            <a:r>
              <a:rPr lang="en-US" sz="4800" b="0" dirty="0" smtClean="0">
                <a:solidFill>
                  <a:schemeClr val="bg1"/>
                </a:solidFill>
                <a:effectLst/>
              </a:rPr>
              <a:t> ban </a:t>
            </a:r>
            <a:r>
              <a:rPr lang="en-US" sz="4800" b="0" dirty="0" err="1" smtClean="0">
                <a:solidFill>
                  <a:schemeClr val="bg1"/>
                </a:solidFill>
                <a:effectLst/>
              </a:rPr>
              <a:t>nhiều</a:t>
            </a:r>
            <a:r>
              <a:rPr lang="en-US" sz="4800" b="0" dirty="0" smtClean="0">
                <a:solidFill>
                  <a:schemeClr val="bg1"/>
                </a:solidFill>
                <a:effectLst/>
              </a:rPr>
              <a:t> </a:t>
            </a:r>
            <a:r>
              <a:rPr lang="en-US" sz="4800" b="0" dirty="0" err="1" smtClean="0">
                <a:solidFill>
                  <a:schemeClr val="bg1"/>
                </a:solidFill>
                <a:effectLst/>
              </a:rPr>
              <a:t>thợ</a:t>
            </a:r>
            <a:r>
              <a:rPr lang="en-US" sz="4800" b="0" dirty="0" smtClean="0">
                <a:solidFill>
                  <a:schemeClr val="bg1"/>
                </a:solidFill>
                <a:effectLst/>
              </a:rPr>
              <a:t> </a:t>
            </a:r>
            <a:r>
              <a:rPr lang="en-US" sz="4800" b="0" dirty="0" err="1" smtClean="0">
                <a:solidFill>
                  <a:schemeClr val="bg1"/>
                </a:solidFill>
                <a:effectLst/>
              </a:rPr>
              <a:t>biết</a:t>
            </a:r>
            <a:r>
              <a:rPr lang="en-US" sz="4800" b="0" dirty="0" smtClean="0">
                <a:solidFill>
                  <a:schemeClr val="bg1"/>
                </a:solidFill>
                <a:effectLst/>
              </a:rPr>
              <a:t> </a:t>
            </a:r>
            <a:r>
              <a:rPr lang="en-US" sz="4800" b="0" dirty="0" err="1" smtClean="0">
                <a:solidFill>
                  <a:schemeClr val="bg1"/>
                </a:solidFill>
                <a:effectLst/>
              </a:rPr>
              <a:t>nhiệt</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để</a:t>
            </a:r>
            <a:r>
              <a:rPr lang="en-US" sz="4800" b="0" dirty="0" smtClean="0">
                <a:solidFill>
                  <a:schemeClr val="bg1"/>
                </a:solidFill>
                <a:effectLst/>
              </a:rPr>
              <a:t> </a:t>
            </a:r>
            <a:r>
              <a:rPr lang="en-US" sz="4800" dirty="0" err="1">
                <a:solidFill>
                  <a:schemeClr val="bg1"/>
                </a:solidFill>
              </a:rPr>
              <a:t>N</a:t>
            </a:r>
            <a:r>
              <a:rPr lang="en-US" sz="4800" b="0" dirty="0" err="1" smtClean="0">
                <a:solidFill>
                  <a:schemeClr val="bg1"/>
                </a:solidFill>
                <a:effectLst/>
              </a:rPr>
              <a:t>ước</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rộng</a:t>
            </a:r>
            <a:r>
              <a:rPr lang="en-US" sz="4800" b="0" dirty="0" smtClean="0">
                <a:solidFill>
                  <a:schemeClr val="bg1"/>
                </a:solidFill>
                <a:effectLst/>
              </a:rPr>
              <a:t> </a:t>
            </a:r>
            <a:r>
              <a:rPr lang="en-US" sz="4800" b="0" dirty="0" err="1" smtClean="0">
                <a:solidFill>
                  <a:schemeClr val="bg1"/>
                </a:solidFill>
                <a:effectLst/>
              </a:rPr>
              <a:t>lan</a:t>
            </a:r>
            <a:r>
              <a:rPr lang="en-US" sz="4800" b="0" dirty="0" smtClean="0">
                <a:solidFill>
                  <a:schemeClr val="bg1"/>
                </a:solidFill>
                <a:effectLst/>
              </a:rPr>
              <a:t> </a:t>
            </a:r>
            <a:r>
              <a:rPr lang="en-US" sz="4800" b="0" dirty="0" err="1" smtClean="0">
                <a:solidFill>
                  <a:schemeClr val="bg1"/>
                </a:solidFill>
                <a:effectLst/>
              </a:rPr>
              <a:t>khắp</a:t>
            </a:r>
            <a:r>
              <a:rPr lang="en-US" sz="4800" b="0" dirty="0" smtClean="0">
                <a:solidFill>
                  <a:schemeClr val="bg1"/>
                </a:solidFill>
                <a:effectLst/>
              </a:rPr>
              <a:t> </a:t>
            </a:r>
            <a:r>
              <a:rPr lang="en-US" sz="4800" b="0" dirty="0" err="1" smtClean="0">
                <a:solidFill>
                  <a:schemeClr val="bg1"/>
                </a:solidFill>
                <a:effectLst/>
              </a:rPr>
              <a:t>nơi</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ban </a:t>
            </a:r>
            <a:r>
              <a:rPr lang="en-US" sz="4800" b="0" dirty="0" err="1" smtClean="0">
                <a:solidFill>
                  <a:schemeClr val="bg1"/>
                </a:solidFill>
                <a:effectLst/>
              </a:rPr>
              <a:t>cho</a:t>
            </a:r>
            <a:r>
              <a:rPr lang="en-US" sz="4800" b="0" dirty="0" smtClean="0">
                <a:solidFill>
                  <a:schemeClr val="bg1"/>
                </a:solidFill>
                <a:effectLst/>
              </a:rPr>
              <a:t> </a:t>
            </a:r>
            <a:r>
              <a:rPr lang="en-US" sz="4800" b="0" dirty="0" err="1" smtClean="0">
                <a:solidFill>
                  <a:schemeClr val="bg1"/>
                </a:solidFill>
                <a:effectLst/>
              </a:rPr>
              <a:t>đoàn</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nên</a:t>
            </a:r>
            <a:r>
              <a:rPr lang="en-US" sz="4800" b="0" dirty="0" smtClean="0">
                <a:solidFill>
                  <a:schemeClr val="bg1"/>
                </a:solidFill>
                <a:effectLst/>
              </a:rPr>
              <a:t> </a:t>
            </a:r>
            <a:r>
              <a:rPr lang="en-US" sz="4800" b="0" dirty="0" err="1" smtClean="0">
                <a:solidFill>
                  <a:schemeClr val="bg1"/>
                </a:solidFill>
                <a:effectLst/>
              </a:rPr>
              <a:t>tông</a:t>
            </a:r>
            <a:r>
              <a:rPr lang="en-US" sz="4800" b="0" dirty="0" smtClean="0">
                <a:solidFill>
                  <a:schemeClr val="bg1"/>
                </a:solidFill>
                <a:effectLst/>
              </a:rPr>
              <a:t> </a:t>
            </a:r>
            <a:r>
              <a:rPr lang="en-US" sz="4800" b="0" dirty="0" err="1" smtClean="0">
                <a:solidFill>
                  <a:schemeClr val="bg1"/>
                </a:solidFill>
                <a:effectLst/>
              </a:rPr>
              <a:t>đồ</a:t>
            </a:r>
            <a:r>
              <a:rPr lang="en-US" sz="4800" b="0" dirty="0" smtClean="0">
                <a:solidFill>
                  <a:schemeClr val="bg1"/>
                </a:solidFill>
                <a:effectLst/>
              </a:rPr>
              <a:t> </a:t>
            </a:r>
            <a:r>
              <a:rPr lang="en-US" sz="4800" b="0" dirty="0" err="1" smtClean="0">
                <a:solidFill>
                  <a:schemeClr val="bg1"/>
                </a:solidFill>
                <a:effectLst/>
              </a:rPr>
              <a:t>thiện</a:t>
            </a:r>
            <a:r>
              <a:rPr lang="en-US" sz="4800" b="0" dirty="0" smtClean="0">
                <a:solidFill>
                  <a:schemeClr val="bg1"/>
                </a:solidFill>
                <a:effectLst/>
              </a:rPr>
              <a:t> </a:t>
            </a:r>
            <a:r>
              <a:rPr lang="en-US" sz="4800" b="0" dirty="0" err="1" smtClean="0">
                <a:solidFill>
                  <a:schemeClr val="bg1"/>
                </a:solidFill>
                <a:effectLst/>
              </a:rPr>
              <a:t>toàn</a:t>
            </a:r>
            <a:r>
              <a:rPr lang="en-US" sz="4800" b="0" dirty="0" smtClean="0">
                <a:solidFill>
                  <a:schemeClr val="bg1"/>
                </a:solidFill>
                <a:effectLst/>
              </a:rPr>
              <a:t> </a:t>
            </a:r>
            <a:r>
              <a:rPr lang="en-US" sz="4800" b="0" dirty="0" err="1" smtClean="0">
                <a:solidFill>
                  <a:schemeClr val="bg1"/>
                </a:solidFill>
                <a:effectLst/>
              </a:rPr>
              <a:t>mở</a:t>
            </a:r>
            <a:r>
              <a:rPr lang="en-US" sz="4800" b="0" dirty="0" smtClean="0">
                <a:solidFill>
                  <a:schemeClr val="bg1"/>
                </a:solidFill>
                <a:effectLst/>
              </a:rPr>
              <a:t> </a:t>
            </a:r>
            <a:r>
              <a:rPr lang="en-US" sz="4800" b="0" dirty="0" err="1" smtClean="0">
                <a:solidFill>
                  <a:schemeClr val="bg1"/>
                </a:solidFill>
                <a:effectLst/>
              </a:rPr>
              <a:t>Nước</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Trời</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smtClean="0">
                <a:solidFill>
                  <a:srgbClr val="FFFF00"/>
                </a:solidFill>
              </a:rPr>
              <a:t>**</a:t>
            </a:r>
            <a:r>
              <a:rPr lang="en-US" sz="4800" b="0" u="sng" dirty="0" smtClean="0">
                <a:solidFill>
                  <a:srgbClr val="FFFF00"/>
                </a:solidFill>
                <a:effectLst/>
              </a:rPr>
              <a:t>:</a:t>
            </a:r>
            <a:r>
              <a:rPr lang="en-US" sz="4800" b="0" dirty="0" smtClean="0">
                <a:solidFill>
                  <a:schemeClr val="bg1"/>
                </a:solidFill>
                <a:effectLst/>
              </a:rPr>
              <a:t> </a:t>
            </a:r>
            <a:r>
              <a:rPr lang="en-US" sz="4800" b="0" dirty="0" err="1" smtClean="0">
                <a:solidFill>
                  <a:schemeClr val="bg1"/>
                </a:solidFill>
                <a:effectLst/>
              </a:rPr>
              <a:t>Lạy</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xưa</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đã</a:t>
            </a:r>
            <a:r>
              <a:rPr lang="en-US" sz="4800" b="0" dirty="0" smtClean="0">
                <a:solidFill>
                  <a:schemeClr val="bg1"/>
                </a:solidFill>
                <a:effectLst/>
              </a:rPr>
              <a:t> </a:t>
            </a:r>
            <a:r>
              <a:rPr lang="en-US" sz="4800" b="0" dirty="0" err="1" smtClean="0">
                <a:solidFill>
                  <a:schemeClr val="bg1"/>
                </a:solidFill>
                <a:effectLst/>
              </a:rPr>
              <a:t>phán</a:t>
            </a:r>
            <a:r>
              <a:rPr lang="en-US" sz="4800" b="0" dirty="0" smtClean="0">
                <a:solidFill>
                  <a:schemeClr val="bg1"/>
                </a:solidFill>
                <a:effectLst/>
              </a:rPr>
              <a:t>: ”</a:t>
            </a:r>
            <a:r>
              <a:rPr lang="en-US" sz="4800" b="0" dirty="0" err="1" smtClean="0">
                <a:solidFill>
                  <a:schemeClr val="bg1"/>
                </a:solidFill>
                <a:effectLst/>
              </a:rPr>
              <a:t>Lúa</a:t>
            </a:r>
            <a:r>
              <a:rPr lang="en-US" sz="4800" b="0" dirty="0" smtClean="0">
                <a:solidFill>
                  <a:schemeClr val="bg1"/>
                </a:solidFill>
                <a:effectLst/>
              </a:rPr>
              <a:t> </a:t>
            </a:r>
            <a:r>
              <a:rPr lang="en-US" sz="4800" b="0" dirty="0" err="1" smtClean="0">
                <a:solidFill>
                  <a:schemeClr val="bg1"/>
                </a:solidFill>
                <a:effectLst/>
              </a:rPr>
              <a:t>chín</a:t>
            </a:r>
            <a:r>
              <a:rPr lang="en-US" sz="4800" b="0" dirty="0" smtClean="0">
                <a:solidFill>
                  <a:schemeClr val="bg1"/>
                </a:solidFill>
                <a:effectLst/>
              </a:rPr>
              <a:t> </a:t>
            </a:r>
            <a:r>
              <a:rPr lang="en-US" sz="4800" b="0" dirty="0" err="1" smtClean="0">
                <a:solidFill>
                  <a:schemeClr val="bg1"/>
                </a:solidFill>
                <a:effectLst/>
              </a:rPr>
              <a:t>đầy</a:t>
            </a:r>
            <a:r>
              <a:rPr lang="en-US" sz="4800" b="0" dirty="0" smtClean="0">
                <a:solidFill>
                  <a:schemeClr val="bg1"/>
                </a:solidFill>
                <a:effectLst/>
              </a:rPr>
              <a:t> </a:t>
            </a:r>
            <a:r>
              <a:rPr lang="en-US" sz="4800" b="0" dirty="0" err="1" smtClean="0">
                <a:solidFill>
                  <a:schemeClr val="bg1"/>
                </a:solidFill>
                <a:effectLst/>
              </a:rPr>
              <a:t>đồng</a:t>
            </a:r>
            <a:r>
              <a:rPr lang="en-US" sz="4800" b="0" dirty="0" smtClean="0">
                <a:solidFill>
                  <a:schemeClr val="bg1"/>
                </a:solidFill>
                <a:effectLst/>
              </a:rPr>
              <a:t> </a:t>
            </a:r>
            <a:r>
              <a:rPr lang="en-US" sz="4800" b="0" dirty="0" err="1" smtClean="0">
                <a:solidFill>
                  <a:schemeClr val="bg1"/>
                </a:solidFill>
                <a:effectLst/>
              </a:rPr>
              <a:t>mà</a:t>
            </a:r>
            <a:r>
              <a:rPr lang="en-US" sz="4800" b="0" dirty="0" smtClean="0">
                <a:solidFill>
                  <a:schemeClr val="bg1"/>
                </a:solidFill>
                <a:effectLst/>
              </a:rPr>
              <a:t> </a:t>
            </a:r>
            <a:r>
              <a:rPr lang="en-US" sz="4800" b="0" dirty="0" err="1" smtClean="0">
                <a:solidFill>
                  <a:schemeClr val="bg1"/>
                </a:solidFill>
                <a:effectLst/>
              </a:rPr>
              <a:t>thiếu</a:t>
            </a:r>
            <a:r>
              <a:rPr lang="en-US" sz="4800" b="0" dirty="0" smtClean="0">
                <a:solidFill>
                  <a:schemeClr val="bg1"/>
                </a:solidFill>
                <a:effectLst/>
              </a:rPr>
              <a:t> </a:t>
            </a:r>
            <a:r>
              <a:rPr lang="en-US" sz="4800" b="0" dirty="0" err="1" smtClean="0">
                <a:solidFill>
                  <a:schemeClr val="bg1"/>
                </a:solidFill>
                <a:effectLst/>
              </a:rPr>
              <a:t>thợ</a:t>
            </a:r>
            <a:r>
              <a:rPr lang="en-US" sz="4800" b="0" dirty="0" smtClean="0">
                <a:solidFill>
                  <a:schemeClr val="bg1"/>
                </a:solidFill>
                <a:effectLst/>
              </a:rPr>
              <a:t> </a:t>
            </a:r>
            <a:r>
              <a:rPr lang="en-US" sz="4800" b="0" dirty="0" err="1" smtClean="0">
                <a:solidFill>
                  <a:schemeClr val="bg1"/>
                </a:solidFill>
                <a:effectLst/>
              </a:rPr>
              <a:t>gặt</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hãy</a:t>
            </a:r>
            <a:r>
              <a:rPr lang="en-US" sz="4800" b="0" dirty="0" smtClean="0">
                <a:solidFill>
                  <a:schemeClr val="bg1"/>
                </a:solidFill>
                <a:effectLst/>
              </a:rPr>
              <a:t> ban </a:t>
            </a:r>
            <a:r>
              <a:rPr lang="en-US" sz="4800" b="0" dirty="0" err="1" smtClean="0">
                <a:solidFill>
                  <a:schemeClr val="bg1"/>
                </a:solidFill>
                <a:effectLst/>
              </a:rPr>
              <a:t>nhiều</a:t>
            </a:r>
            <a:r>
              <a:rPr lang="en-US" sz="4800" b="0" dirty="0" smtClean="0">
                <a:solidFill>
                  <a:schemeClr val="bg1"/>
                </a:solidFill>
                <a:effectLst/>
              </a:rPr>
              <a:t> </a:t>
            </a:r>
            <a:r>
              <a:rPr lang="en-US" sz="4800" b="0" dirty="0" err="1" smtClean="0">
                <a:solidFill>
                  <a:schemeClr val="bg1"/>
                </a:solidFill>
                <a:effectLst/>
              </a:rPr>
              <a:t>thợ</a:t>
            </a:r>
            <a:r>
              <a:rPr lang="en-US" sz="4800" b="0" dirty="0" smtClean="0">
                <a:solidFill>
                  <a:schemeClr val="bg1"/>
                </a:solidFill>
                <a:effectLst/>
              </a:rPr>
              <a:t> </a:t>
            </a:r>
            <a:r>
              <a:rPr lang="en-US" sz="4800" b="0" dirty="0" err="1" smtClean="0">
                <a:solidFill>
                  <a:schemeClr val="bg1"/>
                </a:solidFill>
                <a:effectLst/>
              </a:rPr>
              <a:t>biết</a:t>
            </a:r>
            <a:r>
              <a:rPr lang="en-US" sz="4800" b="0" dirty="0" smtClean="0">
                <a:solidFill>
                  <a:schemeClr val="bg1"/>
                </a:solidFill>
                <a:effectLst/>
              </a:rPr>
              <a:t> </a:t>
            </a:r>
            <a:r>
              <a:rPr lang="en-US" sz="4800" b="0" dirty="0" err="1" smtClean="0">
                <a:solidFill>
                  <a:schemeClr val="bg1"/>
                </a:solidFill>
                <a:effectLst/>
              </a:rPr>
              <a:t>nhiệt</a:t>
            </a:r>
            <a:r>
              <a:rPr lang="en-US" sz="4800" b="0" dirty="0" smtClean="0">
                <a:solidFill>
                  <a:schemeClr val="bg1"/>
                </a:solidFill>
                <a:effectLst/>
              </a:rPr>
              <a:t> </a:t>
            </a:r>
            <a:r>
              <a:rPr lang="en-US" sz="4800" b="0" dirty="0" err="1" smtClean="0">
                <a:solidFill>
                  <a:schemeClr val="bg1"/>
                </a:solidFill>
                <a:effectLst/>
              </a:rPr>
              <a:t>thành</a:t>
            </a:r>
            <a:r>
              <a:rPr lang="en-US" sz="4800" b="0" dirty="0" smtClean="0">
                <a:solidFill>
                  <a:schemeClr val="bg1"/>
                </a:solidFill>
                <a:effectLst/>
              </a:rPr>
              <a:t> </a:t>
            </a:r>
            <a:r>
              <a:rPr lang="en-US" sz="4800" b="0" dirty="0" err="1" smtClean="0">
                <a:solidFill>
                  <a:schemeClr val="bg1"/>
                </a:solidFill>
                <a:effectLst/>
              </a:rPr>
              <a:t>để</a:t>
            </a:r>
            <a:r>
              <a:rPr lang="en-US" sz="4800" b="0" dirty="0" smtClean="0">
                <a:solidFill>
                  <a:schemeClr val="bg1"/>
                </a:solidFill>
                <a:effectLst/>
              </a:rPr>
              <a:t> </a:t>
            </a:r>
            <a:r>
              <a:rPr lang="en-US" sz="4800" dirty="0" err="1">
                <a:solidFill>
                  <a:schemeClr val="bg1"/>
                </a:solidFill>
              </a:rPr>
              <a:t>N</a:t>
            </a:r>
            <a:r>
              <a:rPr lang="en-US" sz="4800" b="0" dirty="0" err="1" smtClean="0">
                <a:solidFill>
                  <a:schemeClr val="bg1"/>
                </a:solidFill>
                <a:effectLst/>
              </a:rPr>
              <a:t>ước</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rộng</a:t>
            </a:r>
            <a:r>
              <a:rPr lang="en-US" sz="4800" b="0" dirty="0" smtClean="0">
                <a:solidFill>
                  <a:schemeClr val="bg1"/>
                </a:solidFill>
                <a:effectLst/>
              </a:rPr>
              <a:t> </a:t>
            </a:r>
            <a:r>
              <a:rPr lang="en-US" sz="4800" b="0" dirty="0" err="1" smtClean="0">
                <a:solidFill>
                  <a:schemeClr val="bg1"/>
                </a:solidFill>
                <a:effectLst/>
              </a:rPr>
              <a:t>lan</a:t>
            </a:r>
            <a:r>
              <a:rPr lang="en-US" sz="4800" b="0" dirty="0" smtClean="0">
                <a:solidFill>
                  <a:schemeClr val="bg1"/>
                </a:solidFill>
                <a:effectLst/>
              </a:rPr>
              <a:t> </a:t>
            </a:r>
            <a:r>
              <a:rPr lang="en-US" sz="4800" b="0" dirty="0" err="1" smtClean="0">
                <a:solidFill>
                  <a:schemeClr val="bg1"/>
                </a:solidFill>
                <a:effectLst/>
              </a:rPr>
              <a:t>khắp</a:t>
            </a:r>
            <a:r>
              <a:rPr lang="en-US" sz="4800" b="0" dirty="0" smtClean="0">
                <a:solidFill>
                  <a:schemeClr val="bg1"/>
                </a:solidFill>
                <a:effectLst/>
              </a:rPr>
              <a:t> </a:t>
            </a:r>
            <a:r>
              <a:rPr lang="en-US" sz="4800" b="0" dirty="0" err="1" smtClean="0">
                <a:solidFill>
                  <a:schemeClr val="bg1"/>
                </a:solidFill>
                <a:effectLst/>
              </a:rPr>
              <a:t>nơi</a:t>
            </a:r>
            <a:r>
              <a:rPr lang="en-US" sz="4800" b="0" dirty="0" smtClean="0">
                <a:solidFill>
                  <a:schemeClr val="bg1"/>
                </a:solidFill>
                <a:effectLst/>
              </a:rPr>
              <a:t>. </a:t>
            </a:r>
            <a:r>
              <a:rPr lang="en-US" sz="4800" b="0" dirty="0" err="1" smtClean="0">
                <a:solidFill>
                  <a:schemeClr val="bg1"/>
                </a:solidFill>
                <a:effectLst/>
              </a:rPr>
              <a:t>Xin</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ban </a:t>
            </a:r>
            <a:r>
              <a:rPr lang="en-US" sz="4800" b="0" dirty="0" err="1" smtClean="0">
                <a:solidFill>
                  <a:schemeClr val="bg1"/>
                </a:solidFill>
                <a:effectLst/>
              </a:rPr>
              <a:t>cho</a:t>
            </a:r>
            <a:r>
              <a:rPr lang="en-US" sz="4800" b="0" dirty="0" smtClean="0">
                <a:solidFill>
                  <a:schemeClr val="bg1"/>
                </a:solidFill>
                <a:effectLst/>
              </a:rPr>
              <a:t> </a:t>
            </a:r>
            <a:r>
              <a:rPr lang="en-US" sz="4800" b="0" dirty="0" err="1" smtClean="0">
                <a:solidFill>
                  <a:schemeClr val="bg1"/>
                </a:solidFill>
                <a:effectLst/>
              </a:rPr>
              <a:t>đoàn</a:t>
            </a:r>
            <a:r>
              <a:rPr lang="en-US" sz="4800" b="0" dirty="0" smtClean="0">
                <a:solidFill>
                  <a:schemeClr val="bg1"/>
                </a:solidFill>
                <a:effectLst/>
              </a:rPr>
              <a:t> </a:t>
            </a:r>
            <a:r>
              <a:rPr lang="en-US" sz="4800" b="0" dirty="0" err="1" smtClean="0">
                <a:solidFill>
                  <a:schemeClr val="bg1"/>
                </a:solidFill>
                <a:effectLst/>
              </a:rPr>
              <a:t>chúng</a:t>
            </a:r>
            <a:r>
              <a:rPr lang="en-US" sz="4800" b="0" dirty="0" smtClean="0">
                <a:solidFill>
                  <a:schemeClr val="bg1"/>
                </a:solidFill>
                <a:effectLst/>
              </a:rPr>
              <a:t> con </a:t>
            </a:r>
            <a:r>
              <a:rPr lang="en-US" sz="4800" b="0" dirty="0" err="1" smtClean="0">
                <a:solidFill>
                  <a:schemeClr val="bg1"/>
                </a:solidFill>
                <a:effectLst/>
              </a:rPr>
              <a:t>nên</a:t>
            </a:r>
            <a:r>
              <a:rPr lang="en-US" sz="4800" b="0" dirty="0" smtClean="0">
                <a:solidFill>
                  <a:schemeClr val="bg1"/>
                </a:solidFill>
                <a:effectLst/>
              </a:rPr>
              <a:t> </a:t>
            </a:r>
            <a:r>
              <a:rPr lang="en-US" sz="4800" b="0" dirty="0" err="1" smtClean="0">
                <a:solidFill>
                  <a:schemeClr val="bg1"/>
                </a:solidFill>
                <a:effectLst/>
              </a:rPr>
              <a:t>tông</a:t>
            </a:r>
            <a:r>
              <a:rPr lang="en-US" sz="4800" b="0" dirty="0" smtClean="0">
                <a:solidFill>
                  <a:schemeClr val="bg1"/>
                </a:solidFill>
                <a:effectLst/>
              </a:rPr>
              <a:t> </a:t>
            </a:r>
            <a:r>
              <a:rPr lang="en-US" sz="4800" b="0" dirty="0" err="1" smtClean="0">
                <a:solidFill>
                  <a:schemeClr val="bg1"/>
                </a:solidFill>
                <a:effectLst/>
              </a:rPr>
              <a:t>đồ</a:t>
            </a:r>
            <a:r>
              <a:rPr lang="en-US" sz="4800" b="0" dirty="0" smtClean="0">
                <a:solidFill>
                  <a:schemeClr val="bg1"/>
                </a:solidFill>
                <a:effectLst/>
              </a:rPr>
              <a:t> </a:t>
            </a:r>
            <a:r>
              <a:rPr lang="en-US" sz="4800" b="0" dirty="0" err="1" smtClean="0">
                <a:solidFill>
                  <a:schemeClr val="bg1"/>
                </a:solidFill>
                <a:effectLst/>
              </a:rPr>
              <a:t>thiện</a:t>
            </a:r>
            <a:r>
              <a:rPr lang="en-US" sz="4800" b="0" dirty="0" smtClean="0">
                <a:solidFill>
                  <a:schemeClr val="bg1"/>
                </a:solidFill>
                <a:effectLst/>
              </a:rPr>
              <a:t> </a:t>
            </a:r>
            <a:r>
              <a:rPr lang="en-US" sz="4800" b="0" dirty="0" err="1" smtClean="0">
                <a:solidFill>
                  <a:schemeClr val="bg1"/>
                </a:solidFill>
                <a:effectLst/>
              </a:rPr>
              <a:t>toàn</a:t>
            </a:r>
            <a:r>
              <a:rPr lang="en-US" sz="4800" b="0" dirty="0" smtClean="0">
                <a:solidFill>
                  <a:schemeClr val="bg1"/>
                </a:solidFill>
                <a:effectLst/>
              </a:rPr>
              <a:t> </a:t>
            </a:r>
            <a:r>
              <a:rPr lang="en-US" sz="4800" b="0" dirty="0" err="1" smtClean="0">
                <a:solidFill>
                  <a:schemeClr val="bg1"/>
                </a:solidFill>
                <a:effectLst/>
              </a:rPr>
              <a:t>mở</a:t>
            </a:r>
            <a:r>
              <a:rPr lang="en-US" sz="4800" b="0" dirty="0" smtClean="0">
                <a:solidFill>
                  <a:schemeClr val="bg1"/>
                </a:solidFill>
                <a:effectLst/>
              </a:rPr>
              <a:t> </a:t>
            </a:r>
            <a:r>
              <a:rPr lang="en-US" sz="4800" b="0" dirty="0" err="1" smtClean="0">
                <a:solidFill>
                  <a:schemeClr val="bg1"/>
                </a:solidFill>
                <a:effectLst/>
              </a:rPr>
              <a:t>Nước</a:t>
            </a:r>
            <a:r>
              <a:rPr lang="en-US" sz="4800" b="0" dirty="0" smtClean="0">
                <a:solidFill>
                  <a:schemeClr val="bg1"/>
                </a:solidFill>
                <a:effectLst/>
              </a:rPr>
              <a:t> </a:t>
            </a:r>
            <a:r>
              <a:rPr lang="en-US" sz="4800" b="0" dirty="0" err="1" smtClean="0">
                <a:solidFill>
                  <a:schemeClr val="bg1"/>
                </a:solidFill>
                <a:effectLst/>
              </a:rPr>
              <a:t>Chúa</a:t>
            </a:r>
            <a:r>
              <a:rPr lang="en-US" sz="4800" b="0" dirty="0" smtClean="0">
                <a:solidFill>
                  <a:schemeClr val="bg1"/>
                </a:solidFill>
                <a:effectLst/>
              </a:rPr>
              <a:t> </a:t>
            </a:r>
            <a:r>
              <a:rPr lang="en-US" sz="4800" b="0" dirty="0" err="1" smtClean="0">
                <a:solidFill>
                  <a:schemeClr val="bg1"/>
                </a:solidFill>
                <a:effectLst/>
              </a:rPr>
              <a:t>Trời</a:t>
            </a:r>
            <a:r>
              <a:rPr lang="en-US" sz="4800" b="0" dirty="0" smtClean="0">
                <a:solidFill>
                  <a:schemeClr val="bg1"/>
                </a:solidFill>
                <a:effectLst/>
              </a:rPr>
              <a:t>. </a:t>
            </a:r>
            <a:endParaRPr lang="en-US" sz="4800" b="0" dirty="0">
              <a:solidFill>
                <a:schemeClr val="bg1"/>
              </a:solidFill>
              <a:effectLst/>
            </a:endParaRPr>
          </a:p>
        </p:txBody>
      </p:sp>
    </p:spTree>
    <p:extLst>
      <p:ext uri="{BB962C8B-B14F-4D97-AF65-F5344CB8AC3E}">
        <p14:creationId xmlns:p14="http://schemas.microsoft.com/office/powerpoint/2010/main" val="3062162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TotalTime>
  <Words>1711</Words>
  <Application>Microsoft Office PowerPoint</Application>
  <PresentationFormat>On-screen Show (16:9)</PresentationFormat>
  <Paragraphs>96</Paragraphs>
  <Slides>80</Slides>
  <Notes>0</Notes>
  <HiddenSlides>0</HiddenSlides>
  <MMClips>0</MMClips>
  <ScaleCrop>false</ScaleCrop>
  <HeadingPairs>
    <vt:vector size="4" baseType="variant">
      <vt:variant>
        <vt:lpstr>Theme</vt:lpstr>
      </vt:variant>
      <vt:variant>
        <vt:i4>9</vt:i4>
      </vt:variant>
      <vt:variant>
        <vt:lpstr>Slide Titles</vt:lpstr>
      </vt:variant>
      <vt:variant>
        <vt:i4>80</vt:i4>
      </vt:variant>
    </vt:vector>
  </HeadingPairs>
  <TitlesOfParts>
    <vt:vector size="89"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TẬP HÁT CỘNG ĐOÀN</vt:lpstr>
      <vt:lpstr>Đk: Ta là dân Ngài, là đoàn chiên tay Ngài dẫn đạo.</vt:lpstr>
      <vt:lpstr>Chúa nói: Nước Thiên Chúa đã gần đến, anh em hãy sám hối và tin vào Tin Mừng.</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Từ Hừng Sáng Lm. Kim Long</vt:lpstr>
      <vt:lpstr>Đk: Từ hừng sáng con đã khấn cầu, lạy Chúa Trời con, Thiên Chúa con, này thần trí con những khao khát Ngài.</vt:lpstr>
      <vt:lpstr>Tk1: Hồn con mòn mỏi trông mong Chúa, tựa đất khô cằn đợi nước nguồn. Con mong được đi tới thánh điện để ngắm trông quyền uy Chúa Trời.</vt:lpstr>
      <vt:lpstr>Đk: Từ hừng sáng con đã khấn cầu, lạy Chúa Trời con, Thiên Chúa con, này thần trí con những khao khát Ngài.</vt:lpstr>
      <vt:lpstr>Tk2: Hồng ân Người vượt trên sự sống, miệng lưỡi con tụng ca Chúa hoài. Đôi tay hằng vươn tới danh Người để chúc tụng ngợi khen suốt đời.</vt:lpstr>
      <vt:lpstr>Đk: Từ hừng sáng con đã khấn cầu, lạy Chúa Trời con, Thiên Chúa con, này thần trí con những khao khát Ngài.</vt:lpstr>
      <vt:lpstr>Tk3: Hồn con được đầy no ân phúc, và cửa môi tràn niềm sướng vui. Khi đêm về con nhớ danh Ngài, và suốt canh trường suy gẫm hoài.</vt:lpstr>
      <vt:lpstr>Đk: Từ hừng sáng con đã khấn cầu, lạy Chúa Trời con, Thiên Chúa con, này thần trí con những khao khát Ngài.</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Giờ đây chúng con dâng lên Thiên tòa cao sáng của lễ rất thánh bánh trắng tinh rượu nho thanh khiết. Nguyện xin Chúa nhân lành nhận của lễ chân thành. Tựa ngàn trầm ngào ngạt bay lên cõi cao xanh. </vt:lpstr>
      <vt:lpstr>Tk1: Muôn dân về đây hợp dâng lễ vật hy sinh. Như trên đồi xưa con Chúa hiến dâng thân mình. </vt:lpstr>
      <vt:lpstr>Đk: Giờ đây chúng con dâng lên Thiên tòa cao sáng của lễ rất thánh bánh trắng tinh rượu nho thanh khiết. Nguyện xin Chúa nhân lành nhận của lễ chân thành. Tựa ngàn trầm ngào ngạt bay lên cõi cao xanh. </vt:lpstr>
      <vt:lpstr>Tk2: Muôn muôn lời ca hòa vang trong tình thân yêu. Dâng lên trời cao xin Chúa đoái thương nhận lời. </vt:lpstr>
      <vt:lpstr>Đk: Giờ đây chúng con dâng lên Thiên tòa cao sáng của lễ rất thánh bánh trắng tinh rượu nho thanh khiết. Nguyện xin Chúa nhân lành nhận của lễ chân thành. Tựa ngàn trầm ngào ngạt bay lên cõi cao xanh. </vt:lpstr>
      <vt:lpstr>Tk3: Xin cho đoàn con hiệp hoan trong nguồn ơn thiêng. Muôn dân hiệp đây tôn kính Chúa luôn trọn niềm. </vt:lpstr>
      <vt:lpstr>Đk: Giờ đây chúng con dâng lên Thiên tòa cao sáng của lễ rất thánh bánh trắng tinh rượu nho thanh khiết. Nguyện xin Chúa nhân lành nhận của lễ chân thành. Tựa ngàn trầm ngào ngạt bay lên cõi cao xanh. </vt:lpstr>
      <vt:lpstr>PowerPoint Presentation</vt:lpstr>
      <vt:lpstr>PowerPoint Presentation</vt:lpstr>
      <vt:lpstr>Ca Nguyện Hiệp Lễ Lúa Chín Đầy Đồng Lm. Thiên Ân</vt:lpstr>
      <vt:lpstr>Tk1: Đồng lúa đã trổ bông vàng úa, đong đưa trước gió lay nhè nhẹ. Chờ đón những cánh tay gặt hái, đem về, đem về cho Chủ thôi. </vt:lpstr>
      <vt:lpstr>Đk: Lúa chín đầy đồng mà sao thiếu thợ gặt. Xin Chúa hãy ban cho nhiều thợ gặt đến. Lúa chín đầy đồng mà sao thiếu thợ gặt. Xin Chúa hãy sai thợ gặt gánh lúa về. </vt:lpstr>
      <vt:lpstr>Tk2: Trần thế vẫn khát khao hạnh phúc, an vui sẽ đến trong cuộc đời. Thầm ước những cánh tay rộng mở, cho đời, cho đời vui tiếng ca</vt:lpstr>
      <vt:lpstr>Đk: Lúa chín đầy đồng mà sao thiếu thợ gặt. Xin Chúa hãy ban cho nhiều thợ gặt đến. Lúa chín đầy đồng mà sao thiếu thợ gặt. Xin Chúa hãy sai thợ gặt gánh lúa về. </vt:lpstr>
      <vt:lpstr>Tk3: Nguyện Chúa hãy đoái thương nhìn đến. Nhân gian đang sống trong lệ sầu. Tìm thấy Chúa chính nguồn hạnh phúc, để đời để đời vơi khổ đau. </vt:lpstr>
      <vt:lpstr>Đk: Lúa chín đầy đồng mà sao thiếu thợ gặt. Xin Chúa hãy ban cho nhiều thợ gặt đến. Lúa chín đầy đồng mà sao thiếu thợ gặt. Xin Chúa hãy sai thợ gặt gánh lúa về. </vt:lpstr>
      <vt:lpstr>PowerPoint Presentation</vt:lpstr>
      <vt:lpstr>PowerPoint Presentation</vt:lpstr>
      <vt:lpstr>Ca Kết Lễ Lời Nguyện Truyền Giáo Hoài Chiên</vt:lpstr>
      <vt:lpstr>**: Lạy Chúa xưa Chúa đã phán: ”Lúa chín đầy đồng mà thiếu thợ gặt” Chúa hãy ban nhiều thợ biết nhiệt thành để Nước Chúa rộng lan khắp nơi. Xin Chúa ban cho đoàn chúng con nên tông đồ thiện toàn mở Nước Chúa Trời. </vt:lpstr>
      <vt:lpstr>**: Lạy Chúa xưa Chúa đã phán: ”Lúa chín đầy đồng mà thiếu thợ gặt” Chúa hãy ban nhiều thợ biết nhiệt thành để Nước Chúa rộng lan khắp nơi. Xin Chúa ban cho đoàn chúng con nên tông đồ thiện toàn mở Nước Chúa Trời.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18</cp:revision>
  <dcterms:created xsi:type="dcterms:W3CDTF">2023-05-21T07:25:42Z</dcterms:created>
  <dcterms:modified xsi:type="dcterms:W3CDTF">2023-06-14T21:45:55Z</dcterms:modified>
</cp:coreProperties>
</file>