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12" r:id="rId6"/>
    <p:sldMasterId id="2147483724" r:id="rId7"/>
    <p:sldMasterId id="2147483736" r:id="rId8"/>
    <p:sldMasterId id="2147483748" r:id="rId9"/>
    <p:sldMasterId id="2147483760" r:id="rId10"/>
    <p:sldMasterId id="2147483772" r:id="rId11"/>
  </p:sldMasterIdLst>
  <p:sldIdLst>
    <p:sldId id="380" r:id="rId12"/>
    <p:sldId id="376" r:id="rId13"/>
    <p:sldId id="429" r:id="rId14"/>
    <p:sldId id="431" r:id="rId15"/>
    <p:sldId id="367" r:id="rId16"/>
    <p:sldId id="368" r:id="rId17"/>
    <p:sldId id="369" r:id="rId18"/>
    <p:sldId id="370" r:id="rId19"/>
    <p:sldId id="371" r:id="rId20"/>
    <p:sldId id="372" r:id="rId21"/>
    <p:sldId id="373" r:id="rId22"/>
    <p:sldId id="374" r:id="rId23"/>
    <p:sldId id="440" r:id="rId24"/>
    <p:sldId id="256" r:id="rId25"/>
    <p:sldId id="257" r:id="rId26"/>
    <p:sldId id="258" r:id="rId27"/>
    <p:sldId id="446" r:id="rId28"/>
    <p:sldId id="261" r:id="rId29"/>
    <p:sldId id="392" r:id="rId30"/>
    <p:sldId id="393" r:id="rId31"/>
    <p:sldId id="394" r:id="rId32"/>
    <p:sldId id="395" r:id="rId33"/>
    <p:sldId id="396" r:id="rId34"/>
    <p:sldId id="397" r:id="rId35"/>
    <p:sldId id="398" r:id="rId36"/>
    <p:sldId id="399" r:id="rId37"/>
    <p:sldId id="415" r:id="rId38"/>
    <p:sldId id="423" r:id="rId39"/>
    <p:sldId id="424" r:id="rId40"/>
    <p:sldId id="425" r:id="rId41"/>
    <p:sldId id="443" r:id="rId42"/>
    <p:sldId id="426" r:id="rId43"/>
    <p:sldId id="444" r:id="rId44"/>
    <p:sldId id="427" r:id="rId45"/>
    <p:sldId id="445" r:id="rId46"/>
    <p:sldId id="417" r:id="rId47"/>
    <p:sldId id="428" r:id="rId48"/>
    <p:sldId id="441" r:id="rId49"/>
    <p:sldId id="383" r:id="rId50"/>
    <p:sldId id="400" r:id="rId51"/>
    <p:sldId id="401" r:id="rId52"/>
    <p:sldId id="402" r:id="rId53"/>
    <p:sldId id="403" r:id="rId54"/>
    <p:sldId id="404" r:id="rId55"/>
    <p:sldId id="405" r:id="rId56"/>
    <p:sldId id="406" r:id="rId57"/>
    <p:sldId id="407" r:id="rId58"/>
    <p:sldId id="408" r:id="rId59"/>
    <p:sldId id="409" r:id="rId60"/>
    <p:sldId id="410" r:id="rId61"/>
    <p:sldId id="411" r:id="rId62"/>
    <p:sldId id="412" r:id="rId63"/>
    <p:sldId id="413" r:id="rId64"/>
    <p:sldId id="414" r:id="rId65"/>
    <p:sldId id="271" r:id="rId66"/>
    <p:sldId id="272" r:id="rId67"/>
    <p:sldId id="273" r:id="rId68"/>
    <p:sldId id="432" r:id="rId69"/>
    <p:sldId id="276" r:id="rId70"/>
    <p:sldId id="381" r:id="rId71"/>
    <p:sldId id="277" r:id="rId72"/>
    <p:sldId id="278" r:id="rId73"/>
    <p:sldId id="279" r:id="rId74"/>
    <p:sldId id="290" r:id="rId75"/>
    <p:sldId id="447" r:id="rId76"/>
    <p:sldId id="291" r:id="rId77"/>
    <p:sldId id="448" r:id="rId78"/>
    <p:sldId id="292" r:id="rId79"/>
    <p:sldId id="382" r:id="rId80"/>
    <p:sldId id="293" r:id="rId81"/>
    <p:sldId id="294" r:id="rId82"/>
    <p:sldId id="295" r:id="rId83"/>
    <p:sldId id="297" r:id="rId84"/>
    <p:sldId id="442"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224" y="-46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3227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3557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9954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552011"/>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8052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8539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3431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2411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700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50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8236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1225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3870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200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6/21/2023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6/21/2023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62720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0893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8081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4539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7879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1622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833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003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6/21/2023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00264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34031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3.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368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18156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err="1" smtClean="0">
                <a:solidFill>
                  <a:srgbClr val="FFFF00"/>
                </a:solidFill>
                <a:effectLst/>
              </a:rPr>
              <a:t>Ca</a:t>
            </a:r>
            <a:r>
              <a:rPr lang="en-US" sz="6000" b="0" dirty="0" smtClean="0">
                <a:solidFill>
                  <a:srgbClr val="FFFF00"/>
                </a:solidFill>
                <a:effectLst/>
              </a:rPr>
              <a:t> </a:t>
            </a:r>
            <a:r>
              <a:rPr lang="en-US" sz="6000" b="0" dirty="0" err="1" smtClean="0">
                <a:solidFill>
                  <a:srgbClr val="FFFF00"/>
                </a:solidFill>
                <a:effectLst/>
              </a:rPr>
              <a:t>Nhập</a:t>
            </a:r>
            <a:r>
              <a:rPr lang="en-US" sz="6000" b="0" dirty="0" smtClean="0">
                <a:solidFill>
                  <a:srgbClr val="FFFF00"/>
                </a:solidFill>
                <a:effectLst/>
              </a:rPr>
              <a:t> </a:t>
            </a:r>
            <a:r>
              <a:rPr lang="en-US" sz="6000" b="0" dirty="0" err="1" smtClean="0">
                <a:solidFill>
                  <a:srgbClr val="FFFF00"/>
                </a:solidFill>
                <a:effectLst/>
              </a:rPr>
              <a:t>Lễ</a:t>
            </a:r>
            <a:r>
              <a:rPr lang="en-US" sz="6000" b="0" dirty="0" smtClean="0">
                <a:solidFill>
                  <a:srgbClr val="FFFF00"/>
                </a:solidFill>
                <a:effectLst/>
              </a:rPr>
              <a:t/>
            </a:r>
            <a:br>
              <a:rPr lang="en-US" sz="6000" b="0" dirty="0" smtClean="0">
                <a:solidFill>
                  <a:srgbClr val="FFFF00"/>
                </a:solidFill>
                <a:effectLst/>
              </a:rPr>
            </a:br>
            <a:r>
              <a:rPr lang="en-US" sz="8000" dirty="0" err="1" smtClean="0">
                <a:solidFill>
                  <a:srgbClr val="FFFF00"/>
                </a:solidFill>
              </a:rPr>
              <a:t>Hãy</a:t>
            </a:r>
            <a:r>
              <a:rPr lang="en-US" sz="8000" dirty="0" smtClean="0">
                <a:solidFill>
                  <a:srgbClr val="FFFF00"/>
                </a:solidFill>
              </a:rPr>
              <a:t> </a:t>
            </a:r>
            <a:r>
              <a:rPr lang="en-US" sz="8000" dirty="0" err="1" smtClean="0">
                <a:solidFill>
                  <a:srgbClr val="FFFF00"/>
                </a:solidFill>
              </a:rPr>
              <a:t>đến</a:t>
            </a:r>
            <a:r>
              <a:rPr lang="en-US" sz="8000" dirty="0" smtClean="0">
                <a:solidFill>
                  <a:srgbClr val="FFFF00"/>
                </a:solidFill>
              </a:rPr>
              <a:t> </a:t>
            </a:r>
            <a:r>
              <a:rPr lang="en-US" sz="8000" dirty="0" err="1" smtClean="0">
                <a:solidFill>
                  <a:srgbClr val="FFFF00"/>
                </a:solidFill>
              </a:rPr>
              <a:t>đây</a:t>
            </a:r>
            <a:r>
              <a:rPr lang="en-US" sz="8000" b="0" dirty="0" smtClean="0">
                <a:solidFill>
                  <a:srgbClr val="FFFF00"/>
                </a:solidFill>
                <a:effectLst/>
              </a:rPr>
              <a:t/>
            </a:r>
            <a:br>
              <a:rPr lang="en-US" sz="8000" b="0" dirty="0" smtClean="0">
                <a:solidFill>
                  <a:srgbClr val="FFFF00"/>
                </a:solidFill>
                <a:effectLst/>
              </a:rPr>
            </a:br>
            <a:r>
              <a:rPr lang="en-US" sz="6000" b="0" i="1" dirty="0" smtClean="0">
                <a:solidFill>
                  <a:schemeClr val="bg1"/>
                </a:solidFill>
                <a:effectLst/>
              </a:rPr>
              <a:t>Lm. </a:t>
            </a:r>
            <a:r>
              <a:rPr lang="en-US" sz="6000" i="1" dirty="0" smtClean="0">
                <a:solidFill>
                  <a:schemeClr val="bg1"/>
                </a:solidFill>
              </a:rPr>
              <a:t>Kim Long</a:t>
            </a:r>
            <a:endParaRPr lang="en-US" sz="6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smtClean="0">
                <a:solidFill>
                  <a:srgbClr val="FFFF00"/>
                </a:solidFill>
                <a:effectLst/>
              </a:rPr>
              <a:t>Đk</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Hãy</a:t>
            </a:r>
            <a:r>
              <a:rPr lang="en-US" sz="6000" dirty="0" smtClean="0">
                <a:solidFill>
                  <a:schemeClr val="bg1"/>
                </a:solidFill>
              </a:rPr>
              <a:t> </a:t>
            </a:r>
            <a:r>
              <a:rPr lang="en-US" sz="6000" dirty="0" err="1" smtClean="0">
                <a:solidFill>
                  <a:schemeClr val="bg1"/>
                </a:solidFill>
              </a:rPr>
              <a:t>đến</a:t>
            </a:r>
            <a:r>
              <a:rPr lang="en-US" sz="6000" dirty="0" smtClean="0">
                <a:solidFill>
                  <a:schemeClr val="bg1"/>
                </a:solidFill>
              </a:rPr>
              <a:t> </a:t>
            </a:r>
            <a:r>
              <a:rPr lang="en-US" sz="6000" dirty="0" err="1" smtClean="0">
                <a:solidFill>
                  <a:schemeClr val="bg1"/>
                </a:solidFill>
              </a:rPr>
              <a:t>đây</a:t>
            </a:r>
            <a:r>
              <a:rPr lang="en-US" sz="6000" dirty="0" smtClean="0">
                <a:solidFill>
                  <a:schemeClr val="bg1"/>
                </a:solidFill>
              </a:rPr>
              <a:t> </a:t>
            </a:r>
            <a:r>
              <a:rPr lang="en-US" sz="6000" dirty="0" err="1" smtClean="0">
                <a:solidFill>
                  <a:schemeClr val="bg1"/>
                </a:solidFill>
              </a:rPr>
              <a:t>cung</a:t>
            </a:r>
            <a:r>
              <a:rPr lang="en-US" sz="6000" dirty="0" smtClean="0">
                <a:solidFill>
                  <a:schemeClr val="bg1"/>
                </a:solidFill>
              </a:rPr>
              <a:t> </a:t>
            </a:r>
            <a:r>
              <a:rPr lang="en-US" sz="6000" dirty="0" err="1" smtClean="0">
                <a:solidFill>
                  <a:schemeClr val="bg1"/>
                </a:solidFill>
              </a:rPr>
              <a:t>chúc</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Trời</a:t>
            </a:r>
            <a:r>
              <a:rPr lang="en-US" sz="6000" dirty="0" smtClean="0">
                <a:solidFill>
                  <a:schemeClr val="bg1"/>
                </a:solidFill>
              </a:rPr>
              <a:t>, </a:t>
            </a:r>
            <a:r>
              <a:rPr lang="en-US" sz="6000" dirty="0" err="1" smtClean="0">
                <a:solidFill>
                  <a:schemeClr val="bg1"/>
                </a:solidFill>
              </a:rPr>
              <a:t>hiệp</a:t>
            </a:r>
            <a:r>
              <a:rPr lang="en-US" sz="6000" dirty="0" smtClean="0">
                <a:solidFill>
                  <a:schemeClr val="bg1"/>
                </a:solidFill>
              </a:rPr>
              <a:t> </a:t>
            </a:r>
            <a:r>
              <a:rPr lang="en-US" sz="6000" dirty="0" err="1" smtClean="0">
                <a:solidFill>
                  <a:schemeClr val="bg1"/>
                </a:solidFill>
              </a:rPr>
              <a:t>mừng</a:t>
            </a:r>
            <a:r>
              <a:rPr lang="en-US" sz="6000" dirty="0" smtClean="0">
                <a:solidFill>
                  <a:schemeClr val="bg1"/>
                </a:solidFill>
              </a:rPr>
              <a:t> </a:t>
            </a:r>
            <a:r>
              <a:rPr lang="en-US" sz="6000" dirty="0" err="1" smtClean="0">
                <a:solidFill>
                  <a:schemeClr val="bg1"/>
                </a:solidFill>
              </a:rPr>
              <a:t>núi</a:t>
            </a:r>
            <a:r>
              <a:rPr lang="en-US" sz="6000" dirty="0" smtClean="0">
                <a:solidFill>
                  <a:schemeClr val="bg1"/>
                </a:solidFill>
              </a:rPr>
              <a:t> </a:t>
            </a:r>
            <a:r>
              <a:rPr lang="en-US" sz="6000" dirty="0" err="1" smtClean="0">
                <a:solidFill>
                  <a:schemeClr val="bg1"/>
                </a:solidFill>
              </a:rPr>
              <a:t>đá</a:t>
            </a:r>
            <a:r>
              <a:rPr lang="en-US" sz="6000" dirty="0" smtClean="0">
                <a:solidFill>
                  <a:schemeClr val="bg1"/>
                </a:solidFill>
              </a:rPr>
              <a:t> </a:t>
            </a:r>
            <a:r>
              <a:rPr lang="en-US" sz="6000" dirty="0" err="1" smtClean="0">
                <a:solidFill>
                  <a:schemeClr val="bg1"/>
                </a:solidFill>
              </a:rPr>
              <a:t>độ</a:t>
            </a:r>
            <a:r>
              <a:rPr lang="en-US" sz="6000" dirty="0" smtClean="0">
                <a:solidFill>
                  <a:schemeClr val="bg1"/>
                </a:solidFill>
              </a:rPr>
              <a:t> </a:t>
            </a:r>
            <a:r>
              <a:rPr lang="en-US" sz="6000" dirty="0" err="1" smtClean="0">
                <a:solidFill>
                  <a:schemeClr val="bg1"/>
                </a:solidFill>
              </a:rPr>
              <a:t>trì</a:t>
            </a:r>
            <a:r>
              <a:rPr lang="en-US" sz="6000" dirty="0" smtClean="0">
                <a:solidFill>
                  <a:schemeClr val="bg1"/>
                </a:solidFill>
              </a:rPr>
              <a:t> ta. </a:t>
            </a:r>
            <a:r>
              <a:rPr lang="en-US" sz="6000" dirty="0" err="1" smtClean="0">
                <a:solidFill>
                  <a:schemeClr val="bg1"/>
                </a:solidFill>
              </a:rPr>
              <a:t>Đến</a:t>
            </a:r>
            <a:r>
              <a:rPr lang="en-US" sz="6000" dirty="0" smtClean="0">
                <a:solidFill>
                  <a:schemeClr val="bg1"/>
                </a:solidFill>
              </a:rPr>
              <a:t> </a:t>
            </a:r>
            <a:r>
              <a:rPr lang="en-US" sz="6000" dirty="0" err="1" smtClean="0">
                <a:solidFill>
                  <a:schemeClr val="bg1"/>
                </a:solidFill>
              </a:rPr>
              <a:t>trước</a:t>
            </a:r>
            <a:r>
              <a:rPr lang="en-US" sz="6000" dirty="0" smtClean="0">
                <a:solidFill>
                  <a:schemeClr val="bg1"/>
                </a:solidFill>
              </a:rPr>
              <a:t> </a:t>
            </a:r>
            <a:r>
              <a:rPr lang="en-US" sz="6000" dirty="0" err="1" smtClean="0">
                <a:solidFill>
                  <a:schemeClr val="bg1"/>
                </a:solidFill>
              </a:rPr>
              <a:t>Thiên</a:t>
            </a:r>
            <a:r>
              <a:rPr lang="en-US" sz="6000" dirty="0" smtClean="0">
                <a:solidFill>
                  <a:schemeClr val="bg1"/>
                </a:solidFill>
              </a:rPr>
              <a:t> </a:t>
            </a:r>
            <a:r>
              <a:rPr lang="en-US" sz="6000" dirty="0" err="1" smtClean="0">
                <a:solidFill>
                  <a:schemeClr val="bg1"/>
                </a:solidFill>
              </a:rPr>
              <a:t>Nhan</a:t>
            </a:r>
            <a:r>
              <a:rPr lang="en-US" sz="6000" dirty="0" smtClean="0">
                <a:solidFill>
                  <a:schemeClr val="bg1"/>
                </a:solidFill>
              </a:rPr>
              <a:t> </a:t>
            </a:r>
            <a:r>
              <a:rPr lang="en-US" sz="6000" dirty="0" err="1" smtClean="0">
                <a:solidFill>
                  <a:schemeClr val="bg1"/>
                </a:solidFill>
              </a:rPr>
              <a:t>tấu</a:t>
            </a:r>
            <a:r>
              <a:rPr lang="en-US" sz="6000" dirty="0" smtClean="0">
                <a:solidFill>
                  <a:schemeClr val="bg1"/>
                </a:solidFill>
              </a:rPr>
              <a:t> </a:t>
            </a:r>
            <a:r>
              <a:rPr lang="en-US" sz="6000" dirty="0" err="1" smtClean="0">
                <a:solidFill>
                  <a:schemeClr val="bg1"/>
                </a:solidFill>
              </a:rPr>
              <a:t>khúc</a:t>
            </a:r>
            <a:r>
              <a:rPr lang="en-US" sz="6000" dirty="0" smtClean="0">
                <a:solidFill>
                  <a:schemeClr val="bg1"/>
                </a:solidFill>
              </a:rPr>
              <a:t> </a:t>
            </a:r>
            <a:r>
              <a:rPr lang="en-US" sz="6000" dirty="0" err="1" smtClean="0">
                <a:solidFill>
                  <a:schemeClr val="bg1"/>
                </a:solidFill>
              </a:rPr>
              <a:t>đàn</a:t>
            </a:r>
            <a:r>
              <a:rPr lang="en-US" sz="6000" dirty="0" smtClean="0">
                <a:solidFill>
                  <a:schemeClr val="bg1"/>
                </a:solidFill>
              </a:rPr>
              <a:t> </a:t>
            </a:r>
            <a:r>
              <a:rPr lang="en-US" sz="6000" dirty="0" err="1" smtClean="0">
                <a:solidFill>
                  <a:schemeClr val="bg1"/>
                </a:solidFill>
              </a:rPr>
              <a:t>vào</a:t>
            </a:r>
            <a:r>
              <a:rPr lang="en-US" sz="6000" dirty="0" smtClean="0">
                <a:solidFill>
                  <a:schemeClr val="bg1"/>
                </a:solidFill>
              </a:rPr>
              <a:t> </a:t>
            </a:r>
            <a:r>
              <a:rPr lang="en-US" sz="6000" dirty="0" err="1" smtClean="0">
                <a:solidFill>
                  <a:schemeClr val="bg1"/>
                </a:solidFill>
              </a:rPr>
              <a:t>bệ</a:t>
            </a:r>
            <a:r>
              <a:rPr lang="en-US" sz="6000" dirty="0" smtClean="0">
                <a:solidFill>
                  <a:schemeClr val="bg1"/>
                </a:solidFill>
              </a:rPr>
              <a:t> </a:t>
            </a:r>
            <a:r>
              <a:rPr lang="en-US" sz="6000" dirty="0" err="1" smtClean="0">
                <a:solidFill>
                  <a:schemeClr val="bg1"/>
                </a:solidFill>
              </a:rPr>
              <a:t>kiến</a:t>
            </a:r>
            <a:r>
              <a:rPr lang="en-US" sz="6000" dirty="0" smtClean="0">
                <a:solidFill>
                  <a:schemeClr val="bg1"/>
                </a:solidFill>
              </a:rPr>
              <a:t> </a:t>
            </a:r>
            <a:r>
              <a:rPr lang="en-US" sz="6000" dirty="0" err="1" smtClean="0">
                <a:solidFill>
                  <a:schemeClr val="bg1"/>
                </a:solidFill>
              </a:rPr>
              <a:t>cất</a:t>
            </a:r>
            <a:r>
              <a:rPr lang="en-US" sz="6000" dirty="0" smtClean="0">
                <a:solidFill>
                  <a:schemeClr val="bg1"/>
                </a:solidFill>
              </a:rPr>
              <a:t> </a:t>
            </a:r>
            <a:r>
              <a:rPr lang="en-US" sz="6000" dirty="0" err="1" smtClean="0">
                <a:solidFill>
                  <a:schemeClr val="bg1"/>
                </a:solidFill>
              </a:rPr>
              <a:t>lời</a:t>
            </a:r>
            <a:r>
              <a:rPr lang="en-US" sz="6000" dirty="0" smtClean="0">
                <a:solidFill>
                  <a:schemeClr val="bg1"/>
                </a:solidFill>
              </a:rPr>
              <a:t> </a:t>
            </a:r>
            <a:r>
              <a:rPr lang="en-US" sz="6000" dirty="0" err="1" smtClean="0">
                <a:solidFill>
                  <a:schemeClr val="bg1"/>
                </a:solidFill>
              </a:rPr>
              <a:t>hòa</a:t>
            </a:r>
            <a:r>
              <a:rPr lang="en-US" sz="6000" dirty="0" smtClean="0">
                <a:solidFill>
                  <a:schemeClr val="bg1"/>
                </a:solidFill>
              </a:rPr>
              <a:t> ca. </a:t>
            </a:r>
            <a:endParaRPr lang="en-US" sz="60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smtClean="0">
                <a:solidFill>
                  <a:srgbClr val="FFFF00"/>
                </a:solidFill>
                <a:effectLst/>
              </a:rPr>
              <a:t>Tk1:</a:t>
            </a:r>
            <a:r>
              <a:rPr lang="en-US" sz="5400" b="0" dirty="0" smtClean="0">
                <a:solidFill>
                  <a:schemeClr val="bg1"/>
                </a:solidFill>
                <a:effectLst/>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là</a:t>
            </a:r>
            <a:r>
              <a:rPr lang="en-US" sz="5400" dirty="0" smtClean="0">
                <a:solidFill>
                  <a:schemeClr val="bg1"/>
                </a:solidFill>
              </a:rPr>
              <a:t> </a:t>
            </a:r>
            <a:r>
              <a:rPr lang="en-US" sz="5400" dirty="0" err="1" smtClean="0">
                <a:solidFill>
                  <a:schemeClr val="bg1"/>
                </a:solidFill>
              </a:rPr>
              <a:t>Đấng</a:t>
            </a:r>
            <a:r>
              <a:rPr lang="en-US" sz="5400" dirty="0" smtClean="0">
                <a:solidFill>
                  <a:schemeClr val="bg1"/>
                </a:solidFill>
              </a:rPr>
              <a:t> </a:t>
            </a:r>
            <a:r>
              <a:rPr lang="en-US" sz="5400" dirty="0" err="1" smtClean="0">
                <a:solidFill>
                  <a:schemeClr val="bg1"/>
                </a:solidFill>
              </a:rPr>
              <a:t>toàn</a:t>
            </a:r>
            <a:r>
              <a:rPr lang="en-US" sz="5400" dirty="0" smtClean="0">
                <a:solidFill>
                  <a:schemeClr val="bg1"/>
                </a:solidFill>
              </a:rPr>
              <a:t> </a:t>
            </a:r>
            <a:r>
              <a:rPr lang="en-US" sz="5400" dirty="0" err="1" smtClean="0">
                <a:solidFill>
                  <a:schemeClr val="bg1"/>
                </a:solidFill>
              </a:rPr>
              <a:t>năng</a:t>
            </a:r>
            <a:r>
              <a:rPr lang="en-US" sz="5400" dirty="0" smtClean="0">
                <a:solidFill>
                  <a:schemeClr val="bg1"/>
                </a:solidFill>
              </a:rPr>
              <a:t> </a:t>
            </a:r>
            <a:r>
              <a:rPr lang="en-US" sz="5400" dirty="0" err="1" smtClean="0">
                <a:solidFill>
                  <a:schemeClr val="bg1"/>
                </a:solidFill>
              </a:rPr>
              <a:t>cao</a:t>
            </a:r>
            <a:r>
              <a:rPr lang="en-US" sz="5400" dirty="0" smtClean="0">
                <a:solidFill>
                  <a:schemeClr val="bg1"/>
                </a:solidFill>
              </a:rPr>
              <a:t> </a:t>
            </a:r>
            <a:r>
              <a:rPr lang="en-US" sz="5400" dirty="0" err="1" smtClean="0">
                <a:solidFill>
                  <a:schemeClr val="bg1"/>
                </a:solidFill>
              </a:rPr>
              <a:t>vượt</a:t>
            </a:r>
            <a:r>
              <a:rPr lang="en-US" sz="5400" dirty="0" smtClean="0">
                <a:solidFill>
                  <a:schemeClr val="bg1"/>
                </a:solidFill>
              </a:rPr>
              <a:t> </a:t>
            </a:r>
            <a:r>
              <a:rPr lang="en-US" sz="5400" dirty="0" err="1" smtClean="0">
                <a:solidFill>
                  <a:schemeClr val="bg1"/>
                </a:solidFill>
              </a:rPr>
              <a:t>hết</a:t>
            </a:r>
            <a:r>
              <a:rPr lang="en-US" sz="5400" dirty="0" smtClean="0">
                <a:solidFill>
                  <a:schemeClr val="bg1"/>
                </a:solidFill>
              </a:rPr>
              <a:t> </a:t>
            </a:r>
            <a:r>
              <a:rPr lang="en-US" sz="5400" dirty="0" err="1" smtClean="0">
                <a:solidFill>
                  <a:schemeClr val="bg1"/>
                </a:solidFill>
              </a:rPr>
              <a:t>các</a:t>
            </a:r>
            <a:r>
              <a:rPr lang="en-US" sz="5400" dirty="0" smtClean="0">
                <a:solidFill>
                  <a:schemeClr val="bg1"/>
                </a:solidFill>
              </a:rPr>
              <a:t> </a:t>
            </a:r>
            <a:r>
              <a:rPr lang="en-US" sz="5400" dirty="0" err="1" smtClean="0">
                <a:solidFill>
                  <a:schemeClr val="bg1"/>
                </a:solidFill>
              </a:rPr>
              <a:t>chư</a:t>
            </a:r>
            <a:r>
              <a:rPr lang="en-US" sz="5400" dirty="0" smtClean="0">
                <a:solidFill>
                  <a:schemeClr val="bg1"/>
                </a:solidFill>
              </a:rPr>
              <a:t> </a:t>
            </a:r>
            <a:r>
              <a:rPr lang="en-US" sz="5400" dirty="0" err="1" smtClean="0">
                <a:solidFill>
                  <a:schemeClr val="bg1"/>
                </a:solidFill>
              </a:rPr>
              <a:t>thần</a:t>
            </a:r>
            <a:r>
              <a:rPr lang="en-US" sz="5400" dirty="0" smtClean="0">
                <a:solidFill>
                  <a:schemeClr val="bg1"/>
                </a:solidFill>
              </a:rPr>
              <a:t>, </a:t>
            </a:r>
            <a:r>
              <a:rPr lang="en-US" sz="5400" dirty="0" err="1" smtClean="0">
                <a:solidFill>
                  <a:schemeClr val="bg1"/>
                </a:solidFill>
              </a:rPr>
              <a:t>vực</a:t>
            </a:r>
            <a:r>
              <a:rPr lang="en-US" sz="5400" dirty="0" smtClean="0">
                <a:solidFill>
                  <a:schemeClr val="bg1"/>
                </a:solidFill>
              </a:rPr>
              <a:t> </a:t>
            </a:r>
            <a:r>
              <a:rPr lang="en-US" sz="5400" dirty="0" err="1" smtClean="0">
                <a:solidFill>
                  <a:schemeClr val="bg1"/>
                </a:solidFill>
              </a:rPr>
              <a:t>sâu</a:t>
            </a:r>
            <a:r>
              <a:rPr lang="en-US" sz="5400" dirty="0" smtClean="0">
                <a:solidFill>
                  <a:schemeClr val="bg1"/>
                </a:solidFill>
              </a:rPr>
              <a:t> </a:t>
            </a:r>
            <a:r>
              <a:rPr lang="en-US" sz="5400" dirty="0" err="1" smtClean="0">
                <a:solidFill>
                  <a:schemeClr val="bg1"/>
                </a:solidFill>
              </a:rPr>
              <a:t>tay</a:t>
            </a:r>
            <a:r>
              <a:rPr lang="en-US" sz="5400" dirty="0" smtClean="0">
                <a:solidFill>
                  <a:schemeClr val="bg1"/>
                </a:solidFill>
              </a:rPr>
              <a:t> </a:t>
            </a:r>
            <a:r>
              <a:rPr lang="en-US" sz="5400" dirty="0" err="1" smtClean="0">
                <a:solidFill>
                  <a:schemeClr val="bg1"/>
                </a:solidFill>
              </a:rPr>
              <a:t>Người</a:t>
            </a:r>
            <a:r>
              <a:rPr lang="en-US" sz="5400" dirty="0" smtClean="0">
                <a:solidFill>
                  <a:schemeClr val="bg1"/>
                </a:solidFill>
              </a:rPr>
              <a:t> </a:t>
            </a:r>
            <a:r>
              <a:rPr lang="en-US" sz="5400" dirty="0" err="1" smtClean="0">
                <a:solidFill>
                  <a:schemeClr val="bg1"/>
                </a:solidFill>
              </a:rPr>
              <a:t>gìn</a:t>
            </a:r>
            <a:r>
              <a:rPr lang="en-US" sz="5400" dirty="0" smtClean="0">
                <a:solidFill>
                  <a:schemeClr val="bg1"/>
                </a:solidFill>
              </a:rPr>
              <a:t> </a:t>
            </a:r>
            <a:r>
              <a:rPr lang="en-US" sz="5400" dirty="0" err="1" smtClean="0">
                <a:solidFill>
                  <a:schemeClr val="bg1"/>
                </a:solidFill>
              </a:rPr>
              <a:t>giữ</a:t>
            </a:r>
            <a:r>
              <a:rPr lang="en-US" sz="5400" dirty="0" smtClean="0">
                <a:solidFill>
                  <a:schemeClr val="bg1"/>
                </a:solidFill>
              </a:rPr>
              <a:t> </a:t>
            </a:r>
            <a:r>
              <a:rPr lang="en-US" sz="5400" dirty="0" err="1" smtClean="0">
                <a:solidFill>
                  <a:schemeClr val="bg1"/>
                </a:solidFill>
              </a:rPr>
              <a:t>bao</a:t>
            </a:r>
            <a:r>
              <a:rPr lang="en-US" sz="5400" dirty="0" smtClean="0">
                <a:solidFill>
                  <a:schemeClr val="bg1"/>
                </a:solidFill>
              </a:rPr>
              <a:t> </a:t>
            </a:r>
            <a:r>
              <a:rPr lang="en-US" sz="5400" dirty="0" err="1" smtClean="0">
                <a:solidFill>
                  <a:schemeClr val="bg1"/>
                </a:solidFill>
              </a:rPr>
              <a:t>ngọn</a:t>
            </a:r>
            <a:r>
              <a:rPr lang="en-US" sz="5400" dirty="0" smtClean="0">
                <a:solidFill>
                  <a:schemeClr val="bg1"/>
                </a:solidFill>
              </a:rPr>
              <a:t> </a:t>
            </a:r>
            <a:r>
              <a:rPr lang="en-US" sz="5400" dirty="0" err="1" smtClean="0">
                <a:solidFill>
                  <a:schemeClr val="bg1"/>
                </a:solidFill>
              </a:rPr>
              <a:t>núi</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luôn</a:t>
            </a:r>
            <a:r>
              <a:rPr lang="en-US" sz="5400" dirty="0" smtClean="0">
                <a:solidFill>
                  <a:schemeClr val="bg1"/>
                </a:solidFill>
              </a:rPr>
              <a:t> </a:t>
            </a:r>
            <a:r>
              <a:rPr lang="en-US" sz="5400" dirty="0" err="1" smtClean="0">
                <a:solidFill>
                  <a:schemeClr val="bg1"/>
                </a:solidFill>
              </a:rPr>
              <a:t>trông</a:t>
            </a:r>
            <a:r>
              <a:rPr lang="en-US" sz="5400" dirty="0" smtClean="0">
                <a:solidFill>
                  <a:schemeClr val="bg1"/>
                </a:solidFill>
              </a:rPr>
              <a:t> </a:t>
            </a:r>
            <a:r>
              <a:rPr lang="en-US" sz="5400" dirty="0" err="1" smtClean="0">
                <a:solidFill>
                  <a:schemeClr val="bg1"/>
                </a:solidFill>
              </a:rPr>
              <a:t>chừng</a:t>
            </a:r>
            <a:r>
              <a:rPr lang="en-US" sz="5400" dirty="0" smtClean="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smtClean="0">
                <a:solidFill>
                  <a:srgbClr val="FFFF00"/>
                </a:solidFill>
                <a:effectLst/>
              </a:rPr>
              <a:t>Đk</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Hãy</a:t>
            </a:r>
            <a:r>
              <a:rPr lang="en-US" sz="6000" dirty="0" smtClean="0">
                <a:solidFill>
                  <a:schemeClr val="bg1"/>
                </a:solidFill>
              </a:rPr>
              <a:t> </a:t>
            </a:r>
            <a:r>
              <a:rPr lang="en-US" sz="6000" dirty="0" err="1" smtClean="0">
                <a:solidFill>
                  <a:schemeClr val="bg1"/>
                </a:solidFill>
              </a:rPr>
              <a:t>đến</a:t>
            </a:r>
            <a:r>
              <a:rPr lang="en-US" sz="6000" dirty="0" smtClean="0">
                <a:solidFill>
                  <a:schemeClr val="bg1"/>
                </a:solidFill>
              </a:rPr>
              <a:t> </a:t>
            </a:r>
            <a:r>
              <a:rPr lang="en-US" sz="6000" dirty="0" err="1" smtClean="0">
                <a:solidFill>
                  <a:schemeClr val="bg1"/>
                </a:solidFill>
              </a:rPr>
              <a:t>đây</a:t>
            </a:r>
            <a:r>
              <a:rPr lang="en-US" sz="6000" dirty="0" smtClean="0">
                <a:solidFill>
                  <a:schemeClr val="bg1"/>
                </a:solidFill>
              </a:rPr>
              <a:t> </a:t>
            </a:r>
            <a:r>
              <a:rPr lang="en-US" sz="6000" dirty="0" err="1" smtClean="0">
                <a:solidFill>
                  <a:schemeClr val="bg1"/>
                </a:solidFill>
              </a:rPr>
              <a:t>cung</a:t>
            </a:r>
            <a:r>
              <a:rPr lang="en-US" sz="6000" dirty="0" smtClean="0">
                <a:solidFill>
                  <a:schemeClr val="bg1"/>
                </a:solidFill>
              </a:rPr>
              <a:t> </a:t>
            </a:r>
            <a:r>
              <a:rPr lang="en-US" sz="6000" dirty="0" err="1" smtClean="0">
                <a:solidFill>
                  <a:schemeClr val="bg1"/>
                </a:solidFill>
              </a:rPr>
              <a:t>chúc</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Trời</a:t>
            </a:r>
            <a:r>
              <a:rPr lang="en-US" sz="6000" dirty="0" smtClean="0">
                <a:solidFill>
                  <a:schemeClr val="bg1"/>
                </a:solidFill>
              </a:rPr>
              <a:t>, </a:t>
            </a:r>
            <a:r>
              <a:rPr lang="en-US" sz="6000" dirty="0" err="1" smtClean="0">
                <a:solidFill>
                  <a:schemeClr val="bg1"/>
                </a:solidFill>
              </a:rPr>
              <a:t>hiệp</a:t>
            </a:r>
            <a:r>
              <a:rPr lang="en-US" sz="6000" dirty="0" smtClean="0">
                <a:solidFill>
                  <a:schemeClr val="bg1"/>
                </a:solidFill>
              </a:rPr>
              <a:t> </a:t>
            </a:r>
            <a:r>
              <a:rPr lang="en-US" sz="6000" dirty="0" err="1" smtClean="0">
                <a:solidFill>
                  <a:schemeClr val="bg1"/>
                </a:solidFill>
              </a:rPr>
              <a:t>mừng</a:t>
            </a:r>
            <a:r>
              <a:rPr lang="en-US" sz="6000" dirty="0" smtClean="0">
                <a:solidFill>
                  <a:schemeClr val="bg1"/>
                </a:solidFill>
              </a:rPr>
              <a:t> </a:t>
            </a:r>
            <a:r>
              <a:rPr lang="en-US" sz="6000" dirty="0" err="1" smtClean="0">
                <a:solidFill>
                  <a:schemeClr val="bg1"/>
                </a:solidFill>
              </a:rPr>
              <a:t>núi</a:t>
            </a:r>
            <a:r>
              <a:rPr lang="en-US" sz="6000" dirty="0" smtClean="0">
                <a:solidFill>
                  <a:schemeClr val="bg1"/>
                </a:solidFill>
              </a:rPr>
              <a:t> </a:t>
            </a:r>
            <a:r>
              <a:rPr lang="en-US" sz="6000" dirty="0" err="1" smtClean="0">
                <a:solidFill>
                  <a:schemeClr val="bg1"/>
                </a:solidFill>
              </a:rPr>
              <a:t>đá</a:t>
            </a:r>
            <a:r>
              <a:rPr lang="en-US" sz="6000" dirty="0" smtClean="0">
                <a:solidFill>
                  <a:schemeClr val="bg1"/>
                </a:solidFill>
              </a:rPr>
              <a:t> </a:t>
            </a:r>
            <a:r>
              <a:rPr lang="en-US" sz="6000" dirty="0" err="1" smtClean="0">
                <a:solidFill>
                  <a:schemeClr val="bg1"/>
                </a:solidFill>
              </a:rPr>
              <a:t>độ</a:t>
            </a:r>
            <a:r>
              <a:rPr lang="en-US" sz="6000" dirty="0" smtClean="0">
                <a:solidFill>
                  <a:schemeClr val="bg1"/>
                </a:solidFill>
              </a:rPr>
              <a:t> </a:t>
            </a:r>
            <a:r>
              <a:rPr lang="en-US" sz="6000" dirty="0" err="1" smtClean="0">
                <a:solidFill>
                  <a:schemeClr val="bg1"/>
                </a:solidFill>
              </a:rPr>
              <a:t>trì</a:t>
            </a:r>
            <a:r>
              <a:rPr lang="en-US" sz="6000" dirty="0" smtClean="0">
                <a:solidFill>
                  <a:schemeClr val="bg1"/>
                </a:solidFill>
              </a:rPr>
              <a:t> ta. </a:t>
            </a:r>
            <a:r>
              <a:rPr lang="en-US" sz="6000" dirty="0" err="1" smtClean="0">
                <a:solidFill>
                  <a:schemeClr val="bg1"/>
                </a:solidFill>
              </a:rPr>
              <a:t>Đến</a:t>
            </a:r>
            <a:r>
              <a:rPr lang="en-US" sz="6000" dirty="0" smtClean="0">
                <a:solidFill>
                  <a:schemeClr val="bg1"/>
                </a:solidFill>
              </a:rPr>
              <a:t> </a:t>
            </a:r>
            <a:r>
              <a:rPr lang="en-US" sz="6000" dirty="0" err="1" smtClean="0">
                <a:solidFill>
                  <a:schemeClr val="bg1"/>
                </a:solidFill>
              </a:rPr>
              <a:t>trước</a:t>
            </a:r>
            <a:r>
              <a:rPr lang="en-US" sz="6000" dirty="0" smtClean="0">
                <a:solidFill>
                  <a:schemeClr val="bg1"/>
                </a:solidFill>
              </a:rPr>
              <a:t> </a:t>
            </a:r>
            <a:r>
              <a:rPr lang="en-US" sz="6000" dirty="0" err="1" smtClean="0">
                <a:solidFill>
                  <a:schemeClr val="bg1"/>
                </a:solidFill>
              </a:rPr>
              <a:t>Thiên</a:t>
            </a:r>
            <a:r>
              <a:rPr lang="en-US" sz="6000" dirty="0" smtClean="0">
                <a:solidFill>
                  <a:schemeClr val="bg1"/>
                </a:solidFill>
              </a:rPr>
              <a:t> </a:t>
            </a:r>
            <a:r>
              <a:rPr lang="en-US" sz="6000" dirty="0" err="1" smtClean="0">
                <a:solidFill>
                  <a:schemeClr val="bg1"/>
                </a:solidFill>
              </a:rPr>
              <a:t>Nhan</a:t>
            </a:r>
            <a:r>
              <a:rPr lang="en-US" sz="6000" dirty="0" smtClean="0">
                <a:solidFill>
                  <a:schemeClr val="bg1"/>
                </a:solidFill>
              </a:rPr>
              <a:t> </a:t>
            </a:r>
            <a:r>
              <a:rPr lang="en-US" sz="6000" dirty="0" err="1" smtClean="0">
                <a:solidFill>
                  <a:schemeClr val="bg1"/>
                </a:solidFill>
              </a:rPr>
              <a:t>tấu</a:t>
            </a:r>
            <a:r>
              <a:rPr lang="en-US" sz="6000" dirty="0" smtClean="0">
                <a:solidFill>
                  <a:schemeClr val="bg1"/>
                </a:solidFill>
              </a:rPr>
              <a:t> </a:t>
            </a:r>
            <a:r>
              <a:rPr lang="en-US" sz="6000" dirty="0" err="1" smtClean="0">
                <a:solidFill>
                  <a:schemeClr val="bg1"/>
                </a:solidFill>
              </a:rPr>
              <a:t>khúc</a:t>
            </a:r>
            <a:r>
              <a:rPr lang="en-US" sz="6000" dirty="0" smtClean="0">
                <a:solidFill>
                  <a:schemeClr val="bg1"/>
                </a:solidFill>
              </a:rPr>
              <a:t> </a:t>
            </a:r>
            <a:r>
              <a:rPr lang="en-US" sz="6000" dirty="0" err="1" smtClean="0">
                <a:solidFill>
                  <a:schemeClr val="bg1"/>
                </a:solidFill>
              </a:rPr>
              <a:t>đàn</a:t>
            </a:r>
            <a:r>
              <a:rPr lang="en-US" sz="6000" dirty="0" smtClean="0">
                <a:solidFill>
                  <a:schemeClr val="bg1"/>
                </a:solidFill>
              </a:rPr>
              <a:t> </a:t>
            </a:r>
            <a:r>
              <a:rPr lang="en-US" sz="6000" dirty="0" err="1" smtClean="0">
                <a:solidFill>
                  <a:schemeClr val="bg1"/>
                </a:solidFill>
              </a:rPr>
              <a:t>vào</a:t>
            </a:r>
            <a:r>
              <a:rPr lang="en-US" sz="6000" dirty="0" smtClean="0">
                <a:solidFill>
                  <a:schemeClr val="bg1"/>
                </a:solidFill>
              </a:rPr>
              <a:t> </a:t>
            </a:r>
            <a:r>
              <a:rPr lang="en-US" sz="6000" dirty="0" err="1" smtClean="0">
                <a:solidFill>
                  <a:schemeClr val="bg1"/>
                </a:solidFill>
              </a:rPr>
              <a:t>bệ</a:t>
            </a:r>
            <a:r>
              <a:rPr lang="en-US" sz="6000" dirty="0" smtClean="0">
                <a:solidFill>
                  <a:schemeClr val="bg1"/>
                </a:solidFill>
              </a:rPr>
              <a:t> </a:t>
            </a:r>
            <a:r>
              <a:rPr lang="en-US" sz="6000" dirty="0" err="1" smtClean="0">
                <a:solidFill>
                  <a:schemeClr val="bg1"/>
                </a:solidFill>
              </a:rPr>
              <a:t>kiến</a:t>
            </a:r>
            <a:r>
              <a:rPr lang="en-US" sz="6000" dirty="0" smtClean="0">
                <a:solidFill>
                  <a:schemeClr val="bg1"/>
                </a:solidFill>
              </a:rPr>
              <a:t> </a:t>
            </a:r>
            <a:r>
              <a:rPr lang="en-US" sz="6000" dirty="0" err="1" smtClean="0">
                <a:solidFill>
                  <a:schemeClr val="bg1"/>
                </a:solidFill>
              </a:rPr>
              <a:t>cất</a:t>
            </a:r>
            <a:r>
              <a:rPr lang="en-US" sz="6000" dirty="0" smtClean="0">
                <a:solidFill>
                  <a:schemeClr val="bg1"/>
                </a:solidFill>
              </a:rPr>
              <a:t> </a:t>
            </a:r>
            <a:r>
              <a:rPr lang="en-US" sz="6000" dirty="0" err="1" smtClean="0">
                <a:solidFill>
                  <a:schemeClr val="bg1"/>
                </a:solidFill>
              </a:rPr>
              <a:t>lời</a:t>
            </a:r>
            <a:r>
              <a:rPr lang="en-US" sz="6000" dirty="0" smtClean="0">
                <a:solidFill>
                  <a:schemeClr val="bg1"/>
                </a:solidFill>
              </a:rPr>
              <a:t> </a:t>
            </a:r>
            <a:r>
              <a:rPr lang="en-US" sz="6000" dirty="0" err="1" smtClean="0">
                <a:solidFill>
                  <a:schemeClr val="bg1"/>
                </a:solidFill>
              </a:rPr>
              <a:t>hòa</a:t>
            </a:r>
            <a:r>
              <a:rPr lang="en-US" sz="6000" dirty="0" smtClean="0">
                <a:solidFill>
                  <a:schemeClr val="bg1"/>
                </a:solidFill>
              </a:rPr>
              <a:t> ca. </a:t>
            </a:r>
            <a:endParaRPr lang="en-US" sz="6000" b="0" dirty="0">
              <a:solidFill>
                <a:schemeClr val="bg1"/>
              </a:solidFill>
              <a:effectLst/>
            </a:endParaRPr>
          </a:p>
        </p:txBody>
      </p:sp>
    </p:spTree>
    <p:extLst>
      <p:ext uri="{BB962C8B-B14F-4D97-AF65-F5344CB8AC3E}">
        <p14:creationId xmlns:p14="http://schemas.microsoft.com/office/powerpoint/2010/main" val="44023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6277681" cy="1200329"/>
          </a:xfrm>
          <a:prstGeom prst="rect">
            <a:avLst/>
          </a:prstGeom>
          <a:noFill/>
        </p:spPr>
        <p:txBody>
          <a:bodyPr wrap="none" rtlCol="0">
            <a:spAutoFit/>
          </a:bodyPr>
          <a:lstStyle/>
          <a:p>
            <a:r>
              <a:rPr lang="en-US" sz="3600" smtClean="0">
                <a:solidFill>
                  <a:srgbClr val="FFFF00"/>
                </a:solidFill>
              </a:rPr>
              <a:t>Bài đọc 1</a:t>
            </a:r>
          </a:p>
          <a:p>
            <a:r>
              <a:rPr lang="en-US" sz="3600" smtClean="0">
                <a:solidFill>
                  <a:srgbClr val="FFFF00"/>
                </a:solidFill>
              </a:rPr>
              <a:t>Bài trích sách ngôn sứ Giêrêmia</a:t>
            </a:r>
            <a:endParaRPr lang="en-US" sz="3600">
              <a:solidFill>
                <a:srgbClr val="FFFF00"/>
              </a:solidFill>
            </a:endParaRPr>
          </a:p>
        </p:txBody>
      </p:sp>
      <p:sp>
        <p:nvSpPr>
          <p:cNvPr id="7" name="TextBox 6"/>
          <p:cNvSpPr txBox="1"/>
          <p:nvPr/>
        </p:nvSpPr>
        <p:spPr>
          <a:xfrm>
            <a:off x="228600" y="3486150"/>
            <a:ext cx="8040599" cy="1569660"/>
          </a:xfrm>
          <a:prstGeom prst="rect">
            <a:avLst/>
          </a:prstGeom>
          <a:noFill/>
        </p:spPr>
        <p:txBody>
          <a:bodyPr wrap="none" rtlCol="0">
            <a:spAutoFit/>
          </a:bodyPr>
          <a:lstStyle/>
          <a:p>
            <a:r>
              <a:rPr lang="en-US" sz="3200" smtClean="0">
                <a:solidFill>
                  <a:srgbClr val="FFFF00"/>
                </a:solidFill>
              </a:rPr>
              <a:t>Thánh Vịnh 68</a:t>
            </a:r>
          </a:p>
          <a:p>
            <a:r>
              <a:rPr lang="en-US" sz="3200">
                <a:solidFill>
                  <a:srgbClr val="FFFF00"/>
                </a:solidFill>
              </a:rPr>
              <a:t>Lạy Chúa, </a:t>
            </a:r>
            <a:endParaRPr lang="en-US" sz="3200" smtClean="0">
              <a:solidFill>
                <a:srgbClr val="FFFF00"/>
              </a:solidFill>
            </a:endParaRPr>
          </a:p>
          <a:p>
            <a:r>
              <a:rPr lang="en-US" sz="3200" smtClean="0">
                <a:solidFill>
                  <a:srgbClr val="FFFF00"/>
                </a:solidFill>
              </a:rPr>
              <a:t>xin </a:t>
            </a:r>
            <a:r>
              <a:rPr lang="en-US" sz="3200">
                <a:solidFill>
                  <a:srgbClr val="FFFF00"/>
                </a:solidFill>
              </a:rPr>
              <a:t>nhậm lời con nguyện vì ân nghĩa cao dầy.</a:t>
            </a: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68</a:t>
            </a:r>
            <a:br>
              <a:rPr lang="en-US" smtClean="0">
                <a:solidFill>
                  <a:srgbClr val="FFFF00"/>
                </a:solidFill>
              </a:rPr>
            </a:br>
            <a:r>
              <a:rPr lang="en-US" smtClean="0">
                <a:solidFill>
                  <a:srgbClr val="FFFF00"/>
                </a:solidFill>
              </a:rPr>
              <a:t>Chúa Nhật XII Thường Niên</a:t>
            </a:r>
            <a:br>
              <a:rPr lang="en-US" smtClean="0">
                <a:solidFill>
                  <a:srgbClr val="FFFF00"/>
                </a:solidFill>
              </a:rPr>
            </a:br>
            <a:r>
              <a:rPr lang="en-US" smtClean="0">
                <a:solidFill>
                  <a:srgbClr val="FFFF00"/>
                </a:solidFill>
              </a:rPr>
              <a:t>Năm A</a:t>
            </a:r>
            <a:br>
              <a:rPr lang="en-US" smtClean="0">
                <a:solidFill>
                  <a:srgbClr val="FFFF00"/>
                </a:solidFill>
              </a:rPr>
            </a:br>
            <a:r>
              <a:rPr lang="en-US" i="1" smtClean="0">
                <a:solidFill>
                  <a:schemeClr val="bg1"/>
                </a:solidFill>
              </a:rPr>
              <a:t>Lm. Kim Long</a:t>
            </a:r>
            <a:br>
              <a:rPr lang="en-US" i="1" smtClean="0">
                <a:solidFill>
                  <a:schemeClr val="bg1"/>
                </a:solidFill>
              </a:rPr>
            </a:br>
            <a:r>
              <a:rPr lang="en-US" i="1" smtClean="0">
                <a:solidFill>
                  <a:schemeClr val="bg1"/>
                </a:solidFill>
              </a:rPr>
              <a:t>03 Câu</a:t>
            </a:r>
            <a:endParaRPr lang="en-US" i="1">
              <a:solidFill>
                <a:schemeClr val="bg1"/>
              </a:solidFill>
            </a:endParaRPr>
          </a:p>
        </p:txBody>
      </p:sp>
    </p:spTree>
    <p:extLst>
      <p:ext uri="{BB962C8B-B14F-4D97-AF65-F5344CB8AC3E}">
        <p14:creationId xmlns:p14="http://schemas.microsoft.com/office/powerpoint/2010/main" val="50410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xin nhậm lời con nguyện vì ân nghĩa cao dầy.</a:t>
            </a:r>
            <a:endParaRPr lang="en-US" sz="6600">
              <a:solidFill>
                <a:schemeClr val="bg1"/>
              </a:solidFill>
            </a:endParaRPr>
          </a:p>
        </p:txBody>
      </p:sp>
    </p:spTree>
    <p:extLst>
      <p:ext uri="{BB962C8B-B14F-4D97-AF65-F5344CB8AC3E}">
        <p14:creationId xmlns:p14="http://schemas.microsoft.com/office/powerpoint/2010/main" val="789148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xin nhậm lời con nguyện vì ân nghĩa cao dầy.</a:t>
            </a:r>
            <a:endParaRPr lang="en-US" sz="6600">
              <a:solidFill>
                <a:schemeClr val="bg1"/>
              </a:solidFill>
            </a:endParaRPr>
          </a:p>
        </p:txBody>
      </p:sp>
    </p:spTree>
    <p:extLst>
      <p:ext uri="{BB962C8B-B14F-4D97-AF65-F5344CB8AC3E}">
        <p14:creationId xmlns:p14="http://schemas.microsoft.com/office/powerpoint/2010/main" val="159995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smtClean="0">
                <a:solidFill>
                  <a:srgbClr val="FFFF00"/>
                </a:solidFill>
              </a:rPr>
              <a:t>Tk1:</a:t>
            </a:r>
            <a:r>
              <a:rPr lang="en-US" sz="6000" smtClean="0">
                <a:solidFill>
                  <a:schemeClr val="bg1"/>
                </a:solidFill>
              </a:rPr>
              <a:t> </a:t>
            </a:r>
            <a:r>
              <a:rPr lang="vi-VN" sz="6000" smtClean="0">
                <a:solidFill>
                  <a:schemeClr val="bg1"/>
                </a:solidFill>
              </a:rPr>
              <a:t>Chịu khinh ghét nhuốc nhơ, thực ra cũng bởi Ngài. Bị người thân chê chối, bị đoạn nghĩa anh em. Nhà Chúa lo nhiệt tâm mà thân con hứng tủi nhục.</a:t>
            </a:r>
            <a:endParaRPr lang="en-US" sz="6000">
              <a:solidFill>
                <a:schemeClr val="bg1"/>
              </a:solidFill>
            </a:endParaRPr>
          </a:p>
        </p:txBody>
      </p:sp>
    </p:spTree>
    <p:extLst>
      <p:ext uri="{BB962C8B-B14F-4D97-AF65-F5344CB8AC3E}">
        <p14:creationId xmlns:p14="http://schemas.microsoft.com/office/powerpoint/2010/main" val="33442300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xin nhậm lời con nguyện vì ân nghĩa cao dầy.</a:t>
            </a:r>
            <a:endParaRPr lang="en-US" sz="6600">
              <a:solidFill>
                <a:schemeClr val="bg1"/>
              </a:solidFill>
            </a:endParaRPr>
          </a:p>
        </p:txBody>
      </p:sp>
    </p:spTree>
    <p:extLst>
      <p:ext uri="{BB962C8B-B14F-4D97-AF65-F5344CB8AC3E}">
        <p14:creationId xmlns:p14="http://schemas.microsoft.com/office/powerpoint/2010/main" val="27812816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600" u="sng" smtClean="0">
                <a:solidFill>
                  <a:srgbClr val="FFFF00"/>
                </a:solidFill>
              </a:rPr>
              <a:t>Tk2:</a:t>
            </a:r>
            <a:r>
              <a:rPr lang="en-US" sz="5600" smtClean="0">
                <a:solidFill>
                  <a:schemeClr val="bg1"/>
                </a:solidFill>
              </a:rPr>
              <a:t> </a:t>
            </a:r>
            <a:r>
              <a:rPr lang="vi-VN" sz="5600" smtClean="0">
                <a:solidFill>
                  <a:schemeClr val="bg1"/>
                </a:solidFill>
              </a:rPr>
              <a:t>Lời kêu khấn Chúa ơi, vì ân nghĩa cao dầy. Vì Ngài luôn trung tín, thẩm nhận đoái thi ân. Vì trắc ẩn từ bi, Ngài thương trông đến nhậm lời.</a:t>
            </a:r>
            <a:endParaRPr lang="en-US" sz="5600">
              <a:solidFill>
                <a:schemeClr val="bg1"/>
              </a:solidFill>
            </a:endParaRPr>
          </a:p>
        </p:txBody>
      </p:sp>
    </p:spTree>
    <p:extLst>
      <p:ext uri="{BB962C8B-B14F-4D97-AF65-F5344CB8AC3E}">
        <p14:creationId xmlns:p14="http://schemas.microsoft.com/office/powerpoint/2010/main" val="13907282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xin nhậm lời con nguyện vì ân nghĩa cao dầy.</a:t>
            </a:r>
            <a:endParaRPr lang="en-US" sz="6600">
              <a:solidFill>
                <a:schemeClr val="bg1"/>
              </a:solidFill>
            </a:endParaRPr>
          </a:p>
        </p:txBody>
      </p:sp>
    </p:spTree>
    <p:extLst>
      <p:ext uri="{BB962C8B-B14F-4D97-AF65-F5344CB8AC3E}">
        <p14:creationId xmlns:p14="http://schemas.microsoft.com/office/powerpoint/2010/main" val="27812816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smtClean="0">
                <a:solidFill>
                  <a:srgbClr val="FFFF00"/>
                </a:solidFill>
              </a:rPr>
              <a:t>Tk3:</a:t>
            </a:r>
            <a:r>
              <a:rPr lang="en-US" sz="6000" smtClean="0">
                <a:solidFill>
                  <a:schemeClr val="bg1"/>
                </a:solidFill>
              </a:rPr>
              <a:t> </a:t>
            </a:r>
            <a:r>
              <a:rPr lang="vi-VN" sz="6000" smtClean="0">
                <a:solidFill>
                  <a:schemeClr val="bg1"/>
                </a:solidFill>
              </a:rPr>
              <a:t>Bạn khiêm ái ngước trông mà vui sướng reo mừng. Người tìm tôn nhan Chúa lòng rộn rã hân hoan. Trời đất nhảy mừng lên, đại dương mau tán tụng Ngài. </a:t>
            </a:r>
            <a:endParaRPr lang="en-US" sz="6000">
              <a:solidFill>
                <a:schemeClr val="bg1"/>
              </a:solidFill>
            </a:endParaRPr>
          </a:p>
        </p:txBody>
      </p:sp>
    </p:spTree>
    <p:extLst>
      <p:ext uri="{BB962C8B-B14F-4D97-AF65-F5344CB8AC3E}">
        <p14:creationId xmlns:p14="http://schemas.microsoft.com/office/powerpoint/2010/main" val="24076409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xin nhậm lời con nguyện vì ân nghĩa cao dầy.</a:t>
            </a:r>
            <a:endParaRPr lang="en-US" sz="6600">
              <a:solidFill>
                <a:schemeClr val="bg1"/>
              </a:solidFill>
            </a:endParaRPr>
          </a:p>
        </p:txBody>
      </p:sp>
    </p:spTree>
    <p:extLst>
      <p:ext uri="{BB962C8B-B14F-4D97-AF65-F5344CB8AC3E}">
        <p14:creationId xmlns:p14="http://schemas.microsoft.com/office/powerpoint/2010/main" val="27812816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744428" cy="1754326"/>
          </a:xfrm>
          <a:prstGeom prst="rect">
            <a:avLst/>
          </a:prstGeom>
          <a:noFill/>
        </p:spPr>
        <p:txBody>
          <a:bodyPr wrap="none" rtlCol="0">
            <a:spAutoFit/>
          </a:bodyPr>
          <a:lstStyle/>
          <a:p>
            <a:r>
              <a:rPr lang="en-US" sz="3600" smtClean="0">
                <a:solidFill>
                  <a:srgbClr val="FFFF00"/>
                </a:solidFill>
              </a:rPr>
              <a:t>Bài đọc 2</a:t>
            </a:r>
          </a:p>
          <a:p>
            <a:r>
              <a:rPr lang="en-US" sz="3600" smtClean="0">
                <a:solidFill>
                  <a:srgbClr val="FFFF00"/>
                </a:solidFill>
              </a:rPr>
              <a:t>Bài trích thư của thánh Phaôlô tông đồ</a:t>
            </a:r>
          </a:p>
          <a:p>
            <a:r>
              <a:rPr lang="en-US" sz="3600" smtClean="0">
                <a:solidFill>
                  <a:srgbClr val="FFFF00"/>
                </a:solidFill>
              </a:rPr>
              <a:t>Gửi tín hữu Rôma.</a:t>
            </a:r>
            <a:endParaRPr lang="en-US" sz="3600">
              <a:solidFill>
                <a:srgbClr val="FFFF00"/>
              </a:solidFill>
            </a:endParaRPr>
          </a:p>
        </p:txBody>
      </p:sp>
      <p:sp>
        <p:nvSpPr>
          <p:cNvPr id="7" name="TextBox 6"/>
          <p:cNvSpPr txBox="1"/>
          <p:nvPr/>
        </p:nvSpPr>
        <p:spPr>
          <a:xfrm>
            <a:off x="76200" y="3582922"/>
            <a:ext cx="8917826" cy="1323439"/>
          </a:xfrm>
          <a:prstGeom prst="rect">
            <a:avLst/>
          </a:prstGeom>
          <a:noFill/>
        </p:spPr>
        <p:txBody>
          <a:bodyPr wrap="none" rtlCol="0">
            <a:spAutoFit/>
          </a:bodyPr>
          <a:lstStyle/>
          <a:p>
            <a:r>
              <a:rPr lang="en-US" sz="4000" smtClean="0">
                <a:solidFill>
                  <a:srgbClr val="FFFF00"/>
                </a:solidFill>
              </a:rPr>
              <a:t>Sự sa ngã của Adam không thể nào</a:t>
            </a:r>
          </a:p>
          <a:p>
            <a:r>
              <a:rPr lang="en-US" sz="4000" smtClean="0">
                <a:solidFill>
                  <a:srgbClr val="FFFF00"/>
                </a:solidFill>
              </a:rPr>
              <a:t>Sánh được với sự ân huệ của Thiên Chúa</a:t>
            </a:r>
            <a:endParaRPr lang="en-US" sz="400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600" smtClean="0">
                <a:solidFill>
                  <a:schemeClr val="bg1"/>
                </a:solidFill>
              </a:rPr>
              <a:t>Chúa nói: Thánh Thần chân lý sẽ làm chứng về Thầy, và cả các con cũng sẽ làm chứng về Thầy. </a:t>
            </a:r>
            <a:endParaRPr lang="en-US" sz="6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3466993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94608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74507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600" smtClean="0">
                <a:solidFill>
                  <a:schemeClr val="bg1"/>
                </a:solidFill>
              </a:rPr>
              <a:t>Chúa nói: Thánh Thần chân lý sẽ làm chứng về Thầy, và cả các con cũng sẽ làm chứng về Thầy. </a:t>
            </a:r>
            <a:endParaRPr lang="en-US" sz="6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9236339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smtClean="0">
                <a:solidFill>
                  <a:srgbClr val="FFFF00"/>
                </a:solidFill>
              </a:rPr>
              <a:t>Tấm Bánh Đời Con</a:t>
            </a:r>
            <a:r>
              <a:rPr lang="en-US" sz="4000">
                <a:solidFill>
                  <a:srgbClr val="FFFF00"/>
                </a:solidFill>
              </a:rPr>
              <a:t/>
            </a:r>
            <a:br>
              <a:rPr lang="en-US" sz="4000">
                <a:solidFill>
                  <a:srgbClr val="FFFF00"/>
                </a:solidFill>
              </a:rPr>
            </a:br>
            <a:r>
              <a:rPr lang="en-US" sz="4000" i="1" smtClean="0">
                <a:solidFill>
                  <a:schemeClr val="bg1"/>
                </a:solidFill>
              </a:rPr>
              <a:t>Thanh Lâm</a:t>
            </a:r>
            <a:endParaRPr lang="en-US" sz="4000" i="1">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smtClean="0">
                <a:solidFill>
                  <a:srgbClr val="FFFF00"/>
                </a:solidFill>
                <a:effectLst/>
              </a:rPr>
              <a:t>Tk1:</a:t>
            </a:r>
            <a:r>
              <a:rPr lang="en-US" sz="4800" b="0" smtClean="0">
                <a:solidFill>
                  <a:schemeClr val="bg1"/>
                </a:solidFill>
                <a:effectLst/>
              </a:rPr>
              <a:t> </a:t>
            </a:r>
            <a:r>
              <a:rPr lang="vi-VN" sz="4800">
                <a:solidFill>
                  <a:schemeClr val="bg1"/>
                </a:solidFill>
              </a:rPr>
              <a:t>Con xin làm tấm bánh bẻ ra hiến trao muôn người. Mãi ấp ủ niềm tin chứa chan bao lời ủi an. Con xin làm tấm bánh sẻ chia cho khắp mọi nơi. Cho thế nhân muôn đời được luôn sống vui Tin Mừng. </a:t>
            </a:r>
            <a:endParaRPr lang="en-US" sz="4800" b="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rPr>
              <a:t>Đk:</a:t>
            </a:r>
            <a:r>
              <a:rPr lang="en-US" sz="4600" b="0" smtClean="0">
                <a:solidFill>
                  <a:schemeClr val="bg1"/>
                </a:solidFill>
                <a:effectLst/>
              </a:rPr>
              <a:t> </a:t>
            </a:r>
            <a:r>
              <a:rPr lang="vi-VN" sz="4600">
                <a:solidFill>
                  <a:schemeClr val="bg1"/>
                </a:solidFill>
              </a:rPr>
              <a:t>Ôi Giê-su trên bàn thờ Thập Giá hiến trao tình yêu. Chiên hy sinh xóa tội đời, Ngài là hy lễ tuyệt vời. Con xin dâng cuộc đời để nên tấm bánh tình yêu. Tấm bánh ngát ân tình bẻ ra hiến trao muôn người. </a:t>
            </a:r>
            <a:endParaRPr lang="en-US" sz="4600" b="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rPr>
              <a:t>Tk2:</a:t>
            </a:r>
            <a:r>
              <a:rPr lang="en-US" sz="4600" b="0" smtClean="0">
                <a:solidFill>
                  <a:schemeClr val="bg1"/>
                </a:solidFill>
                <a:effectLst/>
              </a:rPr>
              <a:t> </a:t>
            </a:r>
            <a:r>
              <a:rPr lang="vi-VN" sz="4600">
                <a:solidFill>
                  <a:schemeClr val="bg1"/>
                </a:solidFill>
              </a:rPr>
              <a:t>Con xin làm tấm bánh để nên lễ dâng tinh tuyền. Với xác hồn mỏng manh, với cả tâm tình biết ơn. Mong cho toàn nhân thế hiệp thông trong Chúa là Cha. Luôn sống vui trong nguồn tình yêu phúc ân cứu độ.</a:t>
            </a:r>
            <a:endParaRPr lang="en-US" sz="4600" b="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rPr>
              <a:t>Đk:</a:t>
            </a:r>
            <a:r>
              <a:rPr lang="en-US" sz="4600" b="0" smtClean="0">
                <a:solidFill>
                  <a:schemeClr val="bg1"/>
                </a:solidFill>
                <a:effectLst/>
              </a:rPr>
              <a:t> </a:t>
            </a:r>
            <a:r>
              <a:rPr lang="vi-VN" sz="4600">
                <a:solidFill>
                  <a:schemeClr val="bg1"/>
                </a:solidFill>
              </a:rPr>
              <a:t>Ôi Giê-su trên bàn thờ Thập Giá hiến trao tình yêu. Chiên hy sinh xóa tội đời, Ngài là hy lễ tuyệt vời. Con xin dâng cuộc đời để nên tấm bánh tình yêu. Tấm bánh ngát ân tình bẻ ra hiến trao muôn người. </a:t>
            </a:r>
            <a:endParaRPr lang="en-US" sz="4600" b="0">
              <a:solidFill>
                <a:schemeClr val="bg1"/>
              </a:solidFill>
              <a:effectLst/>
            </a:endParaRPr>
          </a:p>
        </p:txBody>
      </p:sp>
    </p:spTree>
    <p:extLst>
      <p:ext uri="{BB962C8B-B14F-4D97-AF65-F5344CB8AC3E}">
        <p14:creationId xmlns:p14="http://schemas.microsoft.com/office/powerpoint/2010/main" val="19155117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12445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Nguyện</a:t>
            </a:r>
            <a:r>
              <a:rPr lang="en-US" sz="6600" b="0" dirty="0" smtClean="0">
                <a:solidFill>
                  <a:srgbClr val="FFFF00"/>
                </a:solidFill>
                <a:effectLst/>
              </a:rPr>
              <a:t> </a:t>
            </a:r>
            <a:r>
              <a:rPr lang="en-US" sz="6600" b="0" dirty="0" err="1" smtClean="0">
                <a:solidFill>
                  <a:srgbClr val="FFFF00"/>
                </a:solidFill>
                <a:effectLst/>
              </a:rPr>
              <a:t>Hiệp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b="0" dirty="0" err="1" smtClean="0">
                <a:solidFill>
                  <a:srgbClr val="FFFF00"/>
                </a:solidFill>
                <a:effectLst/>
              </a:rPr>
              <a:t>Các</a:t>
            </a:r>
            <a:r>
              <a:rPr lang="en-US" sz="6600" b="0" dirty="0" smtClean="0">
                <a:solidFill>
                  <a:srgbClr val="FFFF00"/>
                </a:solidFill>
                <a:effectLst/>
              </a:rPr>
              <a:t> Con </a:t>
            </a:r>
            <a:r>
              <a:rPr lang="en-US" sz="6600" dirty="0" err="1" smtClean="0">
                <a:solidFill>
                  <a:srgbClr val="FFFF00"/>
                </a:solidFill>
              </a:rPr>
              <a:t>Đừng</a:t>
            </a:r>
            <a:r>
              <a:rPr lang="en-US" sz="6600" dirty="0" smtClean="0">
                <a:solidFill>
                  <a:srgbClr val="FFFF00"/>
                </a:solidFill>
              </a:rPr>
              <a:t> </a:t>
            </a:r>
            <a:r>
              <a:rPr lang="en-US" sz="6600" dirty="0" err="1" smtClean="0">
                <a:solidFill>
                  <a:srgbClr val="FFFF00"/>
                </a:solidFill>
              </a:rPr>
              <a:t>Sợ</a:t>
            </a:r>
            <a:r>
              <a:rPr lang="en-US" sz="6600" b="0" dirty="0" smtClean="0">
                <a:solidFill>
                  <a:srgbClr val="FFFF00"/>
                </a:solidFill>
                <a:effectLst/>
              </a:rPr>
              <a:t/>
            </a:r>
            <a:br>
              <a:rPr lang="en-US" sz="6600" b="0" dirty="0" smtClean="0">
                <a:solidFill>
                  <a:srgbClr val="FFFF00"/>
                </a:solidFill>
                <a:effectLst/>
              </a:rPr>
            </a:br>
            <a:r>
              <a:rPr lang="en-US" sz="4800" i="1" dirty="0" smtClean="0">
                <a:solidFill>
                  <a:schemeClr val="bg1"/>
                </a:solidFill>
              </a:rPr>
              <a:t>Lm. </a:t>
            </a:r>
            <a:r>
              <a:rPr lang="en-US" sz="4800" i="1" dirty="0" err="1" smtClean="0">
                <a:solidFill>
                  <a:schemeClr val="bg1"/>
                </a:solidFill>
              </a:rPr>
              <a:t>Nguyễn</a:t>
            </a:r>
            <a:r>
              <a:rPr lang="en-US" sz="4800" i="1" dirty="0" smtClean="0">
                <a:solidFill>
                  <a:schemeClr val="bg1"/>
                </a:solidFill>
              </a:rPr>
              <a:t> </a:t>
            </a:r>
            <a:r>
              <a:rPr lang="en-US" sz="4800" i="1" dirty="0" err="1" smtClean="0">
                <a:solidFill>
                  <a:schemeClr val="bg1"/>
                </a:solidFill>
              </a:rPr>
              <a:t>Mộng</a:t>
            </a:r>
            <a:r>
              <a:rPr lang="en-US" sz="4800" i="1" dirty="0" smtClean="0">
                <a:solidFill>
                  <a:schemeClr val="bg1"/>
                </a:solidFill>
              </a:rPr>
              <a:t> </a:t>
            </a:r>
            <a:r>
              <a:rPr lang="en-US" sz="4800" i="1" dirty="0" err="1" smtClean="0">
                <a:solidFill>
                  <a:schemeClr val="bg1"/>
                </a:solidFill>
              </a:rPr>
              <a:t>Huỳnh</a:t>
            </a:r>
            <a:endParaRPr lang="en-US" sz="48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smtClean="0">
                <a:solidFill>
                  <a:srgbClr val="FFFF00"/>
                </a:solidFill>
                <a:effectLst/>
              </a:rPr>
              <a:t>Tk1:</a:t>
            </a:r>
            <a:r>
              <a:rPr lang="en-US" sz="6000" b="0" dirty="0" smtClean="0">
                <a:solidFill>
                  <a:schemeClr val="bg1"/>
                </a:solidFill>
                <a:effectLst/>
              </a:rPr>
              <a:t> </a:t>
            </a:r>
            <a:r>
              <a:rPr lang="en-US" sz="6000" dirty="0" err="1" smtClean="0">
                <a:solidFill>
                  <a:schemeClr val="bg1"/>
                </a:solidFill>
              </a:rPr>
              <a:t>Hãy</a:t>
            </a:r>
            <a:r>
              <a:rPr lang="en-US" sz="6000" dirty="0" smtClean="0">
                <a:solidFill>
                  <a:schemeClr val="bg1"/>
                </a:solidFill>
              </a:rPr>
              <a:t> </a:t>
            </a:r>
            <a:r>
              <a:rPr lang="en-US" sz="6000" dirty="0" err="1" smtClean="0">
                <a:solidFill>
                  <a:schemeClr val="bg1"/>
                </a:solidFill>
              </a:rPr>
              <a:t>nói</a:t>
            </a:r>
            <a:r>
              <a:rPr lang="en-US" sz="6000" dirty="0" smtClean="0">
                <a:solidFill>
                  <a:schemeClr val="bg1"/>
                </a:solidFill>
              </a:rPr>
              <a:t> </a:t>
            </a:r>
            <a:r>
              <a:rPr lang="en-US" sz="6000" dirty="0" err="1" smtClean="0">
                <a:solidFill>
                  <a:schemeClr val="bg1"/>
                </a:solidFill>
              </a:rPr>
              <a:t>nơi</a:t>
            </a:r>
            <a:r>
              <a:rPr lang="en-US" sz="6000" dirty="0" smtClean="0">
                <a:solidFill>
                  <a:schemeClr val="bg1"/>
                </a:solidFill>
              </a:rPr>
              <a:t> </a:t>
            </a:r>
            <a:r>
              <a:rPr lang="en-US" sz="6000" dirty="0" err="1" smtClean="0">
                <a:solidFill>
                  <a:schemeClr val="bg1"/>
                </a:solidFill>
              </a:rPr>
              <a:t>ánh</a:t>
            </a:r>
            <a:r>
              <a:rPr lang="en-US" sz="6000" dirty="0" smtClean="0">
                <a:solidFill>
                  <a:schemeClr val="bg1"/>
                </a:solidFill>
              </a:rPr>
              <a:t> </a:t>
            </a:r>
            <a:r>
              <a:rPr lang="en-US" sz="6000" dirty="0" err="1" smtClean="0">
                <a:solidFill>
                  <a:schemeClr val="bg1"/>
                </a:solidFill>
              </a:rPr>
              <a:t>sáng</a:t>
            </a:r>
            <a:r>
              <a:rPr lang="en-US" sz="6000" dirty="0" smtClean="0">
                <a:solidFill>
                  <a:schemeClr val="bg1"/>
                </a:solidFill>
              </a:rPr>
              <a:t> </a:t>
            </a:r>
            <a:r>
              <a:rPr lang="en-US" sz="6000" dirty="0" err="1" smtClean="0">
                <a:solidFill>
                  <a:schemeClr val="bg1"/>
                </a:solidFill>
              </a:rPr>
              <a:t>điều</a:t>
            </a:r>
            <a:r>
              <a:rPr lang="en-US" sz="6000" dirty="0" smtClean="0">
                <a:solidFill>
                  <a:schemeClr val="bg1"/>
                </a:solidFill>
              </a:rPr>
              <a:t> </a:t>
            </a:r>
            <a:r>
              <a:rPr lang="en-US" sz="6000" dirty="0" err="1" smtClean="0">
                <a:solidFill>
                  <a:schemeClr val="bg1"/>
                </a:solidFill>
              </a:rPr>
              <a:t>nghe</a:t>
            </a:r>
            <a:r>
              <a:rPr lang="en-US" sz="6000" dirty="0" smtClean="0">
                <a:solidFill>
                  <a:schemeClr val="bg1"/>
                </a:solidFill>
              </a:rPr>
              <a:t> </a:t>
            </a:r>
            <a:r>
              <a:rPr lang="en-US" sz="6000" dirty="0" err="1" smtClean="0">
                <a:solidFill>
                  <a:schemeClr val="bg1"/>
                </a:solidFill>
              </a:rPr>
              <a:t>trong</a:t>
            </a:r>
            <a:r>
              <a:rPr lang="en-US" sz="6000" dirty="0" smtClean="0">
                <a:solidFill>
                  <a:schemeClr val="bg1"/>
                </a:solidFill>
              </a:rPr>
              <a:t> </a:t>
            </a:r>
            <a:r>
              <a:rPr lang="en-US" sz="6000" dirty="0" err="1" smtClean="0">
                <a:solidFill>
                  <a:schemeClr val="bg1"/>
                </a:solidFill>
              </a:rPr>
              <a:t>bóng</a:t>
            </a:r>
            <a:r>
              <a:rPr lang="en-US" sz="6000" dirty="0" smtClean="0">
                <a:solidFill>
                  <a:schemeClr val="bg1"/>
                </a:solidFill>
              </a:rPr>
              <a:t> </a:t>
            </a:r>
            <a:r>
              <a:rPr lang="en-US" sz="6000" dirty="0" err="1" smtClean="0">
                <a:solidFill>
                  <a:schemeClr val="bg1"/>
                </a:solidFill>
              </a:rPr>
              <a:t>đêm</a:t>
            </a:r>
            <a:r>
              <a:rPr lang="en-US" sz="6000" dirty="0" smtClean="0">
                <a:solidFill>
                  <a:schemeClr val="bg1"/>
                </a:solidFill>
              </a:rPr>
              <a:t>. </a:t>
            </a:r>
            <a:r>
              <a:rPr lang="en-US" sz="6000" dirty="0" err="1" smtClean="0">
                <a:solidFill>
                  <a:schemeClr val="bg1"/>
                </a:solidFill>
              </a:rPr>
              <a:t>Hãy</a:t>
            </a:r>
            <a:r>
              <a:rPr lang="en-US" sz="6000" dirty="0" smtClean="0">
                <a:solidFill>
                  <a:schemeClr val="bg1"/>
                </a:solidFill>
              </a:rPr>
              <a:t> </a:t>
            </a:r>
            <a:r>
              <a:rPr lang="en-US" sz="6000" dirty="0" err="1" smtClean="0">
                <a:solidFill>
                  <a:schemeClr val="bg1"/>
                </a:solidFill>
              </a:rPr>
              <a:t>nói</a:t>
            </a:r>
            <a:r>
              <a:rPr lang="en-US" sz="6000" dirty="0" smtClean="0">
                <a:solidFill>
                  <a:schemeClr val="bg1"/>
                </a:solidFill>
              </a:rPr>
              <a:t> </a:t>
            </a:r>
            <a:r>
              <a:rPr lang="en-US" sz="6000" dirty="0" err="1" smtClean="0">
                <a:solidFill>
                  <a:schemeClr val="bg1"/>
                </a:solidFill>
              </a:rPr>
              <a:t>trên</a:t>
            </a:r>
            <a:r>
              <a:rPr lang="en-US" sz="6000" dirty="0" smtClean="0">
                <a:solidFill>
                  <a:schemeClr val="bg1"/>
                </a:solidFill>
              </a:rPr>
              <a:t> </a:t>
            </a:r>
            <a:r>
              <a:rPr lang="en-US" sz="6000" dirty="0" err="1" smtClean="0">
                <a:solidFill>
                  <a:schemeClr val="bg1"/>
                </a:solidFill>
              </a:rPr>
              <a:t>mái</a:t>
            </a:r>
            <a:r>
              <a:rPr lang="en-US" sz="6000" dirty="0" smtClean="0">
                <a:solidFill>
                  <a:schemeClr val="bg1"/>
                </a:solidFill>
              </a:rPr>
              <a:t> </a:t>
            </a:r>
            <a:r>
              <a:rPr lang="en-US" sz="6000" dirty="0" err="1" smtClean="0">
                <a:solidFill>
                  <a:schemeClr val="bg1"/>
                </a:solidFill>
              </a:rPr>
              <a:t>nhà</a:t>
            </a:r>
            <a:r>
              <a:rPr lang="en-US" sz="6000" dirty="0" smtClean="0">
                <a:solidFill>
                  <a:schemeClr val="bg1"/>
                </a:solidFill>
              </a:rPr>
              <a:t> </a:t>
            </a:r>
            <a:r>
              <a:rPr lang="en-US" sz="6000" dirty="0" err="1" smtClean="0">
                <a:solidFill>
                  <a:schemeClr val="bg1"/>
                </a:solidFill>
              </a:rPr>
              <a:t>điều</a:t>
            </a:r>
            <a:r>
              <a:rPr lang="en-US" sz="6000" dirty="0" smtClean="0">
                <a:solidFill>
                  <a:schemeClr val="bg1"/>
                </a:solidFill>
              </a:rPr>
              <a:t> </a:t>
            </a:r>
            <a:r>
              <a:rPr lang="en-US" sz="6000" dirty="0" err="1" smtClean="0">
                <a:solidFill>
                  <a:schemeClr val="bg1"/>
                </a:solidFill>
              </a:rPr>
              <a:t>nghe</a:t>
            </a:r>
            <a:r>
              <a:rPr lang="en-US" sz="6000" dirty="0" smtClean="0">
                <a:solidFill>
                  <a:schemeClr val="bg1"/>
                </a:solidFill>
              </a:rPr>
              <a:t> </a:t>
            </a:r>
            <a:r>
              <a:rPr lang="en-US" sz="6000" dirty="0" err="1" smtClean="0">
                <a:solidFill>
                  <a:schemeClr val="bg1"/>
                </a:solidFill>
              </a:rPr>
              <a:t>nói</a:t>
            </a:r>
            <a:r>
              <a:rPr lang="en-US" sz="6000" dirty="0" smtClean="0">
                <a:solidFill>
                  <a:schemeClr val="bg1"/>
                </a:solidFill>
              </a:rPr>
              <a:t> </a:t>
            </a:r>
            <a:r>
              <a:rPr lang="en-US" sz="6000" dirty="0" err="1" smtClean="0">
                <a:solidFill>
                  <a:schemeClr val="bg1"/>
                </a:solidFill>
              </a:rPr>
              <a:t>rỉ</a:t>
            </a:r>
            <a:r>
              <a:rPr lang="en-US" sz="6000" dirty="0" smtClean="0">
                <a:solidFill>
                  <a:schemeClr val="bg1"/>
                </a:solidFill>
              </a:rPr>
              <a:t> tai. </a:t>
            </a:r>
            <a:r>
              <a:rPr lang="en-US" sz="6000" dirty="0" err="1" smtClean="0">
                <a:solidFill>
                  <a:schemeClr val="bg1"/>
                </a:solidFill>
              </a:rPr>
              <a:t>Vì</a:t>
            </a:r>
            <a:r>
              <a:rPr lang="en-US" sz="6000" dirty="0" smtClean="0">
                <a:solidFill>
                  <a:schemeClr val="bg1"/>
                </a:solidFill>
              </a:rPr>
              <a:t> </a:t>
            </a:r>
            <a:r>
              <a:rPr lang="en-US" sz="6000" dirty="0" err="1" smtClean="0">
                <a:solidFill>
                  <a:schemeClr val="bg1"/>
                </a:solidFill>
              </a:rPr>
              <a:t>không</a:t>
            </a:r>
            <a:r>
              <a:rPr lang="en-US" sz="6000" dirty="0" smtClean="0">
                <a:solidFill>
                  <a:schemeClr val="bg1"/>
                </a:solidFill>
              </a:rPr>
              <a:t> </a:t>
            </a:r>
            <a:r>
              <a:rPr lang="en-US" sz="6000" dirty="0" err="1" smtClean="0">
                <a:solidFill>
                  <a:schemeClr val="bg1"/>
                </a:solidFill>
              </a:rPr>
              <a:t>gì</a:t>
            </a:r>
            <a:r>
              <a:rPr lang="en-US" sz="6000" dirty="0" smtClean="0">
                <a:solidFill>
                  <a:schemeClr val="bg1"/>
                </a:solidFill>
              </a:rPr>
              <a:t> </a:t>
            </a:r>
            <a:r>
              <a:rPr lang="en-US" sz="6000" dirty="0" err="1" smtClean="0">
                <a:solidFill>
                  <a:schemeClr val="bg1"/>
                </a:solidFill>
              </a:rPr>
              <a:t>che</a:t>
            </a:r>
            <a:r>
              <a:rPr lang="en-US" sz="6000" dirty="0" smtClean="0">
                <a:solidFill>
                  <a:schemeClr val="bg1"/>
                </a:solidFill>
              </a:rPr>
              <a:t> </a:t>
            </a:r>
            <a:r>
              <a:rPr lang="en-US" sz="6000" dirty="0" err="1" smtClean="0">
                <a:solidFill>
                  <a:schemeClr val="bg1"/>
                </a:solidFill>
              </a:rPr>
              <a:t>giấu</a:t>
            </a:r>
            <a:r>
              <a:rPr lang="en-US" sz="6000" dirty="0" smtClean="0">
                <a:solidFill>
                  <a:schemeClr val="bg1"/>
                </a:solidFill>
              </a:rPr>
              <a:t> </a:t>
            </a:r>
            <a:r>
              <a:rPr lang="en-US" sz="6000" dirty="0" err="1" smtClean="0">
                <a:solidFill>
                  <a:schemeClr val="bg1"/>
                </a:solidFill>
              </a:rPr>
              <a:t>mà</a:t>
            </a:r>
            <a:r>
              <a:rPr lang="en-US" sz="6000" dirty="0" smtClean="0">
                <a:solidFill>
                  <a:schemeClr val="bg1"/>
                </a:solidFill>
              </a:rPr>
              <a:t> </a:t>
            </a:r>
            <a:r>
              <a:rPr lang="en-US" sz="6000" dirty="0" err="1" smtClean="0">
                <a:solidFill>
                  <a:schemeClr val="bg1"/>
                </a:solidFill>
              </a:rPr>
              <a:t>không</a:t>
            </a:r>
            <a:r>
              <a:rPr lang="en-US" sz="6000" dirty="0" smtClean="0">
                <a:solidFill>
                  <a:schemeClr val="bg1"/>
                </a:solidFill>
              </a:rPr>
              <a:t> bi </a:t>
            </a:r>
            <a:r>
              <a:rPr lang="en-US" sz="6000" dirty="0" err="1" smtClean="0">
                <a:solidFill>
                  <a:schemeClr val="bg1"/>
                </a:solidFill>
              </a:rPr>
              <a:t>hé</a:t>
            </a:r>
            <a:r>
              <a:rPr lang="en-US" sz="6000" dirty="0" smtClean="0">
                <a:solidFill>
                  <a:schemeClr val="bg1"/>
                </a:solidFill>
              </a:rPr>
              <a:t> </a:t>
            </a:r>
            <a:r>
              <a:rPr lang="en-US" sz="6000" dirty="0" err="1" smtClean="0">
                <a:solidFill>
                  <a:schemeClr val="bg1"/>
                </a:solidFill>
              </a:rPr>
              <a:t>lộ</a:t>
            </a:r>
            <a:r>
              <a:rPr lang="en-US" sz="6000" dirty="0" smtClean="0">
                <a:solidFill>
                  <a:schemeClr val="bg1"/>
                </a:solidFill>
              </a:rPr>
              <a:t>. </a:t>
            </a:r>
            <a:r>
              <a:rPr lang="en-US" sz="6000" dirty="0" err="1" smtClean="0">
                <a:solidFill>
                  <a:schemeClr val="bg1"/>
                </a:solidFill>
              </a:rPr>
              <a:t>Vì</a:t>
            </a:r>
            <a:r>
              <a:rPr lang="en-US" sz="6000" dirty="0" smtClean="0">
                <a:solidFill>
                  <a:schemeClr val="bg1"/>
                </a:solidFill>
              </a:rPr>
              <a:t> </a:t>
            </a:r>
            <a:r>
              <a:rPr lang="en-US" sz="6000" dirty="0" err="1" smtClean="0">
                <a:solidFill>
                  <a:schemeClr val="bg1"/>
                </a:solidFill>
              </a:rPr>
              <a:t>không</a:t>
            </a:r>
            <a:r>
              <a:rPr lang="en-US" sz="6000" dirty="0" smtClean="0">
                <a:solidFill>
                  <a:schemeClr val="bg1"/>
                </a:solidFill>
              </a:rPr>
              <a:t> </a:t>
            </a:r>
            <a:r>
              <a:rPr lang="en-US" sz="6000" dirty="0" err="1" smtClean="0">
                <a:solidFill>
                  <a:schemeClr val="bg1"/>
                </a:solidFill>
              </a:rPr>
              <a:t>gì</a:t>
            </a:r>
            <a:r>
              <a:rPr lang="en-US" sz="6000" dirty="0" smtClean="0">
                <a:solidFill>
                  <a:schemeClr val="bg1"/>
                </a:solidFill>
              </a:rPr>
              <a:t> </a:t>
            </a:r>
            <a:r>
              <a:rPr lang="en-US" sz="6000" dirty="0" err="1" smtClean="0">
                <a:solidFill>
                  <a:schemeClr val="bg1"/>
                </a:solidFill>
              </a:rPr>
              <a:t>che</a:t>
            </a:r>
            <a:r>
              <a:rPr lang="en-US" sz="6000" dirty="0" smtClean="0">
                <a:solidFill>
                  <a:schemeClr val="bg1"/>
                </a:solidFill>
              </a:rPr>
              <a:t> </a:t>
            </a:r>
            <a:r>
              <a:rPr lang="en-US" sz="6000" dirty="0" err="1" smtClean="0">
                <a:solidFill>
                  <a:schemeClr val="bg1"/>
                </a:solidFill>
              </a:rPr>
              <a:t>kín</a:t>
            </a:r>
            <a:r>
              <a:rPr lang="en-US" sz="6000" dirty="0" smtClean="0">
                <a:solidFill>
                  <a:schemeClr val="bg1"/>
                </a:solidFill>
              </a:rPr>
              <a:t> </a:t>
            </a:r>
            <a:r>
              <a:rPr lang="en-US" sz="6000" dirty="0" err="1" smtClean="0">
                <a:solidFill>
                  <a:schemeClr val="bg1"/>
                </a:solidFill>
              </a:rPr>
              <a:t>mà</a:t>
            </a:r>
            <a:r>
              <a:rPr lang="en-US" sz="6000" dirty="0" smtClean="0">
                <a:solidFill>
                  <a:schemeClr val="bg1"/>
                </a:solidFill>
              </a:rPr>
              <a:t> </a:t>
            </a:r>
            <a:r>
              <a:rPr lang="en-US" sz="6000" dirty="0" err="1" smtClean="0">
                <a:solidFill>
                  <a:schemeClr val="bg1"/>
                </a:solidFill>
              </a:rPr>
              <a:t>không</a:t>
            </a:r>
            <a:r>
              <a:rPr lang="en-US" sz="6000" dirty="0" smtClean="0">
                <a:solidFill>
                  <a:schemeClr val="bg1"/>
                </a:solidFill>
              </a:rPr>
              <a:t> </a:t>
            </a:r>
            <a:r>
              <a:rPr lang="en-US" sz="6000" dirty="0" err="1" smtClean="0">
                <a:solidFill>
                  <a:schemeClr val="bg1"/>
                </a:solidFill>
              </a:rPr>
              <a:t>phơi</a:t>
            </a:r>
            <a:r>
              <a:rPr lang="en-US" sz="6000" dirty="0" smtClean="0">
                <a:solidFill>
                  <a:schemeClr val="bg1"/>
                </a:solidFill>
              </a:rPr>
              <a:t> </a:t>
            </a:r>
            <a:r>
              <a:rPr lang="en-US" sz="6000" dirty="0" err="1" smtClean="0">
                <a:solidFill>
                  <a:schemeClr val="bg1"/>
                </a:solidFill>
              </a:rPr>
              <a:t>bí</a:t>
            </a:r>
            <a:r>
              <a:rPr lang="en-US" sz="6000" dirty="0" smtClean="0">
                <a:solidFill>
                  <a:schemeClr val="bg1"/>
                </a:solidFill>
              </a:rPr>
              <a:t> </a:t>
            </a:r>
            <a:r>
              <a:rPr lang="en-US" sz="6000" dirty="0" err="1" smtClean="0">
                <a:solidFill>
                  <a:schemeClr val="bg1"/>
                </a:solidFill>
              </a:rPr>
              <a:t>mật</a:t>
            </a:r>
            <a:r>
              <a:rPr lang="en-US" sz="6000" dirty="0" smtClean="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smtClean="0">
                <a:solidFill>
                  <a:srgbClr val="FFFF00"/>
                </a:solidFill>
                <a:effectLst/>
              </a:rPr>
              <a:t>Đk</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Các</a:t>
            </a:r>
            <a:r>
              <a:rPr lang="en-US" sz="6000" dirty="0" smtClean="0">
                <a:solidFill>
                  <a:schemeClr val="bg1"/>
                </a:solidFill>
              </a:rPr>
              <a:t> con </a:t>
            </a:r>
            <a:r>
              <a:rPr lang="en-US" sz="6000" dirty="0" err="1" smtClean="0">
                <a:solidFill>
                  <a:schemeClr val="bg1"/>
                </a:solidFill>
              </a:rPr>
              <a:t>đừng</a:t>
            </a:r>
            <a:r>
              <a:rPr lang="en-US" sz="6000" dirty="0" smtClean="0">
                <a:solidFill>
                  <a:schemeClr val="bg1"/>
                </a:solidFill>
              </a:rPr>
              <a:t> </a:t>
            </a:r>
            <a:r>
              <a:rPr lang="en-US" sz="6000" dirty="0" err="1" smtClean="0">
                <a:solidFill>
                  <a:schemeClr val="bg1"/>
                </a:solidFill>
              </a:rPr>
              <a:t>sợ</a:t>
            </a:r>
            <a:r>
              <a:rPr lang="en-US" sz="6000" dirty="0" smtClean="0">
                <a:solidFill>
                  <a:schemeClr val="bg1"/>
                </a:solidFill>
              </a:rPr>
              <a:t> </a:t>
            </a:r>
            <a:r>
              <a:rPr lang="en-US" sz="6000" dirty="0" err="1" smtClean="0">
                <a:solidFill>
                  <a:schemeClr val="bg1"/>
                </a:solidFill>
              </a:rPr>
              <a:t>kẻ</a:t>
            </a:r>
            <a:r>
              <a:rPr lang="en-US" sz="6000" dirty="0" smtClean="0">
                <a:solidFill>
                  <a:schemeClr val="bg1"/>
                </a:solidFill>
              </a:rPr>
              <a:t> </a:t>
            </a:r>
            <a:r>
              <a:rPr lang="en-US" sz="6000" dirty="0" err="1" smtClean="0">
                <a:solidFill>
                  <a:schemeClr val="bg1"/>
                </a:solidFill>
              </a:rPr>
              <a:t>giết</a:t>
            </a:r>
            <a:r>
              <a:rPr lang="en-US" sz="6000" dirty="0" smtClean="0">
                <a:solidFill>
                  <a:schemeClr val="bg1"/>
                </a:solidFill>
              </a:rPr>
              <a:t> </a:t>
            </a:r>
            <a:r>
              <a:rPr lang="en-US" sz="6000" dirty="0" err="1" smtClean="0">
                <a:solidFill>
                  <a:schemeClr val="bg1"/>
                </a:solidFill>
              </a:rPr>
              <a:t>thân</a:t>
            </a:r>
            <a:r>
              <a:rPr lang="en-US" sz="6000" dirty="0" smtClean="0">
                <a:solidFill>
                  <a:schemeClr val="bg1"/>
                </a:solidFill>
              </a:rPr>
              <a:t> </a:t>
            </a:r>
            <a:r>
              <a:rPr lang="en-US" sz="6000" dirty="0" err="1" smtClean="0">
                <a:solidFill>
                  <a:schemeClr val="bg1"/>
                </a:solidFill>
              </a:rPr>
              <a:t>xác</a:t>
            </a:r>
            <a:r>
              <a:rPr lang="en-US" sz="6000" dirty="0" smtClean="0">
                <a:solidFill>
                  <a:schemeClr val="bg1"/>
                </a:solidFill>
              </a:rPr>
              <a:t> </a:t>
            </a:r>
            <a:r>
              <a:rPr lang="en-US" sz="6000" dirty="0" err="1" smtClean="0">
                <a:solidFill>
                  <a:schemeClr val="bg1"/>
                </a:solidFill>
              </a:rPr>
              <a:t>thôi</a:t>
            </a:r>
            <a:r>
              <a:rPr lang="en-US" sz="6000" dirty="0" smtClean="0">
                <a:solidFill>
                  <a:schemeClr val="bg1"/>
                </a:solidFill>
              </a:rPr>
              <a:t>, </a:t>
            </a:r>
            <a:r>
              <a:rPr lang="en-US" sz="6000" dirty="0" err="1" smtClean="0">
                <a:solidFill>
                  <a:schemeClr val="bg1"/>
                </a:solidFill>
              </a:rPr>
              <a:t>không</a:t>
            </a:r>
            <a:r>
              <a:rPr lang="en-US" sz="6000" dirty="0" smtClean="0">
                <a:solidFill>
                  <a:schemeClr val="bg1"/>
                </a:solidFill>
              </a:rPr>
              <a:t> </a:t>
            </a:r>
            <a:r>
              <a:rPr lang="en-US" sz="6000" dirty="0" err="1" smtClean="0">
                <a:solidFill>
                  <a:schemeClr val="bg1"/>
                </a:solidFill>
              </a:rPr>
              <a:t>thể</a:t>
            </a:r>
            <a:r>
              <a:rPr lang="en-US" sz="6000" dirty="0" smtClean="0">
                <a:solidFill>
                  <a:schemeClr val="bg1"/>
                </a:solidFill>
              </a:rPr>
              <a:t> </a:t>
            </a:r>
            <a:r>
              <a:rPr lang="en-US" sz="6000" dirty="0" err="1" smtClean="0">
                <a:solidFill>
                  <a:schemeClr val="bg1"/>
                </a:solidFill>
              </a:rPr>
              <a:t>giết</a:t>
            </a:r>
            <a:r>
              <a:rPr lang="en-US" sz="6000" dirty="0" smtClean="0">
                <a:solidFill>
                  <a:schemeClr val="bg1"/>
                </a:solidFill>
              </a:rPr>
              <a:t> </a:t>
            </a:r>
            <a:r>
              <a:rPr lang="en-US" sz="6000" dirty="0" err="1" smtClean="0">
                <a:solidFill>
                  <a:schemeClr val="bg1"/>
                </a:solidFill>
              </a:rPr>
              <a:t>linh</a:t>
            </a:r>
            <a:r>
              <a:rPr lang="en-US" sz="6000" dirty="0" smtClean="0">
                <a:solidFill>
                  <a:schemeClr val="bg1"/>
                </a:solidFill>
              </a:rPr>
              <a:t> </a:t>
            </a:r>
            <a:r>
              <a:rPr lang="en-US" sz="6000" dirty="0" err="1" smtClean="0">
                <a:solidFill>
                  <a:schemeClr val="bg1"/>
                </a:solidFill>
              </a:rPr>
              <a:t>hồn</a:t>
            </a:r>
            <a:r>
              <a:rPr lang="en-US" sz="6000" dirty="0" smtClean="0">
                <a:solidFill>
                  <a:schemeClr val="bg1"/>
                </a:solidFill>
              </a:rPr>
              <a:t> </a:t>
            </a:r>
            <a:r>
              <a:rPr lang="en-US" sz="6000" dirty="0" err="1" smtClean="0">
                <a:solidFill>
                  <a:schemeClr val="bg1"/>
                </a:solidFill>
              </a:rPr>
              <a:t>là</a:t>
            </a:r>
            <a:r>
              <a:rPr lang="en-US" sz="6000" dirty="0" smtClean="0">
                <a:solidFill>
                  <a:schemeClr val="bg1"/>
                </a:solidFill>
              </a:rPr>
              <a:t> </a:t>
            </a:r>
            <a:r>
              <a:rPr lang="en-US" sz="6000" dirty="0" err="1" smtClean="0">
                <a:solidFill>
                  <a:schemeClr val="bg1"/>
                </a:solidFill>
              </a:rPr>
              <a:t>phần</a:t>
            </a:r>
            <a:r>
              <a:rPr lang="en-US" sz="6000" dirty="0" smtClean="0">
                <a:solidFill>
                  <a:schemeClr val="bg1"/>
                </a:solidFill>
              </a:rPr>
              <a:t> </a:t>
            </a:r>
            <a:r>
              <a:rPr lang="en-US" sz="6000" dirty="0" err="1" smtClean="0">
                <a:solidFill>
                  <a:schemeClr val="bg1"/>
                </a:solidFill>
              </a:rPr>
              <a:t>mang</a:t>
            </a:r>
            <a:r>
              <a:rPr lang="en-US" sz="6000" dirty="0" smtClean="0">
                <a:solidFill>
                  <a:schemeClr val="bg1"/>
                </a:solidFill>
              </a:rPr>
              <a:t> </a:t>
            </a:r>
            <a:r>
              <a:rPr lang="en-US" sz="6000" dirty="0" err="1" smtClean="0">
                <a:solidFill>
                  <a:schemeClr val="bg1"/>
                </a:solidFill>
              </a:rPr>
              <a:t>sự</a:t>
            </a:r>
            <a:r>
              <a:rPr lang="en-US" sz="6000" dirty="0" smtClean="0">
                <a:solidFill>
                  <a:schemeClr val="bg1"/>
                </a:solidFill>
              </a:rPr>
              <a:t> </a:t>
            </a:r>
            <a:r>
              <a:rPr lang="en-US" sz="6000" dirty="0" err="1" smtClean="0">
                <a:solidFill>
                  <a:schemeClr val="bg1"/>
                </a:solidFill>
              </a:rPr>
              <a:t>sống</a:t>
            </a:r>
            <a:r>
              <a:rPr lang="en-US" sz="6000" dirty="0" smtClean="0">
                <a:solidFill>
                  <a:schemeClr val="bg1"/>
                </a:solidFill>
              </a:rPr>
              <a:t>. </a:t>
            </a:r>
            <a:r>
              <a:rPr lang="en-US" sz="6000" dirty="0" err="1" smtClean="0">
                <a:solidFill>
                  <a:schemeClr val="bg1"/>
                </a:solidFill>
              </a:rPr>
              <a:t>Các</a:t>
            </a:r>
            <a:r>
              <a:rPr lang="en-US" sz="6000" dirty="0" smtClean="0">
                <a:solidFill>
                  <a:schemeClr val="bg1"/>
                </a:solidFill>
              </a:rPr>
              <a:t> con </a:t>
            </a:r>
            <a:r>
              <a:rPr lang="en-US" sz="6000" dirty="0" err="1" smtClean="0">
                <a:solidFill>
                  <a:schemeClr val="bg1"/>
                </a:solidFill>
              </a:rPr>
              <a:t>nên</a:t>
            </a:r>
            <a:r>
              <a:rPr lang="en-US" sz="6000" dirty="0" smtClean="0">
                <a:solidFill>
                  <a:schemeClr val="bg1"/>
                </a:solidFill>
              </a:rPr>
              <a:t> </a:t>
            </a:r>
            <a:r>
              <a:rPr lang="en-US" sz="6000" dirty="0" err="1" smtClean="0">
                <a:solidFill>
                  <a:schemeClr val="bg1"/>
                </a:solidFill>
              </a:rPr>
              <a:t>sợ</a:t>
            </a:r>
            <a:r>
              <a:rPr lang="en-US" sz="6000" dirty="0" smtClean="0">
                <a:solidFill>
                  <a:schemeClr val="bg1"/>
                </a:solidFill>
              </a:rPr>
              <a:t> </a:t>
            </a:r>
            <a:r>
              <a:rPr lang="en-US" sz="6000" dirty="0" err="1" smtClean="0">
                <a:solidFill>
                  <a:schemeClr val="bg1"/>
                </a:solidFill>
              </a:rPr>
              <a:t>Đấng</a:t>
            </a:r>
            <a:r>
              <a:rPr lang="en-US" sz="6000" dirty="0" smtClean="0">
                <a:solidFill>
                  <a:schemeClr val="bg1"/>
                </a:solidFill>
              </a:rPr>
              <a:t> </a:t>
            </a:r>
            <a:r>
              <a:rPr lang="en-US" sz="6000" dirty="0" err="1" smtClean="0">
                <a:solidFill>
                  <a:schemeClr val="bg1"/>
                </a:solidFill>
              </a:rPr>
              <a:t>có</a:t>
            </a:r>
            <a:r>
              <a:rPr lang="en-US" sz="6000" dirty="0" smtClean="0">
                <a:solidFill>
                  <a:schemeClr val="bg1"/>
                </a:solidFill>
              </a:rPr>
              <a:t> </a:t>
            </a:r>
            <a:r>
              <a:rPr lang="en-US" sz="6000" dirty="0" err="1" smtClean="0">
                <a:solidFill>
                  <a:schemeClr val="bg1"/>
                </a:solidFill>
              </a:rPr>
              <a:t>thể</a:t>
            </a:r>
            <a:r>
              <a:rPr lang="en-US" sz="6000" dirty="0" smtClean="0">
                <a:solidFill>
                  <a:schemeClr val="bg1"/>
                </a:solidFill>
              </a:rPr>
              <a:t> </a:t>
            </a:r>
            <a:r>
              <a:rPr lang="en-US" sz="6000" dirty="0" err="1" smtClean="0">
                <a:solidFill>
                  <a:schemeClr val="bg1"/>
                </a:solidFill>
              </a:rPr>
              <a:t>ném</a:t>
            </a:r>
            <a:r>
              <a:rPr lang="en-US" sz="6000" dirty="0" smtClean="0">
                <a:solidFill>
                  <a:schemeClr val="bg1"/>
                </a:solidFill>
              </a:rPr>
              <a:t> </a:t>
            </a:r>
            <a:r>
              <a:rPr lang="en-US" sz="6000" dirty="0" err="1" smtClean="0">
                <a:solidFill>
                  <a:schemeClr val="bg1"/>
                </a:solidFill>
              </a:rPr>
              <a:t>luôn</a:t>
            </a:r>
            <a:r>
              <a:rPr lang="en-US" sz="6000" dirty="0" smtClean="0">
                <a:solidFill>
                  <a:schemeClr val="bg1"/>
                </a:solidFill>
              </a:rPr>
              <a:t> </a:t>
            </a:r>
            <a:r>
              <a:rPr lang="en-US" sz="6000" dirty="0" err="1" smtClean="0">
                <a:solidFill>
                  <a:schemeClr val="bg1"/>
                </a:solidFill>
              </a:rPr>
              <a:t>cả</a:t>
            </a:r>
            <a:r>
              <a:rPr lang="en-US" sz="6000" dirty="0" smtClean="0">
                <a:solidFill>
                  <a:schemeClr val="bg1"/>
                </a:solidFill>
              </a:rPr>
              <a:t> </a:t>
            </a:r>
            <a:r>
              <a:rPr lang="en-US" sz="6000" dirty="0" err="1" smtClean="0">
                <a:solidFill>
                  <a:schemeClr val="bg1"/>
                </a:solidFill>
              </a:rPr>
              <a:t>thân</a:t>
            </a:r>
            <a:r>
              <a:rPr lang="en-US" sz="6000" dirty="0" smtClean="0">
                <a:solidFill>
                  <a:schemeClr val="bg1"/>
                </a:solidFill>
              </a:rPr>
              <a:t> </a:t>
            </a:r>
            <a:r>
              <a:rPr lang="en-US" sz="6000" dirty="0" err="1" smtClean="0">
                <a:solidFill>
                  <a:schemeClr val="bg1"/>
                </a:solidFill>
              </a:rPr>
              <a:t>xác</a:t>
            </a:r>
            <a:r>
              <a:rPr lang="en-US" sz="6000" dirty="0" smtClean="0">
                <a:solidFill>
                  <a:schemeClr val="bg1"/>
                </a:solidFill>
              </a:rPr>
              <a:t> </a:t>
            </a:r>
            <a:r>
              <a:rPr lang="en-US" sz="6000" dirty="0" err="1" smtClean="0">
                <a:solidFill>
                  <a:schemeClr val="bg1"/>
                </a:solidFill>
              </a:rPr>
              <a:t>linh</a:t>
            </a:r>
            <a:r>
              <a:rPr lang="en-US" sz="6000" dirty="0" smtClean="0">
                <a:solidFill>
                  <a:schemeClr val="bg1"/>
                </a:solidFill>
              </a:rPr>
              <a:t> </a:t>
            </a:r>
            <a:r>
              <a:rPr lang="en-US" sz="6000" dirty="0" err="1" smtClean="0">
                <a:solidFill>
                  <a:schemeClr val="bg1"/>
                </a:solidFill>
              </a:rPr>
              <a:t>hồn</a:t>
            </a:r>
            <a:r>
              <a:rPr lang="en-US" sz="6000" dirty="0" smtClean="0">
                <a:solidFill>
                  <a:schemeClr val="bg1"/>
                </a:solidFill>
              </a:rPr>
              <a:t> </a:t>
            </a:r>
            <a:r>
              <a:rPr lang="en-US" sz="6000" dirty="0" err="1" smtClean="0">
                <a:solidFill>
                  <a:schemeClr val="bg1"/>
                </a:solidFill>
              </a:rPr>
              <a:t>trong</a:t>
            </a:r>
            <a:r>
              <a:rPr lang="en-US" sz="6000" dirty="0" smtClean="0">
                <a:solidFill>
                  <a:schemeClr val="bg1"/>
                </a:solidFill>
              </a:rPr>
              <a:t> </a:t>
            </a:r>
            <a:r>
              <a:rPr lang="en-US" sz="6000" dirty="0" err="1" smtClean="0">
                <a:solidFill>
                  <a:schemeClr val="bg1"/>
                </a:solidFill>
              </a:rPr>
              <a:t>địa</a:t>
            </a:r>
            <a:r>
              <a:rPr lang="en-US" sz="6000" dirty="0" smtClean="0">
                <a:solidFill>
                  <a:schemeClr val="bg1"/>
                </a:solidFill>
              </a:rPr>
              <a:t> </a:t>
            </a:r>
            <a:r>
              <a:rPr lang="en-US" sz="6000" dirty="0" err="1" smtClean="0">
                <a:solidFill>
                  <a:schemeClr val="bg1"/>
                </a:solidFill>
              </a:rPr>
              <a:t>ngục</a:t>
            </a:r>
            <a:r>
              <a:rPr lang="en-US" sz="6000" dirty="0" smtClean="0">
                <a:solidFill>
                  <a:schemeClr val="bg1"/>
                </a:solidFill>
              </a:rPr>
              <a:t> </a:t>
            </a:r>
            <a:r>
              <a:rPr lang="en-US" sz="6000" dirty="0" err="1" smtClean="0">
                <a:solidFill>
                  <a:schemeClr val="bg1"/>
                </a:solidFill>
              </a:rPr>
              <a:t>tối</a:t>
            </a:r>
            <a:r>
              <a:rPr lang="en-US" sz="6000" dirty="0" smtClean="0">
                <a:solidFill>
                  <a:schemeClr val="bg1"/>
                </a:solidFill>
              </a:rPr>
              <a:t> </a:t>
            </a:r>
            <a:r>
              <a:rPr lang="en-US" sz="6000" dirty="0" err="1" smtClean="0">
                <a:solidFill>
                  <a:schemeClr val="bg1"/>
                </a:solidFill>
              </a:rPr>
              <a:t>tăm</a:t>
            </a:r>
            <a:r>
              <a:rPr lang="en-US" sz="6000" dirty="0" smtClean="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smtClean="0">
                <a:solidFill>
                  <a:srgbClr val="FFFF00"/>
                </a:solidFill>
                <a:effectLst/>
              </a:rPr>
              <a:t>Tk2:</a:t>
            </a:r>
            <a:r>
              <a:rPr lang="en-US" sz="4800" b="0" dirty="0" smtClean="0">
                <a:solidFill>
                  <a:schemeClr val="bg1"/>
                </a:solidFill>
                <a:effectLst/>
              </a:rPr>
              <a:t> </a:t>
            </a:r>
            <a:r>
              <a:rPr lang="en-US" sz="4800" dirty="0" err="1" smtClean="0">
                <a:solidFill>
                  <a:schemeClr val="bg1"/>
                </a:solidFill>
              </a:rPr>
              <a:t>Chớ</a:t>
            </a:r>
            <a:r>
              <a:rPr lang="en-US" sz="4800" dirty="0" smtClean="0">
                <a:solidFill>
                  <a:schemeClr val="bg1"/>
                </a:solidFill>
              </a:rPr>
              <a:t> </a:t>
            </a:r>
            <a:r>
              <a:rPr lang="en-US" sz="4800" dirty="0" err="1" smtClean="0">
                <a:solidFill>
                  <a:schemeClr val="bg1"/>
                </a:solidFill>
              </a:rPr>
              <a:t>lắng</a:t>
            </a:r>
            <a:r>
              <a:rPr lang="en-US" sz="4800" dirty="0" smtClean="0">
                <a:solidFill>
                  <a:schemeClr val="bg1"/>
                </a:solidFill>
              </a:rPr>
              <a:t> lo </a:t>
            </a:r>
            <a:r>
              <a:rPr lang="en-US" sz="4800" dirty="0" err="1" smtClean="0">
                <a:solidFill>
                  <a:schemeClr val="bg1"/>
                </a:solidFill>
              </a:rPr>
              <a:t>bối</a:t>
            </a:r>
            <a:r>
              <a:rPr lang="en-US" sz="4800" dirty="0" smtClean="0">
                <a:solidFill>
                  <a:schemeClr val="bg1"/>
                </a:solidFill>
              </a:rPr>
              <a:t> </a:t>
            </a:r>
            <a:r>
              <a:rPr lang="en-US" sz="4800" dirty="0" err="1" smtClean="0">
                <a:solidFill>
                  <a:schemeClr val="bg1"/>
                </a:solidFill>
              </a:rPr>
              <a:t>rối</a:t>
            </a:r>
            <a:r>
              <a:rPr lang="en-US" sz="4800" dirty="0" smtClean="0">
                <a:solidFill>
                  <a:schemeClr val="bg1"/>
                </a:solidFill>
              </a:rPr>
              <a:t> </a:t>
            </a:r>
            <a:r>
              <a:rPr lang="en-US" sz="4800" dirty="0" err="1" smtClean="0">
                <a:solidFill>
                  <a:schemeClr val="bg1"/>
                </a:solidFill>
              </a:rPr>
              <a:t>sợ</a:t>
            </a:r>
            <a:r>
              <a:rPr lang="en-US" sz="4800" dirty="0" smtClean="0">
                <a:solidFill>
                  <a:schemeClr val="bg1"/>
                </a:solidFill>
              </a:rPr>
              <a:t> </a:t>
            </a:r>
            <a:r>
              <a:rPr lang="en-US" sz="4800" dirty="0" err="1" smtClean="0">
                <a:solidFill>
                  <a:schemeClr val="bg1"/>
                </a:solidFill>
              </a:rPr>
              <a:t>quan</a:t>
            </a:r>
            <a:r>
              <a:rPr lang="en-US" sz="4800" dirty="0" smtClean="0">
                <a:solidFill>
                  <a:schemeClr val="bg1"/>
                </a:solidFill>
              </a:rPr>
              <a:t> </a:t>
            </a:r>
            <a:r>
              <a:rPr lang="en-US" sz="4800" dirty="0" err="1" smtClean="0">
                <a:solidFill>
                  <a:schemeClr val="bg1"/>
                </a:solidFill>
              </a:rPr>
              <a:t>quân</a:t>
            </a:r>
            <a:r>
              <a:rPr lang="en-US" sz="4800" dirty="0" smtClean="0">
                <a:solidFill>
                  <a:schemeClr val="bg1"/>
                </a:solidFill>
              </a:rPr>
              <a:t> </a:t>
            </a:r>
            <a:r>
              <a:rPr lang="en-US" sz="4800" dirty="0" err="1" smtClean="0">
                <a:solidFill>
                  <a:schemeClr val="bg1"/>
                </a:solidFill>
              </a:rPr>
              <a:t>giết</a:t>
            </a:r>
            <a:r>
              <a:rPr lang="en-US" sz="4800" dirty="0" smtClean="0">
                <a:solidFill>
                  <a:schemeClr val="bg1"/>
                </a:solidFill>
              </a:rPr>
              <a:t> </a:t>
            </a:r>
            <a:r>
              <a:rPr lang="en-US" sz="4800" dirty="0" err="1" smtClean="0">
                <a:solidFill>
                  <a:schemeClr val="bg1"/>
                </a:solidFill>
              </a:rPr>
              <a:t>hại</a:t>
            </a:r>
            <a:r>
              <a:rPr lang="en-US" sz="4800" dirty="0" smtClean="0">
                <a:solidFill>
                  <a:schemeClr val="bg1"/>
                </a:solidFill>
              </a:rPr>
              <a:t>. </a:t>
            </a:r>
            <a:r>
              <a:rPr lang="en-US" sz="4800" dirty="0" err="1" smtClean="0">
                <a:solidFill>
                  <a:schemeClr val="bg1"/>
                </a:solidFill>
              </a:rPr>
              <a:t>Giá</a:t>
            </a:r>
            <a:r>
              <a:rPr lang="en-US" sz="4800" dirty="0" smtClean="0">
                <a:solidFill>
                  <a:schemeClr val="bg1"/>
                </a:solidFill>
              </a:rPr>
              <a:t> </a:t>
            </a:r>
            <a:r>
              <a:rPr lang="en-US" sz="4800" dirty="0" err="1" smtClean="0">
                <a:solidFill>
                  <a:schemeClr val="bg1"/>
                </a:solidFill>
              </a:rPr>
              <a:t>bán</a:t>
            </a:r>
            <a:r>
              <a:rPr lang="en-US" sz="4800" dirty="0" smtClean="0">
                <a:solidFill>
                  <a:schemeClr val="bg1"/>
                </a:solidFill>
              </a:rPr>
              <a:t> </a:t>
            </a:r>
            <a:r>
              <a:rPr lang="en-US" sz="4800" dirty="0" err="1" smtClean="0">
                <a:solidFill>
                  <a:schemeClr val="bg1"/>
                </a:solidFill>
              </a:rPr>
              <a:t>hai</a:t>
            </a:r>
            <a:r>
              <a:rPr lang="en-US" sz="4800" dirty="0" smtClean="0">
                <a:solidFill>
                  <a:schemeClr val="bg1"/>
                </a:solidFill>
              </a:rPr>
              <a:t> </a:t>
            </a:r>
            <a:r>
              <a:rPr lang="en-US" sz="4800" dirty="0" err="1" smtClean="0">
                <a:solidFill>
                  <a:schemeClr val="bg1"/>
                </a:solidFill>
              </a:rPr>
              <a:t>chim</a:t>
            </a:r>
            <a:r>
              <a:rPr lang="en-US" sz="4800" dirty="0" smtClean="0">
                <a:solidFill>
                  <a:schemeClr val="bg1"/>
                </a:solidFill>
              </a:rPr>
              <a:t> </a:t>
            </a:r>
            <a:r>
              <a:rPr lang="en-US" sz="4800" dirty="0" err="1" smtClean="0">
                <a:solidFill>
                  <a:schemeClr val="bg1"/>
                </a:solidFill>
              </a:rPr>
              <a:t>sẻ</a:t>
            </a:r>
            <a:r>
              <a:rPr lang="en-US" sz="4800" dirty="0" smtClean="0">
                <a:solidFill>
                  <a:schemeClr val="bg1"/>
                </a:solidFill>
              </a:rPr>
              <a:t> </a:t>
            </a:r>
            <a:r>
              <a:rPr lang="en-US" sz="4800" dirty="0" err="1" smtClean="0">
                <a:solidFill>
                  <a:schemeClr val="bg1"/>
                </a:solidFill>
              </a:rPr>
              <a:t>chỉ</a:t>
            </a:r>
            <a:r>
              <a:rPr lang="en-US" sz="4800" dirty="0" smtClean="0">
                <a:solidFill>
                  <a:schemeClr val="bg1"/>
                </a:solidFill>
              </a:rPr>
              <a:t> </a:t>
            </a:r>
            <a:r>
              <a:rPr lang="en-US" sz="4800" dirty="0" err="1" smtClean="0">
                <a:solidFill>
                  <a:schemeClr val="bg1"/>
                </a:solidFill>
              </a:rPr>
              <a:t>rao</a:t>
            </a:r>
            <a:r>
              <a:rPr lang="en-US" sz="4800" dirty="0" smtClean="0">
                <a:solidFill>
                  <a:schemeClr val="bg1"/>
                </a:solidFill>
              </a:rPr>
              <a:t> </a:t>
            </a:r>
            <a:r>
              <a:rPr lang="en-US" sz="4800" dirty="0" err="1" smtClean="0">
                <a:solidFill>
                  <a:schemeClr val="bg1"/>
                </a:solidFill>
              </a:rPr>
              <a:t>mỗi</a:t>
            </a:r>
            <a:r>
              <a:rPr lang="en-US" sz="4800" dirty="0" smtClean="0">
                <a:solidFill>
                  <a:schemeClr val="bg1"/>
                </a:solidFill>
              </a:rPr>
              <a:t> </a:t>
            </a:r>
            <a:r>
              <a:rPr lang="en-US" sz="4800" dirty="0" err="1" smtClean="0">
                <a:solidFill>
                  <a:schemeClr val="bg1"/>
                </a:solidFill>
              </a:rPr>
              <a:t>đồng</a:t>
            </a:r>
            <a:r>
              <a:rPr lang="en-US" sz="4800" dirty="0" smtClean="0">
                <a:solidFill>
                  <a:schemeClr val="bg1"/>
                </a:solidFill>
              </a:rPr>
              <a:t> </a:t>
            </a:r>
            <a:r>
              <a:rPr lang="en-US" sz="4800" dirty="0" err="1" smtClean="0">
                <a:solidFill>
                  <a:schemeClr val="bg1"/>
                </a:solidFill>
              </a:rPr>
              <a:t>thôi</a:t>
            </a:r>
            <a:r>
              <a:rPr lang="en-US" sz="4800" dirty="0" smtClean="0">
                <a:solidFill>
                  <a:schemeClr val="bg1"/>
                </a:solidFill>
              </a:rPr>
              <a:t>. </a:t>
            </a:r>
            <a:r>
              <a:rPr lang="en-US" sz="4800" dirty="0" err="1" smtClean="0">
                <a:solidFill>
                  <a:schemeClr val="bg1"/>
                </a:solidFill>
              </a:rPr>
              <a:t>Mạng</a:t>
            </a:r>
            <a:r>
              <a:rPr lang="en-US" sz="4800" dirty="0" smtClean="0">
                <a:solidFill>
                  <a:schemeClr val="bg1"/>
                </a:solidFill>
              </a:rPr>
              <a:t> con </a:t>
            </a:r>
            <a:r>
              <a:rPr lang="en-US" sz="4800" dirty="0" err="1" smtClean="0">
                <a:solidFill>
                  <a:schemeClr val="bg1"/>
                </a:solidFill>
              </a:rPr>
              <a:t>thật</a:t>
            </a:r>
            <a:r>
              <a:rPr lang="en-US" sz="4800" dirty="0" smtClean="0">
                <a:solidFill>
                  <a:schemeClr val="bg1"/>
                </a:solidFill>
              </a:rPr>
              <a:t> </a:t>
            </a:r>
            <a:r>
              <a:rPr lang="en-US" sz="4800" dirty="0" err="1" smtClean="0">
                <a:solidFill>
                  <a:schemeClr val="bg1"/>
                </a:solidFill>
              </a:rPr>
              <a:t>cao</a:t>
            </a:r>
            <a:r>
              <a:rPr lang="en-US" sz="4800" dirty="0" smtClean="0">
                <a:solidFill>
                  <a:schemeClr val="bg1"/>
                </a:solidFill>
              </a:rPr>
              <a:t> </a:t>
            </a:r>
            <a:r>
              <a:rPr lang="en-US" sz="4800" dirty="0" err="1" smtClean="0">
                <a:solidFill>
                  <a:schemeClr val="bg1"/>
                </a:solidFill>
              </a:rPr>
              <a:t>giá</a:t>
            </a:r>
            <a:r>
              <a:rPr lang="en-US" sz="4800" dirty="0" smtClean="0">
                <a:solidFill>
                  <a:schemeClr val="bg1"/>
                </a:solidFill>
              </a:rPr>
              <a:t> </a:t>
            </a:r>
            <a:r>
              <a:rPr lang="en-US" sz="4800" dirty="0" err="1" smtClean="0">
                <a:solidFill>
                  <a:schemeClr val="bg1"/>
                </a:solidFill>
              </a:rPr>
              <a:t>vật</a:t>
            </a:r>
            <a:r>
              <a:rPr lang="en-US" sz="4800" dirty="0" smtClean="0">
                <a:solidFill>
                  <a:schemeClr val="bg1"/>
                </a:solidFill>
              </a:rPr>
              <a:t> </a:t>
            </a:r>
            <a:r>
              <a:rPr lang="en-US" sz="4800" dirty="0" err="1" smtClean="0">
                <a:solidFill>
                  <a:schemeClr val="bg1"/>
                </a:solidFill>
              </a:rPr>
              <a:t>không</a:t>
            </a:r>
            <a:r>
              <a:rPr lang="en-US" sz="4800" dirty="0" smtClean="0">
                <a:solidFill>
                  <a:schemeClr val="bg1"/>
                </a:solidFill>
              </a:rPr>
              <a:t> </a:t>
            </a:r>
            <a:r>
              <a:rPr lang="en-US" sz="4800" dirty="0" err="1" smtClean="0">
                <a:solidFill>
                  <a:schemeClr val="bg1"/>
                </a:solidFill>
              </a:rPr>
              <a:t>thể</a:t>
            </a:r>
            <a:r>
              <a:rPr lang="en-US" sz="4800" dirty="0" smtClean="0">
                <a:solidFill>
                  <a:schemeClr val="bg1"/>
                </a:solidFill>
              </a:rPr>
              <a:t> </a:t>
            </a:r>
            <a:r>
              <a:rPr lang="en-US" sz="4800" dirty="0" err="1" smtClean="0">
                <a:solidFill>
                  <a:schemeClr val="bg1"/>
                </a:solidFill>
              </a:rPr>
              <a:t>sánh</a:t>
            </a:r>
            <a:r>
              <a:rPr lang="en-US" sz="4800" dirty="0" smtClean="0">
                <a:solidFill>
                  <a:schemeClr val="bg1"/>
                </a:solidFill>
              </a:rPr>
              <a:t> </a:t>
            </a:r>
            <a:r>
              <a:rPr lang="en-US" sz="4800" dirty="0" err="1" smtClean="0">
                <a:solidFill>
                  <a:schemeClr val="bg1"/>
                </a:solidFill>
              </a:rPr>
              <a:t>bằng</a:t>
            </a:r>
            <a:r>
              <a:rPr lang="en-US" sz="4800" dirty="0" smtClean="0">
                <a:solidFill>
                  <a:schemeClr val="bg1"/>
                </a:solidFill>
              </a:rPr>
              <a:t>. </a:t>
            </a:r>
            <a:r>
              <a:rPr lang="en-US" sz="4800" dirty="0" err="1" smtClean="0">
                <a:solidFill>
                  <a:schemeClr val="bg1"/>
                </a:solidFill>
              </a:rPr>
              <a:t>Vì</a:t>
            </a:r>
            <a:r>
              <a:rPr lang="en-US" sz="4800" dirty="0" smtClean="0">
                <a:solidFill>
                  <a:schemeClr val="bg1"/>
                </a:solidFill>
              </a:rPr>
              <a:t> </a:t>
            </a:r>
            <a:r>
              <a:rPr lang="en-US" sz="4800" dirty="0" err="1" smtClean="0">
                <a:solidFill>
                  <a:schemeClr val="bg1"/>
                </a:solidFill>
              </a:rPr>
              <a:t>trên</a:t>
            </a:r>
            <a:r>
              <a:rPr lang="en-US" sz="4800" dirty="0" smtClean="0">
                <a:solidFill>
                  <a:schemeClr val="bg1"/>
                </a:solidFill>
              </a:rPr>
              <a:t> </a:t>
            </a:r>
            <a:r>
              <a:rPr lang="en-US" sz="4800" dirty="0" err="1" smtClean="0">
                <a:solidFill>
                  <a:schemeClr val="bg1"/>
                </a:solidFill>
              </a:rPr>
              <a:t>đầu</a:t>
            </a:r>
            <a:r>
              <a:rPr lang="en-US" sz="4800" dirty="0" smtClean="0">
                <a:solidFill>
                  <a:schemeClr val="bg1"/>
                </a:solidFill>
              </a:rPr>
              <a:t> </a:t>
            </a:r>
            <a:r>
              <a:rPr lang="en-US" sz="4800" dirty="0" err="1" smtClean="0">
                <a:solidFill>
                  <a:schemeClr val="bg1"/>
                </a:solidFill>
              </a:rPr>
              <a:t>bao</a:t>
            </a:r>
            <a:r>
              <a:rPr lang="en-US" sz="4800" dirty="0" smtClean="0">
                <a:solidFill>
                  <a:schemeClr val="bg1"/>
                </a:solidFill>
              </a:rPr>
              <a:t> </a:t>
            </a:r>
            <a:r>
              <a:rPr lang="en-US" sz="4800" dirty="0" err="1" smtClean="0">
                <a:solidFill>
                  <a:schemeClr val="bg1"/>
                </a:solidFill>
              </a:rPr>
              <a:t>tóc</a:t>
            </a:r>
            <a:r>
              <a:rPr lang="en-US" sz="4800" dirty="0" smtClean="0">
                <a:solidFill>
                  <a:schemeClr val="bg1"/>
                </a:solidFill>
              </a:rPr>
              <a:t> </a:t>
            </a:r>
            <a:r>
              <a:rPr lang="en-US" sz="4800" dirty="0" err="1" smtClean="0">
                <a:solidFill>
                  <a:schemeClr val="bg1"/>
                </a:solidFill>
              </a:rPr>
              <a:t>được</a:t>
            </a:r>
            <a:r>
              <a:rPr lang="en-US" sz="4800" dirty="0" smtClean="0">
                <a:solidFill>
                  <a:schemeClr val="bg1"/>
                </a:solidFill>
              </a:rPr>
              <a:t> Cha con </a:t>
            </a:r>
            <a:r>
              <a:rPr lang="en-US" sz="4800" dirty="0" err="1" smtClean="0">
                <a:solidFill>
                  <a:schemeClr val="bg1"/>
                </a:solidFill>
              </a:rPr>
              <a:t>đếm</a:t>
            </a:r>
            <a:r>
              <a:rPr lang="en-US" sz="4800" dirty="0" smtClean="0">
                <a:solidFill>
                  <a:schemeClr val="bg1"/>
                </a:solidFill>
              </a:rPr>
              <a:t> </a:t>
            </a:r>
            <a:r>
              <a:rPr lang="en-US" sz="4800" dirty="0" err="1" smtClean="0">
                <a:solidFill>
                  <a:schemeClr val="bg1"/>
                </a:solidFill>
              </a:rPr>
              <a:t>rồi</a:t>
            </a:r>
            <a:r>
              <a:rPr lang="en-US" sz="4800" dirty="0" smtClean="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smtClean="0">
                <a:solidFill>
                  <a:srgbClr val="FFFF00"/>
                </a:solidFill>
                <a:effectLst/>
              </a:rPr>
              <a:t>Đk</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Các</a:t>
            </a:r>
            <a:r>
              <a:rPr lang="en-US" sz="6000" dirty="0" smtClean="0">
                <a:solidFill>
                  <a:schemeClr val="bg1"/>
                </a:solidFill>
              </a:rPr>
              <a:t> con </a:t>
            </a:r>
            <a:r>
              <a:rPr lang="en-US" sz="6000" dirty="0" err="1" smtClean="0">
                <a:solidFill>
                  <a:schemeClr val="bg1"/>
                </a:solidFill>
              </a:rPr>
              <a:t>đừng</a:t>
            </a:r>
            <a:r>
              <a:rPr lang="en-US" sz="6000" dirty="0" smtClean="0">
                <a:solidFill>
                  <a:schemeClr val="bg1"/>
                </a:solidFill>
              </a:rPr>
              <a:t> </a:t>
            </a:r>
            <a:r>
              <a:rPr lang="en-US" sz="6000" dirty="0" err="1" smtClean="0">
                <a:solidFill>
                  <a:schemeClr val="bg1"/>
                </a:solidFill>
              </a:rPr>
              <a:t>sợ</a:t>
            </a:r>
            <a:r>
              <a:rPr lang="en-US" sz="6000" dirty="0" smtClean="0">
                <a:solidFill>
                  <a:schemeClr val="bg1"/>
                </a:solidFill>
              </a:rPr>
              <a:t> </a:t>
            </a:r>
            <a:r>
              <a:rPr lang="en-US" sz="6000" dirty="0" err="1" smtClean="0">
                <a:solidFill>
                  <a:schemeClr val="bg1"/>
                </a:solidFill>
              </a:rPr>
              <a:t>kẻ</a:t>
            </a:r>
            <a:r>
              <a:rPr lang="en-US" sz="6000" dirty="0" smtClean="0">
                <a:solidFill>
                  <a:schemeClr val="bg1"/>
                </a:solidFill>
              </a:rPr>
              <a:t> </a:t>
            </a:r>
            <a:r>
              <a:rPr lang="en-US" sz="6000" dirty="0" err="1" smtClean="0">
                <a:solidFill>
                  <a:schemeClr val="bg1"/>
                </a:solidFill>
              </a:rPr>
              <a:t>giết</a:t>
            </a:r>
            <a:r>
              <a:rPr lang="en-US" sz="6000" dirty="0" smtClean="0">
                <a:solidFill>
                  <a:schemeClr val="bg1"/>
                </a:solidFill>
              </a:rPr>
              <a:t> </a:t>
            </a:r>
            <a:r>
              <a:rPr lang="en-US" sz="6000" dirty="0" err="1" smtClean="0">
                <a:solidFill>
                  <a:schemeClr val="bg1"/>
                </a:solidFill>
              </a:rPr>
              <a:t>thân</a:t>
            </a:r>
            <a:r>
              <a:rPr lang="en-US" sz="6000" dirty="0" smtClean="0">
                <a:solidFill>
                  <a:schemeClr val="bg1"/>
                </a:solidFill>
              </a:rPr>
              <a:t> </a:t>
            </a:r>
            <a:r>
              <a:rPr lang="en-US" sz="6000" dirty="0" err="1" smtClean="0">
                <a:solidFill>
                  <a:schemeClr val="bg1"/>
                </a:solidFill>
              </a:rPr>
              <a:t>xác</a:t>
            </a:r>
            <a:r>
              <a:rPr lang="en-US" sz="6000" dirty="0" smtClean="0">
                <a:solidFill>
                  <a:schemeClr val="bg1"/>
                </a:solidFill>
              </a:rPr>
              <a:t> </a:t>
            </a:r>
            <a:r>
              <a:rPr lang="en-US" sz="6000" dirty="0" err="1" smtClean="0">
                <a:solidFill>
                  <a:schemeClr val="bg1"/>
                </a:solidFill>
              </a:rPr>
              <a:t>thôi</a:t>
            </a:r>
            <a:r>
              <a:rPr lang="en-US" sz="6000" dirty="0" smtClean="0">
                <a:solidFill>
                  <a:schemeClr val="bg1"/>
                </a:solidFill>
              </a:rPr>
              <a:t>, </a:t>
            </a:r>
            <a:r>
              <a:rPr lang="en-US" sz="6000" dirty="0" err="1" smtClean="0">
                <a:solidFill>
                  <a:schemeClr val="bg1"/>
                </a:solidFill>
              </a:rPr>
              <a:t>không</a:t>
            </a:r>
            <a:r>
              <a:rPr lang="en-US" sz="6000" dirty="0" smtClean="0">
                <a:solidFill>
                  <a:schemeClr val="bg1"/>
                </a:solidFill>
              </a:rPr>
              <a:t> </a:t>
            </a:r>
            <a:r>
              <a:rPr lang="en-US" sz="6000" dirty="0" err="1" smtClean="0">
                <a:solidFill>
                  <a:schemeClr val="bg1"/>
                </a:solidFill>
              </a:rPr>
              <a:t>thể</a:t>
            </a:r>
            <a:r>
              <a:rPr lang="en-US" sz="6000" dirty="0" smtClean="0">
                <a:solidFill>
                  <a:schemeClr val="bg1"/>
                </a:solidFill>
              </a:rPr>
              <a:t> </a:t>
            </a:r>
            <a:r>
              <a:rPr lang="en-US" sz="6000" dirty="0" err="1" smtClean="0">
                <a:solidFill>
                  <a:schemeClr val="bg1"/>
                </a:solidFill>
              </a:rPr>
              <a:t>giết</a:t>
            </a:r>
            <a:r>
              <a:rPr lang="en-US" sz="6000" dirty="0" smtClean="0">
                <a:solidFill>
                  <a:schemeClr val="bg1"/>
                </a:solidFill>
              </a:rPr>
              <a:t> </a:t>
            </a:r>
            <a:r>
              <a:rPr lang="en-US" sz="6000" dirty="0" err="1" smtClean="0">
                <a:solidFill>
                  <a:schemeClr val="bg1"/>
                </a:solidFill>
              </a:rPr>
              <a:t>linh</a:t>
            </a:r>
            <a:r>
              <a:rPr lang="en-US" sz="6000" dirty="0" smtClean="0">
                <a:solidFill>
                  <a:schemeClr val="bg1"/>
                </a:solidFill>
              </a:rPr>
              <a:t> </a:t>
            </a:r>
            <a:r>
              <a:rPr lang="en-US" sz="6000" dirty="0" err="1" smtClean="0">
                <a:solidFill>
                  <a:schemeClr val="bg1"/>
                </a:solidFill>
              </a:rPr>
              <a:t>hồn</a:t>
            </a:r>
            <a:r>
              <a:rPr lang="en-US" sz="6000" dirty="0" smtClean="0">
                <a:solidFill>
                  <a:schemeClr val="bg1"/>
                </a:solidFill>
              </a:rPr>
              <a:t> </a:t>
            </a:r>
            <a:r>
              <a:rPr lang="en-US" sz="6000" dirty="0" err="1" smtClean="0">
                <a:solidFill>
                  <a:schemeClr val="bg1"/>
                </a:solidFill>
              </a:rPr>
              <a:t>là</a:t>
            </a:r>
            <a:r>
              <a:rPr lang="en-US" sz="6000" dirty="0" smtClean="0">
                <a:solidFill>
                  <a:schemeClr val="bg1"/>
                </a:solidFill>
              </a:rPr>
              <a:t> </a:t>
            </a:r>
            <a:r>
              <a:rPr lang="en-US" sz="6000" dirty="0" err="1" smtClean="0">
                <a:solidFill>
                  <a:schemeClr val="bg1"/>
                </a:solidFill>
              </a:rPr>
              <a:t>phần</a:t>
            </a:r>
            <a:r>
              <a:rPr lang="en-US" sz="6000" dirty="0" smtClean="0">
                <a:solidFill>
                  <a:schemeClr val="bg1"/>
                </a:solidFill>
              </a:rPr>
              <a:t> </a:t>
            </a:r>
            <a:r>
              <a:rPr lang="en-US" sz="6000" dirty="0" err="1" smtClean="0">
                <a:solidFill>
                  <a:schemeClr val="bg1"/>
                </a:solidFill>
              </a:rPr>
              <a:t>mang</a:t>
            </a:r>
            <a:r>
              <a:rPr lang="en-US" sz="6000" dirty="0" smtClean="0">
                <a:solidFill>
                  <a:schemeClr val="bg1"/>
                </a:solidFill>
              </a:rPr>
              <a:t> </a:t>
            </a:r>
            <a:r>
              <a:rPr lang="en-US" sz="6000" dirty="0" err="1" smtClean="0">
                <a:solidFill>
                  <a:schemeClr val="bg1"/>
                </a:solidFill>
              </a:rPr>
              <a:t>sự</a:t>
            </a:r>
            <a:r>
              <a:rPr lang="en-US" sz="6000" dirty="0" smtClean="0">
                <a:solidFill>
                  <a:schemeClr val="bg1"/>
                </a:solidFill>
              </a:rPr>
              <a:t> </a:t>
            </a:r>
            <a:r>
              <a:rPr lang="en-US" sz="6000" dirty="0" err="1" smtClean="0">
                <a:solidFill>
                  <a:schemeClr val="bg1"/>
                </a:solidFill>
              </a:rPr>
              <a:t>sống</a:t>
            </a:r>
            <a:r>
              <a:rPr lang="en-US" sz="6000" dirty="0" smtClean="0">
                <a:solidFill>
                  <a:schemeClr val="bg1"/>
                </a:solidFill>
              </a:rPr>
              <a:t>. </a:t>
            </a:r>
            <a:r>
              <a:rPr lang="en-US" sz="6000" dirty="0" err="1" smtClean="0">
                <a:solidFill>
                  <a:schemeClr val="bg1"/>
                </a:solidFill>
              </a:rPr>
              <a:t>Các</a:t>
            </a:r>
            <a:r>
              <a:rPr lang="en-US" sz="6000" dirty="0" smtClean="0">
                <a:solidFill>
                  <a:schemeClr val="bg1"/>
                </a:solidFill>
              </a:rPr>
              <a:t> con </a:t>
            </a:r>
            <a:r>
              <a:rPr lang="en-US" sz="6000" dirty="0" err="1" smtClean="0">
                <a:solidFill>
                  <a:schemeClr val="bg1"/>
                </a:solidFill>
              </a:rPr>
              <a:t>nên</a:t>
            </a:r>
            <a:r>
              <a:rPr lang="en-US" sz="6000" dirty="0" smtClean="0">
                <a:solidFill>
                  <a:schemeClr val="bg1"/>
                </a:solidFill>
              </a:rPr>
              <a:t> </a:t>
            </a:r>
            <a:r>
              <a:rPr lang="en-US" sz="6000" dirty="0" err="1" smtClean="0">
                <a:solidFill>
                  <a:schemeClr val="bg1"/>
                </a:solidFill>
              </a:rPr>
              <a:t>sợ</a:t>
            </a:r>
            <a:r>
              <a:rPr lang="en-US" sz="6000" dirty="0" smtClean="0">
                <a:solidFill>
                  <a:schemeClr val="bg1"/>
                </a:solidFill>
              </a:rPr>
              <a:t> </a:t>
            </a:r>
            <a:r>
              <a:rPr lang="en-US" sz="6000" dirty="0" err="1" smtClean="0">
                <a:solidFill>
                  <a:schemeClr val="bg1"/>
                </a:solidFill>
              </a:rPr>
              <a:t>Đấng</a:t>
            </a:r>
            <a:r>
              <a:rPr lang="en-US" sz="6000" dirty="0" smtClean="0">
                <a:solidFill>
                  <a:schemeClr val="bg1"/>
                </a:solidFill>
              </a:rPr>
              <a:t> </a:t>
            </a:r>
            <a:r>
              <a:rPr lang="en-US" sz="6000" dirty="0" err="1" smtClean="0">
                <a:solidFill>
                  <a:schemeClr val="bg1"/>
                </a:solidFill>
              </a:rPr>
              <a:t>có</a:t>
            </a:r>
            <a:r>
              <a:rPr lang="en-US" sz="6000" dirty="0" smtClean="0">
                <a:solidFill>
                  <a:schemeClr val="bg1"/>
                </a:solidFill>
              </a:rPr>
              <a:t> </a:t>
            </a:r>
            <a:r>
              <a:rPr lang="en-US" sz="6000" dirty="0" err="1" smtClean="0">
                <a:solidFill>
                  <a:schemeClr val="bg1"/>
                </a:solidFill>
              </a:rPr>
              <a:t>thể</a:t>
            </a:r>
            <a:r>
              <a:rPr lang="en-US" sz="6000" dirty="0" smtClean="0">
                <a:solidFill>
                  <a:schemeClr val="bg1"/>
                </a:solidFill>
              </a:rPr>
              <a:t> </a:t>
            </a:r>
            <a:r>
              <a:rPr lang="en-US" sz="6000" dirty="0" err="1" smtClean="0">
                <a:solidFill>
                  <a:schemeClr val="bg1"/>
                </a:solidFill>
              </a:rPr>
              <a:t>ném</a:t>
            </a:r>
            <a:r>
              <a:rPr lang="en-US" sz="6000" dirty="0" smtClean="0">
                <a:solidFill>
                  <a:schemeClr val="bg1"/>
                </a:solidFill>
              </a:rPr>
              <a:t> </a:t>
            </a:r>
            <a:r>
              <a:rPr lang="en-US" sz="6000" dirty="0" err="1" smtClean="0">
                <a:solidFill>
                  <a:schemeClr val="bg1"/>
                </a:solidFill>
              </a:rPr>
              <a:t>luôn</a:t>
            </a:r>
            <a:r>
              <a:rPr lang="en-US" sz="6000" dirty="0" smtClean="0">
                <a:solidFill>
                  <a:schemeClr val="bg1"/>
                </a:solidFill>
              </a:rPr>
              <a:t> </a:t>
            </a:r>
            <a:r>
              <a:rPr lang="en-US" sz="6000" dirty="0" err="1" smtClean="0">
                <a:solidFill>
                  <a:schemeClr val="bg1"/>
                </a:solidFill>
              </a:rPr>
              <a:t>cả</a:t>
            </a:r>
            <a:r>
              <a:rPr lang="en-US" sz="6000" dirty="0" smtClean="0">
                <a:solidFill>
                  <a:schemeClr val="bg1"/>
                </a:solidFill>
              </a:rPr>
              <a:t> </a:t>
            </a:r>
            <a:r>
              <a:rPr lang="en-US" sz="6000" dirty="0" err="1" smtClean="0">
                <a:solidFill>
                  <a:schemeClr val="bg1"/>
                </a:solidFill>
              </a:rPr>
              <a:t>thân</a:t>
            </a:r>
            <a:r>
              <a:rPr lang="en-US" sz="6000" dirty="0" smtClean="0">
                <a:solidFill>
                  <a:schemeClr val="bg1"/>
                </a:solidFill>
              </a:rPr>
              <a:t> </a:t>
            </a:r>
            <a:r>
              <a:rPr lang="en-US" sz="6000" dirty="0" err="1" smtClean="0">
                <a:solidFill>
                  <a:schemeClr val="bg1"/>
                </a:solidFill>
              </a:rPr>
              <a:t>xác</a:t>
            </a:r>
            <a:r>
              <a:rPr lang="en-US" sz="6000" dirty="0" smtClean="0">
                <a:solidFill>
                  <a:schemeClr val="bg1"/>
                </a:solidFill>
              </a:rPr>
              <a:t> </a:t>
            </a:r>
            <a:r>
              <a:rPr lang="en-US" sz="6000" dirty="0" err="1" smtClean="0">
                <a:solidFill>
                  <a:schemeClr val="bg1"/>
                </a:solidFill>
              </a:rPr>
              <a:t>linh</a:t>
            </a:r>
            <a:r>
              <a:rPr lang="en-US" sz="6000" dirty="0" smtClean="0">
                <a:solidFill>
                  <a:schemeClr val="bg1"/>
                </a:solidFill>
              </a:rPr>
              <a:t> </a:t>
            </a:r>
            <a:r>
              <a:rPr lang="en-US" sz="6000" dirty="0" err="1" smtClean="0">
                <a:solidFill>
                  <a:schemeClr val="bg1"/>
                </a:solidFill>
              </a:rPr>
              <a:t>hồn</a:t>
            </a:r>
            <a:r>
              <a:rPr lang="en-US" sz="6000" dirty="0" smtClean="0">
                <a:solidFill>
                  <a:schemeClr val="bg1"/>
                </a:solidFill>
              </a:rPr>
              <a:t> </a:t>
            </a:r>
            <a:r>
              <a:rPr lang="en-US" sz="6000" dirty="0" err="1" smtClean="0">
                <a:solidFill>
                  <a:schemeClr val="bg1"/>
                </a:solidFill>
              </a:rPr>
              <a:t>trong</a:t>
            </a:r>
            <a:r>
              <a:rPr lang="en-US" sz="6000" dirty="0" smtClean="0">
                <a:solidFill>
                  <a:schemeClr val="bg1"/>
                </a:solidFill>
              </a:rPr>
              <a:t> </a:t>
            </a:r>
            <a:r>
              <a:rPr lang="en-US" sz="6000" dirty="0" err="1" smtClean="0">
                <a:solidFill>
                  <a:schemeClr val="bg1"/>
                </a:solidFill>
              </a:rPr>
              <a:t>địa</a:t>
            </a:r>
            <a:r>
              <a:rPr lang="en-US" sz="6000" dirty="0" smtClean="0">
                <a:solidFill>
                  <a:schemeClr val="bg1"/>
                </a:solidFill>
              </a:rPr>
              <a:t> </a:t>
            </a:r>
            <a:r>
              <a:rPr lang="en-US" sz="6000" dirty="0" err="1" smtClean="0">
                <a:solidFill>
                  <a:schemeClr val="bg1"/>
                </a:solidFill>
              </a:rPr>
              <a:t>ngục</a:t>
            </a:r>
            <a:r>
              <a:rPr lang="en-US" sz="6000" dirty="0" smtClean="0">
                <a:solidFill>
                  <a:schemeClr val="bg1"/>
                </a:solidFill>
              </a:rPr>
              <a:t> </a:t>
            </a:r>
            <a:r>
              <a:rPr lang="en-US" sz="6000" dirty="0" err="1" smtClean="0">
                <a:solidFill>
                  <a:schemeClr val="bg1"/>
                </a:solidFill>
              </a:rPr>
              <a:t>tối</a:t>
            </a:r>
            <a:r>
              <a:rPr lang="en-US" sz="6000" dirty="0" smtClean="0">
                <a:solidFill>
                  <a:schemeClr val="bg1"/>
                </a:solidFill>
              </a:rPr>
              <a:t> </a:t>
            </a:r>
            <a:r>
              <a:rPr lang="en-US" sz="6000" dirty="0" err="1" smtClean="0">
                <a:solidFill>
                  <a:schemeClr val="bg1"/>
                </a:solidFill>
              </a:rPr>
              <a:t>tăm</a:t>
            </a:r>
            <a:r>
              <a:rPr lang="en-US" sz="6000" dirty="0" smtClean="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6141944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smtClean="0">
                <a:solidFill>
                  <a:srgbClr val="FFFF00"/>
                </a:solidFill>
                <a:effectLst/>
              </a:rPr>
              <a:t>Tk3:</a:t>
            </a:r>
            <a:r>
              <a:rPr lang="en-US" sz="4800" b="0" dirty="0" smtClean="0">
                <a:solidFill>
                  <a:schemeClr val="bg1"/>
                </a:solidFill>
                <a:effectLst/>
              </a:rPr>
              <a:t> </a:t>
            </a:r>
            <a:r>
              <a:rPr lang="en-US" sz="4800" dirty="0" err="1" smtClean="0">
                <a:solidFill>
                  <a:schemeClr val="bg1"/>
                </a:solidFill>
              </a:rPr>
              <a:t>Có</a:t>
            </a:r>
            <a:r>
              <a:rPr lang="en-US" sz="4800" dirty="0" smtClean="0">
                <a:solidFill>
                  <a:schemeClr val="bg1"/>
                </a:solidFill>
              </a:rPr>
              <a:t> </a:t>
            </a:r>
            <a:r>
              <a:rPr lang="en-US" sz="4800" dirty="0" err="1" smtClean="0">
                <a:solidFill>
                  <a:schemeClr val="bg1"/>
                </a:solidFill>
              </a:rPr>
              <a:t>lúc</a:t>
            </a:r>
            <a:r>
              <a:rPr lang="en-US" sz="4800" dirty="0" smtClean="0">
                <a:solidFill>
                  <a:schemeClr val="bg1"/>
                </a:solidFill>
              </a:rPr>
              <a:t> ta </a:t>
            </a:r>
            <a:r>
              <a:rPr lang="en-US" sz="4800" dirty="0" err="1" smtClean="0">
                <a:solidFill>
                  <a:schemeClr val="bg1"/>
                </a:solidFill>
              </a:rPr>
              <a:t>chối</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vì</a:t>
            </a:r>
            <a:r>
              <a:rPr lang="en-US" sz="4800" dirty="0" smtClean="0">
                <a:solidFill>
                  <a:schemeClr val="bg1"/>
                </a:solidFill>
              </a:rPr>
              <a:t> </a:t>
            </a:r>
            <a:r>
              <a:rPr lang="en-US" sz="4800" dirty="0" err="1" smtClean="0">
                <a:solidFill>
                  <a:schemeClr val="bg1"/>
                </a:solidFill>
              </a:rPr>
              <a:t>mua</a:t>
            </a:r>
            <a:r>
              <a:rPr lang="en-US" sz="4800" dirty="0" smtClean="0">
                <a:solidFill>
                  <a:schemeClr val="bg1"/>
                </a:solidFill>
              </a:rPr>
              <a:t> </a:t>
            </a:r>
            <a:r>
              <a:rPr lang="en-US" sz="4800" dirty="0" err="1" smtClean="0">
                <a:solidFill>
                  <a:schemeClr val="bg1"/>
                </a:solidFill>
              </a:rPr>
              <a:t>quan</a:t>
            </a:r>
            <a:r>
              <a:rPr lang="en-US" sz="4800" dirty="0" smtClean="0">
                <a:solidFill>
                  <a:schemeClr val="bg1"/>
                </a:solidFill>
              </a:rPr>
              <a:t> </a:t>
            </a:r>
            <a:r>
              <a:rPr lang="en-US" sz="4800" dirty="0" err="1" smtClean="0">
                <a:solidFill>
                  <a:schemeClr val="bg1"/>
                </a:solidFill>
              </a:rPr>
              <a:t>bán</a:t>
            </a:r>
            <a:r>
              <a:rPr lang="en-US" sz="4800" dirty="0" smtClean="0">
                <a:solidFill>
                  <a:schemeClr val="bg1"/>
                </a:solidFill>
              </a:rPr>
              <a:t> </a:t>
            </a:r>
            <a:r>
              <a:rPr lang="en-US" sz="4800" dirty="0" err="1" smtClean="0">
                <a:solidFill>
                  <a:schemeClr val="bg1"/>
                </a:solidFill>
              </a:rPr>
              <a:t>danh</a:t>
            </a:r>
            <a:r>
              <a:rPr lang="en-US" sz="4800" dirty="0" smtClean="0">
                <a:solidFill>
                  <a:schemeClr val="bg1"/>
                </a:solidFill>
              </a:rPr>
              <a:t>. </a:t>
            </a:r>
            <a:r>
              <a:rPr lang="en-US" sz="4800" dirty="0" err="1" smtClean="0">
                <a:solidFill>
                  <a:schemeClr val="bg1"/>
                </a:solidFill>
              </a:rPr>
              <a:t>Có</a:t>
            </a:r>
            <a:r>
              <a:rPr lang="en-US" sz="4800" dirty="0" smtClean="0">
                <a:solidFill>
                  <a:schemeClr val="bg1"/>
                </a:solidFill>
              </a:rPr>
              <a:t> </a:t>
            </a:r>
            <a:r>
              <a:rPr lang="en-US" sz="4800" dirty="0" err="1" smtClean="0">
                <a:solidFill>
                  <a:schemeClr val="bg1"/>
                </a:solidFill>
              </a:rPr>
              <a:t>lúc</a:t>
            </a:r>
            <a:r>
              <a:rPr lang="en-US" sz="4800" dirty="0" smtClean="0">
                <a:solidFill>
                  <a:schemeClr val="bg1"/>
                </a:solidFill>
              </a:rPr>
              <a:t> ta </a:t>
            </a:r>
            <a:r>
              <a:rPr lang="en-US" sz="4800" dirty="0" err="1" smtClean="0">
                <a:solidFill>
                  <a:schemeClr val="bg1"/>
                </a:solidFill>
              </a:rPr>
              <a:t>chối</a:t>
            </a:r>
            <a:r>
              <a:rPr lang="en-US" sz="4800" dirty="0" smtClean="0">
                <a:solidFill>
                  <a:schemeClr val="bg1"/>
                </a:solidFill>
              </a:rPr>
              <a:t> </a:t>
            </a:r>
            <a:r>
              <a:rPr lang="en-US" sz="4800" dirty="0" err="1" smtClean="0">
                <a:solidFill>
                  <a:schemeClr val="bg1"/>
                </a:solidFill>
              </a:rPr>
              <a:t>Thầy</a:t>
            </a:r>
            <a:r>
              <a:rPr lang="en-US" sz="4800" dirty="0" smtClean="0">
                <a:solidFill>
                  <a:schemeClr val="bg1"/>
                </a:solidFill>
              </a:rPr>
              <a:t> </a:t>
            </a:r>
            <a:r>
              <a:rPr lang="en-US" sz="4800" dirty="0" err="1" smtClean="0">
                <a:solidFill>
                  <a:schemeClr val="bg1"/>
                </a:solidFill>
              </a:rPr>
              <a:t>vì</a:t>
            </a:r>
            <a:r>
              <a:rPr lang="en-US" sz="4800" dirty="0" smtClean="0">
                <a:solidFill>
                  <a:schemeClr val="bg1"/>
                </a:solidFill>
              </a:rPr>
              <a:t> ham </a:t>
            </a:r>
            <a:r>
              <a:rPr lang="en-US" sz="4800" dirty="0" err="1" smtClean="0">
                <a:solidFill>
                  <a:schemeClr val="bg1"/>
                </a:solidFill>
              </a:rPr>
              <a:t>chức</a:t>
            </a:r>
            <a:r>
              <a:rPr lang="en-US" sz="4800" dirty="0" smtClean="0">
                <a:solidFill>
                  <a:schemeClr val="bg1"/>
                </a:solidFill>
              </a:rPr>
              <a:t> </a:t>
            </a:r>
            <a:r>
              <a:rPr lang="en-US" sz="4800" dirty="0" err="1" smtClean="0">
                <a:solidFill>
                  <a:schemeClr val="bg1"/>
                </a:solidFill>
              </a:rPr>
              <a:t>quyên</a:t>
            </a:r>
            <a:r>
              <a:rPr lang="en-US" sz="4800" dirty="0" smtClean="0">
                <a:solidFill>
                  <a:schemeClr val="bg1"/>
                </a:solidFill>
              </a:rPr>
              <a:t> </a:t>
            </a:r>
            <a:r>
              <a:rPr lang="en-US" sz="4800" dirty="0" err="1" smtClean="0">
                <a:solidFill>
                  <a:schemeClr val="bg1"/>
                </a:solidFill>
              </a:rPr>
              <a:t>cao</a:t>
            </a:r>
            <a:r>
              <a:rPr lang="en-US" sz="4800" dirty="0" smtClean="0">
                <a:solidFill>
                  <a:schemeClr val="bg1"/>
                </a:solidFill>
              </a:rPr>
              <a:t>. </a:t>
            </a:r>
            <a:r>
              <a:rPr lang="en-US" sz="4800" dirty="0" err="1" smtClean="0">
                <a:solidFill>
                  <a:schemeClr val="bg1"/>
                </a:solidFill>
              </a:rPr>
              <a:t>Quyền</a:t>
            </a:r>
            <a:r>
              <a:rPr lang="en-US" sz="4800" dirty="0" smtClean="0">
                <a:solidFill>
                  <a:schemeClr val="bg1"/>
                </a:solidFill>
              </a:rPr>
              <a:t> </a:t>
            </a:r>
            <a:r>
              <a:rPr lang="en-US" sz="4800" dirty="0" err="1" smtClean="0">
                <a:solidFill>
                  <a:schemeClr val="bg1"/>
                </a:solidFill>
              </a:rPr>
              <a:t>cao</a:t>
            </a:r>
            <a:r>
              <a:rPr lang="en-US" sz="4800" dirty="0" smtClean="0">
                <a:solidFill>
                  <a:schemeClr val="bg1"/>
                </a:solidFill>
              </a:rPr>
              <a:t> </a:t>
            </a:r>
            <a:r>
              <a:rPr lang="en-US" sz="4800" dirty="0" err="1" smtClean="0">
                <a:solidFill>
                  <a:schemeClr val="bg1"/>
                </a:solidFill>
              </a:rPr>
              <a:t>rồi</a:t>
            </a:r>
            <a:r>
              <a:rPr lang="en-US" sz="4800" dirty="0" smtClean="0">
                <a:solidFill>
                  <a:schemeClr val="bg1"/>
                </a:solidFill>
              </a:rPr>
              <a:t> </a:t>
            </a:r>
            <a:r>
              <a:rPr lang="en-US" sz="4800" dirty="0" err="1" smtClean="0">
                <a:solidFill>
                  <a:schemeClr val="bg1"/>
                </a:solidFill>
              </a:rPr>
              <a:t>sẽ</a:t>
            </a:r>
            <a:r>
              <a:rPr lang="en-US" sz="4800" dirty="0" smtClean="0">
                <a:solidFill>
                  <a:schemeClr val="bg1"/>
                </a:solidFill>
              </a:rPr>
              <a:t> </a:t>
            </a:r>
            <a:r>
              <a:rPr lang="en-US" sz="4800" dirty="0" err="1" smtClean="0">
                <a:solidFill>
                  <a:schemeClr val="bg1"/>
                </a:solidFill>
              </a:rPr>
              <a:t>mất</a:t>
            </a:r>
            <a:r>
              <a:rPr lang="en-US" sz="4800" dirty="0" smtClean="0">
                <a:solidFill>
                  <a:schemeClr val="bg1"/>
                </a:solidFill>
              </a:rPr>
              <a:t> </a:t>
            </a:r>
            <a:r>
              <a:rPr lang="en-US" sz="4800" dirty="0" err="1" smtClean="0">
                <a:solidFill>
                  <a:schemeClr val="bg1"/>
                </a:solidFill>
              </a:rPr>
              <a:t>lợi</a:t>
            </a:r>
            <a:r>
              <a:rPr lang="en-US" sz="4800" dirty="0" smtClean="0">
                <a:solidFill>
                  <a:schemeClr val="bg1"/>
                </a:solidFill>
              </a:rPr>
              <a:t> </a:t>
            </a:r>
            <a:r>
              <a:rPr lang="en-US" sz="4800" dirty="0" err="1" smtClean="0">
                <a:solidFill>
                  <a:schemeClr val="bg1"/>
                </a:solidFill>
              </a:rPr>
              <a:t>danh</a:t>
            </a:r>
            <a:r>
              <a:rPr lang="en-US" sz="4800" dirty="0" smtClean="0">
                <a:solidFill>
                  <a:schemeClr val="bg1"/>
                </a:solidFill>
              </a:rPr>
              <a:t> </a:t>
            </a:r>
            <a:r>
              <a:rPr lang="en-US" sz="4800" dirty="0" err="1" smtClean="0">
                <a:solidFill>
                  <a:schemeClr val="bg1"/>
                </a:solidFill>
              </a:rPr>
              <a:t>rồi</a:t>
            </a:r>
            <a:r>
              <a:rPr lang="en-US" sz="4800" dirty="0" smtClean="0">
                <a:solidFill>
                  <a:schemeClr val="bg1"/>
                </a:solidFill>
              </a:rPr>
              <a:t> </a:t>
            </a:r>
            <a:r>
              <a:rPr lang="en-US" sz="4800" dirty="0" err="1" smtClean="0">
                <a:solidFill>
                  <a:schemeClr val="bg1"/>
                </a:solidFill>
              </a:rPr>
              <a:t>cũng</a:t>
            </a:r>
            <a:r>
              <a:rPr lang="en-US" sz="4800" dirty="0" smtClean="0">
                <a:solidFill>
                  <a:schemeClr val="bg1"/>
                </a:solidFill>
              </a:rPr>
              <a:t> </a:t>
            </a:r>
            <a:r>
              <a:rPr lang="en-US" sz="4800" dirty="0" err="1" smtClean="0">
                <a:solidFill>
                  <a:schemeClr val="bg1"/>
                </a:solidFill>
              </a:rPr>
              <a:t>tàn</a:t>
            </a:r>
            <a:r>
              <a:rPr lang="en-US" sz="4800" dirty="0" smtClean="0">
                <a:solidFill>
                  <a:schemeClr val="bg1"/>
                </a:solidFill>
              </a:rPr>
              <a:t>. </a:t>
            </a:r>
            <a:r>
              <a:rPr lang="en-US" sz="4800" dirty="0" err="1" smtClean="0">
                <a:solidFill>
                  <a:schemeClr val="bg1"/>
                </a:solidFill>
              </a:rPr>
              <a:t>Chỉ</a:t>
            </a:r>
            <a:r>
              <a:rPr lang="en-US" sz="4800" dirty="0" smtClean="0">
                <a:solidFill>
                  <a:schemeClr val="bg1"/>
                </a:solidFill>
              </a:rPr>
              <a:t> tin </a:t>
            </a:r>
            <a:r>
              <a:rPr lang="en-US" sz="4800" dirty="0" err="1" smtClean="0">
                <a:solidFill>
                  <a:schemeClr val="bg1"/>
                </a:solidFill>
              </a:rPr>
              <a:t>vào</a:t>
            </a:r>
            <a:r>
              <a:rPr lang="en-US" sz="4800" dirty="0" smtClean="0">
                <a:solidFill>
                  <a:schemeClr val="bg1"/>
                </a:solidFill>
              </a:rPr>
              <a:t> </a:t>
            </a:r>
            <a:r>
              <a:rPr lang="en-US" sz="4800" dirty="0" err="1" smtClean="0">
                <a:solidFill>
                  <a:schemeClr val="bg1"/>
                </a:solidFill>
              </a:rPr>
              <a:t>Thiên</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đời</a:t>
            </a:r>
            <a:r>
              <a:rPr lang="en-US" sz="4800" dirty="0" smtClean="0">
                <a:solidFill>
                  <a:schemeClr val="bg1"/>
                </a:solidFill>
              </a:rPr>
              <a:t> ta </a:t>
            </a:r>
            <a:r>
              <a:rPr lang="en-US" sz="4800" dirty="0" err="1" smtClean="0">
                <a:solidFill>
                  <a:schemeClr val="bg1"/>
                </a:solidFill>
              </a:rPr>
              <a:t>luôn</a:t>
            </a:r>
            <a:r>
              <a:rPr lang="en-US" sz="4800" dirty="0" smtClean="0">
                <a:solidFill>
                  <a:schemeClr val="bg1"/>
                </a:solidFill>
              </a:rPr>
              <a:t> </a:t>
            </a:r>
            <a:r>
              <a:rPr lang="en-US" sz="4800" dirty="0" err="1" smtClean="0">
                <a:solidFill>
                  <a:schemeClr val="bg1"/>
                </a:solidFill>
              </a:rPr>
              <a:t>vững</a:t>
            </a:r>
            <a:r>
              <a:rPr lang="en-US" sz="4800" dirty="0" smtClean="0">
                <a:solidFill>
                  <a:schemeClr val="bg1"/>
                </a:solidFill>
              </a:rPr>
              <a:t> </a:t>
            </a:r>
            <a:r>
              <a:rPr lang="en-US" sz="4800" dirty="0" err="1" smtClean="0">
                <a:solidFill>
                  <a:schemeClr val="bg1"/>
                </a:solidFill>
              </a:rPr>
              <a:t>bền</a:t>
            </a:r>
            <a:r>
              <a:rPr lang="en-US" sz="4800" dirty="0" smtClean="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smtClean="0">
                <a:solidFill>
                  <a:srgbClr val="FFFF00"/>
                </a:solidFill>
                <a:effectLst/>
              </a:rPr>
              <a:t>Đk</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Các</a:t>
            </a:r>
            <a:r>
              <a:rPr lang="en-US" sz="6000" dirty="0" smtClean="0">
                <a:solidFill>
                  <a:schemeClr val="bg1"/>
                </a:solidFill>
              </a:rPr>
              <a:t> con </a:t>
            </a:r>
            <a:r>
              <a:rPr lang="en-US" sz="6000" dirty="0" err="1" smtClean="0">
                <a:solidFill>
                  <a:schemeClr val="bg1"/>
                </a:solidFill>
              </a:rPr>
              <a:t>đừng</a:t>
            </a:r>
            <a:r>
              <a:rPr lang="en-US" sz="6000" dirty="0" smtClean="0">
                <a:solidFill>
                  <a:schemeClr val="bg1"/>
                </a:solidFill>
              </a:rPr>
              <a:t> </a:t>
            </a:r>
            <a:r>
              <a:rPr lang="en-US" sz="6000" dirty="0" err="1" smtClean="0">
                <a:solidFill>
                  <a:schemeClr val="bg1"/>
                </a:solidFill>
              </a:rPr>
              <a:t>sợ</a:t>
            </a:r>
            <a:r>
              <a:rPr lang="en-US" sz="6000" dirty="0" smtClean="0">
                <a:solidFill>
                  <a:schemeClr val="bg1"/>
                </a:solidFill>
              </a:rPr>
              <a:t> </a:t>
            </a:r>
            <a:r>
              <a:rPr lang="en-US" sz="6000" dirty="0" err="1" smtClean="0">
                <a:solidFill>
                  <a:schemeClr val="bg1"/>
                </a:solidFill>
              </a:rPr>
              <a:t>kẻ</a:t>
            </a:r>
            <a:r>
              <a:rPr lang="en-US" sz="6000" dirty="0" smtClean="0">
                <a:solidFill>
                  <a:schemeClr val="bg1"/>
                </a:solidFill>
              </a:rPr>
              <a:t> </a:t>
            </a:r>
            <a:r>
              <a:rPr lang="en-US" sz="6000" dirty="0" err="1" smtClean="0">
                <a:solidFill>
                  <a:schemeClr val="bg1"/>
                </a:solidFill>
              </a:rPr>
              <a:t>giết</a:t>
            </a:r>
            <a:r>
              <a:rPr lang="en-US" sz="6000" dirty="0" smtClean="0">
                <a:solidFill>
                  <a:schemeClr val="bg1"/>
                </a:solidFill>
              </a:rPr>
              <a:t> </a:t>
            </a:r>
            <a:r>
              <a:rPr lang="en-US" sz="6000" dirty="0" err="1" smtClean="0">
                <a:solidFill>
                  <a:schemeClr val="bg1"/>
                </a:solidFill>
              </a:rPr>
              <a:t>thân</a:t>
            </a:r>
            <a:r>
              <a:rPr lang="en-US" sz="6000" dirty="0" smtClean="0">
                <a:solidFill>
                  <a:schemeClr val="bg1"/>
                </a:solidFill>
              </a:rPr>
              <a:t> </a:t>
            </a:r>
            <a:r>
              <a:rPr lang="en-US" sz="6000" dirty="0" err="1" smtClean="0">
                <a:solidFill>
                  <a:schemeClr val="bg1"/>
                </a:solidFill>
              </a:rPr>
              <a:t>xác</a:t>
            </a:r>
            <a:r>
              <a:rPr lang="en-US" sz="6000" dirty="0" smtClean="0">
                <a:solidFill>
                  <a:schemeClr val="bg1"/>
                </a:solidFill>
              </a:rPr>
              <a:t> </a:t>
            </a:r>
            <a:r>
              <a:rPr lang="en-US" sz="6000" dirty="0" err="1" smtClean="0">
                <a:solidFill>
                  <a:schemeClr val="bg1"/>
                </a:solidFill>
              </a:rPr>
              <a:t>thôi</a:t>
            </a:r>
            <a:r>
              <a:rPr lang="en-US" sz="6000" dirty="0" smtClean="0">
                <a:solidFill>
                  <a:schemeClr val="bg1"/>
                </a:solidFill>
              </a:rPr>
              <a:t>, </a:t>
            </a:r>
            <a:r>
              <a:rPr lang="en-US" sz="6000" dirty="0" err="1" smtClean="0">
                <a:solidFill>
                  <a:schemeClr val="bg1"/>
                </a:solidFill>
              </a:rPr>
              <a:t>không</a:t>
            </a:r>
            <a:r>
              <a:rPr lang="en-US" sz="6000" dirty="0" smtClean="0">
                <a:solidFill>
                  <a:schemeClr val="bg1"/>
                </a:solidFill>
              </a:rPr>
              <a:t> </a:t>
            </a:r>
            <a:r>
              <a:rPr lang="en-US" sz="6000" dirty="0" err="1" smtClean="0">
                <a:solidFill>
                  <a:schemeClr val="bg1"/>
                </a:solidFill>
              </a:rPr>
              <a:t>thể</a:t>
            </a:r>
            <a:r>
              <a:rPr lang="en-US" sz="6000" dirty="0" smtClean="0">
                <a:solidFill>
                  <a:schemeClr val="bg1"/>
                </a:solidFill>
              </a:rPr>
              <a:t> </a:t>
            </a:r>
            <a:r>
              <a:rPr lang="en-US" sz="6000" dirty="0" err="1" smtClean="0">
                <a:solidFill>
                  <a:schemeClr val="bg1"/>
                </a:solidFill>
              </a:rPr>
              <a:t>giết</a:t>
            </a:r>
            <a:r>
              <a:rPr lang="en-US" sz="6000" dirty="0" smtClean="0">
                <a:solidFill>
                  <a:schemeClr val="bg1"/>
                </a:solidFill>
              </a:rPr>
              <a:t> </a:t>
            </a:r>
            <a:r>
              <a:rPr lang="en-US" sz="6000" dirty="0" err="1" smtClean="0">
                <a:solidFill>
                  <a:schemeClr val="bg1"/>
                </a:solidFill>
              </a:rPr>
              <a:t>linh</a:t>
            </a:r>
            <a:r>
              <a:rPr lang="en-US" sz="6000" dirty="0" smtClean="0">
                <a:solidFill>
                  <a:schemeClr val="bg1"/>
                </a:solidFill>
              </a:rPr>
              <a:t> </a:t>
            </a:r>
            <a:r>
              <a:rPr lang="en-US" sz="6000" dirty="0" err="1" smtClean="0">
                <a:solidFill>
                  <a:schemeClr val="bg1"/>
                </a:solidFill>
              </a:rPr>
              <a:t>hồn</a:t>
            </a:r>
            <a:r>
              <a:rPr lang="en-US" sz="6000" dirty="0" smtClean="0">
                <a:solidFill>
                  <a:schemeClr val="bg1"/>
                </a:solidFill>
              </a:rPr>
              <a:t> </a:t>
            </a:r>
            <a:r>
              <a:rPr lang="en-US" sz="6000" dirty="0" err="1" smtClean="0">
                <a:solidFill>
                  <a:schemeClr val="bg1"/>
                </a:solidFill>
              </a:rPr>
              <a:t>là</a:t>
            </a:r>
            <a:r>
              <a:rPr lang="en-US" sz="6000" dirty="0" smtClean="0">
                <a:solidFill>
                  <a:schemeClr val="bg1"/>
                </a:solidFill>
              </a:rPr>
              <a:t> </a:t>
            </a:r>
            <a:r>
              <a:rPr lang="en-US" sz="6000" dirty="0" err="1" smtClean="0">
                <a:solidFill>
                  <a:schemeClr val="bg1"/>
                </a:solidFill>
              </a:rPr>
              <a:t>phần</a:t>
            </a:r>
            <a:r>
              <a:rPr lang="en-US" sz="6000" dirty="0" smtClean="0">
                <a:solidFill>
                  <a:schemeClr val="bg1"/>
                </a:solidFill>
              </a:rPr>
              <a:t> </a:t>
            </a:r>
            <a:r>
              <a:rPr lang="en-US" sz="6000" dirty="0" err="1" smtClean="0">
                <a:solidFill>
                  <a:schemeClr val="bg1"/>
                </a:solidFill>
              </a:rPr>
              <a:t>mang</a:t>
            </a:r>
            <a:r>
              <a:rPr lang="en-US" sz="6000" dirty="0" smtClean="0">
                <a:solidFill>
                  <a:schemeClr val="bg1"/>
                </a:solidFill>
              </a:rPr>
              <a:t> </a:t>
            </a:r>
            <a:r>
              <a:rPr lang="en-US" sz="6000" dirty="0" err="1" smtClean="0">
                <a:solidFill>
                  <a:schemeClr val="bg1"/>
                </a:solidFill>
              </a:rPr>
              <a:t>sự</a:t>
            </a:r>
            <a:r>
              <a:rPr lang="en-US" sz="6000" dirty="0" smtClean="0">
                <a:solidFill>
                  <a:schemeClr val="bg1"/>
                </a:solidFill>
              </a:rPr>
              <a:t> </a:t>
            </a:r>
            <a:r>
              <a:rPr lang="en-US" sz="6000" dirty="0" err="1" smtClean="0">
                <a:solidFill>
                  <a:schemeClr val="bg1"/>
                </a:solidFill>
              </a:rPr>
              <a:t>sống</a:t>
            </a:r>
            <a:r>
              <a:rPr lang="en-US" sz="6000" dirty="0" smtClean="0">
                <a:solidFill>
                  <a:schemeClr val="bg1"/>
                </a:solidFill>
              </a:rPr>
              <a:t>. </a:t>
            </a:r>
            <a:r>
              <a:rPr lang="en-US" sz="6000" dirty="0" err="1" smtClean="0">
                <a:solidFill>
                  <a:schemeClr val="bg1"/>
                </a:solidFill>
              </a:rPr>
              <a:t>Các</a:t>
            </a:r>
            <a:r>
              <a:rPr lang="en-US" sz="6000" dirty="0" smtClean="0">
                <a:solidFill>
                  <a:schemeClr val="bg1"/>
                </a:solidFill>
              </a:rPr>
              <a:t> con </a:t>
            </a:r>
            <a:r>
              <a:rPr lang="en-US" sz="6000" dirty="0" err="1" smtClean="0">
                <a:solidFill>
                  <a:schemeClr val="bg1"/>
                </a:solidFill>
              </a:rPr>
              <a:t>nên</a:t>
            </a:r>
            <a:r>
              <a:rPr lang="en-US" sz="6000" dirty="0" smtClean="0">
                <a:solidFill>
                  <a:schemeClr val="bg1"/>
                </a:solidFill>
              </a:rPr>
              <a:t> </a:t>
            </a:r>
            <a:r>
              <a:rPr lang="en-US" sz="6000" dirty="0" err="1" smtClean="0">
                <a:solidFill>
                  <a:schemeClr val="bg1"/>
                </a:solidFill>
              </a:rPr>
              <a:t>sợ</a:t>
            </a:r>
            <a:r>
              <a:rPr lang="en-US" sz="6000" dirty="0" smtClean="0">
                <a:solidFill>
                  <a:schemeClr val="bg1"/>
                </a:solidFill>
              </a:rPr>
              <a:t> </a:t>
            </a:r>
            <a:r>
              <a:rPr lang="en-US" sz="6000" dirty="0" err="1" smtClean="0">
                <a:solidFill>
                  <a:schemeClr val="bg1"/>
                </a:solidFill>
              </a:rPr>
              <a:t>Đấng</a:t>
            </a:r>
            <a:r>
              <a:rPr lang="en-US" sz="6000" dirty="0" smtClean="0">
                <a:solidFill>
                  <a:schemeClr val="bg1"/>
                </a:solidFill>
              </a:rPr>
              <a:t> </a:t>
            </a:r>
            <a:r>
              <a:rPr lang="en-US" sz="6000" dirty="0" err="1" smtClean="0">
                <a:solidFill>
                  <a:schemeClr val="bg1"/>
                </a:solidFill>
              </a:rPr>
              <a:t>có</a:t>
            </a:r>
            <a:r>
              <a:rPr lang="en-US" sz="6000" dirty="0" smtClean="0">
                <a:solidFill>
                  <a:schemeClr val="bg1"/>
                </a:solidFill>
              </a:rPr>
              <a:t> </a:t>
            </a:r>
            <a:r>
              <a:rPr lang="en-US" sz="6000" dirty="0" err="1" smtClean="0">
                <a:solidFill>
                  <a:schemeClr val="bg1"/>
                </a:solidFill>
              </a:rPr>
              <a:t>thể</a:t>
            </a:r>
            <a:r>
              <a:rPr lang="en-US" sz="6000" dirty="0" smtClean="0">
                <a:solidFill>
                  <a:schemeClr val="bg1"/>
                </a:solidFill>
              </a:rPr>
              <a:t> </a:t>
            </a:r>
            <a:r>
              <a:rPr lang="en-US" sz="6000" dirty="0" err="1" smtClean="0">
                <a:solidFill>
                  <a:schemeClr val="bg1"/>
                </a:solidFill>
              </a:rPr>
              <a:t>ném</a:t>
            </a:r>
            <a:r>
              <a:rPr lang="en-US" sz="6000" dirty="0" smtClean="0">
                <a:solidFill>
                  <a:schemeClr val="bg1"/>
                </a:solidFill>
              </a:rPr>
              <a:t> </a:t>
            </a:r>
            <a:r>
              <a:rPr lang="en-US" sz="6000" dirty="0" err="1" smtClean="0">
                <a:solidFill>
                  <a:schemeClr val="bg1"/>
                </a:solidFill>
              </a:rPr>
              <a:t>luôn</a:t>
            </a:r>
            <a:r>
              <a:rPr lang="en-US" sz="6000" dirty="0" smtClean="0">
                <a:solidFill>
                  <a:schemeClr val="bg1"/>
                </a:solidFill>
              </a:rPr>
              <a:t> </a:t>
            </a:r>
            <a:r>
              <a:rPr lang="en-US" sz="6000" dirty="0" err="1" smtClean="0">
                <a:solidFill>
                  <a:schemeClr val="bg1"/>
                </a:solidFill>
              </a:rPr>
              <a:t>cả</a:t>
            </a:r>
            <a:r>
              <a:rPr lang="en-US" sz="6000" dirty="0" smtClean="0">
                <a:solidFill>
                  <a:schemeClr val="bg1"/>
                </a:solidFill>
              </a:rPr>
              <a:t> </a:t>
            </a:r>
            <a:r>
              <a:rPr lang="en-US" sz="6000" dirty="0" err="1" smtClean="0">
                <a:solidFill>
                  <a:schemeClr val="bg1"/>
                </a:solidFill>
              </a:rPr>
              <a:t>thân</a:t>
            </a:r>
            <a:r>
              <a:rPr lang="en-US" sz="6000" dirty="0" smtClean="0">
                <a:solidFill>
                  <a:schemeClr val="bg1"/>
                </a:solidFill>
              </a:rPr>
              <a:t> </a:t>
            </a:r>
            <a:r>
              <a:rPr lang="en-US" sz="6000" dirty="0" err="1" smtClean="0">
                <a:solidFill>
                  <a:schemeClr val="bg1"/>
                </a:solidFill>
              </a:rPr>
              <a:t>xác</a:t>
            </a:r>
            <a:r>
              <a:rPr lang="en-US" sz="6000" dirty="0" smtClean="0">
                <a:solidFill>
                  <a:schemeClr val="bg1"/>
                </a:solidFill>
              </a:rPr>
              <a:t> </a:t>
            </a:r>
            <a:r>
              <a:rPr lang="en-US" sz="6000" dirty="0" err="1" smtClean="0">
                <a:solidFill>
                  <a:schemeClr val="bg1"/>
                </a:solidFill>
              </a:rPr>
              <a:t>linh</a:t>
            </a:r>
            <a:r>
              <a:rPr lang="en-US" sz="6000" dirty="0" smtClean="0">
                <a:solidFill>
                  <a:schemeClr val="bg1"/>
                </a:solidFill>
              </a:rPr>
              <a:t> </a:t>
            </a:r>
            <a:r>
              <a:rPr lang="en-US" sz="6000" dirty="0" err="1" smtClean="0">
                <a:solidFill>
                  <a:schemeClr val="bg1"/>
                </a:solidFill>
              </a:rPr>
              <a:t>hồn</a:t>
            </a:r>
            <a:r>
              <a:rPr lang="en-US" sz="6000" dirty="0" smtClean="0">
                <a:solidFill>
                  <a:schemeClr val="bg1"/>
                </a:solidFill>
              </a:rPr>
              <a:t> </a:t>
            </a:r>
            <a:r>
              <a:rPr lang="en-US" sz="6000" dirty="0" err="1" smtClean="0">
                <a:solidFill>
                  <a:schemeClr val="bg1"/>
                </a:solidFill>
              </a:rPr>
              <a:t>trong</a:t>
            </a:r>
            <a:r>
              <a:rPr lang="en-US" sz="6000" dirty="0" smtClean="0">
                <a:solidFill>
                  <a:schemeClr val="bg1"/>
                </a:solidFill>
              </a:rPr>
              <a:t> </a:t>
            </a:r>
            <a:r>
              <a:rPr lang="en-US" sz="6000" dirty="0" err="1" smtClean="0">
                <a:solidFill>
                  <a:schemeClr val="bg1"/>
                </a:solidFill>
              </a:rPr>
              <a:t>địa</a:t>
            </a:r>
            <a:r>
              <a:rPr lang="en-US" sz="6000" dirty="0" smtClean="0">
                <a:solidFill>
                  <a:schemeClr val="bg1"/>
                </a:solidFill>
              </a:rPr>
              <a:t> </a:t>
            </a:r>
            <a:r>
              <a:rPr lang="en-US" sz="6000" dirty="0" err="1" smtClean="0">
                <a:solidFill>
                  <a:schemeClr val="bg1"/>
                </a:solidFill>
              </a:rPr>
              <a:t>ngục</a:t>
            </a:r>
            <a:r>
              <a:rPr lang="en-US" sz="6000" dirty="0" smtClean="0">
                <a:solidFill>
                  <a:schemeClr val="bg1"/>
                </a:solidFill>
              </a:rPr>
              <a:t> </a:t>
            </a:r>
            <a:r>
              <a:rPr lang="en-US" sz="6000" dirty="0" err="1" smtClean="0">
                <a:solidFill>
                  <a:schemeClr val="bg1"/>
                </a:solidFill>
              </a:rPr>
              <a:t>tối</a:t>
            </a:r>
            <a:r>
              <a:rPr lang="en-US" sz="6000" dirty="0" smtClean="0">
                <a:solidFill>
                  <a:schemeClr val="bg1"/>
                </a:solidFill>
              </a:rPr>
              <a:t> </a:t>
            </a:r>
            <a:r>
              <a:rPr lang="en-US" sz="6000" dirty="0" err="1" smtClean="0">
                <a:solidFill>
                  <a:schemeClr val="bg1"/>
                </a:solidFill>
              </a:rPr>
              <a:t>tăm</a:t>
            </a:r>
            <a:r>
              <a:rPr lang="en-US" sz="6000" dirty="0" smtClean="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6141944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709591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57150"/>
            <a:ext cx="6019800" cy="4400550"/>
          </a:xfrm>
        </p:spPr>
        <p:txBody>
          <a:bodyPr>
            <a:normAutofit/>
          </a:bodyPr>
          <a:lstStyle/>
          <a:p>
            <a:r>
              <a:rPr lang="en-US" sz="8000" b="0" smtClean="0">
                <a:solidFill>
                  <a:srgbClr val="FFFF00"/>
                </a:solidFill>
                <a:effectLst/>
              </a:rPr>
              <a:t>Ca Kết Lễ</a:t>
            </a:r>
            <a:br>
              <a:rPr lang="en-US" sz="8000" b="0" smtClean="0">
                <a:solidFill>
                  <a:srgbClr val="FFFF00"/>
                </a:solidFill>
                <a:effectLst/>
              </a:rPr>
            </a:br>
            <a:r>
              <a:rPr lang="en-US" sz="4000" b="0" smtClean="0">
                <a:solidFill>
                  <a:srgbClr val="FFFF00"/>
                </a:solidFill>
                <a:effectLst/>
              </a:rPr>
              <a:t>Thánh Tâm Chúa Giêsu</a:t>
            </a:r>
            <a:r>
              <a:rPr lang="en-US" sz="8000" b="0" smtClean="0">
                <a:solidFill>
                  <a:srgbClr val="FFFF00"/>
                </a:solidFill>
                <a:effectLst/>
              </a:rPr>
              <a:t/>
            </a:r>
            <a:br>
              <a:rPr lang="en-US" sz="8000" b="0" smtClean="0">
                <a:solidFill>
                  <a:srgbClr val="FFFF00"/>
                </a:solidFill>
                <a:effectLst/>
              </a:rPr>
            </a:br>
            <a:r>
              <a:rPr lang="en-US" sz="4800" b="0" i="1" smtClean="0">
                <a:solidFill>
                  <a:schemeClr val="bg1"/>
                </a:solidFill>
                <a:effectLst/>
              </a:rPr>
              <a:t>Huyền Linh</a:t>
            </a:r>
            <a:endParaRPr lang="en-US" sz="6000" b="0" i="1">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197518"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smtClean="0">
                <a:solidFill>
                  <a:srgbClr val="FFFF00"/>
                </a:solidFill>
              </a:rPr>
              <a:t>T</a:t>
            </a:r>
            <a:r>
              <a:rPr lang="en-US" b="0" u="sng" smtClean="0">
                <a:solidFill>
                  <a:srgbClr val="FFFF00"/>
                </a:solidFill>
                <a:effectLst/>
              </a:rPr>
              <a:t>k1:</a:t>
            </a:r>
            <a:r>
              <a:rPr lang="en-US" b="0" smtClean="0">
                <a:solidFill>
                  <a:schemeClr val="bg1"/>
                </a:solidFill>
                <a:effectLst/>
              </a:rPr>
              <a:t> </a:t>
            </a:r>
            <a:r>
              <a:rPr lang="vi-VN">
                <a:solidFill>
                  <a:schemeClr val="bg1"/>
                </a:solidFill>
              </a:rPr>
              <a:t>Thánh Tâm Chúa Giêsu, nguồn êm ái dịu dàng, xin hãy ban xuống lòng con ngọn lửa say yêu một Chúa. Thánh Tâm Chúa Giêsu, tràn lan tình thương xót, xin thương giúp người đang sống trong tội biết tìm đến Thánh Tâm Cha.</a:t>
            </a:r>
            <a:endParaRPr lang="en-US"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smtClean="0">
                <a:solidFill>
                  <a:srgbClr val="FFFF00"/>
                </a:solidFill>
                <a:effectLst/>
              </a:rPr>
              <a:t>Tk2:</a:t>
            </a:r>
            <a:r>
              <a:rPr lang="en-US" b="0" smtClean="0">
                <a:solidFill>
                  <a:schemeClr val="bg1"/>
                </a:solidFill>
                <a:effectLst/>
              </a:rPr>
              <a:t> </a:t>
            </a:r>
            <a:r>
              <a:rPr lang="vi-VN">
                <a:solidFill>
                  <a:schemeClr val="bg1"/>
                </a:solidFill>
              </a:rPr>
              <a:t>Thánh Tâm Chúa Giêsu, nguồn nhân ái vô ngần, xin hãy thương giúp đoàn con một lòng mê say một Chúa. Thánh Tâm Chúa Giêsu, tràn lan tình tha thứ, xin thương những người đã trót vô tình xúc phạm đến Thánh Tâm Cha.</a:t>
            </a:r>
            <a:endParaRPr lang="en-US"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241" y="0"/>
            <a:ext cx="4197518"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1234832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TotalTime>
  <Words>1618</Words>
  <Application>Microsoft Office PowerPoint</Application>
  <PresentationFormat>On-screen Show (16:9)</PresentationFormat>
  <Paragraphs>90</Paragraphs>
  <Slides>74</Slides>
  <Notes>0</Notes>
  <HiddenSlides>0</HiddenSlides>
  <MMClips>0</MMClips>
  <ScaleCrop>false</ScaleCrop>
  <HeadingPairs>
    <vt:vector size="4" baseType="variant">
      <vt:variant>
        <vt:lpstr>Theme</vt:lpstr>
      </vt:variant>
      <vt:variant>
        <vt:i4>11</vt:i4>
      </vt:variant>
      <vt:variant>
        <vt:lpstr>Slide Titles</vt:lpstr>
      </vt:variant>
      <vt:variant>
        <vt:i4>74</vt:i4>
      </vt:variant>
    </vt:vector>
  </HeadingPairs>
  <TitlesOfParts>
    <vt:vector size="85" baseType="lpstr">
      <vt:lpstr>Office Theme</vt:lpstr>
      <vt:lpstr>12_Office Theme</vt:lpstr>
      <vt:lpstr>36_Default Design</vt:lpstr>
      <vt:lpstr>10_Office Theme</vt:lpstr>
      <vt:lpstr>37_Default Design</vt:lpstr>
      <vt:lpstr>1_Office Theme</vt:lpstr>
      <vt:lpstr>3_Office Theme</vt:lpstr>
      <vt:lpstr>4_Office Theme</vt:lpstr>
      <vt:lpstr>5_Office Theme</vt:lpstr>
      <vt:lpstr>6_Office Theme</vt:lpstr>
      <vt:lpstr>2_Office Theme</vt:lpstr>
      <vt:lpstr>PowerPoint Presentation</vt:lpstr>
      <vt:lpstr>TẬP HÁT CỘNG ĐOÀN</vt:lpstr>
      <vt:lpstr>Đk: Lạy Chúa, xin nhậm lời con nguyện vì ân nghĩa cao dầy.</vt:lpstr>
      <vt:lpstr>Chúa nói: Thánh Thần chân lý sẽ làm chứng về Thầy, và cả các con cũng sẽ làm chứng về Thầy. </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Hãy đến đây Lm. Kim Long</vt:lpstr>
      <vt:lpstr>Đk: Hãy đến đây cung chúc Chúa Trời, hiệp mừng núi đá độ trì ta. Đến trước Thiên Nhan tấu khúc đàn vào bệ kiến cất lời hòa ca. </vt:lpstr>
      <vt:lpstr>Tk1: Chúa là Đấng toàn năng cao vượt hết các chư thần, vực sâu tay Người gìn giữ bao ngọn núi Chúa luôn trông chừng. </vt:lpstr>
      <vt:lpstr>Đk: Hãy đến đây cung chúc Chúa Trời, hiệp mừng núi đá độ trì ta. Đến trước Thiên Nhan tấu khúc đàn vào bệ kiến cất lời hòa ca. </vt:lpstr>
      <vt:lpstr>PowerPoint Presentation</vt:lpstr>
      <vt:lpstr> </vt:lpstr>
      <vt:lpstr> </vt:lpstr>
      <vt:lpstr> </vt:lpstr>
      <vt:lpstr> </vt:lpstr>
      <vt:lpstr> </vt:lpstr>
      <vt:lpstr> </vt:lpstr>
      <vt:lpstr> </vt:lpstr>
      <vt:lpstr> </vt:lpstr>
      <vt:lpstr>PowerPoint Presentation</vt:lpstr>
      <vt:lpstr>Thánh Vịnh 68 Chúa Nhật XII Thường Niên Năm A Lm. Kim Long 03 Câu</vt:lpstr>
      <vt:lpstr>Đk: Lạy Chúa, xin nhậm lời con nguyện vì ân nghĩa cao dầy.</vt:lpstr>
      <vt:lpstr>Tk1: Chịu khinh ghét nhuốc nhơ, thực ra cũng bởi Ngài. Bị người thân chê chối, bị đoạn nghĩa anh em. Nhà Chúa lo nhiệt tâm mà thân con hứng tủi nhục.</vt:lpstr>
      <vt:lpstr>Đk: Lạy Chúa, xin nhậm lời con nguyện vì ân nghĩa cao dầy.</vt:lpstr>
      <vt:lpstr>Tk2: Lời kêu khấn Chúa ơi, vì ân nghĩa cao dầy. Vì Ngài luôn trung tín, thẩm nhận đoái thi ân. Vì trắc ẩn từ bi, Ngài thương trông đến nhậm lời.</vt:lpstr>
      <vt:lpstr>Đk: Lạy Chúa, xin nhậm lời con nguyện vì ân nghĩa cao dầy.</vt:lpstr>
      <vt:lpstr>Tk3: Bạn khiêm ái ngước trông mà vui sướng reo mừng. Người tìm tôn nhan Chúa lòng rộn rã hân hoan. Trời đất nhảy mừng lên, đại dương mau tán tụng Ngài. </vt:lpstr>
      <vt:lpstr>Đk: Lạy Chúa, xin nhậm lời con nguyện vì ân nghĩa cao dầy.</vt:lpstr>
      <vt:lpstr>PowerPoint Presentation</vt:lpstr>
      <vt:lpstr>Chúa nói: Thánh Thần chân lý sẽ làm chứng về Thầy, và cả các con cũng sẽ làm chứng về Thầy.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Con xin làm tấm bánh bẻ ra hiến trao muôn người. Mãi ấp ủ niềm tin chứa chan bao lời ủi an. Con xin làm tấm bánh sẻ chia cho khắp mọi nơi. Cho thế nhân muôn đời được luôn sống vui Tin Mừng. </vt:lpstr>
      <vt:lpstr>Đk: Ôi Giê-su trên bàn thờ Thập Giá hiến trao tình yêu. Chiên hy sinh xóa tội đời, Ngài là hy lễ tuyệt vời. Con xin dâng cuộc đời để nên tấm bánh tình yêu. Tấm bánh ngát ân tình bẻ ra hiến trao muôn người. </vt:lpstr>
      <vt:lpstr>Tk2: Con xin làm tấm bánh để nên lễ dâng tinh tuyền. Với xác hồn mỏng manh, với cả tâm tình biết ơn. Mong cho toàn nhân thế hiệp thông trong Chúa là Cha. Luôn sống vui trong nguồn tình yêu phúc ân cứu độ.</vt:lpstr>
      <vt:lpstr>Đk: Ôi Giê-su trên bàn thờ Thập Giá hiến trao tình yêu. Chiên hy sinh xóa tội đời, Ngài là hy lễ tuyệt vời. Con xin dâng cuộc đời để nên tấm bánh tình yêu. Tấm bánh ngát ân tình bẻ ra hiến trao muôn người. </vt:lpstr>
      <vt:lpstr>PowerPoint Presentation</vt:lpstr>
      <vt:lpstr>PowerPoint Presentation</vt:lpstr>
      <vt:lpstr>Ca Nguyện Hiệp Lễ Các Con Đừng Sợ Lm. Nguyễn Mộng Huỳnh</vt:lpstr>
      <vt:lpstr>Tk1: Hãy nói nơi ánh sáng điều nghe trong bóng đêm. Hãy nói trên mái nhà điều nghe nói rỉ tai. Vì không gì che giấu mà không bi hé lộ. Vì không gì che kín mà không phơi bí mật. </vt:lpstr>
      <vt:lpstr>Đk: Các con đừng sợ kẻ giết thân xác thôi, không thể giết linh hồn là phần mang sự sống. Các con nên sợ Đấng có thể ném luôn cả thân xác linh hồn trong địa ngục tối tăm. </vt:lpstr>
      <vt:lpstr>Tk2: Chớ lắng lo bối rối sợ quan quân giết hại. Giá bán hai chim sẻ chỉ rao mỗi đồng thôi. Mạng con thật cao giá vật không thể sánh bằng. Vì trên đầu bao tóc được Cha con đếm rồi. </vt:lpstr>
      <vt:lpstr>Đk: Các con đừng sợ kẻ giết thân xác thôi, không thể giết linh hồn là phần mang sự sống. Các con nên sợ Đấng có thể ném luôn cả thân xác linh hồn trong địa ngục tối tăm. </vt:lpstr>
      <vt:lpstr>Tk3: Có lúc ta chối Chúa vì mua quan bán danh. Có lúc ta chối Thầy vì ham chức quyên cao. Quyền cao rồi sẽ mất lợi danh rồi cũng tàn. Chỉ tin vào Thiên Chúa đời ta luôn vững bền. </vt:lpstr>
      <vt:lpstr>Đk: Các con đừng sợ kẻ giết thân xác thôi, không thể giết linh hồn là phần mang sự sống. Các con nên sợ Đấng có thể ném luôn cả thân xác linh hồn trong địa ngục tối tăm. </vt:lpstr>
      <vt:lpstr>PowerPoint Presentation</vt:lpstr>
      <vt:lpstr>PowerPoint Presentation</vt:lpstr>
      <vt:lpstr>Ca Kết Lễ Thánh Tâm Chúa Giêsu Huyền Linh</vt:lpstr>
      <vt:lpstr>Tk1: Thánh Tâm Chúa Giêsu, nguồn êm ái dịu dàng, xin hãy ban xuống lòng con ngọn lửa say yêu một Chúa. Thánh Tâm Chúa Giêsu, tràn lan tình thương xót, xin thương giúp người đang sống trong tội biết tìm đến Thánh Tâm Cha.</vt:lpstr>
      <vt:lpstr>Tk2: Thánh Tâm Chúa Giêsu, nguồn nhân ái vô ngần, xin hãy thương giúp đoàn con một lòng mê say một Chúa. Thánh Tâm Chúa Giêsu, tràn lan tình tha thứ, xin thương những người đã trót vô tình xúc phạm đến Thánh Tâm Cha.</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Admin</cp:lastModifiedBy>
  <cp:revision>21</cp:revision>
  <dcterms:created xsi:type="dcterms:W3CDTF">2023-05-21T07:25:42Z</dcterms:created>
  <dcterms:modified xsi:type="dcterms:W3CDTF">2023-06-21T15:32:19Z</dcterms:modified>
</cp:coreProperties>
</file>