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844" r:id="rId11"/>
    <p:sldMasterId id="2147483856" r:id="rId12"/>
    <p:sldMasterId id="2147483868" r:id="rId13"/>
    <p:sldMasterId id="2147483904" r:id="rId14"/>
  </p:sldMasterIdLst>
  <p:sldIdLst>
    <p:sldId id="507" r:id="rId15"/>
    <p:sldId id="376" r:id="rId16"/>
    <p:sldId id="495" r:id="rId17"/>
    <p:sldId id="497" r:id="rId18"/>
    <p:sldId id="367" r:id="rId19"/>
    <p:sldId id="368" r:id="rId20"/>
    <p:sldId id="369" r:id="rId21"/>
    <p:sldId id="370" r:id="rId22"/>
    <p:sldId id="371" r:id="rId23"/>
    <p:sldId id="372" r:id="rId24"/>
    <p:sldId id="373" r:id="rId25"/>
    <p:sldId id="374" r:id="rId26"/>
    <p:sldId id="506" r:id="rId27"/>
    <p:sldId id="256" r:id="rId28"/>
    <p:sldId id="443" r:id="rId29"/>
    <p:sldId id="444" r:id="rId30"/>
    <p:sldId id="508" r:id="rId31"/>
    <p:sldId id="505" r:id="rId32"/>
    <p:sldId id="392" r:id="rId33"/>
    <p:sldId id="393" r:id="rId34"/>
    <p:sldId id="394" r:id="rId35"/>
    <p:sldId id="395" r:id="rId36"/>
    <p:sldId id="396" r:id="rId37"/>
    <p:sldId id="397" r:id="rId38"/>
    <p:sldId id="398" r:id="rId39"/>
    <p:sldId id="399" r:id="rId40"/>
    <p:sldId id="504" r:id="rId41"/>
    <p:sldId id="415" r:id="rId42"/>
    <p:sldId id="483" r:id="rId43"/>
    <p:sldId id="484" r:id="rId44"/>
    <p:sldId id="485" r:id="rId45"/>
    <p:sldId id="490" r:id="rId46"/>
    <p:sldId id="486" r:id="rId47"/>
    <p:sldId id="491" r:id="rId48"/>
    <p:sldId id="487" r:id="rId49"/>
    <p:sldId id="492" r:id="rId50"/>
    <p:sldId id="488" r:id="rId51"/>
    <p:sldId id="493" r:id="rId52"/>
    <p:sldId id="417" r:id="rId53"/>
    <p:sldId id="494" r:id="rId54"/>
    <p:sldId id="475" r:id="rId55"/>
    <p:sldId id="474" r:id="rId56"/>
    <p:sldId id="400" r:id="rId57"/>
    <p:sldId id="401" r:id="rId58"/>
    <p:sldId id="402" r:id="rId59"/>
    <p:sldId id="403" r:id="rId60"/>
    <p:sldId id="404" r:id="rId61"/>
    <p:sldId id="405" r:id="rId62"/>
    <p:sldId id="406" r:id="rId63"/>
    <p:sldId id="407" r:id="rId64"/>
    <p:sldId id="408" r:id="rId65"/>
    <p:sldId id="409" r:id="rId66"/>
    <p:sldId id="410" r:id="rId67"/>
    <p:sldId id="411" r:id="rId68"/>
    <p:sldId id="412" r:id="rId69"/>
    <p:sldId id="413" r:id="rId70"/>
    <p:sldId id="414" r:id="rId71"/>
    <p:sldId id="271" r:id="rId72"/>
    <p:sldId id="272" r:id="rId73"/>
    <p:sldId id="273" r:id="rId74"/>
    <p:sldId id="509" r:id="rId75"/>
    <p:sldId id="276" r:id="rId76"/>
    <p:sldId id="503" r:id="rId77"/>
    <p:sldId id="277" r:id="rId78"/>
    <p:sldId id="278" r:id="rId79"/>
    <p:sldId id="279" r:id="rId80"/>
    <p:sldId id="510" r:id="rId81"/>
    <p:sldId id="512" r:id="rId82"/>
    <p:sldId id="511" r:id="rId83"/>
    <p:sldId id="513" r:id="rId84"/>
    <p:sldId id="292" r:id="rId85"/>
    <p:sldId id="502" r:id="rId86"/>
    <p:sldId id="293" r:id="rId87"/>
    <p:sldId id="294" r:id="rId88"/>
    <p:sldId id="498" r:id="rId89"/>
    <p:sldId id="514" r:id="rId90"/>
    <p:sldId id="515" r:id="rId91"/>
    <p:sldId id="473" r:id="rId9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224" y="-46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theme" Target="theme/theme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05/07/2023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93491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1253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6521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789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395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3177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4034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3998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447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0556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985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7/5/2023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7/5/2023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05/07/2023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05/07/2023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05/07/2023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05/07/2023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05/07/2023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4.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05/07/2023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07113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3.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err="1" smtClean="0">
                <a:solidFill>
                  <a:srgbClr val="FFFF00"/>
                </a:solidFill>
                <a:effectLst/>
              </a:rPr>
              <a:t>Ca</a:t>
            </a:r>
            <a:r>
              <a:rPr lang="en-US" sz="6000" b="0" dirty="0" smtClean="0">
                <a:solidFill>
                  <a:srgbClr val="FFFF00"/>
                </a:solidFill>
                <a:effectLst/>
              </a:rPr>
              <a:t> </a:t>
            </a:r>
            <a:r>
              <a:rPr lang="en-US" sz="6000" b="0" dirty="0" err="1" smtClean="0">
                <a:solidFill>
                  <a:srgbClr val="FFFF00"/>
                </a:solidFill>
                <a:effectLst/>
              </a:rPr>
              <a:t>Nhập</a:t>
            </a:r>
            <a:r>
              <a:rPr lang="en-US" sz="6000" b="0" dirty="0" smtClean="0">
                <a:solidFill>
                  <a:srgbClr val="FFFF00"/>
                </a:solidFill>
                <a:effectLst/>
              </a:rPr>
              <a:t> </a:t>
            </a:r>
            <a:r>
              <a:rPr lang="en-US" sz="6000" b="0" dirty="0" err="1" smtClean="0">
                <a:solidFill>
                  <a:srgbClr val="FFFF00"/>
                </a:solidFill>
                <a:effectLst/>
              </a:rPr>
              <a:t>Lễ</a:t>
            </a:r>
            <a:r>
              <a:rPr lang="en-US" sz="6000" b="0" dirty="0" smtClean="0">
                <a:solidFill>
                  <a:srgbClr val="FFFF00"/>
                </a:solidFill>
                <a:effectLst/>
              </a:rPr>
              <a:t/>
            </a:r>
            <a:br>
              <a:rPr lang="en-US" sz="6000" b="0" dirty="0" smtClean="0">
                <a:solidFill>
                  <a:srgbClr val="FFFF00"/>
                </a:solidFill>
                <a:effectLst/>
              </a:rPr>
            </a:br>
            <a:r>
              <a:rPr lang="en-US" sz="8000" dirty="0" err="1" smtClean="0">
                <a:solidFill>
                  <a:srgbClr val="FFFF00"/>
                </a:solidFill>
              </a:rPr>
              <a:t>Ngợi</a:t>
            </a:r>
            <a:r>
              <a:rPr lang="en-US" sz="8000" dirty="0" smtClean="0">
                <a:solidFill>
                  <a:srgbClr val="FFFF00"/>
                </a:solidFill>
              </a:rPr>
              <a:t> </a:t>
            </a:r>
            <a:r>
              <a:rPr lang="en-US" sz="8000" dirty="0" err="1" smtClean="0">
                <a:solidFill>
                  <a:srgbClr val="FFFF00"/>
                </a:solidFill>
              </a:rPr>
              <a:t>Ca</a:t>
            </a:r>
            <a:r>
              <a:rPr lang="en-US" sz="6000" b="0" dirty="0" smtClean="0">
                <a:solidFill>
                  <a:srgbClr val="FFFF00"/>
                </a:solidFill>
                <a:effectLst/>
              </a:rPr>
              <a:t/>
            </a:r>
            <a:br>
              <a:rPr lang="en-US" sz="6000" b="0" dirty="0" smtClean="0">
                <a:solidFill>
                  <a:srgbClr val="FFFF00"/>
                </a:solidFill>
                <a:effectLst/>
              </a:rPr>
            </a:br>
            <a:r>
              <a:rPr lang="en-US" sz="6000" i="1" dirty="0" err="1" smtClean="0">
                <a:solidFill>
                  <a:schemeClr val="bg1"/>
                </a:solidFill>
              </a:rPr>
              <a:t>Nguyễn</a:t>
            </a:r>
            <a:r>
              <a:rPr lang="en-US" sz="6000" i="1" dirty="0" smtClean="0">
                <a:solidFill>
                  <a:schemeClr val="bg1"/>
                </a:solidFill>
              </a:rPr>
              <a:t> </a:t>
            </a:r>
            <a:r>
              <a:rPr lang="en-US" sz="6000" i="1" dirty="0" err="1" smtClean="0">
                <a:solidFill>
                  <a:schemeClr val="bg1"/>
                </a:solidFill>
              </a:rPr>
              <a:t>Duy</a:t>
            </a:r>
            <a:endParaRPr lang="en-US" sz="60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5400" b="0" u="sng" dirty="0" smtClean="0">
                <a:solidFill>
                  <a:srgbClr val="FFFF00"/>
                </a:solidFill>
                <a:effectLst/>
                <a:latin typeface="+mj-lt"/>
              </a:rPr>
              <a:t>ĐK:</a:t>
            </a:r>
            <a:r>
              <a:rPr lang="vi-VN" sz="5400" b="0" dirty="0" smtClean="0">
                <a:solidFill>
                  <a:schemeClr val="bg1"/>
                </a:solidFill>
                <a:effectLst/>
                <a:latin typeface="+mj-lt"/>
              </a:rPr>
              <a:t> </a:t>
            </a:r>
            <a:r>
              <a:rPr lang="en-US" sz="5400" dirty="0" err="1" smtClean="0">
                <a:solidFill>
                  <a:schemeClr val="bg1"/>
                </a:solidFill>
                <a:latin typeface="+mj-lt"/>
              </a:rPr>
              <a:t>Từ</a:t>
            </a:r>
            <a:r>
              <a:rPr lang="en-US" sz="5400" dirty="0" smtClean="0">
                <a:solidFill>
                  <a:schemeClr val="bg1"/>
                </a:solidFill>
                <a:latin typeface="+mj-lt"/>
              </a:rPr>
              <a:t> </a:t>
            </a:r>
            <a:r>
              <a:rPr lang="en-US" sz="5400" dirty="0" err="1" smtClean="0">
                <a:solidFill>
                  <a:schemeClr val="bg1"/>
                </a:solidFill>
                <a:latin typeface="+mj-lt"/>
              </a:rPr>
              <a:t>bình</a:t>
            </a:r>
            <a:r>
              <a:rPr lang="en-US" sz="5400" dirty="0" smtClean="0">
                <a:solidFill>
                  <a:schemeClr val="bg1"/>
                </a:solidFill>
                <a:latin typeface="+mj-lt"/>
              </a:rPr>
              <a:t> minh con </a:t>
            </a:r>
            <a:r>
              <a:rPr lang="en-US" sz="5400" dirty="0" err="1" smtClean="0">
                <a:solidFill>
                  <a:schemeClr val="bg1"/>
                </a:solidFill>
                <a:latin typeface="+mj-lt"/>
              </a:rPr>
              <a:t>dâng</a:t>
            </a:r>
            <a:r>
              <a:rPr lang="en-US" sz="5400" dirty="0" smtClean="0">
                <a:solidFill>
                  <a:schemeClr val="bg1"/>
                </a:solidFill>
                <a:latin typeface="+mj-lt"/>
              </a:rPr>
              <a:t> </a:t>
            </a:r>
            <a:r>
              <a:rPr lang="en-US" sz="5400" dirty="0" err="1" smtClean="0">
                <a:solidFill>
                  <a:schemeClr val="bg1"/>
                </a:solidFill>
                <a:latin typeface="+mj-lt"/>
              </a:rPr>
              <a:t>hết</a:t>
            </a:r>
            <a:r>
              <a:rPr lang="en-US" sz="5400" dirty="0" smtClean="0">
                <a:solidFill>
                  <a:schemeClr val="bg1"/>
                </a:solidFill>
                <a:latin typeface="+mj-lt"/>
              </a:rPr>
              <a:t> </a:t>
            </a:r>
            <a:r>
              <a:rPr lang="en-US" sz="5400" dirty="0" err="1" smtClean="0">
                <a:solidFill>
                  <a:schemeClr val="bg1"/>
                </a:solidFill>
                <a:latin typeface="+mj-lt"/>
              </a:rPr>
              <a:t>tâm</a:t>
            </a:r>
            <a:r>
              <a:rPr lang="en-US" sz="5400" dirty="0" smtClean="0">
                <a:solidFill>
                  <a:schemeClr val="bg1"/>
                </a:solidFill>
                <a:latin typeface="+mj-lt"/>
              </a:rPr>
              <a:t> </a:t>
            </a:r>
            <a:r>
              <a:rPr lang="en-US" sz="5400" dirty="0" err="1" smtClean="0">
                <a:solidFill>
                  <a:schemeClr val="bg1"/>
                </a:solidFill>
                <a:latin typeface="+mj-lt"/>
              </a:rPr>
              <a:t>tình</a:t>
            </a:r>
            <a:r>
              <a:rPr lang="en-US" sz="5400" dirty="0" smtClean="0">
                <a:solidFill>
                  <a:schemeClr val="bg1"/>
                </a:solidFill>
                <a:latin typeface="+mj-lt"/>
              </a:rPr>
              <a:t>. </a:t>
            </a:r>
            <a:r>
              <a:rPr lang="en-US" sz="5400" dirty="0" err="1" smtClean="0">
                <a:solidFill>
                  <a:schemeClr val="bg1"/>
                </a:solidFill>
                <a:latin typeface="+mj-lt"/>
              </a:rPr>
              <a:t>Tụng</a:t>
            </a:r>
            <a:r>
              <a:rPr lang="en-US" sz="5400" dirty="0" smtClean="0">
                <a:solidFill>
                  <a:schemeClr val="bg1"/>
                </a:solidFill>
                <a:latin typeface="+mj-lt"/>
              </a:rPr>
              <a:t> </a:t>
            </a:r>
            <a:r>
              <a:rPr lang="en-US" sz="5400" dirty="0" err="1" smtClean="0">
                <a:solidFill>
                  <a:schemeClr val="bg1"/>
                </a:solidFill>
                <a:latin typeface="+mj-lt"/>
              </a:rPr>
              <a:t>ca</a:t>
            </a:r>
            <a:r>
              <a:rPr lang="en-US" sz="5400" dirty="0" smtClean="0">
                <a:solidFill>
                  <a:schemeClr val="bg1"/>
                </a:solidFill>
                <a:latin typeface="+mj-lt"/>
              </a:rPr>
              <a:t> </a:t>
            </a:r>
            <a:r>
              <a:rPr lang="en-US" sz="5400" dirty="0" err="1" smtClean="0">
                <a:solidFill>
                  <a:schemeClr val="bg1"/>
                </a:solidFill>
                <a:latin typeface="+mj-lt"/>
              </a:rPr>
              <a:t>Chúa</a:t>
            </a:r>
            <a:r>
              <a:rPr lang="en-US" sz="5400" dirty="0" smtClean="0">
                <a:solidFill>
                  <a:schemeClr val="bg1"/>
                </a:solidFill>
                <a:latin typeface="+mj-lt"/>
              </a:rPr>
              <a:t> </a:t>
            </a:r>
            <a:r>
              <a:rPr lang="en-US" sz="5400" dirty="0" err="1" smtClean="0">
                <a:solidFill>
                  <a:schemeClr val="bg1"/>
                </a:solidFill>
                <a:latin typeface="+mj-lt"/>
              </a:rPr>
              <a:t>Thiên</a:t>
            </a:r>
            <a:r>
              <a:rPr lang="en-US" sz="5400" dirty="0" smtClean="0">
                <a:solidFill>
                  <a:schemeClr val="bg1"/>
                </a:solidFill>
                <a:latin typeface="+mj-lt"/>
              </a:rPr>
              <a:t> </a:t>
            </a:r>
            <a:r>
              <a:rPr lang="en-US" sz="5400" dirty="0" err="1" smtClean="0">
                <a:solidFill>
                  <a:schemeClr val="bg1"/>
                </a:solidFill>
                <a:latin typeface="+mj-lt"/>
              </a:rPr>
              <a:t>Đình</a:t>
            </a:r>
            <a:r>
              <a:rPr lang="en-US" sz="5400" dirty="0" smtClean="0">
                <a:solidFill>
                  <a:schemeClr val="bg1"/>
                </a:solidFill>
                <a:latin typeface="+mj-lt"/>
              </a:rPr>
              <a:t> </a:t>
            </a:r>
            <a:r>
              <a:rPr lang="en-US" sz="5400" dirty="0" err="1" smtClean="0">
                <a:solidFill>
                  <a:schemeClr val="bg1"/>
                </a:solidFill>
                <a:latin typeface="+mj-lt"/>
              </a:rPr>
              <a:t>một</a:t>
            </a:r>
            <a:r>
              <a:rPr lang="en-US" sz="5400" dirty="0" smtClean="0">
                <a:solidFill>
                  <a:schemeClr val="bg1"/>
                </a:solidFill>
                <a:latin typeface="+mj-lt"/>
              </a:rPr>
              <a:t> </a:t>
            </a:r>
            <a:r>
              <a:rPr lang="en-US" sz="5400" dirty="0" err="1" smtClean="0">
                <a:solidFill>
                  <a:schemeClr val="bg1"/>
                </a:solidFill>
                <a:latin typeface="+mj-lt"/>
              </a:rPr>
              <a:t>bài</a:t>
            </a:r>
            <a:r>
              <a:rPr lang="en-US" sz="5400" dirty="0" smtClean="0">
                <a:solidFill>
                  <a:schemeClr val="bg1"/>
                </a:solidFill>
                <a:latin typeface="+mj-lt"/>
              </a:rPr>
              <a:t> </a:t>
            </a:r>
            <a:r>
              <a:rPr lang="en-US" sz="5400" dirty="0" err="1" smtClean="0">
                <a:solidFill>
                  <a:schemeClr val="bg1"/>
                </a:solidFill>
                <a:latin typeface="+mj-lt"/>
              </a:rPr>
              <a:t>thơ</a:t>
            </a:r>
            <a:r>
              <a:rPr lang="en-US" sz="5400" dirty="0" smtClean="0">
                <a:solidFill>
                  <a:schemeClr val="bg1"/>
                </a:solidFill>
                <a:latin typeface="+mj-lt"/>
              </a:rPr>
              <a:t> </a:t>
            </a:r>
            <a:r>
              <a:rPr lang="en-US" sz="5400" dirty="0" err="1" smtClean="0">
                <a:solidFill>
                  <a:schemeClr val="bg1"/>
                </a:solidFill>
                <a:latin typeface="+mj-lt"/>
              </a:rPr>
              <a:t>kính</a:t>
            </a:r>
            <a:r>
              <a:rPr lang="en-US" sz="5400" dirty="0" smtClean="0">
                <a:solidFill>
                  <a:schemeClr val="bg1"/>
                </a:solidFill>
                <a:latin typeface="+mj-lt"/>
              </a:rPr>
              <a:t> tin. </a:t>
            </a:r>
            <a:r>
              <a:rPr lang="en-US" sz="5400" dirty="0" err="1" smtClean="0">
                <a:solidFill>
                  <a:schemeClr val="bg1"/>
                </a:solidFill>
                <a:latin typeface="+mj-lt"/>
              </a:rPr>
              <a:t>Trọn</a:t>
            </a:r>
            <a:r>
              <a:rPr lang="en-US" sz="5400" dirty="0" smtClean="0">
                <a:solidFill>
                  <a:schemeClr val="bg1"/>
                </a:solidFill>
                <a:latin typeface="+mj-lt"/>
              </a:rPr>
              <a:t> </a:t>
            </a:r>
            <a:r>
              <a:rPr lang="en-US" sz="5400" dirty="0" err="1" smtClean="0">
                <a:solidFill>
                  <a:schemeClr val="bg1"/>
                </a:solidFill>
                <a:latin typeface="+mj-lt"/>
              </a:rPr>
              <a:t>tình</a:t>
            </a:r>
            <a:r>
              <a:rPr lang="en-US" sz="5400" dirty="0" smtClean="0">
                <a:solidFill>
                  <a:schemeClr val="bg1"/>
                </a:solidFill>
                <a:latin typeface="+mj-lt"/>
              </a:rPr>
              <a:t> </a:t>
            </a:r>
            <a:r>
              <a:rPr lang="en-US" sz="5400" dirty="0" err="1" smtClean="0">
                <a:solidFill>
                  <a:schemeClr val="bg1"/>
                </a:solidFill>
                <a:latin typeface="+mj-lt"/>
              </a:rPr>
              <a:t>yêu</a:t>
            </a:r>
            <a:r>
              <a:rPr lang="en-US" sz="5400" dirty="0" smtClean="0">
                <a:solidFill>
                  <a:schemeClr val="bg1"/>
                </a:solidFill>
                <a:latin typeface="+mj-lt"/>
              </a:rPr>
              <a:t> </a:t>
            </a:r>
            <a:r>
              <a:rPr lang="en-US" sz="5400" dirty="0" err="1" smtClean="0">
                <a:solidFill>
                  <a:schemeClr val="bg1"/>
                </a:solidFill>
                <a:latin typeface="+mj-lt"/>
              </a:rPr>
              <a:t>khi</a:t>
            </a:r>
            <a:r>
              <a:rPr lang="en-US" sz="5400" dirty="0" smtClean="0">
                <a:solidFill>
                  <a:schemeClr val="bg1"/>
                </a:solidFill>
                <a:latin typeface="+mj-lt"/>
              </a:rPr>
              <a:t> </a:t>
            </a:r>
            <a:r>
              <a:rPr lang="en-US" sz="5400" dirty="0" err="1" smtClean="0">
                <a:solidFill>
                  <a:schemeClr val="bg1"/>
                </a:solidFill>
                <a:latin typeface="+mj-lt"/>
              </a:rPr>
              <a:t>đêm</a:t>
            </a:r>
            <a:r>
              <a:rPr lang="en-US" sz="5400" dirty="0" smtClean="0">
                <a:solidFill>
                  <a:schemeClr val="bg1"/>
                </a:solidFill>
                <a:latin typeface="+mj-lt"/>
              </a:rPr>
              <a:t> </a:t>
            </a:r>
            <a:r>
              <a:rPr lang="en-US" sz="5400" dirty="0" err="1" smtClean="0">
                <a:solidFill>
                  <a:schemeClr val="bg1"/>
                </a:solidFill>
                <a:latin typeface="+mj-lt"/>
              </a:rPr>
              <a:t>về</a:t>
            </a:r>
            <a:r>
              <a:rPr lang="en-US" sz="5400" dirty="0" smtClean="0">
                <a:solidFill>
                  <a:schemeClr val="bg1"/>
                </a:solidFill>
                <a:latin typeface="+mj-lt"/>
              </a:rPr>
              <a:t> </a:t>
            </a:r>
            <a:r>
              <a:rPr lang="en-US" sz="5400" dirty="0" err="1" smtClean="0">
                <a:solidFill>
                  <a:schemeClr val="bg1"/>
                </a:solidFill>
                <a:latin typeface="+mj-lt"/>
              </a:rPr>
              <a:t>sao</a:t>
            </a:r>
            <a:r>
              <a:rPr lang="en-US" sz="5400" dirty="0" smtClean="0">
                <a:solidFill>
                  <a:schemeClr val="bg1"/>
                </a:solidFill>
                <a:latin typeface="+mj-lt"/>
              </a:rPr>
              <a:t> </a:t>
            </a:r>
            <a:r>
              <a:rPr lang="en-US" sz="5400" dirty="0" err="1" smtClean="0">
                <a:solidFill>
                  <a:schemeClr val="bg1"/>
                </a:solidFill>
                <a:latin typeface="+mj-lt"/>
              </a:rPr>
              <a:t>sáng</a:t>
            </a:r>
            <a:r>
              <a:rPr lang="en-US" sz="5400" dirty="0" smtClean="0">
                <a:solidFill>
                  <a:schemeClr val="bg1"/>
                </a:solidFill>
                <a:latin typeface="+mj-lt"/>
              </a:rPr>
              <a:t> con say </a:t>
            </a:r>
            <a:r>
              <a:rPr lang="en-US" sz="5400" dirty="0" err="1" smtClean="0">
                <a:solidFill>
                  <a:schemeClr val="bg1"/>
                </a:solidFill>
                <a:latin typeface="+mj-lt"/>
              </a:rPr>
              <a:t>lời</a:t>
            </a:r>
            <a:r>
              <a:rPr lang="en-US" sz="5400" dirty="0" smtClean="0">
                <a:solidFill>
                  <a:schemeClr val="bg1"/>
                </a:solidFill>
                <a:latin typeface="+mj-lt"/>
              </a:rPr>
              <a:t> </a:t>
            </a:r>
            <a:r>
              <a:rPr lang="en-US" sz="5400" dirty="0" err="1" smtClean="0">
                <a:solidFill>
                  <a:schemeClr val="bg1"/>
                </a:solidFill>
                <a:latin typeface="+mj-lt"/>
              </a:rPr>
              <a:t>chúc</a:t>
            </a:r>
            <a:r>
              <a:rPr lang="en-US" sz="5400" dirty="0" smtClean="0">
                <a:solidFill>
                  <a:schemeClr val="bg1"/>
                </a:solidFill>
                <a:latin typeface="+mj-lt"/>
              </a:rPr>
              <a:t> </a:t>
            </a:r>
            <a:r>
              <a:rPr lang="en-US" sz="5400" dirty="0" err="1" smtClean="0">
                <a:solidFill>
                  <a:schemeClr val="bg1"/>
                </a:solidFill>
                <a:latin typeface="+mj-lt"/>
              </a:rPr>
              <a:t>tụng</a:t>
            </a:r>
            <a:r>
              <a:rPr lang="en-US" sz="5400" dirty="0" smtClean="0">
                <a:solidFill>
                  <a:schemeClr val="bg1"/>
                </a:solidFill>
                <a:latin typeface="+mj-lt"/>
              </a:rPr>
              <a:t> </a:t>
            </a:r>
            <a:r>
              <a:rPr lang="en-US" sz="5400" dirty="0" err="1" smtClean="0">
                <a:solidFill>
                  <a:schemeClr val="bg1"/>
                </a:solidFill>
                <a:latin typeface="+mj-lt"/>
              </a:rPr>
              <a:t>ngợi</a:t>
            </a:r>
            <a:r>
              <a:rPr lang="en-US" sz="5400" dirty="0" smtClean="0">
                <a:solidFill>
                  <a:schemeClr val="bg1"/>
                </a:solidFill>
                <a:latin typeface="+mj-lt"/>
              </a:rPr>
              <a:t> </a:t>
            </a:r>
            <a:r>
              <a:rPr lang="en-US" sz="5400" dirty="0" err="1" smtClean="0">
                <a:solidFill>
                  <a:schemeClr val="bg1"/>
                </a:solidFill>
                <a:latin typeface="+mj-lt"/>
              </a:rPr>
              <a:t>ca</a:t>
            </a:r>
            <a:r>
              <a:rPr lang="en-US" sz="5400" dirty="0" smtClean="0">
                <a:solidFill>
                  <a:schemeClr val="bg1"/>
                </a:solidFill>
                <a:latin typeface="+mj-lt"/>
              </a:rPr>
              <a:t> </a:t>
            </a:r>
            <a:r>
              <a:rPr lang="en-US" sz="5400" dirty="0" err="1" smtClean="0">
                <a:solidFill>
                  <a:schemeClr val="bg1"/>
                </a:solidFill>
                <a:latin typeface="+mj-lt"/>
              </a:rPr>
              <a:t>Danh</a:t>
            </a:r>
            <a:r>
              <a:rPr lang="en-US" sz="5400" dirty="0" smtClean="0">
                <a:solidFill>
                  <a:schemeClr val="bg1"/>
                </a:solidFill>
                <a:latin typeface="+mj-lt"/>
              </a:rPr>
              <a:t> </a:t>
            </a:r>
            <a:r>
              <a:rPr lang="en-US" sz="5400" dirty="0" err="1" smtClean="0">
                <a:solidFill>
                  <a:schemeClr val="bg1"/>
                </a:solidFill>
                <a:latin typeface="+mj-lt"/>
              </a:rPr>
              <a:t>Chá</a:t>
            </a:r>
            <a:r>
              <a:rPr lang="en-US" sz="5400" dirty="0" smtClean="0">
                <a:solidFill>
                  <a:schemeClr val="bg1"/>
                </a:solidFill>
                <a:latin typeface="+mj-lt"/>
              </a:rPr>
              <a:t> </a:t>
            </a:r>
            <a:r>
              <a:rPr lang="en-US" sz="5400" dirty="0" err="1" smtClean="0">
                <a:solidFill>
                  <a:schemeClr val="bg1"/>
                </a:solidFill>
                <a:latin typeface="+mj-lt"/>
              </a:rPr>
              <a:t>thôi</a:t>
            </a:r>
            <a:r>
              <a:rPr lang="en-US" sz="5400" dirty="0" smtClean="0">
                <a:solidFill>
                  <a:schemeClr val="bg1"/>
                </a:solidFill>
                <a:latin typeface="+mj-lt"/>
              </a:rPr>
              <a:t>. </a:t>
            </a:r>
            <a:endParaRPr lang="vi-VN" sz="5400" b="0" dirty="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5400" b="0" u="sng" dirty="0" smtClean="0">
                <a:solidFill>
                  <a:srgbClr val="FFFF00"/>
                </a:solidFill>
                <a:effectLst/>
                <a:latin typeface="+mj-lt"/>
              </a:rPr>
              <a:t>Tk</a:t>
            </a:r>
            <a:r>
              <a:rPr lang="en-US" sz="5400" u="sng" dirty="0">
                <a:solidFill>
                  <a:srgbClr val="FFFF00"/>
                </a:solidFill>
                <a:latin typeface="+mj-lt"/>
              </a:rPr>
              <a:t>3</a:t>
            </a:r>
            <a:r>
              <a:rPr lang="vi-VN" sz="5400" b="0" u="sng" dirty="0" smtClean="0">
                <a:solidFill>
                  <a:srgbClr val="FFFF00"/>
                </a:solidFill>
                <a:effectLst/>
                <a:latin typeface="+mj-lt"/>
              </a:rPr>
              <a:t>.</a:t>
            </a:r>
            <a:r>
              <a:rPr lang="vi-VN" sz="5400" b="0" dirty="0" smtClean="0">
                <a:solidFill>
                  <a:schemeClr val="bg1"/>
                </a:solidFill>
                <a:effectLst/>
                <a:latin typeface="+mj-lt"/>
              </a:rPr>
              <a:t> </a:t>
            </a:r>
            <a:r>
              <a:rPr lang="en-US" sz="5400" dirty="0" err="1" smtClean="0">
                <a:solidFill>
                  <a:schemeClr val="bg1"/>
                </a:solidFill>
                <a:latin typeface="+mj-lt"/>
              </a:rPr>
              <a:t>Gọi</a:t>
            </a:r>
            <a:r>
              <a:rPr lang="en-US" sz="5400" dirty="0" smtClean="0">
                <a:solidFill>
                  <a:schemeClr val="bg1"/>
                </a:solidFill>
                <a:latin typeface="+mj-lt"/>
              </a:rPr>
              <a:t> </a:t>
            </a:r>
            <a:r>
              <a:rPr lang="en-US" sz="5400" dirty="0" err="1" smtClean="0">
                <a:solidFill>
                  <a:schemeClr val="bg1"/>
                </a:solidFill>
                <a:latin typeface="+mj-lt"/>
              </a:rPr>
              <a:t>ngày</a:t>
            </a:r>
            <a:r>
              <a:rPr lang="en-US" sz="5400" dirty="0" smtClean="0">
                <a:solidFill>
                  <a:schemeClr val="bg1"/>
                </a:solidFill>
                <a:latin typeface="+mj-lt"/>
              </a:rPr>
              <a:t> </a:t>
            </a:r>
            <a:r>
              <a:rPr lang="en-US" sz="5400" dirty="0" err="1" smtClean="0">
                <a:solidFill>
                  <a:schemeClr val="bg1"/>
                </a:solidFill>
                <a:latin typeface="+mj-lt"/>
              </a:rPr>
              <a:t>hè</a:t>
            </a:r>
            <a:r>
              <a:rPr lang="en-US" sz="5400" dirty="0" smtClean="0">
                <a:solidFill>
                  <a:schemeClr val="bg1"/>
                </a:solidFill>
                <a:latin typeface="+mj-lt"/>
              </a:rPr>
              <a:t> </a:t>
            </a:r>
            <a:r>
              <a:rPr lang="en-US" sz="5400" dirty="0" err="1" smtClean="0">
                <a:solidFill>
                  <a:schemeClr val="bg1"/>
                </a:solidFill>
                <a:latin typeface="+mj-lt"/>
              </a:rPr>
              <a:t>cùng</a:t>
            </a:r>
            <a:r>
              <a:rPr lang="en-US" sz="5400" dirty="0" smtClean="0">
                <a:solidFill>
                  <a:schemeClr val="bg1"/>
                </a:solidFill>
                <a:latin typeface="+mj-lt"/>
              </a:rPr>
              <a:t> </a:t>
            </a:r>
            <a:r>
              <a:rPr lang="en-US" sz="5400" dirty="0" err="1" smtClean="0">
                <a:solidFill>
                  <a:schemeClr val="bg1"/>
                </a:solidFill>
                <a:latin typeface="+mj-lt"/>
              </a:rPr>
              <a:t>những</a:t>
            </a:r>
            <a:r>
              <a:rPr lang="en-US" sz="5400" dirty="0" smtClean="0">
                <a:solidFill>
                  <a:schemeClr val="bg1"/>
                </a:solidFill>
                <a:latin typeface="+mj-lt"/>
              </a:rPr>
              <a:t> </a:t>
            </a:r>
            <a:r>
              <a:rPr lang="en-US" sz="5400" dirty="0" err="1" smtClean="0">
                <a:solidFill>
                  <a:schemeClr val="bg1"/>
                </a:solidFill>
                <a:latin typeface="+mj-lt"/>
              </a:rPr>
              <a:t>tiếng</a:t>
            </a:r>
            <a:r>
              <a:rPr lang="en-US" sz="5400" dirty="0" smtClean="0">
                <a:solidFill>
                  <a:schemeClr val="bg1"/>
                </a:solidFill>
                <a:latin typeface="+mj-lt"/>
              </a:rPr>
              <a:t> </a:t>
            </a:r>
            <a:r>
              <a:rPr lang="en-US" sz="5400" dirty="0" err="1" smtClean="0">
                <a:solidFill>
                  <a:schemeClr val="bg1"/>
                </a:solidFill>
                <a:latin typeface="+mj-lt"/>
              </a:rPr>
              <a:t>mưa</a:t>
            </a:r>
            <a:r>
              <a:rPr lang="en-US" sz="5400" dirty="0" smtClean="0">
                <a:solidFill>
                  <a:schemeClr val="bg1"/>
                </a:solidFill>
                <a:latin typeface="+mj-lt"/>
              </a:rPr>
              <a:t> </a:t>
            </a:r>
            <a:r>
              <a:rPr lang="en-US" sz="5400" dirty="0" err="1" smtClean="0">
                <a:solidFill>
                  <a:schemeClr val="bg1"/>
                </a:solidFill>
                <a:latin typeface="+mj-lt"/>
              </a:rPr>
              <a:t>rơi</a:t>
            </a:r>
            <a:r>
              <a:rPr lang="en-US" sz="5400" dirty="0" smtClean="0">
                <a:solidFill>
                  <a:schemeClr val="bg1"/>
                </a:solidFill>
                <a:latin typeface="+mj-lt"/>
              </a:rPr>
              <a:t>. </a:t>
            </a:r>
            <a:r>
              <a:rPr lang="en-US" sz="5400" dirty="0" err="1" smtClean="0">
                <a:solidFill>
                  <a:schemeClr val="bg1"/>
                </a:solidFill>
                <a:latin typeface="+mj-lt"/>
              </a:rPr>
              <a:t>Để</a:t>
            </a:r>
            <a:r>
              <a:rPr lang="en-US" sz="5400" dirty="0" smtClean="0">
                <a:solidFill>
                  <a:schemeClr val="bg1"/>
                </a:solidFill>
                <a:latin typeface="+mj-lt"/>
              </a:rPr>
              <a:t> </a:t>
            </a:r>
            <a:r>
              <a:rPr lang="en-US" sz="5400" dirty="0" err="1" smtClean="0">
                <a:solidFill>
                  <a:schemeClr val="bg1"/>
                </a:solidFill>
                <a:latin typeface="+mj-lt"/>
              </a:rPr>
              <a:t>ngợi</a:t>
            </a:r>
            <a:r>
              <a:rPr lang="en-US" sz="5400" dirty="0" smtClean="0">
                <a:solidFill>
                  <a:schemeClr val="bg1"/>
                </a:solidFill>
                <a:latin typeface="+mj-lt"/>
              </a:rPr>
              <a:t> </a:t>
            </a:r>
            <a:r>
              <a:rPr lang="en-US" sz="5400" dirty="0" err="1" smtClean="0">
                <a:solidFill>
                  <a:schemeClr val="bg1"/>
                </a:solidFill>
                <a:latin typeface="+mj-lt"/>
              </a:rPr>
              <a:t>mừng</a:t>
            </a:r>
            <a:r>
              <a:rPr lang="en-US" sz="5400" dirty="0" smtClean="0">
                <a:solidFill>
                  <a:schemeClr val="bg1"/>
                </a:solidFill>
                <a:latin typeface="+mj-lt"/>
              </a:rPr>
              <a:t> </a:t>
            </a:r>
            <a:r>
              <a:rPr lang="en-US" sz="5400" dirty="0" err="1" smtClean="0">
                <a:solidFill>
                  <a:schemeClr val="bg1"/>
                </a:solidFill>
                <a:latin typeface="+mj-lt"/>
              </a:rPr>
              <a:t>tình</a:t>
            </a:r>
            <a:r>
              <a:rPr lang="en-US" sz="5400" dirty="0" smtClean="0">
                <a:solidFill>
                  <a:schemeClr val="bg1"/>
                </a:solidFill>
                <a:latin typeface="+mj-lt"/>
              </a:rPr>
              <a:t> </a:t>
            </a:r>
            <a:r>
              <a:rPr lang="en-US" sz="5400" dirty="0" err="1" smtClean="0">
                <a:solidFill>
                  <a:schemeClr val="bg1"/>
                </a:solidFill>
                <a:latin typeface="+mj-lt"/>
              </a:rPr>
              <a:t>Chúa</a:t>
            </a:r>
            <a:r>
              <a:rPr lang="en-US" sz="5400" dirty="0" smtClean="0">
                <a:solidFill>
                  <a:schemeClr val="bg1"/>
                </a:solidFill>
                <a:latin typeface="+mj-lt"/>
              </a:rPr>
              <a:t> </a:t>
            </a:r>
            <a:r>
              <a:rPr lang="en-US" sz="5400" dirty="0" err="1" smtClean="0">
                <a:solidFill>
                  <a:schemeClr val="bg1"/>
                </a:solidFill>
                <a:latin typeface="+mj-lt"/>
              </a:rPr>
              <a:t>mến</a:t>
            </a:r>
            <a:r>
              <a:rPr lang="en-US" sz="5400" dirty="0" smtClean="0">
                <a:solidFill>
                  <a:schemeClr val="bg1"/>
                </a:solidFill>
                <a:latin typeface="+mj-lt"/>
              </a:rPr>
              <a:t> </a:t>
            </a:r>
            <a:r>
              <a:rPr lang="en-US" sz="5400" dirty="0" err="1" smtClean="0">
                <a:solidFill>
                  <a:schemeClr val="bg1"/>
                </a:solidFill>
                <a:latin typeface="+mj-lt"/>
              </a:rPr>
              <a:t>yêu</a:t>
            </a:r>
            <a:r>
              <a:rPr lang="en-US" sz="5400" dirty="0" smtClean="0">
                <a:solidFill>
                  <a:schemeClr val="bg1"/>
                </a:solidFill>
                <a:latin typeface="+mj-lt"/>
              </a:rPr>
              <a:t> </a:t>
            </a:r>
            <a:r>
              <a:rPr lang="en-US" sz="5400" dirty="0" err="1" smtClean="0">
                <a:solidFill>
                  <a:schemeClr val="bg1"/>
                </a:solidFill>
                <a:latin typeface="+mj-lt"/>
              </a:rPr>
              <a:t>người</a:t>
            </a:r>
            <a:r>
              <a:rPr lang="en-US" sz="5400" dirty="0" smtClean="0">
                <a:solidFill>
                  <a:schemeClr val="bg1"/>
                </a:solidFill>
                <a:latin typeface="+mj-lt"/>
              </a:rPr>
              <a:t>. </a:t>
            </a:r>
            <a:r>
              <a:rPr lang="en-US" sz="5400" dirty="0" err="1" smtClean="0">
                <a:solidFill>
                  <a:schemeClr val="bg1"/>
                </a:solidFill>
                <a:latin typeface="+mj-lt"/>
              </a:rPr>
              <a:t>Và</a:t>
            </a:r>
            <a:r>
              <a:rPr lang="en-US" sz="5400" dirty="0" smtClean="0">
                <a:solidFill>
                  <a:schemeClr val="bg1"/>
                </a:solidFill>
                <a:latin typeface="+mj-lt"/>
              </a:rPr>
              <a:t> </a:t>
            </a:r>
            <a:r>
              <a:rPr lang="en-US" sz="5400" dirty="0" err="1" smtClean="0">
                <a:solidFill>
                  <a:schemeClr val="bg1"/>
                </a:solidFill>
                <a:latin typeface="+mj-lt"/>
              </a:rPr>
              <a:t>gọi</a:t>
            </a:r>
            <a:r>
              <a:rPr lang="en-US" sz="5400" dirty="0" smtClean="0">
                <a:solidFill>
                  <a:schemeClr val="bg1"/>
                </a:solidFill>
                <a:latin typeface="+mj-lt"/>
              </a:rPr>
              <a:t> </a:t>
            </a:r>
            <a:r>
              <a:rPr lang="en-US" sz="5400" dirty="0" err="1" smtClean="0">
                <a:solidFill>
                  <a:schemeClr val="bg1"/>
                </a:solidFill>
                <a:latin typeface="+mj-lt"/>
              </a:rPr>
              <a:t>mời</a:t>
            </a:r>
            <a:r>
              <a:rPr lang="en-US" sz="5400" dirty="0" smtClean="0">
                <a:solidFill>
                  <a:schemeClr val="bg1"/>
                </a:solidFill>
                <a:latin typeface="+mj-lt"/>
              </a:rPr>
              <a:t> </a:t>
            </a:r>
            <a:r>
              <a:rPr lang="en-US" sz="5400" dirty="0" err="1" smtClean="0">
                <a:solidFill>
                  <a:schemeClr val="bg1"/>
                </a:solidFill>
                <a:latin typeface="+mj-lt"/>
              </a:rPr>
              <a:t>mùa</a:t>
            </a:r>
            <a:r>
              <a:rPr lang="en-US" sz="5400" dirty="0" smtClean="0">
                <a:solidFill>
                  <a:schemeClr val="bg1"/>
                </a:solidFill>
                <a:latin typeface="+mj-lt"/>
              </a:rPr>
              <a:t> </a:t>
            </a:r>
            <a:r>
              <a:rPr lang="en-US" sz="5400" dirty="0" err="1" smtClean="0">
                <a:solidFill>
                  <a:schemeClr val="bg1"/>
                </a:solidFill>
                <a:latin typeface="+mj-lt"/>
              </a:rPr>
              <a:t>xuân</a:t>
            </a:r>
            <a:r>
              <a:rPr lang="en-US" sz="5400" dirty="0" smtClean="0">
                <a:solidFill>
                  <a:schemeClr val="bg1"/>
                </a:solidFill>
                <a:latin typeface="+mj-lt"/>
              </a:rPr>
              <a:t> </a:t>
            </a:r>
            <a:r>
              <a:rPr lang="en-US" sz="5400" dirty="0" err="1" smtClean="0">
                <a:solidFill>
                  <a:schemeClr val="bg1"/>
                </a:solidFill>
                <a:latin typeface="+mj-lt"/>
              </a:rPr>
              <a:t>hoa</a:t>
            </a:r>
            <a:r>
              <a:rPr lang="en-US" sz="5400" dirty="0" smtClean="0">
                <a:solidFill>
                  <a:schemeClr val="bg1"/>
                </a:solidFill>
                <a:latin typeface="+mj-lt"/>
              </a:rPr>
              <a:t> </a:t>
            </a:r>
            <a:r>
              <a:rPr lang="en-US" sz="5400" dirty="0" err="1" smtClean="0">
                <a:solidFill>
                  <a:schemeClr val="bg1"/>
                </a:solidFill>
                <a:latin typeface="+mj-lt"/>
              </a:rPr>
              <a:t>phơi</a:t>
            </a:r>
            <a:r>
              <a:rPr lang="en-US" sz="5400" dirty="0" smtClean="0">
                <a:solidFill>
                  <a:schemeClr val="bg1"/>
                </a:solidFill>
                <a:latin typeface="+mj-lt"/>
              </a:rPr>
              <a:t> </a:t>
            </a:r>
            <a:r>
              <a:rPr lang="en-US" sz="5400" dirty="0" err="1" smtClean="0">
                <a:solidFill>
                  <a:schemeClr val="bg1"/>
                </a:solidFill>
                <a:latin typeface="+mj-lt"/>
              </a:rPr>
              <a:t>phới</a:t>
            </a:r>
            <a:r>
              <a:rPr lang="en-US" sz="5400" dirty="0" smtClean="0">
                <a:solidFill>
                  <a:schemeClr val="bg1"/>
                </a:solidFill>
                <a:latin typeface="+mj-lt"/>
              </a:rPr>
              <a:t>. </a:t>
            </a:r>
            <a:r>
              <a:rPr lang="en-US" sz="5400" dirty="0" err="1" smtClean="0">
                <a:solidFill>
                  <a:schemeClr val="bg1"/>
                </a:solidFill>
                <a:latin typeface="+mj-lt"/>
              </a:rPr>
              <a:t>Cùng</a:t>
            </a:r>
            <a:r>
              <a:rPr lang="en-US" sz="5400" dirty="0" smtClean="0">
                <a:solidFill>
                  <a:schemeClr val="bg1"/>
                </a:solidFill>
                <a:latin typeface="+mj-lt"/>
              </a:rPr>
              <a:t> </a:t>
            </a:r>
            <a:r>
              <a:rPr lang="en-US" sz="5400" dirty="0" err="1" smtClean="0">
                <a:solidFill>
                  <a:schemeClr val="bg1"/>
                </a:solidFill>
                <a:latin typeface="+mj-lt"/>
              </a:rPr>
              <a:t>hợp</a:t>
            </a:r>
            <a:r>
              <a:rPr lang="en-US" sz="5400" dirty="0" smtClean="0">
                <a:solidFill>
                  <a:schemeClr val="bg1"/>
                </a:solidFill>
                <a:latin typeface="+mj-lt"/>
              </a:rPr>
              <a:t> </a:t>
            </a:r>
            <a:r>
              <a:rPr lang="en-US" sz="5400" dirty="0" err="1" smtClean="0">
                <a:solidFill>
                  <a:schemeClr val="bg1"/>
                </a:solidFill>
                <a:latin typeface="+mj-lt"/>
              </a:rPr>
              <a:t>lời</a:t>
            </a:r>
            <a:r>
              <a:rPr lang="en-US" sz="5400" dirty="0" smtClean="0">
                <a:solidFill>
                  <a:schemeClr val="bg1"/>
                </a:solidFill>
                <a:latin typeface="+mj-lt"/>
              </a:rPr>
              <a:t> </a:t>
            </a:r>
            <a:r>
              <a:rPr lang="en-US" sz="5400" dirty="0" err="1" smtClean="0">
                <a:solidFill>
                  <a:schemeClr val="bg1"/>
                </a:solidFill>
                <a:latin typeface="+mj-lt"/>
              </a:rPr>
              <a:t>lên</a:t>
            </a:r>
            <a:r>
              <a:rPr lang="en-US" sz="5400" dirty="0" smtClean="0">
                <a:solidFill>
                  <a:schemeClr val="bg1"/>
                </a:solidFill>
                <a:latin typeface="+mj-lt"/>
              </a:rPr>
              <a:t> </a:t>
            </a:r>
            <a:r>
              <a:rPr lang="en-US" sz="5400" dirty="0" err="1" smtClean="0">
                <a:solidFill>
                  <a:schemeClr val="bg1"/>
                </a:solidFill>
                <a:latin typeface="+mj-lt"/>
              </a:rPr>
              <a:t>tiếng</a:t>
            </a:r>
            <a:r>
              <a:rPr lang="en-US" sz="5400" dirty="0" smtClean="0">
                <a:solidFill>
                  <a:schemeClr val="bg1"/>
                </a:solidFill>
                <a:latin typeface="+mj-lt"/>
              </a:rPr>
              <a:t> </a:t>
            </a:r>
            <a:r>
              <a:rPr lang="en-US" sz="5400" dirty="0" err="1" smtClean="0">
                <a:solidFill>
                  <a:schemeClr val="bg1"/>
                </a:solidFill>
                <a:latin typeface="+mj-lt"/>
              </a:rPr>
              <a:t>ca</a:t>
            </a:r>
            <a:r>
              <a:rPr lang="en-US" sz="5400" dirty="0" smtClean="0">
                <a:solidFill>
                  <a:schemeClr val="bg1"/>
                </a:solidFill>
                <a:latin typeface="+mj-lt"/>
              </a:rPr>
              <a:t> </a:t>
            </a:r>
            <a:r>
              <a:rPr lang="en-US" sz="5400" dirty="0" err="1" smtClean="0">
                <a:solidFill>
                  <a:schemeClr val="bg1"/>
                </a:solidFill>
                <a:latin typeface="+mj-lt"/>
              </a:rPr>
              <a:t>tụng</a:t>
            </a:r>
            <a:r>
              <a:rPr lang="en-US" sz="5400" dirty="0" smtClean="0">
                <a:solidFill>
                  <a:schemeClr val="bg1"/>
                </a:solidFill>
                <a:latin typeface="+mj-lt"/>
              </a:rPr>
              <a:t> </a:t>
            </a:r>
            <a:r>
              <a:rPr lang="en-US" sz="5400" dirty="0" err="1" smtClean="0">
                <a:solidFill>
                  <a:schemeClr val="bg1"/>
                </a:solidFill>
                <a:latin typeface="+mj-lt"/>
              </a:rPr>
              <a:t>thôi</a:t>
            </a:r>
            <a:r>
              <a:rPr lang="en-US" sz="5400" dirty="0" smtClean="0">
                <a:solidFill>
                  <a:schemeClr val="bg1"/>
                </a:solidFill>
                <a:latin typeface="+mj-lt"/>
              </a:rPr>
              <a:t>. </a:t>
            </a:r>
            <a:endParaRPr lang="vi-VN" sz="54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5400" b="0" u="sng" dirty="0" smtClean="0">
                <a:solidFill>
                  <a:srgbClr val="FFFF00"/>
                </a:solidFill>
                <a:effectLst/>
                <a:latin typeface="+mj-lt"/>
              </a:rPr>
              <a:t>ĐK:</a:t>
            </a:r>
            <a:r>
              <a:rPr lang="vi-VN" sz="5400" b="0" dirty="0" smtClean="0">
                <a:solidFill>
                  <a:schemeClr val="bg1"/>
                </a:solidFill>
                <a:effectLst/>
                <a:latin typeface="+mj-lt"/>
              </a:rPr>
              <a:t> </a:t>
            </a:r>
            <a:r>
              <a:rPr lang="en-US" sz="5400" dirty="0" err="1" smtClean="0">
                <a:solidFill>
                  <a:schemeClr val="bg1"/>
                </a:solidFill>
                <a:latin typeface="+mj-lt"/>
              </a:rPr>
              <a:t>Từ</a:t>
            </a:r>
            <a:r>
              <a:rPr lang="en-US" sz="5400" dirty="0" smtClean="0">
                <a:solidFill>
                  <a:schemeClr val="bg1"/>
                </a:solidFill>
                <a:latin typeface="+mj-lt"/>
              </a:rPr>
              <a:t> </a:t>
            </a:r>
            <a:r>
              <a:rPr lang="en-US" sz="5400" dirty="0" err="1" smtClean="0">
                <a:solidFill>
                  <a:schemeClr val="bg1"/>
                </a:solidFill>
                <a:latin typeface="+mj-lt"/>
              </a:rPr>
              <a:t>bình</a:t>
            </a:r>
            <a:r>
              <a:rPr lang="en-US" sz="5400" dirty="0" smtClean="0">
                <a:solidFill>
                  <a:schemeClr val="bg1"/>
                </a:solidFill>
                <a:latin typeface="+mj-lt"/>
              </a:rPr>
              <a:t> minh con </a:t>
            </a:r>
            <a:r>
              <a:rPr lang="en-US" sz="5400" dirty="0" err="1" smtClean="0">
                <a:solidFill>
                  <a:schemeClr val="bg1"/>
                </a:solidFill>
                <a:latin typeface="+mj-lt"/>
              </a:rPr>
              <a:t>dâng</a:t>
            </a:r>
            <a:r>
              <a:rPr lang="en-US" sz="5400" dirty="0" smtClean="0">
                <a:solidFill>
                  <a:schemeClr val="bg1"/>
                </a:solidFill>
                <a:latin typeface="+mj-lt"/>
              </a:rPr>
              <a:t> </a:t>
            </a:r>
            <a:r>
              <a:rPr lang="en-US" sz="5400" dirty="0" err="1" smtClean="0">
                <a:solidFill>
                  <a:schemeClr val="bg1"/>
                </a:solidFill>
                <a:latin typeface="+mj-lt"/>
              </a:rPr>
              <a:t>hết</a:t>
            </a:r>
            <a:r>
              <a:rPr lang="en-US" sz="5400" dirty="0" smtClean="0">
                <a:solidFill>
                  <a:schemeClr val="bg1"/>
                </a:solidFill>
                <a:latin typeface="+mj-lt"/>
              </a:rPr>
              <a:t> </a:t>
            </a:r>
            <a:r>
              <a:rPr lang="en-US" sz="5400" dirty="0" err="1" smtClean="0">
                <a:solidFill>
                  <a:schemeClr val="bg1"/>
                </a:solidFill>
                <a:latin typeface="+mj-lt"/>
              </a:rPr>
              <a:t>tâm</a:t>
            </a:r>
            <a:r>
              <a:rPr lang="en-US" sz="5400" dirty="0" smtClean="0">
                <a:solidFill>
                  <a:schemeClr val="bg1"/>
                </a:solidFill>
                <a:latin typeface="+mj-lt"/>
              </a:rPr>
              <a:t> </a:t>
            </a:r>
            <a:r>
              <a:rPr lang="en-US" sz="5400" dirty="0" err="1" smtClean="0">
                <a:solidFill>
                  <a:schemeClr val="bg1"/>
                </a:solidFill>
                <a:latin typeface="+mj-lt"/>
              </a:rPr>
              <a:t>tình</a:t>
            </a:r>
            <a:r>
              <a:rPr lang="en-US" sz="5400" dirty="0" smtClean="0">
                <a:solidFill>
                  <a:schemeClr val="bg1"/>
                </a:solidFill>
                <a:latin typeface="+mj-lt"/>
              </a:rPr>
              <a:t>. </a:t>
            </a:r>
            <a:r>
              <a:rPr lang="en-US" sz="5400" dirty="0" err="1" smtClean="0">
                <a:solidFill>
                  <a:schemeClr val="bg1"/>
                </a:solidFill>
                <a:latin typeface="+mj-lt"/>
              </a:rPr>
              <a:t>Tụng</a:t>
            </a:r>
            <a:r>
              <a:rPr lang="en-US" sz="5400" dirty="0" smtClean="0">
                <a:solidFill>
                  <a:schemeClr val="bg1"/>
                </a:solidFill>
                <a:latin typeface="+mj-lt"/>
              </a:rPr>
              <a:t> </a:t>
            </a:r>
            <a:r>
              <a:rPr lang="en-US" sz="5400" dirty="0" err="1" smtClean="0">
                <a:solidFill>
                  <a:schemeClr val="bg1"/>
                </a:solidFill>
                <a:latin typeface="+mj-lt"/>
              </a:rPr>
              <a:t>ca</a:t>
            </a:r>
            <a:r>
              <a:rPr lang="en-US" sz="5400" dirty="0" smtClean="0">
                <a:solidFill>
                  <a:schemeClr val="bg1"/>
                </a:solidFill>
                <a:latin typeface="+mj-lt"/>
              </a:rPr>
              <a:t> </a:t>
            </a:r>
            <a:r>
              <a:rPr lang="en-US" sz="5400" dirty="0" err="1" smtClean="0">
                <a:solidFill>
                  <a:schemeClr val="bg1"/>
                </a:solidFill>
                <a:latin typeface="+mj-lt"/>
              </a:rPr>
              <a:t>Chúa</a:t>
            </a:r>
            <a:r>
              <a:rPr lang="en-US" sz="5400" dirty="0" smtClean="0">
                <a:solidFill>
                  <a:schemeClr val="bg1"/>
                </a:solidFill>
                <a:latin typeface="+mj-lt"/>
              </a:rPr>
              <a:t> </a:t>
            </a:r>
            <a:r>
              <a:rPr lang="en-US" sz="5400" dirty="0" err="1" smtClean="0">
                <a:solidFill>
                  <a:schemeClr val="bg1"/>
                </a:solidFill>
                <a:latin typeface="+mj-lt"/>
              </a:rPr>
              <a:t>Thiên</a:t>
            </a:r>
            <a:r>
              <a:rPr lang="en-US" sz="5400" dirty="0" smtClean="0">
                <a:solidFill>
                  <a:schemeClr val="bg1"/>
                </a:solidFill>
                <a:latin typeface="+mj-lt"/>
              </a:rPr>
              <a:t> </a:t>
            </a:r>
            <a:r>
              <a:rPr lang="en-US" sz="5400" dirty="0" err="1" smtClean="0">
                <a:solidFill>
                  <a:schemeClr val="bg1"/>
                </a:solidFill>
                <a:latin typeface="+mj-lt"/>
              </a:rPr>
              <a:t>Đình</a:t>
            </a:r>
            <a:r>
              <a:rPr lang="en-US" sz="5400" dirty="0" smtClean="0">
                <a:solidFill>
                  <a:schemeClr val="bg1"/>
                </a:solidFill>
                <a:latin typeface="+mj-lt"/>
              </a:rPr>
              <a:t> </a:t>
            </a:r>
            <a:r>
              <a:rPr lang="en-US" sz="5400" dirty="0" err="1" smtClean="0">
                <a:solidFill>
                  <a:schemeClr val="bg1"/>
                </a:solidFill>
                <a:latin typeface="+mj-lt"/>
              </a:rPr>
              <a:t>một</a:t>
            </a:r>
            <a:r>
              <a:rPr lang="en-US" sz="5400" dirty="0" smtClean="0">
                <a:solidFill>
                  <a:schemeClr val="bg1"/>
                </a:solidFill>
                <a:latin typeface="+mj-lt"/>
              </a:rPr>
              <a:t> </a:t>
            </a:r>
            <a:r>
              <a:rPr lang="en-US" sz="5400" dirty="0" err="1" smtClean="0">
                <a:solidFill>
                  <a:schemeClr val="bg1"/>
                </a:solidFill>
                <a:latin typeface="+mj-lt"/>
              </a:rPr>
              <a:t>bài</a:t>
            </a:r>
            <a:r>
              <a:rPr lang="en-US" sz="5400" dirty="0" smtClean="0">
                <a:solidFill>
                  <a:schemeClr val="bg1"/>
                </a:solidFill>
                <a:latin typeface="+mj-lt"/>
              </a:rPr>
              <a:t> </a:t>
            </a:r>
            <a:r>
              <a:rPr lang="en-US" sz="5400" dirty="0" err="1" smtClean="0">
                <a:solidFill>
                  <a:schemeClr val="bg1"/>
                </a:solidFill>
                <a:latin typeface="+mj-lt"/>
              </a:rPr>
              <a:t>thơ</a:t>
            </a:r>
            <a:r>
              <a:rPr lang="en-US" sz="5400" dirty="0" smtClean="0">
                <a:solidFill>
                  <a:schemeClr val="bg1"/>
                </a:solidFill>
                <a:latin typeface="+mj-lt"/>
              </a:rPr>
              <a:t> </a:t>
            </a:r>
            <a:r>
              <a:rPr lang="en-US" sz="5400" dirty="0" err="1" smtClean="0">
                <a:solidFill>
                  <a:schemeClr val="bg1"/>
                </a:solidFill>
                <a:latin typeface="+mj-lt"/>
              </a:rPr>
              <a:t>kính</a:t>
            </a:r>
            <a:r>
              <a:rPr lang="en-US" sz="5400" dirty="0" smtClean="0">
                <a:solidFill>
                  <a:schemeClr val="bg1"/>
                </a:solidFill>
                <a:latin typeface="+mj-lt"/>
              </a:rPr>
              <a:t> tin. </a:t>
            </a:r>
            <a:r>
              <a:rPr lang="en-US" sz="5400" dirty="0" err="1" smtClean="0">
                <a:solidFill>
                  <a:schemeClr val="bg1"/>
                </a:solidFill>
                <a:latin typeface="+mj-lt"/>
              </a:rPr>
              <a:t>Trọn</a:t>
            </a:r>
            <a:r>
              <a:rPr lang="en-US" sz="5400" dirty="0" smtClean="0">
                <a:solidFill>
                  <a:schemeClr val="bg1"/>
                </a:solidFill>
                <a:latin typeface="+mj-lt"/>
              </a:rPr>
              <a:t> </a:t>
            </a:r>
            <a:r>
              <a:rPr lang="en-US" sz="5400" dirty="0" err="1" smtClean="0">
                <a:solidFill>
                  <a:schemeClr val="bg1"/>
                </a:solidFill>
                <a:latin typeface="+mj-lt"/>
              </a:rPr>
              <a:t>tình</a:t>
            </a:r>
            <a:r>
              <a:rPr lang="en-US" sz="5400" dirty="0" smtClean="0">
                <a:solidFill>
                  <a:schemeClr val="bg1"/>
                </a:solidFill>
                <a:latin typeface="+mj-lt"/>
              </a:rPr>
              <a:t> </a:t>
            </a:r>
            <a:r>
              <a:rPr lang="en-US" sz="5400" dirty="0" err="1" smtClean="0">
                <a:solidFill>
                  <a:schemeClr val="bg1"/>
                </a:solidFill>
                <a:latin typeface="+mj-lt"/>
              </a:rPr>
              <a:t>yêu</a:t>
            </a:r>
            <a:r>
              <a:rPr lang="en-US" sz="5400" dirty="0" smtClean="0">
                <a:solidFill>
                  <a:schemeClr val="bg1"/>
                </a:solidFill>
                <a:latin typeface="+mj-lt"/>
              </a:rPr>
              <a:t> </a:t>
            </a:r>
            <a:r>
              <a:rPr lang="en-US" sz="5400" dirty="0" err="1" smtClean="0">
                <a:solidFill>
                  <a:schemeClr val="bg1"/>
                </a:solidFill>
                <a:latin typeface="+mj-lt"/>
              </a:rPr>
              <a:t>khi</a:t>
            </a:r>
            <a:r>
              <a:rPr lang="en-US" sz="5400" dirty="0" smtClean="0">
                <a:solidFill>
                  <a:schemeClr val="bg1"/>
                </a:solidFill>
                <a:latin typeface="+mj-lt"/>
              </a:rPr>
              <a:t> </a:t>
            </a:r>
            <a:r>
              <a:rPr lang="en-US" sz="5400" dirty="0" err="1" smtClean="0">
                <a:solidFill>
                  <a:schemeClr val="bg1"/>
                </a:solidFill>
                <a:latin typeface="+mj-lt"/>
              </a:rPr>
              <a:t>đêm</a:t>
            </a:r>
            <a:r>
              <a:rPr lang="en-US" sz="5400" dirty="0" smtClean="0">
                <a:solidFill>
                  <a:schemeClr val="bg1"/>
                </a:solidFill>
                <a:latin typeface="+mj-lt"/>
              </a:rPr>
              <a:t> </a:t>
            </a:r>
            <a:r>
              <a:rPr lang="en-US" sz="5400" dirty="0" err="1" smtClean="0">
                <a:solidFill>
                  <a:schemeClr val="bg1"/>
                </a:solidFill>
                <a:latin typeface="+mj-lt"/>
              </a:rPr>
              <a:t>về</a:t>
            </a:r>
            <a:r>
              <a:rPr lang="en-US" sz="5400" dirty="0" smtClean="0">
                <a:solidFill>
                  <a:schemeClr val="bg1"/>
                </a:solidFill>
                <a:latin typeface="+mj-lt"/>
              </a:rPr>
              <a:t> </a:t>
            </a:r>
            <a:r>
              <a:rPr lang="en-US" sz="5400" dirty="0" err="1" smtClean="0">
                <a:solidFill>
                  <a:schemeClr val="bg1"/>
                </a:solidFill>
                <a:latin typeface="+mj-lt"/>
              </a:rPr>
              <a:t>sao</a:t>
            </a:r>
            <a:r>
              <a:rPr lang="en-US" sz="5400" dirty="0" smtClean="0">
                <a:solidFill>
                  <a:schemeClr val="bg1"/>
                </a:solidFill>
                <a:latin typeface="+mj-lt"/>
              </a:rPr>
              <a:t> </a:t>
            </a:r>
            <a:r>
              <a:rPr lang="en-US" sz="5400" dirty="0" err="1" smtClean="0">
                <a:solidFill>
                  <a:schemeClr val="bg1"/>
                </a:solidFill>
                <a:latin typeface="+mj-lt"/>
              </a:rPr>
              <a:t>sáng</a:t>
            </a:r>
            <a:r>
              <a:rPr lang="en-US" sz="5400" dirty="0" smtClean="0">
                <a:solidFill>
                  <a:schemeClr val="bg1"/>
                </a:solidFill>
                <a:latin typeface="+mj-lt"/>
              </a:rPr>
              <a:t> con say </a:t>
            </a:r>
            <a:r>
              <a:rPr lang="en-US" sz="5400" dirty="0" err="1" smtClean="0">
                <a:solidFill>
                  <a:schemeClr val="bg1"/>
                </a:solidFill>
                <a:latin typeface="+mj-lt"/>
              </a:rPr>
              <a:t>lời</a:t>
            </a:r>
            <a:r>
              <a:rPr lang="en-US" sz="5400" dirty="0" smtClean="0">
                <a:solidFill>
                  <a:schemeClr val="bg1"/>
                </a:solidFill>
                <a:latin typeface="+mj-lt"/>
              </a:rPr>
              <a:t> </a:t>
            </a:r>
            <a:r>
              <a:rPr lang="en-US" sz="5400" dirty="0" err="1" smtClean="0">
                <a:solidFill>
                  <a:schemeClr val="bg1"/>
                </a:solidFill>
                <a:latin typeface="+mj-lt"/>
              </a:rPr>
              <a:t>chúc</a:t>
            </a:r>
            <a:r>
              <a:rPr lang="en-US" sz="5400" dirty="0" smtClean="0">
                <a:solidFill>
                  <a:schemeClr val="bg1"/>
                </a:solidFill>
                <a:latin typeface="+mj-lt"/>
              </a:rPr>
              <a:t> </a:t>
            </a:r>
            <a:r>
              <a:rPr lang="en-US" sz="5400" dirty="0" err="1" smtClean="0">
                <a:solidFill>
                  <a:schemeClr val="bg1"/>
                </a:solidFill>
                <a:latin typeface="+mj-lt"/>
              </a:rPr>
              <a:t>tụng</a:t>
            </a:r>
            <a:r>
              <a:rPr lang="en-US" sz="5400" dirty="0" smtClean="0">
                <a:solidFill>
                  <a:schemeClr val="bg1"/>
                </a:solidFill>
                <a:latin typeface="+mj-lt"/>
              </a:rPr>
              <a:t> </a:t>
            </a:r>
            <a:r>
              <a:rPr lang="en-US" sz="5400" dirty="0" err="1" smtClean="0">
                <a:solidFill>
                  <a:schemeClr val="bg1"/>
                </a:solidFill>
                <a:latin typeface="+mj-lt"/>
              </a:rPr>
              <a:t>ngợi</a:t>
            </a:r>
            <a:r>
              <a:rPr lang="en-US" sz="5400" dirty="0" smtClean="0">
                <a:solidFill>
                  <a:schemeClr val="bg1"/>
                </a:solidFill>
                <a:latin typeface="+mj-lt"/>
              </a:rPr>
              <a:t> </a:t>
            </a:r>
            <a:r>
              <a:rPr lang="en-US" sz="5400" dirty="0" err="1" smtClean="0">
                <a:solidFill>
                  <a:schemeClr val="bg1"/>
                </a:solidFill>
                <a:latin typeface="+mj-lt"/>
              </a:rPr>
              <a:t>ca</a:t>
            </a:r>
            <a:r>
              <a:rPr lang="en-US" sz="5400" dirty="0" smtClean="0">
                <a:solidFill>
                  <a:schemeClr val="bg1"/>
                </a:solidFill>
                <a:latin typeface="+mj-lt"/>
              </a:rPr>
              <a:t> </a:t>
            </a:r>
            <a:r>
              <a:rPr lang="en-US" sz="5400" dirty="0" err="1" smtClean="0">
                <a:solidFill>
                  <a:schemeClr val="bg1"/>
                </a:solidFill>
                <a:latin typeface="+mj-lt"/>
              </a:rPr>
              <a:t>Danh</a:t>
            </a:r>
            <a:r>
              <a:rPr lang="en-US" sz="5400" dirty="0" smtClean="0">
                <a:solidFill>
                  <a:schemeClr val="bg1"/>
                </a:solidFill>
                <a:latin typeface="+mj-lt"/>
              </a:rPr>
              <a:t> </a:t>
            </a:r>
            <a:r>
              <a:rPr lang="en-US" sz="5400" dirty="0" err="1" smtClean="0">
                <a:solidFill>
                  <a:schemeClr val="bg1"/>
                </a:solidFill>
                <a:latin typeface="+mj-lt"/>
              </a:rPr>
              <a:t>Chá</a:t>
            </a:r>
            <a:r>
              <a:rPr lang="en-US" sz="5400" dirty="0" smtClean="0">
                <a:solidFill>
                  <a:schemeClr val="bg1"/>
                </a:solidFill>
                <a:latin typeface="+mj-lt"/>
              </a:rPr>
              <a:t> </a:t>
            </a:r>
            <a:r>
              <a:rPr lang="en-US" sz="5400" dirty="0" err="1" smtClean="0">
                <a:solidFill>
                  <a:schemeClr val="bg1"/>
                </a:solidFill>
                <a:latin typeface="+mj-lt"/>
              </a:rPr>
              <a:t>thôi</a:t>
            </a:r>
            <a:r>
              <a:rPr lang="en-US" sz="5400" dirty="0" smtClean="0">
                <a:solidFill>
                  <a:schemeClr val="bg1"/>
                </a:solidFill>
                <a:latin typeface="+mj-lt"/>
              </a:rPr>
              <a:t>. </a:t>
            </a:r>
            <a:endParaRPr lang="vi-VN" sz="5400" b="0" dirty="0">
              <a:solidFill>
                <a:schemeClr val="bg1"/>
              </a:solidFill>
              <a:effectLst/>
              <a:latin typeface="+mj-lt"/>
            </a:endParaRPr>
          </a:p>
        </p:txBody>
      </p:sp>
    </p:spTree>
    <p:extLst>
      <p:ext uri="{BB962C8B-B14F-4D97-AF65-F5344CB8AC3E}">
        <p14:creationId xmlns:p14="http://schemas.microsoft.com/office/powerpoint/2010/main" val="188329582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968301"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ngôn sứ Dacaria</a:t>
            </a:r>
            <a:endParaRPr lang="en-US" sz="3600">
              <a:solidFill>
                <a:srgbClr val="FFFF00"/>
              </a:solidFill>
            </a:endParaRPr>
          </a:p>
        </p:txBody>
      </p:sp>
      <p:sp>
        <p:nvSpPr>
          <p:cNvPr id="7" name="TextBox 6"/>
          <p:cNvSpPr txBox="1"/>
          <p:nvPr/>
        </p:nvSpPr>
        <p:spPr>
          <a:xfrm>
            <a:off x="228600" y="3486150"/>
            <a:ext cx="7207422" cy="1569660"/>
          </a:xfrm>
          <a:prstGeom prst="rect">
            <a:avLst/>
          </a:prstGeom>
          <a:noFill/>
        </p:spPr>
        <p:txBody>
          <a:bodyPr wrap="none" rtlCol="0">
            <a:spAutoFit/>
          </a:bodyPr>
          <a:lstStyle/>
          <a:p>
            <a:r>
              <a:rPr lang="en-US" sz="3200" smtClean="0">
                <a:solidFill>
                  <a:srgbClr val="FFFF00"/>
                </a:solidFill>
              </a:rPr>
              <a:t>Thánh Vịnh 144</a:t>
            </a:r>
          </a:p>
          <a:p>
            <a:r>
              <a:rPr lang="vi-VN" sz="3200">
                <a:solidFill>
                  <a:srgbClr val="FFFF00"/>
                </a:solidFill>
              </a:rPr>
              <a:t>Lạy Chúa con thờ, là vua của </a:t>
            </a:r>
            <a:r>
              <a:rPr lang="vi-VN" sz="3200" smtClean="0">
                <a:solidFill>
                  <a:srgbClr val="FFFF00"/>
                </a:solidFill>
              </a:rPr>
              <a:t>con,</a:t>
            </a:r>
            <a:endParaRPr lang="en-US" sz="3200" smtClean="0">
              <a:solidFill>
                <a:srgbClr val="FFFF00"/>
              </a:solidFill>
            </a:endParaRPr>
          </a:p>
          <a:p>
            <a:r>
              <a:rPr lang="vi-VN" sz="3200" smtClean="0">
                <a:solidFill>
                  <a:srgbClr val="FFFF00"/>
                </a:solidFill>
              </a:rPr>
              <a:t>con </a:t>
            </a:r>
            <a:r>
              <a:rPr lang="vi-VN" sz="3200">
                <a:solidFill>
                  <a:srgbClr val="FFFF00"/>
                </a:solidFill>
              </a:rPr>
              <a:t>chúc tụng Danh Chúa đến 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smtClean="0">
                <a:solidFill>
                  <a:srgbClr val="FFFF00"/>
                </a:solidFill>
              </a:rPr>
              <a:t>Thánh Vịnh 144</a:t>
            </a:r>
            <a:br>
              <a:rPr lang="en-US" sz="5400" smtClean="0">
                <a:solidFill>
                  <a:srgbClr val="FFFF00"/>
                </a:solidFill>
              </a:rPr>
            </a:br>
            <a:r>
              <a:rPr lang="en-US" sz="5400" smtClean="0">
                <a:solidFill>
                  <a:srgbClr val="FFFF00"/>
                </a:solidFill>
              </a:rPr>
              <a:t>Chúa Nhật XIV Thường Niên</a:t>
            </a:r>
            <a:br>
              <a:rPr lang="en-US" sz="5400" smtClean="0">
                <a:solidFill>
                  <a:srgbClr val="FFFF00"/>
                </a:solidFill>
              </a:rPr>
            </a:br>
            <a:r>
              <a:rPr lang="en-US" sz="5400" smtClean="0">
                <a:solidFill>
                  <a:srgbClr val="FFFF00"/>
                </a:solidFill>
              </a:rPr>
              <a:t>Năm A</a:t>
            </a:r>
            <a:br>
              <a:rPr lang="en-US" sz="5400" smtClean="0">
                <a:solidFill>
                  <a:srgbClr val="FFFF00"/>
                </a:solidFill>
              </a:rPr>
            </a:br>
            <a:r>
              <a:rPr lang="en-US" sz="5400" smtClean="0">
                <a:solidFill>
                  <a:schemeClr val="bg1"/>
                </a:solidFill>
              </a:rPr>
              <a:t>Lm Kim Long 04 Câu</a:t>
            </a:r>
            <a:endParaRPr lang="en-US" sz="5400">
              <a:solidFill>
                <a:schemeClr val="bg1"/>
              </a:solidFill>
            </a:endParaRPr>
          </a:p>
        </p:txBody>
      </p:sp>
    </p:spTree>
    <p:extLst>
      <p:ext uri="{BB962C8B-B14F-4D97-AF65-F5344CB8AC3E}">
        <p14:creationId xmlns:p14="http://schemas.microsoft.com/office/powerpoint/2010/main" val="7461282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414890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1114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Tk1:</a:t>
            </a:r>
            <a:r>
              <a:rPr lang="en-US" sz="5400" smtClean="0">
                <a:solidFill>
                  <a:schemeClr val="bg1"/>
                </a:solidFill>
              </a:rPr>
              <a:t> </a:t>
            </a:r>
            <a:r>
              <a:rPr lang="vi-VN" sz="5400" smtClean="0">
                <a:solidFill>
                  <a:schemeClr val="bg1"/>
                </a:solidFill>
              </a:rPr>
              <a:t>Lạy Chúa con thờ, là Vua của con. Con ca tụng Danh Chúa muôn đời. Tán dương Ngài tới hết mọi ngày, chúc tụng tôn vinh Thánh Danh Ngài vạn kiếp ngàn thu.</a:t>
            </a:r>
            <a:endParaRPr lang="en-US" sz="5400">
              <a:solidFill>
                <a:schemeClr val="bg1"/>
              </a:solidFill>
            </a:endParaRPr>
          </a:p>
        </p:txBody>
      </p:sp>
    </p:spTree>
    <p:extLst>
      <p:ext uri="{BB962C8B-B14F-4D97-AF65-F5344CB8AC3E}">
        <p14:creationId xmlns:p14="http://schemas.microsoft.com/office/powerpoint/2010/main" val="41535149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800" u="sng" smtClean="0">
                <a:solidFill>
                  <a:srgbClr val="FFFF00"/>
                </a:solidFill>
              </a:rPr>
              <a:t>Tk2:</a:t>
            </a:r>
            <a:r>
              <a:rPr lang="en-US" sz="4800" smtClean="0">
                <a:solidFill>
                  <a:schemeClr val="bg1"/>
                </a:solidFill>
              </a:rPr>
              <a:t> </a:t>
            </a:r>
            <a:r>
              <a:rPr lang="vi-VN" sz="4800" smtClean="0">
                <a:solidFill>
                  <a:schemeClr val="bg1"/>
                </a:solidFill>
              </a:rPr>
              <a:t>Thật Chúa nhân hậu và hay xót thương, không mau giận nhưng sẵn ân tình. Chúa nhân hậu với hết mọi người, tỏ lòng khoan dung với muôn loài Ngài đã dựng nên.</a:t>
            </a:r>
            <a:endParaRPr lang="en-US" sz="4800">
              <a:solidFill>
                <a:schemeClr val="bg1"/>
              </a:solidFill>
            </a:endParaRPr>
          </a:p>
        </p:txBody>
      </p:sp>
    </p:spTree>
    <p:extLst>
      <p:ext uri="{BB962C8B-B14F-4D97-AF65-F5344CB8AC3E}">
        <p14:creationId xmlns:p14="http://schemas.microsoft.com/office/powerpoint/2010/main" val="4026393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smtClean="0">
                <a:solidFill>
                  <a:srgbClr val="FFFF00"/>
                </a:solidFill>
              </a:rPr>
              <a:t>Tk3:</a:t>
            </a:r>
            <a:r>
              <a:rPr lang="en-US" sz="4800" smtClean="0">
                <a:solidFill>
                  <a:schemeClr val="bg1"/>
                </a:solidFill>
              </a:rPr>
              <a:t> </a:t>
            </a:r>
            <a:r>
              <a:rPr lang="vi-VN" sz="4800" smtClean="0">
                <a:solidFill>
                  <a:schemeClr val="bg1"/>
                </a:solidFill>
              </a:rPr>
              <a:t>Việc Chúa đã làm đều phải tán dương. Tôi trung phải lên tiếng ca tụng, nói lên rằng: Nước Chúa vinh hiển. Hãy cùng tuyên xưng: Chúa ra thờ thực rất quyền uy.</a:t>
            </a:r>
          </a:p>
        </p:txBody>
      </p:sp>
    </p:spTree>
    <p:extLst>
      <p:ext uri="{BB962C8B-B14F-4D97-AF65-F5344CB8AC3E}">
        <p14:creationId xmlns:p14="http://schemas.microsoft.com/office/powerpoint/2010/main" val="5097208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5400" u="sng" smtClean="0">
                <a:solidFill>
                  <a:srgbClr val="FFFF00"/>
                </a:solidFill>
              </a:rPr>
              <a:t>Tk4:</a:t>
            </a:r>
            <a:r>
              <a:rPr lang="en-US" sz="5400" smtClean="0">
                <a:solidFill>
                  <a:schemeClr val="bg1"/>
                </a:solidFill>
              </a:rPr>
              <a:t> </a:t>
            </a:r>
            <a:r>
              <a:rPr lang="vi-VN" sz="5400" smtClean="0">
                <a:solidFill>
                  <a:schemeClr val="bg1"/>
                </a:solidFill>
              </a:rPr>
              <a:t>Ngài phán bao lời đều thật tín trung. Bao công việc chan chứa ân tình. Kẻ ngã quỵ Chúa đã nâng dậy, những người khom lưng cũng tay Ngài dìu đứng thẳng lên.</a:t>
            </a:r>
          </a:p>
        </p:txBody>
      </p:sp>
    </p:spTree>
    <p:extLst>
      <p:ext uri="{BB962C8B-B14F-4D97-AF65-F5344CB8AC3E}">
        <p14:creationId xmlns:p14="http://schemas.microsoft.com/office/powerpoint/2010/main" val="18158948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152400" y="3257550"/>
            <a:ext cx="8252580" cy="1754326"/>
          </a:xfrm>
          <a:prstGeom prst="rect">
            <a:avLst/>
          </a:prstGeom>
          <a:noFill/>
        </p:spPr>
        <p:txBody>
          <a:bodyPr wrap="none" rtlCol="0">
            <a:spAutoFit/>
          </a:bodyPr>
          <a:lstStyle/>
          <a:p>
            <a:r>
              <a:rPr lang="en-US" sz="3600" smtClean="0">
                <a:solidFill>
                  <a:srgbClr val="FFFF00"/>
                </a:solidFill>
              </a:rPr>
              <a:t>Nếu nhờ Thần Khí, anh em diệt trừ những</a:t>
            </a:r>
            <a:br>
              <a:rPr lang="en-US" sz="3600" smtClean="0">
                <a:solidFill>
                  <a:srgbClr val="FFFF00"/>
                </a:solidFill>
              </a:rPr>
            </a:br>
            <a:r>
              <a:rPr lang="en-US" sz="3600" smtClean="0">
                <a:solidFill>
                  <a:srgbClr val="FFFF00"/>
                </a:solidFill>
              </a:rPr>
              <a:t>hành vi của con người ích kỷ nơi anh em,</a:t>
            </a:r>
          </a:p>
          <a:p>
            <a:r>
              <a:rPr lang="en-US" sz="3600" smtClean="0">
                <a:solidFill>
                  <a:srgbClr val="FFFF00"/>
                </a:solidFill>
              </a:rPr>
              <a:t>thì anh em sẽ được sống.</a:t>
            </a:r>
            <a:endParaRPr lang="en-US" sz="36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smtClean="0">
                <a:solidFill>
                  <a:schemeClr val="bg1"/>
                </a:solidFill>
              </a:rPr>
              <a:t>Lạy Cha là Chúa Cả trời đất, chúc tụng Cha, vì Cha đã mạc khải nước trời cho những người bé mọn.</a:t>
            </a:r>
            <a:endParaRPr lang="en-US" sz="60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11490602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smtClean="0">
                <a:solidFill>
                  <a:schemeClr val="bg1"/>
                </a:solidFill>
              </a:rPr>
              <a:t>Lạy Cha là Chúa Cả trời đất, chúc tụng Cha, vì Cha đã mạc khải nước trời cho những người bé mọn.</a:t>
            </a:r>
            <a:endParaRPr lang="en-US" sz="60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5783998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 y="0"/>
            <a:ext cx="9152474" cy="5143500"/>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dirty="0" err="1" smtClean="0">
                <a:solidFill>
                  <a:srgbClr val="FFFF00"/>
                </a:solidFill>
              </a:rPr>
              <a:t>Kính</a:t>
            </a:r>
            <a:r>
              <a:rPr lang="en-US" sz="4000" dirty="0" smtClean="0">
                <a:solidFill>
                  <a:srgbClr val="FFFF00"/>
                </a:solidFill>
              </a:rPr>
              <a:t> </a:t>
            </a:r>
            <a:r>
              <a:rPr lang="en-US" sz="4000" dirty="0" err="1" smtClean="0">
                <a:solidFill>
                  <a:srgbClr val="FFFF00"/>
                </a:solidFill>
              </a:rPr>
              <a:t>tiến</a:t>
            </a:r>
            <a:r>
              <a:rPr lang="en-US" sz="4000" dirty="0" smtClean="0">
                <a:solidFill>
                  <a:srgbClr val="FFFF00"/>
                </a:solidFill>
              </a:rPr>
              <a:t> </a:t>
            </a:r>
            <a:r>
              <a:rPr lang="en-US" sz="4000" dirty="0" err="1" smtClean="0">
                <a:solidFill>
                  <a:srgbClr val="FFFF00"/>
                </a:solidFill>
              </a:rPr>
              <a:t>Chúa</a:t>
            </a:r>
            <a:r>
              <a:rPr lang="en-US" sz="4000" dirty="0">
                <a:solidFill>
                  <a:srgbClr val="FFFF00"/>
                </a:solidFill>
              </a:rPr>
              <a:t/>
            </a:r>
            <a:br>
              <a:rPr lang="en-US" sz="4000" dirty="0">
                <a:solidFill>
                  <a:srgbClr val="FFFF00"/>
                </a:solidFill>
              </a:rPr>
            </a:br>
            <a:r>
              <a:rPr lang="en-US" sz="4000" i="1" dirty="0" smtClean="0">
                <a:solidFill>
                  <a:schemeClr val="bg1"/>
                </a:solidFill>
              </a:rPr>
              <a:t>Kim Long</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marL="27385" indent="0" algn="just">
              <a:lnSpc>
                <a:spcPct val="130000"/>
              </a:lnSpc>
            </a:pPr>
            <a:r>
              <a:rPr lang="en-US" altLang="en-US" sz="4800" b="1" u="sng" dirty="0" err="1">
                <a:solidFill>
                  <a:srgbClr val="FFFF00"/>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rPr>
              <a:t>Đk</a:t>
            </a:r>
            <a:r>
              <a:rPr lang="en-US" altLang="en-US" sz="4800" b="1" u="sng" dirty="0">
                <a:solidFill>
                  <a:srgbClr val="FFFF00"/>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rPr>
              <a:t>:</a:t>
            </a:r>
            <a:r>
              <a:rPr lang="en-US" altLang="en-US" sz="4800" b="1" dirty="0">
                <a:solidFill>
                  <a:srgbClr val="FFFF00"/>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rPr>
              <a:t> </a:t>
            </a:r>
            <a:r>
              <a:rPr lang="vi-VN" sz="4800" b="1" dirty="0">
                <a:solidFill>
                  <a:schemeClr val="bg1"/>
                </a:solidFill>
              </a:rPr>
              <a:t>Bánh miến với ly rượu nho,</a:t>
            </a:r>
            <a:r>
              <a:rPr lang="en-US" sz="4800" b="1" dirty="0">
                <a:solidFill>
                  <a:schemeClr val="bg1"/>
                </a:solidFill>
              </a:rPr>
              <a:t> </a:t>
            </a:r>
            <a:r>
              <a:rPr lang="vi-VN" sz="4800" b="1" dirty="0">
                <a:solidFill>
                  <a:schemeClr val="bg1"/>
                </a:solidFill>
              </a:rPr>
              <a:t>kính tiến Chúa với bao tâm tình thơm tho bay tới thiên đình.</a:t>
            </a:r>
            <a:r>
              <a:rPr lang="en-US" sz="4800" b="1" dirty="0">
                <a:solidFill>
                  <a:schemeClr val="bg1"/>
                </a:solidFill>
              </a:rPr>
              <a:t> </a:t>
            </a:r>
            <a:r>
              <a:rPr lang="vi-VN" sz="4800" b="1" dirty="0">
                <a:solidFill>
                  <a:schemeClr val="bg1"/>
                </a:solidFill>
              </a:rPr>
              <a:t>Hòa lẫn với hương kinh nguyện Chúa khứng nhận cho.</a:t>
            </a:r>
            <a:endParaRPr lang="en-US" altLang="en-US" sz="4800" b="1" u="sng" dirty="0">
              <a:solidFill>
                <a:schemeClr val="bg1"/>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marL="27385" indent="0" algn="just">
              <a:lnSpc>
                <a:spcPct val="120000"/>
              </a:lnSpc>
            </a:pPr>
            <a:r>
              <a:rPr lang="en-US" altLang="en-US" sz="4800" b="1" u="sng" dirty="0">
                <a:solidFill>
                  <a:srgbClr val="FFFF00"/>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rPr>
              <a:t>Tk1:</a:t>
            </a:r>
            <a:r>
              <a:rPr lang="en-US" altLang="en-US" sz="4800" b="1" dirty="0">
                <a:solidFill>
                  <a:schemeClr val="bg1"/>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rPr>
              <a:t> </a:t>
            </a:r>
            <a:r>
              <a:rPr lang="vi-VN" sz="4800" b="1" dirty="0">
                <a:solidFill>
                  <a:schemeClr val="bg1"/>
                </a:solidFill>
              </a:rPr>
              <a:t>Tấm bánh này chính Chúa </a:t>
            </a:r>
            <a:r>
              <a:rPr lang="en-US" sz="4800" b="1" dirty="0" err="1">
                <a:solidFill>
                  <a:schemeClr val="bg1"/>
                </a:solidFill>
              </a:rPr>
              <a:t>rộng</a:t>
            </a:r>
            <a:r>
              <a:rPr lang="en-US" sz="4800" b="1" dirty="0">
                <a:solidFill>
                  <a:schemeClr val="bg1"/>
                </a:solidFill>
              </a:rPr>
              <a:t> ban,</a:t>
            </a:r>
            <a:r>
              <a:rPr lang="vi-VN" sz="4800" b="1" dirty="0">
                <a:solidFill>
                  <a:schemeClr val="bg1"/>
                </a:solidFill>
              </a:rPr>
              <a:t> bởi cây lúa con vun trồng và Ngài khiến trổ bông.</a:t>
            </a:r>
            <a:r>
              <a:rPr lang="en-US" sz="4800" b="1" dirty="0">
                <a:solidFill>
                  <a:schemeClr val="bg1"/>
                </a:solidFill>
              </a:rPr>
              <a:t> </a:t>
            </a:r>
            <a:r>
              <a:rPr lang="vi-VN" sz="4800" b="1" dirty="0">
                <a:solidFill>
                  <a:schemeClr val="bg1"/>
                </a:solidFill>
              </a:rPr>
              <a:t>Xin dâng lên để thành nguồn sống nhân trần.</a:t>
            </a:r>
            <a:endParaRPr lang="en-US" altLang="en-US" sz="4800" b="1" u="sng" dirty="0">
              <a:solidFill>
                <a:schemeClr val="bg1"/>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marL="27385" indent="0" algn="just">
              <a:lnSpc>
                <a:spcPct val="120000"/>
              </a:lnSpc>
            </a:pPr>
            <a:r>
              <a:rPr lang="en-US" altLang="en-US" sz="4800" b="1" u="sng" dirty="0">
                <a:solidFill>
                  <a:srgbClr val="FFFF00"/>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rPr>
              <a:t>Tk2:</a:t>
            </a:r>
            <a:r>
              <a:rPr lang="en-US" altLang="en-US" sz="4800" b="1" dirty="0">
                <a:solidFill>
                  <a:schemeClr val="bg1"/>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rPr>
              <a:t> </a:t>
            </a:r>
            <a:r>
              <a:rPr lang="en-US" altLang="en-US" sz="4800" b="1" dirty="0" err="1">
                <a:solidFill>
                  <a:schemeClr val="bg1"/>
                </a:solidFill>
              </a:rPr>
              <a:t>Đấy</a:t>
            </a:r>
            <a:r>
              <a:rPr lang="en-US" altLang="en-US" sz="4800" b="1" dirty="0">
                <a:solidFill>
                  <a:schemeClr val="bg1"/>
                </a:solidFill>
              </a:rPr>
              <a:t> </a:t>
            </a:r>
            <a:r>
              <a:rPr lang="en-US" altLang="en-US" sz="4800" b="1" dirty="0" err="1">
                <a:solidFill>
                  <a:schemeClr val="bg1"/>
                </a:solidFill>
              </a:rPr>
              <a:t>chén</a:t>
            </a:r>
            <a:r>
              <a:rPr lang="en-US" altLang="en-US" sz="4800" b="1" dirty="0">
                <a:solidFill>
                  <a:schemeClr val="bg1"/>
                </a:solidFill>
              </a:rPr>
              <a:t> </a:t>
            </a:r>
            <a:r>
              <a:rPr lang="en-US" altLang="en-US" sz="4800" b="1" dirty="0" err="1">
                <a:solidFill>
                  <a:schemeClr val="bg1"/>
                </a:solidFill>
              </a:rPr>
              <a:t>rượu</a:t>
            </a:r>
            <a:r>
              <a:rPr lang="en-US" altLang="en-US" sz="4800" b="1" dirty="0">
                <a:solidFill>
                  <a:schemeClr val="bg1"/>
                </a:solidFill>
              </a:rPr>
              <a:t> </a:t>
            </a:r>
            <a:r>
              <a:rPr lang="en-US" altLang="en-US" sz="4800" b="1" dirty="0" err="1">
                <a:solidFill>
                  <a:schemeClr val="bg1"/>
                </a:solidFill>
              </a:rPr>
              <a:t>chính</a:t>
            </a:r>
            <a:r>
              <a:rPr lang="en-US" altLang="en-US" sz="4800" b="1" dirty="0">
                <a:solidFill>
                  <a:schemeClr val="bg1"/>
                </a:solidFill>
              </a:rPr>
              <a:t> </a:t>
            </a:r>
            <a:r>
              <a:rPr lang="en-US" altLang="en-US" sz="4800" b="1" dirty="0" err="1">
                <a:solidFill>
                  <a:schemeClr val="bg1"/>
                </a:solidFill>
              </a:rPr>
              <a:t>Chúa</a:t>
            </a:r>
            <a:r>
              <a:rPr lang="en-US" altLang="en-US" sz="4800" b="1" dirty="0">
                <a:solidFill>
                  <a:schemeClr val="bg1"/>
                </a:solidFill>
              </a:rPr>
              <a:t> </a:t>
            </a:r>
            <a:r>
              <a:rPr lang="en-US" altLang="en-US" sz="4800" b="1" dirty="0" err="1">
                <a:solidFill>
                  <a:schemeClr val="bg1"/>
                </a:solidFill>
              </a:rPr>
              <a:t>rộng</a:t>
            </a:r>
            <a:r>
              <a:rPr lang="en-US" altLang="en-US" sz="4800" b="1" dirty="0">
                <a:solidFill>
                  <a:schemeClr val="bg1"/>
                </a:solidFill>
              </a:rPr>
              <a:t> ban, </a:t>
            </a:r>
            <a:r>
              <a:rPr lang="en-US" altLang="en-US" sz="4800" b="1" dirty="0" err="1">
                <a:solidFill>
                  <a:schemeClr val="bg1"/>
                </a:solidFill>
              </a:rPr>
              <a:t>bởi</a:t>
            </a:r>
            <a:r>
              <a:rPr lang="en-US" altLang="en-US" sz="4800" b="1" dirty="0">
                <a:solidFill>
                  <a:schemeClr val="bg1"/>
                </a:solidFill>
              </a:rPr>
              <a:t> </a:t>
            </a:r>
            <a:r>
              <a:rPr lang="en-US" altLang="en-US" sz="4800" b="1" dirty="0" err="1">
                <a:solidFill>
                  <a:schemeClr val="bg1"/>
                </a:solidFill>
              </a:rPr>
              <a:t>bao</a:t>
            </a:r>
            <a:r>
              <a:rPr lang="en-US" altLang="en-US" sz="4800" b="1" dirty="0">
                <a:solidFill>
                  <a:schemeClr val="bg1"/>
                </a:solidFill>
              </a:rPr>
              <a:t> </a:t>
            </a:r>
            <a:r>
              <a:rPr lang="en-US" altLang="en-US" sz="4800" b="1" dirty="0" err="1">
                <a:solidFill>
                  <a:schemeClr val="bg1"/>
                </a:solidFill>
              </a:rPr>
              <a:t>trái</a:t>
            </a:r>
            <a:r>
              <a:rPr lang="en-US" altLang="en-US" sz="4800" b="1" dirty="0">
                <a:solidFill>
                  <a:schemeClr val="bg1"/>
                </a:solidFill>
              </a:rPr>
              <a:t> </a:t>
            </a:r>
            <a:r>
              <a:rPr lang="en-US" altLang="en-US" sz="4800" b="1" dirty="0" err="1">
                <a:solidFill>
                  <a:schemeClr val="bg1"/>
                </a:solidFill>
              </a:rPr>
              <a:t>nho</a:t>
            </a:r>
            <a:r>
              <a:rPr lang="en-US" altLang="en-US" sz="4800" b="1" dirty="0">
                <a:solidFill>
                  <a:schemeClr val="bg1"/>
                </a:solidFill>
              </a:rPr>
              <a:t> </a:t>
            </a:r>
            <a:r>
              <a:rPr lang="en-US" altLang="en-US" sz="4800" b="1" dirty="0" err="1">
                <a:solidFill>
                  <a:schemeClr val="bg1"/>
                </a:solidFill>
              </a:rPr>
              <a:t>thơm</a:t>
            </a:r>
            <a:r>
              <a:rPr lang="en-US" altLang="en-US" sz="4800" b="1" dirty="0">
                <a:solidFill>
                  <a:schemeClr val="bg1"/>
                </a:solidFill>
              </a:rPr>
              <a:t> </a:t>
            </a:r>
            <a:r>
              <a:rPr lang="en-US" altLang="en-US" sz="4800" b="1" dirty="0" err="1">
                <a:solidFill>
                  <a:schemeClr val="bg1"/>
                </a:solidFill>
              </a:rPr>
              <a:t>nồng</a:t>
            </a:r>
            <a:r>
              <a:rPr lang="en-US" altLang="en-US" sz="4800" b="1" dirty="0">
                <a:solidFill>
                  <a:schemeClr val="bg1"/>
                </a:solidFill>
              </a:rPr>
              <a:t>, </a:t>
            </a:r>
            <a:r>
              <a:rPr lang="en-US" altLang="en-US" sz="4800" b="1" dirty="0" err="1">
                <a:solidFill>
                  <a:schemeClr val="bg1"/>
                </a:solidFill>
              </a:rPr>
              <a:t>người</a:t>
            </a:r>
            <a:r>
              <a:rPr lang="en-US" altLang="en-US" sz="4800" b="1" dirty="0">
                <a:solidFill>
                  <a:schemeClr val="bg1"/>
                </a:solidFill>
              </a:rPr>
              <a:t> </a:t>
            </a:r>
            <a:r>
              <a:rPr lang="en-US" altLang="en-US" sz="4800" b="1" dirty="0" err="1">
                <a:solidFill>
                  <a:schemeClr val="bg1"/>
                </a:solidFill>
              </a:rPr>
              <a:t>trồng</a:t>
            </a:r>
            <a:r>
              <a:rPr lang="en-US" altLang="en-US" sz="4800" b="1" dirty="0">
                <a:solidFill>
                  <a:schemeClr val="bg1"/>
                </a:solidFill>
              </a:rPr>
              <a:t> </a:t>
            </a:r>
            <a:r>
              <a:rPr lang="en-US" altLang="en-US" sz="4800" b="1" dirty="0" err="1">
                <a:solidFill>
                  <a:schemeClr val="bg1"/>
                </a:solidFill>
              </a:rPr>
              <a:t>tưới</a:t>
            </a:r>
            <a:r>
              <a:rPr lang="en-US" altLang="en-US" sz="4800" b="1" dirty="0">
                <a:solidFill>
                  <a:schemeClr val="bg1"/>
                </a:solidFill>
              </a:rPr>
              <a:t> </a:t>
            </a:r>
            <a:r>
              <a:rPr lang="en-US" altLang="en-US" sz="4800" b="1" dirty="0" err="1">
                <a:solidFill>
                  <a:schemeClr val="bg1"/>
                </a:solidFill>
              </a:rPr>
              <a:t>khổ</a:t>
            </a:r>
            <a:r>
              <a:rPr lang="en-US" altLang="en-US" sz="4800" b="1" dirty="0">
                <a:solidFill>
                  <a:schemeClr val="bg1"/>
                </a:solidFill>
              </a:rPr>
              <a:t> </a:t>
            </a:r>
            <a:r>
              <a:rPr lang="en-US" altLang="en-US" sz="4800" b="1" dirty="0" err="1">
                <a:solidFill>
                  <a:schemeClr val="bg1"/>
                </a:solidFill>
              </a:rPr>
              <a:t>công</a:t>
            </a:r>
            <a:r>
              <a:rPr lang="en-US" altLang="en-US" sz="4800" b="1" dirty="0">
                <a:solidFill>
                  <a:schemeClr val="bg1"/>
                </a:solidFill>
              </a:rPr>
              <a:t>. </a:t>
            </a:r>
            <a:r>
              <a:rPr lang="en-US" altLang="en-US" sz="4800" b="1" dirty="0" err="1">
                <a:solidFill>
                  <a:schemeClr val="bg1"/>
                </a:solidFill>
              </a:rPr>
              <a:t>Xin</a:t>
            </a:r>
            <a:r>
              <a:rPr lang="en-US" altLang="en-US" sz="4800" b="1" dirty="0">
                <a:solidFill>
                  <a:schemeClr val="bg1"/>
                </a:solidFill>
              </a:rPr>
              <a:t> </a:t>
            </a:r>
            <a:r>
              <a:rPr lang="en-US" altLang="en-US" sz="4800" b="1" dirty="0" err="1">
                <a:solidFill>
                  <a:schemeClr val="bg1"/>
                </a:solidFill>
              </a:rPr>
              <a:t>dâng</a:t>
            </a:r>
            <a:r>
              <a:rPr lang="en-US" altLang="en-US" sz="4800" b="1" dirty="0">
                <a:solidFill>
                  <a:schemeClr val="bg1"/>
                </a:solidFill>
              </a:rPr>
              <a:t> </a:t>
            </a:r>
            <a:r>
              <a:rPr lang="en-US" altLang="en-US" sz="4800" b="1" dirty="0" err="1">
                <a:solidFill>
                  <a:schemeClr val="bg1"/>
                </a:solidFill>
              </a:rPr>
              <a:t>lên</a:t>
            </a:r>
            <a:r>
              <a:rPr lang="en-US" altLang="en-US" sz="4800" b="1" dirty="0">
                <a:solidFill>
                  <a:schemeClr val="bg1"/>
                </a:solidFill>
              </a:rPr>
              <a:t> </a:t>
            </a:r>
            <a:r>
              <a:rPr lang="en-US" altLang="en-US" sz="4800" b="1" dirty="0" err="1">
                <a:solidFill>
                  <a:schemeClr val="bg1"/>
                </a:solidFill>
              </a:rPr>
              <a:t>để</a:t>
            </a:r>
            <a:r>
              <a:rPr lang="en-US" altLang="en-US" sz="4800" b="1" dirty="0">
                <a:solidFill>
                  <a:schemeClr val="bg1"/>
                </a:solidFill>
              </a:rPr>
              <a:t> </a:t>
            </a:r>
            <a:r>
              <a:rPr lang="en-US" altLang="en-US" sz="4800" b="1" dirty="0" err="1">
                <a:solidFill>
                  <a:schemeClr val="bg1"/>
                </a:solidFill>
              </a:rPr>
              <a:t>thành</a:t>
            </a:r>
            <a:r>
              <a:rPr lang="en-US" altLang="en-US" sz="4800" b="1" dirty="0">
                <a:solidFill>
                  <a:schemeClr val="bg1"/>
                </a:solidFill>
              </a:rPr>
              <a:t> </a:t>
            </a:r>
            <a:r>
              <a:rPr lang="en-US" altLang="en-US" sz="4800" b="1" dirty="0" err="1">
                <a:solidFill>
                  <a:schemeClr val="bg1"/>
                </a:solidFill>
              </a:rPr>
              <a:t>của</a:t>
            </a:r>
            <a:r>
              <a:rPr lang="en-US" altLang="en-US" sz="4800" b="1" dirty="0">
                <a:solidFill>
                  <a:schemeClr val="bg1"/>
                </a:solidFill>
              </a:rPr>
              <a:t> </a:t>
            </a:r>
            <a:r>
              <a:rPr lang="en-US" altLang="en-US" sz="4800" b="1" dirty="0" err="1">
                <a:solidFill>
                  <a:schemeClr val="bg1"/>
                </a:solidFill>
              </a:rPr>
              <a:t>uống</a:t>
            </a:r>
            <a:r>
              <a:rPr lang="en-US" altLang="en-US" sz="4800" b="1" dirty="0">
                <a:solidFill>
                  <a:schemeClr val="bg1"/>
                </a:solidFill>
              </a:rPr>
              <a:t> </a:t>
            </a:r>
            <a:r>
              <a:rPr lang="en-US" altLang="en-US" sz="4800" b="1" dirty="0" err="1">
                <a:solidFill>
                  <a:schemeClr val="bg1"/>
                </a:solidFill>
              </a:rPr>
              <a:t>nhân</a:t>
            </a:r>
            <a:r>
              <a:rPr lang="en-US" altLang="en-US" sz="4800" b="1" dirty="0">
                <a:solidFill>
                  <a:schemeClr val="bg1"/>
                </a:solidFill>
              </a:rPr>
              <a:t> </a:t>
            </a:r>
            <a:r>
              <a:rPr lang="en-US" altLang="en-US" sz="4800" b="1" dirty="0" err="1">
                <a:solidFill>
                  <a:schemeClr val="bg1"/>
                </a:solidFill>
              </a:rPr>
              <a:t>trần</a:t>
            </a:r>
            <a:r>
              <a:rPr lang="en-US" altLang="en-US" sz="4800" b="1" dirty="0">
                <a:solidFill>
                  <a:schemeClr val="bg1"/>
                </a:solidFill>
              </a:rPr>
              <a:t>. </a:t>
            </a:r>
            <a:endParaRPr lang="en-US" altLang="en-US" sz="4800" b="1" u="sng" dirty="0">
              <a:solidFill>
                <a:schemeClr val="bg1"/>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marL="27385" indent="0" algn="just">
              <a:lnSpc>
                <a:spcPct val="130000"/>
              </a:lnSpc>
            </a:pPr>
            <a:r>
              <a:rPr lang="en-US" altLang="en-US" sz="4800" b="1" u="sng" dirty="0" err="1">
                <a:solidFill>
                  <a:srgbClr val="FFFF00"/>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rPr>
              <a:t>Đk</a:t>
            </a:r>
            <a:r>
              <a:rPr lang="en-US" altLang="en-US" sz="4800" b="1" u="sng" dirty="0">
                <a:solidFill>
                  <a:srgbClr val="FFFF00"/>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rPr>
              <a:t>:</a:t>
            </a:r>
            <a:r>
              <a:rPr lang="en-US" altLang="en-US" sz="4800" b="1" dirty="0">
                <a:solidFill>
                  <a:srgbClr val="FFFF00"/>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rPr>
              <a:t> </a:t>
            </a:r>
            <a:r>
              <a:rPr lang="vi-VN" sz="4800" b="1" dirty="0">
                <a:solidFill>
                  <a:schemeClr val="bg1"/>
                </a:solidFill>
              </a:rPr>
              <a:t>Bánh miến với ly rượu nho,</a:t>
            </a:r>
            <a:r>
              <a:rPr lang="en-US" sz="4800" b="1" dirty="0">
                <a:solidFill>
                  <a:schemeClr val="bg1"/>
                </a:solidFill>
              </a:rPr>
              <a:t> </a:t>
            </a:r>
            <a:r>
              <a:rPr lang="vi-VN" sz="4800" b="1" dirty="0">
                <a:solidFill>
                  <a:schemeClr val="bg1"/>
                </a:solidFill>
              </a:rPr>
              <a:t>kính tiến Chúa với bao tâm tình thơm tho bay tới thiên đình.</a:t>
            </a:r>
            <a:r>
              <a:rPr lang="en-US" sz="4800" b="1" dirty="0">
                <a:solidFill>
                  <a:schemeClr val="bg1"/>
                </a:solidFill>
              </a:rPr>
              <a:t> </a:t>
            </a:r>
            <a:r>
              <a:rPr lang="vi-VN" sz="4800" b="1" dirty="0">
                <a:solidFill>
                  <a:schemeClr val="bg1"/>
                </a:solidFill>
              </a:rPr>
              <a:t>Hòa lẫn với hương kinh nguyện Chúa khứng nhận cho.</a:t>
            </a:r>
            <a:endParaRPr lang="en-US" altLang="en-US" sz="4800" b="1" u="sng" dirty="0">
              <a:solidFill>
                <a:schemeClr val="bg1"/>
              </a:solidFill>
              <a:effectLst>
                <a:outerShdw blurRad="38100" dist="38100" dir="2700000" algn="tl">
                  <a:srgbClr val="000000">
                    <a:alpha val="43137"/>
                  </a:srgbClr>
                </a:outerShdw>
              </a:effectLst>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4318575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err="1" smtClean="0">
                <a:solidFill>
                  <a:srgbClr val="FFFF00"/>
                </a:solidFill>
                <a:effectLst/>
              </a:rPr>
              <a:t>Ca</a:t>
            </a:r>
            <a:r>
              <a:rPr lang="en-US" sz="6000" b="0" dirty="0" smtClean="0">
                <a:solidFill>
                  <a:srgbClr val="FFFF00"/>
                </a:solidFill>
                <a:effectLst/>
              </a:rPr>
              <a:t> </a:t>
            </a:r>
            <a:r>
              <a:rPr lang="en-US" sz="6000" b="0" dirty="0" err="1" smtClean="0">
                <a:solidFill>
                  <a:srgbClr val="FFFF00"/>
                </a:solidFill>
                <a:effectLst/>
              </a:rPr>
              <a:t>Nguyện</a:t>
            </a:r>
            <a:r>
              <a:rPr lang="en-US" sz="6000" b="0" dirty="0" smtClean="0">
                <a:solidFill>
                  <a:srgbClr val="FFFF00"/>
                </a:solidFill>
                <a:effectLst/>
              </a:rPr>
              <a:t> </a:t>
            </a:r>
            <a:r>
              <a:rPr lang="en-US" sz="6000" b="0" dirty="0" err="1" smtClean="0">
                <a:solidFill>
                  <a:srgbClr val="FFFF00"/>
                </a:solidFill>
                <a:effectLst/>
              </a:rPr>
              <a:t>Hiệp</a:t>
            </a:r>
            <a:r>
              <a:rPr lang="en-US" sz="6000" b="0" dirty="0" smtClean="0">
                <a:solidFill>
                  <a:srgbClr val="FFFF00"/>
                </a:solidFill>
                <a:effectLst/>
              </a:rPr>
              <a:t> </a:t>
            </a:r>
            <a:r>
              <a:rPr lang="en-US" sz="6000" b="0" dirty="0" err="1" smtClean="0">
                <a:solidFill>
                  <a:srgbClr val="FFFF00"/>
                </a:solidFill>
                <a:effectLst/>
              </a:rPr>
              <a:t>Lễ</a:t>
            </a:r>
            <a:r>
              <a:rPr lang="en-US" sz="6000" b="0" dirty="0" smtClean="0">
                <a:solidFill>
                  <a:srgbClr val="FFFF00"/>
                </a:solidFill>
                <a:effectLst/>
              </a:rPr>
              <a:t/>
            </a:r>
            <a:br>
              <a:rPr lang="en-US" sz="6000" b="0" dirty="0" smtClean="0">
                <a:solidFill>
                  <a:srgbClr val="FFFF00"/>
                </a:solidFill>
                <a:effectLst/>
              </a:rPr>
            </a:br>
            <a:r>
              <a:rPr lang="en-US" sz="6600" dirty="0" err="1" smtClean="0">
                <a:solidFill>
                  <a:srgbClr val="FFFF00"/>
                </a:solidFill>
              </a:rPr>
              <a:t>Hãy</a:t>
            </a:r>
            <a:r>
              <a:rPr lang="en-US" sz="6600" dirty="0" smtClean="0">
                <a:solidFill>
                  <a:srgbClr val="FFFF00"/>
                </a:solidFill>
              </a:rPr>
              <a:t> </a:t>
            </a:r>
            <a:r>
              <a:rPr lang="en-US" sz="6600" dirty="0" err="1" smtClean="0">
                <a:solidFill>
                  <a:srgbClr val="FFFF00"/>
                </a:solidFill>
              </a:rPr>
              <a:t>Đến</a:t>
            </a:r>
            <a:r>
              <a:rPr lang="en-US" sz="6600" dirty="0" smtClean="0">
                <a:solidFill>
                  <a:srgbClr val="FFFF00"/>
                </a:solidFill>
              </a:rPr>
              <a:t> </a:t>
            </a:r>
            <a:r>
              <a:rPr lang="en-US" sz="6600" dirty="0" err="1" smtClean="0">
                <a:solidFill>
                  <a:srgbClr val="FFFF00"/>
                </a:solidFill>
              </a:rPr>
              <a:t>Với</a:t>
            </a:r>
            <a:r>
              <a:rPr lang="en-US" sz="6600" dirty="0" smtClean="0">
                <a:solidFill>
                  <a:srgbClr val="FFFF00"/>
                </a:solidFill>
              </a:rPr>
              <a:t> </a:t>
            </a:r>
            <a:r>
              <a:rPr lang="en-US" sz="6600" dirty="0" err="1" smtClean="0">
                <a:solidFill>
                  <a:srgbClr val="FFFF00"/>
                </a:solidFill>
              </a:rPr>
              <a:t>Chúa</a:t>
            </a:r>
            <a:r>
              <a:rPr lang="en-US" sz="6600" dirty="0" smtClean="0">
                <a:solidFill>
                  <a:srgbClr val="FFFF00"/>
                </a:solidFill>
              </a:rPr>
              <a:t/>
            </a:r>
            <a:br>
              <a:rPr lang="en-US" sz="6600" dirty="0" smtClean="0">
                <a:solidFill>
                  <a:srgbClr val="FFFF00"/>
                </a:solidFill>
              </a:rPr>
            </a:br>
            <a:r>
              <a:rPr lang="en-US" sz="4000" i="1" dirty="0" err="1" smtClean="0">
                <a:solidFill>
                  <a:schemeClr val="bg1"/>
                </a:solidFill>
              </a:rPr>
              <a:t>Mi</a:t>
            </a:r>
            <a:r>
              <a:rPr lang="en-US" sz="4000" i="1" dirty="0" smtClean="0">
                <a:solidFill>
                  <a:schemeClr val="bg1"/>
                </a:solidFill>
              </a:rPr>
              <a:t> </a:t>
            </a:r>
            <a:r>
              <a:rPr lang="en-US" sz="4000" i="1" dirty="0" err="1" smtClean="0">
                <a:solidFill>
                  <a:schemeClr val="bg1"/>
                </a:solidFill>
              </a:rPr>
              <a:t>Trầm</a:t>
            </a:r>
            <a:endParaRPr lang="en-US" sz="66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dirty="0" smtClean="0">
                <a:solidFill>
                  <a:srgbClr val="FFFF00"/>
                </a:solidFill>
              </a:rPr>
              <a:t>Tk1</a:t>
            </a:r>
            <a:r>
              <a:rPr lang="en-US" sz="4700" b="0" u="sng" dirty="0" smtClean="0">
                <a:solidFill>
                  <a:srgbClr val="FFFF00"/>
                </a:solidFill>
                <a:effectLst/>
              </a:rPr>
              <a:t>:</a:t>
            </a:r>
            <a:r>
              <a:rPr lang="en-US" sz="4700" b="0" dirty="0" smtClean="0">
                <a:solidFill>
                  <a:schemeClr val="bg1"/>
                </a:solidFill>
                <a:effectLst/>
              </a:rPr>
              <a:t> </a:t>
            </a:r>
            <a:r>
              <a:rPr lang="en-US" sz="4700" dirty="0" err="1">
                <a:solidFill>
                  <a:schemeClr val="bg1"/>
                </a:solidFill>
              </a:rPr>
              <a:t>H</a:t>
            </a:r>
            <a:r>
              <a:rPr lang="en-US" sz="4700" dirty="0" err="1" smtClean="0">
                <a:solidFill>
                  <a:schemeClr val="bg1"/>
                </a:solidFill>
              </a:rPr>
              <a:t>ãy</a:t>
            </a:r>
            <a:r>
              <a:rPr lang="en-US" sz="4700" dirty="0" smtClean="0">
                <a:solidFill>
                  <a:schemeClr val="bg1"/>
                </a:solidFill>
              </a:rPr>
              <a:t> </a:t>
            </a:r>
            <a:r>
              <a:rPr lang="en-US" sz="4700" dirty="0" err="1" smtClean="0">
                <a:solidFill>
                  <a:schemeClr val="bg1"/>
                </a:solidFill>
              </a:rPr>
              <a:t>đến</a:t>
            </a:r>
            <a:r>
              <a:rPr lang="en-US" sz="4700" dirty="0" smtClean="0">
                <a:solidFill>
                  <a:schemeClr val="bg1"/>
                </a:solidFill>
              </a:rPr>
              <a:t> </a:t>
            </a:r>
            <a:r>
              <a:rPr lang="en-US" sz="4700" dirty="0" err="1" smtClean="0">
                <a:solidFill>
                  <a:schemeClr val="bg1"/>
                </a:solidFill>
              </a:rPr>
              <a:t>với</a:t>
            </a:r>
            <a:r>
              <a:rPr lang="en-US" sz="4700" dirty="0" smtClean="0">
                <a:solidFill>
                  <a:schemeClr val="bg1"/>
                </a:solidFill>
              </a:rPr>
              <a:t> </a:t>
            </a:r>
            <a:r>
              <a:rPr lang="en-US" sz="4700" dirty="0" err="1" smtClean="0">
                <a:solidFill>
                  <a:schemeClr val="bg1"/>
                </a:solidFill>
              </a:rPr>
              <a:t>Ngài</a:t>
            </a:r>
            <a:r>
              <a:rPr lang="en-US" sz="4700" dirty="0" smtClean="0">
                <a:solidFill>
                  <a:schemeClr val="bg1"/>
                </a:solidFill>
              </a:rPr>
              <a:t> </a:t>
            </a:r>
            <a:r>
              <a:rPr lang="en-US" sz="4700" dirty="0" err="1" smtClean="0">
                <a:solidFill>
                  <a:schemeClr val="bg1"/>
                </a:solidFill>
              </a:rPr>
              <a:t>hỡi</a:t>
            </a:r>
            <a:r>
              <a:rPr lang="en-US" sz="4700" dirty="0" smtClean="0">
                <a:solidFill>
                  <a:schemeClr val="bg1"/>
                </a:solidFill>
              </a:rPr>
              <a:t> </a:t>
            </a:r>
            <a:r>
              <a:rPr lang="en-US" sz="4700" dirty="0" err="1" smtClean="0">
                <a:solidFill>
                  <a:schemeClr val="bg1"/>
                </a:solidFill>
              </a:rPr>
              <a:t>những</a:t>
            </a:r>
            <a:r>
              <a:rPr lang="en-US" sz="4700" dirty="0" smtClean="0">
                <a:solidFill>
                  <a:schemeClr val="bg1"/>
                </a:solidFill>
              </a:rPr>
              <a:t> </a:t>
            </a:r>
            <a:r>
              <a:rPr lang="en-US" sz="4700" dirty="0" err="1" smtClean="0">
                <a:solidFill>
                  <a:schemeClr val="bg1"/>
                </a:solidFill>
              </a:rPr>
              <a:t>ai</a:t>
            </a:r>
            <a:r>
              <a:rPr lang="en-US" sz="4700" dirty="0" smtClean="0">
                <a:solidFill>
                  <a:schemeClr val="bg1"/>
                </a:solidFill>
              </a:rPr>
              <a:t> </a:t>
            </a:r>
            <a:r>
              <a:rPr lang="en-US" sz="4700" dirty="0" err="1" smtClean="0">
                <a:solidFill>
                  <a:schemeClr val="bg1"/>
                </a:solidFill>
              </a:rPr>
              <a:t>đời</a:t>
            </a:r>
            <a:r>
              <a:rPr lang="en-US" sz="4700" dirty="0" smtClean="0">
                <a:solidFill>
                  <a:schemeClr val="bg1"/>
                </a:solidFill>
              </a:rPr>
              <a:t> </a:t>
            </a:r>
            <a:r>
              <a:rPr lang="en-US" sz="4700" dirty="0" err="1" smtClean="0">
                <a:solidFill>
                  <a:schemeClr val="bg1"/>
                </a:solidFill>
              </a:rPr>
              <a:t>đang</a:t>
            </a:r>
            <a:r>
              <a:rPr lang="en-US" sz="4700" dirty="0" smtClean="0">
                <a:solidFill>
                  <a:schemeClr val="bg1"/>
                </a:solidFill>
              </a:rPr>
              <a:t> </a:t>
            </a:r>
            <a:r>
              <a:rPr lang="en-US" sz="4700" dirty="0" err="1" smtClean="0">
                <a:solidFill>
                  <a:schemeClr val="bg1"/>
                </a:solidFill>
              </a:rPr>
              <a:t>dâng</a:t>
            </a:r>
            <a:r>
              <a:rPr lang="en-US" sz="4700" dirty="0" smtClean="0">
                <a:solidFill>
                  <a:schemeClr val="bg1"/>
                </a:solidFill>
              </a:rPr>
              <a:t> </a:t>
            </a:r>
            <a:r>
              <a:rPr lang="en-US" sz="4700" dirty="0" err="1" smtClean="0">
                <a:solidFill>
                  <a:schemeClr val="bg1"/>
                </a:solidFill>
              </a:rPr>
              <a:t>sóng</a:t>
            </a:r>
            <a:r>
              <a:rPr lang="en-US" sz="4700" dirty="0" smtClean="0">
                <a:solidFill>
                  <a:schemeClr val="bg1"/>
                </a:solidFill>
              </a:rPr>
              <a:t>. </a:t>
            </a:r>
            <a:r>
              <a:rPr lang="en-US" sz="4700" dirty="0" err="1" smtClean="0">
                <a:solidFill>
                  <a:schemeClr val="bg1"/>
                </a:solidFill>
              </a:rPr>
              <a:t>Hãy</a:t>
            </a:r>
            <a:r>
              <a:rPr lang="en-US" sz="4700" dirty="0" smtClean="0">
                <a:solidFill>
                  <a:schemeClr val="bg1"/>
                </a:solidFill>
              </a:rPr>
              <a:t> </a:t>
            </a:r>
            <a:r>
              <a:rPr lang="en-US" sz="4700" dirty="0" err="1" smtClean="0">
                <a:solidFill>
                  <a:schemeClr val="bg1"/>
                </a:solidFill>
              </a:rPr>
              <a:t>đến</a:t>
            </a:r>
            <a:r>
              <a:rPr lang="en-US" sz="4700" dirty="0" smtClean="0">
                <a:solidFill>
                  <a:schemeClr val="bg1"/>
                </a:solidFill>
              </a:rPr>
              <a:t> </a:t>
            </a:r>
            <a:r>
              <a:rPr lang="en-US" sz="4700" dirty="0" err="1" smtClean="0">
                <a:solidFill>
                  <a:schemeClr val="bg1"/>
                </a:solidFill>
              </a:rPr>
              <a:t>với</a:t>
            </a:r>
            <a:r>
              <a:rPr lang="en-US" sz="4700" dirty="0" smtClean="0">
                <a:solidFill>
                  <a:schemeClr val="bg1"/>
                </a:solidFill>
              </a:rPr>
              <a:t> </a:t>
            </a:r>
            <a:r>
              <a:rPr lang="en-US" sz="4700" dirty="0" err="1" smtClean="0">
                <a:solidFill>
                  <a:schemeClr val="bg1"/>
                </a:solidFill>
              </a:rPr>
              <a:t>Ngài</a:t>
            </a:r>
            <a:r>
              <a:rPr lang="en-US" sz="4700" dirty="0" smtClean="0">
                <a:solidFill>
                  <a:schemeClr val="bg1"/>
                </a:solidFill>
              </a:rPr>
              <a:t> </a:t>
            </a:r>
            <a:r>
              <a:rPr lang="en-US" sz="4700" dirty="0" err="1" smtClean="0">
                <a:solidFill>
                  <a:schemeClr val="bg1"/>
                </a:solidFill>
              </a:rPr>
              <a:t>vì</a:t>
            </a:r>
            <a:r>
              <a:rPr lang="en-US" sz="4700" dirty="0" smtClean="0">
                <a:solidFill>
                  <a:schemeClr val="bg1"/>
                </a:solidFill>
              </a:rPr>
              <a:t> </a:t>
            </a:r>
            <a:r>
              <a:rPr lang="en-US" sz="4700" dirty="0" err="1" smtClean="0">
                <a:solidFill>
                  <a:schemeClr val="bg1"/>
                </a:solidFill>
              </a:rPr>
              <a:t>Ngài</a:t>
            </a:r>
            <a:r>
              <a:rPr lang="en-US" sz="4700" dirty="0" smtClean="0">
                <a:solidFill>
                  <a:schemeClr val="bg1"/>
                </a:solidFill>
              </a:rPr>
              <a:t> </a:t>
            </a:r>
            <a:r>
              <a:rPr lang="en-US" sz="4700" dirty="0" err="1" smtClean="0">
                <a:solidFill>
                  <a:schemeClr val="bg1"/>
                </a:solidFill>
              </a:rPr>
              <a:t>là</a:t>
            </a:r>
            <a:r>
              <a:rPr lang="en-US" sz="4700" dirty="0" smtClean="0">
                <a:solidFill>
                  <a:schemeClr val="bg1"/>
                </a:solidFill>
              </a:rPr>
              <a:t> </a:t>
            </a:r>
            <a:r>
              <a:rPr lang="en-US" sz="4700" dirty="0" err="1" smtClean="0">
                <a:solidFill>
                  <a:schemeClr val="bg1"/>
                </a:solidFill>
              </a:rPr>
              <a:t>cửa</a:t>
            </a:r>
            <a:r>
              <a:rPr lang="en-US" sz="4700" dirty="0" smtClean="0">
                <a:solidFill>
                  <a:schemeClr val="bg1"/>
                </a:solidFill>
              </a:rPr>
              <a:t> </a:t>
            </a:r>
            <a:r>
              <a:rPr lang="en-US" sz="4700" dirty="0" err="1" smtClean="0">
                <a:solidFill>
                  <a:schemeClr val="bg1"/>
                </a:solidFill>
              </a:rPr>
              <a:t>biển</a:t>
            </a:r>
            <a:r>
              <a:rPr lang="en-US" sz="4700" dirty="0" smtClean="0">
                <a:solidFill>
                  <a:schemeClr val="bg1"/>
                </a:solidFill>
              </a:rPr>
              <a:t> </a:t>
            </a:r>
            <a:r>
              <a:rPr lang="en-US" sz="4700" dirty="0" err="1" smtClean="0">
                <a:solidFill>
                  <a:schemeClr val="bg1"/>
                </a:solidFill>
              </a:rPr>
              <a:t>yên</a:t>
            </a:r>
            <a:r>
              <a:rPr lang="en-US" sz="4700" dirty="0" smtClean="0">
                <a:solidFill>
                  <a:schemeClr val="bg1"/>
                </a:solidFill>
              </a:rPr>
              <a:t> </a:t>
            </a:r>
            <a:r>
              <a:rPr lang="en-US" sz="4700" dirty="0" err="1" smtClean="0">
                <a:solidFill>
                  <a:schemeClr val="bg1"/>
                </a:solidFill>
              </a:rPr>
              <a:t>hàn</a:t>
            </a:r>
            <a:r>
              <a:rPr lang="en-US" sz="4700" dirty="0">
                <a:solidFill>
                  <a:schemeClr val="bg1"/>
                </a:solidFill>
              </a:rPr>
              <a:t>. </a:t>
            </a:r>
            <a:r>
              <a:rPr lang="en-US" sz="4700" dirty="0" err="1">
                <a:solidFill>
                  <a:schemeClr val="bg1"/>
                </a:solidFill>
              </a:rPr>
              <a:t>Hãy</a:t>
            </a:r>
            <a:r>
              <a:rPr lang="en-US" sz="4700" dirty="0">
                <a:solidFill>
                  <a:schemeClr val="bg1"/>
                </a:solidFill>
              </a:rPr>
              <a:t> </a:t>
            </a:r>
            <a:r>
              <a:rPr lang="en-US" sz="4700" dirty="0" err="1">
                <a:solidFill>
                  <a:schemeClr val="bg1"/>
                </a:solidFill>
              </a:rPr>
              <a:t>đến</a:t>
            </a:r>
            <a:r>
              <a:rPr lang="en-US" sz="4700" dirty="0">
                <a:solidFill>
                  <a:schemeClr val="bg1"/>
                </a:solidFill>
              </a:rPr>
              <a:t> </a:t>
            </a:r>
            <a:r>
              <a:rPr lang="en-US" sz="4700" dirty="0" err="1">
                <a:solidFill>
                  <a:schemeClr val="bg1"/>
                </a:solidFill>
              </a:rPr>
              <a:t>với</a:t>
            </a:r>
            <a:r>
              <a:rPr lang="en-US" sz="4700" dirty="0">
                <a:solidFill>
                  <a:schemeClr val="bg1"/>
                </a:solidFill>
              </a:rPr>
              <a:t> </a:t>
            </a:r>
            <a:r>
              <a:rPr lang="en-US" sz="4700" dirty="0" err="1">
                <a:solidFill>
                  <a:schemeClr val="bg1"/>
                </a:solidFill>
              </a:rPr>
              <a:t>Ngài</a:t>
            </a:r>
            <a:r>
              <a:rPr lang="en-US" sz="4700" dirty="0">
                <a:solidFill>
                  <a:schemeClr val="bg1"/>
                </a:solidFill>
              </a:rPr>
              <a:t> </a:t>
            </a:r>
            <a:r>
              <a:rPr lang="en-US" sz="4700" dirty="0" err="1" smtClean="0">
                <a:solidFill>
                  <a:schemeClr val="bg1"/>
                </a:solidFill>
              </a:rPr>
              <a:t>hỡi</a:t>
            </a:r>
            <a:r>
              <a:rPr lang="en-US" sz="4700" dirty="0" smtClean="0">
                <a:solidFill>
                  <a:schemeClr val="bg1"/>
                </a:solidFill>
              </a:rPr>
              <a:t> </a:t>
            </a:r>
            <a:r>
              <a:rPr lang="en-US" sz="4700" dirty="0" err="1" smtClean="0">
                <a:solidFill>
                  <a:schemeClr val="bg1"/>
                </a:solidFill>
              </a:rPr>
              <a:t>những</a:t>
            </a:r>
            <a:r>
              <a:rPr lang="en-US" sz="4700" dirty="0" smtClean="0">
                <a:solidFill>
                  <a:schemeClr val="bg1"/>
                </a:solidFill>
              </a:rPr>
              <a:t> </a:t>
            </a:r>
            <a:r>
              <a:rPr lang="en-US" sz="4700" dirty="0" err="1" smtClean="0">
                <a:solidFill>
                  <a:schemeClr val="bg1"/>
                </a:solidFill>
              </a:rPr>
              <a:t>ai</a:t>
            </a:r>
            <a:r>
              <a:rPr lang="en-US" sz="4700" dirty="0" smtClean="0">
                <a:solidFill>
                  <a:schemeClr val="bg1"/>
                </a:solidFill>
              </a:rPr>
              <a:t> </a:t>
            </a:r>
            <a:r>
              <a:rPr lang="en-US" sz="4700" dirty="0" err="1" smtClean="0">
                <a:solidFill>
                  <a:schemeClr val="bg1"/>
                </a:solidFill>
              </a:rPr>
              <a:t>đời</a:t>
            </a:r>
            <a:r>
              <a:rPr lang="en-US" sz="4700" dirty="0" smtClean="0">
                <a:solidFill>
                  <a:schemeClr val="bg1"/>
                </a:solidFill>
              </a:rPr>
              <a:t> </a:t>
            </a:r>
            <a:r>
              <a:rPr lang="en-US" sz="4700" dirty="0" err="1" smtClean="0">
                <a:solidFill>
                  <a:schemeClr val="bg1"/>
                </a:solidFill>
              </a:rPr>
              <a:t>đang</a:t>
            </a:r>
            <a:r>
              <a:rPr lang="en-US" sz="4700" dirty="0" smtClean="0">
                <a:solidFill>
                  <a:schemeClr val="bg1"/>
                </a:solidFill>
              </a:rPr>
              <a:t> </a:t>
            </a:r>
            <a:r>
              <a:rPr lang="en-US" sz="4700" dirty="0" err="1" smtClean="0">
                <a:solidFill>
                  <a:schemeClr val="bg1"/>
                </a:solidFill>
              </a:rPr>
              <a:t>thất</a:t>
            </a:r>
            <a:r>
              <a:rPr lang="en-US" sz="4700" dirty="0" smtClean="0">
                <a:solidFill>
                  <a:schemeClr val="bg1"/>
                </a:solidFill>
              </a:rPr>
              <a:t> </a:t>
            </a:r>
            <a:r>
              <a:rPr lang="en-US" sz="4700" dirty="0" err="1" smtClean="0">
                <a:solidFill>
                  <a:schemeClr val="bg1"/>
                </a:solidFill>
              </a:rPr>
              <a:t>vọng</a:t>
            </a:r>
            <a:r>
              <a:rPr lang="en-US" sz="4700" dirty="0" smtClean="0">
                <a:solidFill>
                  <a:schemeClr val="bg1"/>
                </a:solidFill>
              </a:rPr>
              <a:t>. </a:t>
            </a:r>
            <a:r>
              <a:rPr lang="en-US" sz="4700" dirty="0" err="1">
                <a:solidFill>
                  <a:schemeClr val="bg1"/>
                </a:solidFill>
              </a:rPr>
              <a:t>Hãy</a:t>
            </a:r>
            <a:r>
              <a:rPr lang="en-US" sz="4700" dirty="0">
                <a:solidFill>
                  <a:schemeClr val="bg1"/>
                </a:solidFill>
              </a:rPr>
              <a:t> </a:t>
            </a:r>
            <a:r>
              <a:rPr lang="en-US" sz="4700" dirty="0" err="1">
                <a:solidFill>
                  <a:schemeClr val="bg1"/>
                </a:solidFill>
              </a:rPr>
              <a:t>đến</a:t>
            </a:r>
            <a:r>
              <a:rPr lang="en-US" sz="4700" dirty="0">
                <a:solidFill>
                  <a:schemeClr val="bg1"/>
                </a:solidFill>
              </a:rPr>
              <a:t> </a:t>
            </a:r>
            <a:r>
              <a:rPr lang="en-US" sz="4700" dirty="0" err="1">
                <a:solidFill>
                  <a:schemeClr val="bg1"/>
                </a:solidFill>
              </a:rPr>
              <a:t>với</a:t>
            </a:r>
            <a:r>
              <a:rPr lang="en-US" sz="4700" dirty="0">
                <a:solidFill>
                  <a:schemeClr val="bg1"/>
                </a:solidFill>
              </a:rPr>
              <a:t> </a:t>
            </a:r>
            <a:r>
              <a:rPr lang="en-US" sz="4700" dirty="0" err="1">
                <a:solidFill>
                  <a:schemeClr val="bg1"/>
                </a:solidFill>
              </a:rPr>
              <a:t>Ngài</a:t>
            </a:r>
            <a:r>
              <a:rPr lang="en-US" sz="4700" dirty="0">
                <a:solidFill>
                  <a:schemeClr val="bg1"/>
                </a:solidFill>
              </a:rPr>
              <a:t> </a:t>
            </a:r>
            <a:r>
              <a:rPr lang="en-US" sz="4700" dirty="0" err="1" smtClean="0">
                <a:solidFill>
                  <a:schemeClr val="bg1"/>
                </a:solidFill>
              </a:rPr>
              <a:t>vì</a:t>
            </a:r>
            <a:r>
              <a:rPr lang="en-US" sz="4700" dirty="0" smtClean="0">
                <a:solidFill>
                  <a:schemeClr val="bg1"/>
                </a:solidFill>
              </a:rPr>
              <a:t> </a:t>
            </a:r>
            <a:r>
              <a:rPr lang="en-US" sz="4700" dirty="0" err="1" smtClean="0">
                <a:solidFill>
                  <a:schemeClr val="bg1"/>
                </a:solidFill>
              </a:rPr>
              <a:t>Ngài</a:t>
            </a:r>
            <a:r>
              <a:rPr lang="en-US" sz="4700" dirty="0" smtClean="0">
                <a:solidFill>
                  <a:schemeClr val="bg1"/>
                </a:solidFill>
              </a:rPr>
              <a:t> </a:t>
            </a:r>
            <a:r>
              <a:rPr lang="en-US" sz="4700" dirty="0" err="1" smtClean="0">
                <a:solidFill>
                  <a:schemeClr val="bg1"/>
                </a:solidFill>
              </a:rPr>
              <a:t>là</a:t>
            </a:r>
            <a:r>
              <a:rPr lang="en-US" sz="4700" dirty="0" smtClean="0">
                <a:solidFill>
                  <a:schemeClr val="bg1"/>
                </a:solidFill>
              </a:rPr>
              <a:t> </a:t>
            </a:r>
            <a:r>
              <a:rPr lang="en-US" sz="4700" dirty="0" err="1" smtClean="0">
                <a:solidFill>
                  <a:schemeClr val="bg1"/>
                </a:solidFill>
              </a:rPr>
              <a:t>chốn</a:t>
            </a:r>
            <a:r>
              <a:rPr lang="en-US" sz="4700" dirty="0" smtClean="0">
                <a:solidFill>
                  <a:schemeClr val="bg1"/>
                </a:solidFill>
              </a:rPr>
              <a:t> </a:t>
            </a:r>
            <a:r>
              <a:rPr lang="en-US" sz="4700" dirty="0" err="1" smtClean="0">
                <a:solidFill>
                  <a:schemeClr val="bg1"/>
                </a:solidFill>
              </a:rPr>
              <a:t>hy</a:t>
            </a:r>
            <a:r>
              <a:rPr lang="en-US" sz="4700" dirty="0" smtClean="0">
                <a:solidFill>
                  <a:schemeClr val="bg1"/>
                </a:solidFill>
              </a:rPr>
              <a:t> </a:t>
            </a:r>
            <a:r>
              <a:rPr lang="en-US" sz="4700" dirty="0" err="1" smtClean="0">
                <a:solidFill>
                  <a:schemeClr val="bg1"/>
                </a:solidFill>
              </a:rPr>
              <a:t>vọng</a:t>
            </a:r>
            <a:r>
              <a:rPr lang="en-US" sz="4700" dirty="0" smtClean="0">
                <a:solidFill>
                  <a:schemeClr val="bg1"/>
                </a:solidFill>
              </a:rPr>
              <a:t>. </a:t>
            </a:r>
            <a:endParaRPr lang="en-US" sz="47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dirty="0" err="1" smtClean="0">
                <a:solidFill>
                  <a:srgbClr val="FFFF00"/>
                </a:solidFill>
                <a:effectLst/>
              </a:rPr>
              <a:t>Đk</a:t>
            </a:r>
            <a:r>
              <a:rPr lang="en-US" sz="4600" b="0" u="sng" dirty="0" smtClean="0">
                <a:solidFill>
                  <a:srgbClr val="FFFF00"/>
                </a:solidFill>
                <a:effectLst/>
              </a:rPr>
              <a:t>:</a:t>
            </a:r>
            <a:r>
              <a:rPr lang="en-US" sz="4600" b="0" dirty="0" smtClean="0">
                <a:solidFill>
                  <a:schemeClr val="bg1"/>
                </a:solidFill>
                <a:effectLst/>
              </a:rPr>
              <a:t> </a:t>
            </a:r>
            <a:r>
              <a:rPr lang="en-US" sz="4600" dirty="0" err="1">
                <a:solidFill>
                  <a:schemeClr val="bg1"/>
                </a:solidFill>
              </a:rPr>
              <a:t>H</a:t>
            </a:r>
            <a:r>
              <a:rPr lang="en-US" sz="4600" dirty="0" err="1" smtClean="0">
                <a:solidFill>
                  <a:schemeClr val="bg1"/>
                </a:solidFill>
              </a:rPr>
              <a:t>ãy</a:t>
            </a:r>
            <a:r>
              <a:rPr lang="en-US" sz="4600" dirty="0" smtClean="0">
                <a:solidFill>
                  <a:schemeClr val="bg1"/>
                </a:solidFill>
              </a:rPr>
              <a:t> </a:t>
            </a:r>
            <a:r>
              <a:rPr lang="en-US" sz="4600" dirty="0" err="1" smtClean="0">
                <a:solidFill>
                  <a:schemeClr val="bg1"/>
                </a:solidFill>
              </a:rPr>
              <a:t>đến</a:t>
            </a:r>
            <a:r>
              <a:rPr lang="en-US" sz="4600" dirty="0" smtClean="0">
                <a:solidFill>
                  <a:schemeClr val="bg1"/>
                </a:solidFill>
              </a:rPr>
              <a:t> </a:t>
            </a:r>
            <a:r>
              <a:rPr lang="en-US" sz="4600" dirty="0" err="1" smtClean="0">
                <a:solidFill>
                  <a:schemeClr val="bg1"/>
                </a:solidFill>
              </a:rPr>
              <a:t>với</a:t>
            </a:r>
            <a:r>
              <a:rPr lang="en-US" sz="4600" dirty="0" smtClean="0">
                <a:solidFill>
                  <a:schemeClr val="bg1"/>
                </a:solidFill>
              </a:rPr>
              <a:t> </a:t>
            </a:r>
            <a:r>
              <a:rPr lang="en-US" sz="4600" dirty="0" err="1" smtClean="0">
                <a:solidFill>
                  <a:schemeClr val="bg1"/>
                </a:solidFill>
              </a:rPr>
              <a:t>Chúa</a:t>
            </a:r>
            <a:r>
              <a:rPr lang="en-US" sz="4600" dirty="0" smtClean="0">
                <a:solidFill>
                  <a:schemeClr val="bg1"/>
                </a:solidFill>
              </a:rPr>
              <a:t> </a:t>
            </a:r>
            <a:r>
              <a:rPr lang="en-US" sz="4600" dirty="0" err="1" smtClean="0">
                <a:solidFill>
                  <a:schemeClr val="bg1"/>
                </a:solidFill>
              </a:rPr>
              <a:t>cuộc</a:t>
            </a:r>
            <a:r>
              <a:rPr lang="en-US" sz="4600" dirty="0" smtClean="0">
                <a:solidFill>
                  <a:schemeClr val="bg1"/>
                </a:solidFill>
              </a:rPr>
              <a:t> </a:t>
            </a:r>
            <a:r>
              <a:rPr lang="en-US" sz="4600" dirty="0" err="1" smtClean="0">
                <a:solidFill>
                  <a:schemeClr val="bg1"/>
                </a:solidFill>
              </a:rPr>
              <a:t>đời</a:t>
            </a:r>
            <a:r>
              <a:rPr lang="en-US" sz="4600" dirty="0" smtClean="0">
                <a:solidFill>
                  <a:schemeClr val="bg1"/>
                </a:solidFill>
              </a:rPr>
              <a:t> ta </a:t>
            </a:r>
            <a:r>
              <a:rPr lang="en-US" sz="4600" dirty="0" err="1" smtClean="0">
                <a:solidFill>
                  <a:schemeClr val="bg1"/>
                </a:solidFill>
              </a:rPr>
              <a:t>sẽ</a:t>
            </a:r>
            <a:r>
              <a:rPr lang="en-US" sz="4600" dirty="0" smtClean="0">
                <a:solidFill>
                  <a:schemeClr val="bg1"/>
                </a:solidFill>
              </a:rPr>
              <a:t> </a:t>
            </a:r>
            <a:r>
              <a:rPr lang="en-US" sz="4600" dirty="0" err="1" smtClean="0">
                <a:solidFill>
                  <a:schemeClr val="bg1"/>
                </a:solidFill>
              </a:rPr>
              <a:t>có</a:t>
            </a:r>
            <a:r>
              <a:rPr lang="en-US" sz="4600" dirty="0" smtClean="0">
                <a:solidFill>
                  <a:schemeClr val="bg1"/>
                </a:solidFill>
              </a:rPr>
              <a:t> </a:t>
            </a:r>
            <a:r>
              <a:rPr lang="en-US" sz="4600" dirty="0" err="1" smtClean="0">
                <a:solidFill>
                  <a:schemeClr val="bg1"/>
                </a:solidFill>
              </a:rPr>
              <a:t>niềm</a:t>
            </a:r>
            <a:r>
              <a:rPr lang="en-US" sz="4600" dirty="0" smtClean="0">
                <a:solidFill>
                  <a:schemeClr val="bg1"/>
                </a:solidFill>
              </a:rPr>
              <a:t> </a:t>
            </a:r>
            <a:r>
              <a:rPr lang="en-US" sz="4600" dirty="0" err="1" smtClean="0">
                <a:solidFill>
                  <a:schemeClr val="bg1"/>
                </a:solidFill>
              </a:rPr>
              <a:t>vui</a:t>
            </a:r>
            <a:r>
              <a:rPr lang="en-US" sz="4600" dirty="0">
                <a:solidFill>
                  <a:schemeClr val="bg1"/>
                </a:solidFill>
              </a:rPr>
              <a:t>. </a:t>
            </a:r>
            <a:r>
              <a:rPr lang="en-US" sz="4600" dirty="0" err="1">
                <a:solidFill>
                  <a:schemeClr val="bg1"/>
                </a:solidFill>
              </a:rPr>
              <a:t>Hãy</a:t>
            </a:r>
            <a:r>
              <a:rPr lang="en-US" sz="4600" dirty="0">
                <a:solidFill>
                  <a:schemeClr val="bg1"/>
                </a:solidFill>
              </a:rPr>
              <a:t> </a:t>
            </a:r>
            <a:r>
              <a:rPr lang="en-US" sz="4600" dirty="0" err="1">
                <a:solidFill>
                  <a:schemeClr val="bg1"/>
                </a:solidFill>
              </a:rPr>
              <a:t>đến</a:t>
            </a:r>
            <a:r>
              <a:rPr lang="en-US" sz="4600" dirty="0">
                <a:solidFill>
                  <a:schemeClr val="bg1"/>
                </a:solidFill>
              </a:rPr>
              <a:t> </a:t>
            </a:r>
            <a:r>
              <a:rPr lang="en-US" sz="4600" dirty="0" err="1">
                <a:solidFill>
                  <a:schemeClr val="bg1"/>
                </a:solidFill>
              </a:rPr>
              <a:t>với</a:t>
            </a:r>
            <a:r>
              <a:rPr lang="en-US" sz="4600" dirty="0">
                <a:solidFill>
                  <a:schemeClr val="bg1"/>
                </a:solidFill>
              </a:rPr>
              <a:t> </a:t>
            </a:r>
            <a:r>
              <a:rPr lang="en-US" sz="4600" dirty="0" err="1">
                <a:solidFill>
                  <a:schemeClr val="bg1"/>
                </a:solidFill>
              </a:rPr>
              <a:t>Chúa</a:t>
            </a:r>
            <a:r>
              <a:rPr lang="en-US" sz="4600" dirty="0">
                <a:solidFill>
                  <a:schemeClr val="bg1"/>
                </a:solidFill>
              </a:rPr>
              <a:t> </a:t>
            </a:r>
            <a:r>
              <a:rPr lang="en-US" sz="4600" dirty="0" err="1">
                <a:solidFill>
                  <a:schemeClr val="bg1"/>
                </a:solidFill>
              </a:rPr>
              <a:t>cuộc</a:t>
            </a:r>
            <a:r>
              <a:rPr lang="en-US" sz="4600" dirty="0">
                <a:solidFill>
                  <a:schemeClr val="bg1"/>
                </a:solidFill>
              </a:rPr>
              <a:t> </a:t>
            </a:r>
            <a:r>
              <a:rPr lang="en-US" sz="4600" dirty="0" err="1">
                <a:solidFill>
                  <a:schemeClr val="bg1"/>
                </a:solidFill>
              </a:rPr>
              <a:t>đời</a:t>
            </a:r>
            <a:r>
              <a:rPr lang="en-US" sz="4600" dirty="0">
                <a:solidFill>
                  <a:schemeClr val="bg1"/>
                </a:solidFill>
              </a:rPr>
              <a:t> ta </a:t>
            </a:r>
            <a:r>
              <a:rPr lang="en-US" sz="4600" dirty="0" err="1" smtClean="0">
                <a:solidFill>
                  <a:schemeClr val="bg1"/>
                </a:solidFill>
              </a:rPr>
              <a:t>hạnh</a:t>
            </a:r>
            <a:r>
              <a:rPr lang="en-US" sz="4600" dirty="0" smtClean="0">
                <a:solidFill>
                  <a:schemeClr val="bg1"/>
                </a:solidFill>
              </a:rPr>
              <a:t> </a:t>
            </a:r>
            <a:r>
              <a:rPr lang="en-US" sz="4600" dirty="0" err="1" smtClean="0">
                <a:solidFill>
                  <a:schemeClr val="bg1"/>
                </a:solidFill>
              </a:rPr>
              <a:t>phúc</a:t>
            </a:r>
            <a:r>
              <a:rPr lang="en-US" sz="4600" dirty="0" smtClean="0">
                <a:solidFill>
                  <a:schemeClr val="bg1"/>
                </a:solidFill>
              </a:rPr>
              <a:t> </a:t>
            </a:r>
            <a:r>
              <a:rPr lang="en-US" sz="4600" dirty="0" err="1" smtClean="0">
                <a:solidFill>
                  <a:schemeClr val="bg1"/>
                </a:solidFill>
              </a:rPr>
              <a:t>dâng</a:t>
            </a:r>
            <a:r>
              <a:rPr lang="en-US" sz="4600" dirty="0" smtClean="0">
                <a:solidFill>
                  <a:schemeClr val="bg1"/>
                </a:solidFill>
              </a:rPr>
              <a:t> </a:t>
            </a:r>
            <a:r>
              <a:rPr lang="en-US" sz="4600" dirty="0" err="1" smtClean="0">
                <a:solidFill>
                  <a:schemeClr val="bg1"/>
                </a:solidFill>
              </a:rPr>
              <a:t>đầy</a:t>
            </a:r>
            <a:r>
              <a:rPr lang="en-US" sz="4600" dirty="0" smtClean="0">
                <a:solidFill>
                  <a:schemeClr val="bg1"/>
                </a:solidFill>
              </a:rPr>
              <a:t>. </a:t>
            </a:r>
            <a:r>
              <a:rPr lang="en-US" sz="4600" dirty="0" err="1">
                <a:solidFill>
                  <a:schemeClr val="bg1"/>
                </a:solidFill>
              </a:rPr>
              <a:t>Hãy</a:t>
            </a:r>
            <a:r>
              <a:rPr lang="en-US" sz="4600" dirty="0">
                <a:solidFill>
                  <a:schemeClr val="bg1"/>
                </a:solidFill>
              </a:rPr>
              <a:t> </a:t>
            </a:r>
            <a:r>
              <a:rPr lang="en-US" sz="4600" dirty="0" err="1">
                <a:solidFill>
                  <a:schemeClr val="bg1"/>
                </a:solidFill>
              </a:rPr>
              <a:t>đến</a:t>
            </a:r>
            <a:r>
              <a:rPr lang="en-US" sz="4600" dirty="0">
                <a:solidFill>
                  <a:schemeClr val="bg1"/>
                </a:solidFill>
              </a:rPr>
              <a:t> </a:t>
            </a:r>
            <a:r>
              <a:rPr lang="en-US" sz="4600" dirty="0" err="1">
                <a:solidFill>
                  <a:schemeClr val="bg1"/>
                </a:solidFill>
              </a:rPr>
              <a:t>với</a:t>
            </a:r>
            <a:r>
              <a:rPr lang="en-US" sz="4600" dirty="0">
                <a:solidFill>
                  <a:schemeClr val="bg1"/>
                </a:solidFill>
              </a:rPr>
              <a:t> </a:t>
            </a:r>
            <a:r>
              <a:rPr lang="en-US" sz="4600" dirty="0" err="1">
                <a:solidFill>
                  <a:schemeClr val="bg1"/>
                </a:solidFill>
              </a:rPr>
              <a:t>Chúa</a:t>
            </a:r>
            <a:r>
              <a:rPr lang="en-US" sz="4600" dirty="0">
                <a:solidFill>
                  <a:schemeClr val="bg1"/>
                </a:solidFill>
              </a:rPr>
              <a:t> </a:t>
            </a:r>
            <a:r>
              <a:rPr lang="en-US" sz="4600" dirty="0" err="1">
                <a:solidFill>
                  <a:schemeClr val="bg1"/>
                </a:solidFill>
              </a:rPr>
              <a:t>cuộc</a:t>
            </a:r>
            <a:r>
              <a:rPr lang="en-US" sz="4600" dirty="0">
                <a:solidFill>
                  <a:schemeClr val="bg1"/>
                </a:solidFill>
              </a:rPr>
              <a:t> </a:t>
            </a:r>
            <a:r>
              <a:rPr lang="en-US" sz="4600" dirty="0" err="1">
                <a:solidFill>
                  <a:schemeClr val="bg1"/>
                </a:solidFill>
              </a:rPr>
              <a:t>đời</a:t>
            </a:r>
            <a:r>
              <a:rPr lang="en-US" sz="4600" dirty="0">
                <a:solidFill>
                  <a:schemeClr val="bg1"/>
                </a:solidFill>
              </a:rPr>
              <a:t> ta </a:t>
            </a:r>
            <a:r>
              <a:rPr lang="en-US" sz="4600" dirty="0" smtClean="0">
                <a:solidFill>
                  <a:schemeClr val="bg1"/>
                </a:solidFill>
              </a:rPr>
              <a:t>tin </a:t>
            </a:r>
            <a:r>
              <a:rPr lang="en-US" sz="4600" dirty="0" err="1" smtClean="0">
                <a:solidFill>
                  <a:schemeClr val="bg1"/>
                </a:solidFill>
              </a:rPr>
              <a:t>yêu</a:t>
            </a:r>
            <a:r>
              <a:rPr lang="en-US" sz="4600" dirty="0" smtClean="0">
                <a:solidFill>
                  <a:schemeClr val="bg1"/>
                </a:solidFill>
              </a:rPr>
              <a:t> </a:t>
            </a:r>
            <a:r>
              <a:rPr lang="en-US" sz="4600" dirty="0" err="1" smtClean="0">
                <a:solidFill>
                  <a:schemeClr val="bg1"/>
                </a:solidFill>
              </a:rPr>
              <a:t>năm</a:t>
            </a:r>
            <a:r>
              <a:rPr lang="en-US" sz="4600" dirty="0" smtClean="0">
                <a:solidFill>
                  <a:schemeClr val="bg1"/>
                </a:solidFill>
              </a:rPr>
              <a:t> </a:t>
            </a:r>
            <a:r>
              <a:rPr lang="en-US" sz="4600" dirty="0" err="1" smtClean="0">
                <a:solidFill>
                  <a:schemeClr val="bg1"/>
                </a:solidFill>
              </a:rPr>
              <a:t>tháng</a:t>
            </a:r>
            <a:r>
              <a:rPr lang="en-US" sz="4600" dirty="0" smtClean="0">
                <a:solidFill>
                  <a:schemeClr val="bg1"/>
                </a:solidFill>
              </a:rPr>
              <a:t>. </a:t>
            </a:r>
            <a:r>
              <a:rPr lang="en-US" sz="4600" dirty="0" err="1">
                <a:solidFill>
                  <a:schemeClr val="bg1"/>
                </a:solidFill>
              </a:rPr>
              <a:t>Hãy</a:t>
            </a:r>
            <a:r>
              <a:rPr lang="en-US" sz="4600" dirty="0">
                <a:solidFill>
                  <a:schemeClr val="bg1"/>
                </a:solidFill>
              </a:rPr>
              <a:t> </a:t>
            </a:r>
            <a:r>
              <a:rPr lang="en-US" sz="4600" dirty="0" err="1">
                <a:solidFill>
                  <a:schemeClr val="bg1"/>
                </a:solidFill>
              </a:rPr>
              <a:t>đến</a:t>
            </a:r>
            <a:r>
              <a:rPr lang="en-US" sz="4600" dirty="0">
                <a:solidFill>
                  <a:schemeClr val="bg1"/>
                </a:solidFill>
              </a:rPr>
              <a:t> </a:t>
            </a:r>
            <a:r>
              <a:rPr lang="en-US" sz="4600" dirty="0" err="1">
                <a:solidFill>
                  <a:schemeClr val="bg1"/>
                </a:solidFill>
              </a:rPr>
              <a:t>với</a:t>
            </a:r>
            <a:r>
              <a:rPr lang="en-US" sz="4600" dirty="0">
                <a:solidFill>
                  <a:schemeClr val="bg1"/>
                </a:solidFill>
              </a:rPr>
              <a:t> </a:t>
            </a:r>
            <a:r>
              <a:rPr lang="en-US" sz="4600" dirty="0" err="1">
                <a:solidFill>
                  <a:schemeClr val="bg1"/>
                </a:solidFill>
              </a:rPr>
              <a:t>Chúa</a:t>
            </a:r>
            <a:r>
              <a:rPr lang="en-US" sz="4600" dirty="0">
                <a:solidFill>
                  <a:schemeClr val="bg1"/>
                </a:solidFill>
              </a:rPr>
              <a:t> </a:t>
            </a:r>
            <a:r>
              <a:rPr lang="en-US" sz="4600" dirty="0" err="1">
                <a:solidFill>
                  <a:schemeClr val="bg1"/>
                </a:solidFill>
              </a:rPr>
              <a:t>cuộc</a:t>
            </a:r>
            <a:r>
              <a:rPr lang="en-US" sz="4600" dirty="0">
                <a:solidFill>
                  <a:schemeClr val="bg1"/>
                </a:solidFill>
              </a:rPr>
              <a:t> </a:t>
            </a:r>
            <a:r>
              <a:rPr lang="en-US" sz="4600" dirty="0" err="1">
                <a:solidFill>
                  <a:schemeClr val="bg1"/>
                </a:solidFill>
              </a:rPr>
              <a:t>đời</a:t>
            </a:r>
            <a:r>
              <a:rPr lang="en-US" sz="4600" dirty="0">
                <a:solidFill>
                  <a:schemeClr val="bg1"/>
                </a:solidFill>
              </a:rPr>
              <a:t> ta </a:t>
            </a:r>
            <a:r>
              <a:rPr lang="en-US" sz="4600" dirty="0" err="1" smtClean="0">
                <a:solidFill>
                  <a:schemeClr val="bg1"/>
                </a:solidFill>
              </a:rPr>
              <a:t>tương</a:t>
            </a:r>
            <a:r>
              <a:rPr lang="en-US" sz="4600" dirty="0" smtClean="0">
                <a:solidFill>
                  <a:schemeClr val="bg1"/>
                </a:solidFill>
              </a:rPr>
              <a:t> </a:t>
            </a:r>
            <a:r>
              <a:rPr lang="en-US" sz="4600" dirty="0" err="1" smtClean="0">
                <a:solidFill>
                  <a:schemeClr val="bg1"/>
                </a:solidFill>
              </a:rPr>
              <a:t>lai</a:t>
            </a:r>
            <a:r>
              <a:rPr lang="en-US" sz="4600" dirty="0" smtClean="0">
                <a:solidFill>
                  <a:schemeClr val="bg1"/>
                </a:solidFill>
              </a:rPr>
              <a:t> </a:t>
            </a:r>
            <a:r>
              <a:rPr lang="en-US" sz="4600" dirty="0" err="1" smtClean="0">
                <a:solidFill>
                  <a:schemeClr val="bg1"/>
                </a:solidFill>
              </a:rPr>
              <a:t>trong</a:t>
            </a:r>
            <a:r>
              <a:rPr lang="en-US" sz="4600" dirty="0" smtClean="0">
                <a:solidFill>
                  <a:schemeClr val="bg1"/>
                </a:solidFill>
              </a:rPr>
              <a:t> </a:t>
            </a:r>
            <a:r>
              <a:rPr lang="en-US" sz="4600" dirty="0" err="1" smtClean="0">
                <a:solidFill>
                  <a:schemeClr val="bg1"/>
                </a:solidFill>
              </a:rPr>
              <a:t>sáng</a:t>
            </a:r>
            <a:r>
              <a:rPr lang="en-US" sz="4600" dirty="0" smtClean="0">
                <a:solidFill>
                  <a:schemeClr val="bg1"/>
                </a:solidFill>
              </a:rPr>
              <a:t>. </a:t>
            </a:r>
            <a:endParaRPr lang="en-US" sz="46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dirty="0" smtClean="0">
                <a:solidFill>
                  <a:srgbClr val="FFFF00"/>
                </a:solidFill>
              </a:rPr>
              <a:t>Tk2</a:t>
            </a:r>
            <a:r>
              <a:rPr lang="en-US" sz="4700" b="0" u="sng" dirty="0" smtClean="0">
                <a:solidFill>
                  <a:srgbClr val="FFFF00"/>
                </a:solidFill>
                <a:effectLst/>
              </a:rPr>
              <a:t>:</a:t>
            </a:r>
            <a:r>
              <a:rPr lang="en-US" sz="4700" b="0" dirty="0" smtClean="0">
                <a:solidFill>
                  <a:schemeClr val="bg1"/>
                </a:solidFill>
                <a:effectLst/>
              </a:rPr>
              <a:t> </a:t>
            </a:r>
            <a:r>
              <a:rPr lang="en-US" sz="4700" dirty="0" err="1">
                <a:solidFill>
                  <a:schemeClr val="bg1"/>
                </a:solidFill>
              </a:rPr>
              <a:t>H</a:t>
            </a:r>
            <a:r>
              <a:rPr lang="en-US" sz="4700" dirty="0" err="1" smtClean="0">
                <a:solidFill>
                  <a:schemeClr val="bg1"/>
                </a:solidFill>
              </a:rPr>
              <a:t>ãy</a:t>
            </a:r>
            <a:r>
              <a:rPr lang="en-US" sz="4700" dirty="0" smtClean="0">
                <a:solidFill>
                  <a:schemeClr val="bg1"/>
                </a:solidFill>
              </a:rPr>
              <a:t> </a:t>
            </a:r>
            <a:r>
              <a:rPr lang="en-US" sz="4700" dirty="0" err="1" smtClean="0">
                <a:solidFill>
                  <a:schemeClr val="bg1"/>
                </a:solidFill>
              </a:rPr>
              <a:t>đến</a:t>
            </a:r>
            <a:r>
              <a:rPr lang="en-US" sz="4700" dirty="0" smtClean="0">
                <a:solidFill>
                  <a:schemeClr val="bg1"/>
                </a:solidFill>
              </a:rPr>
              <a:t> </a:t>
            </a:r>
            <a:r>
              <a:rPr lang="en-US" sz="4700" dirty="0" err="1" smtClean="0">
                <a:solidFill>
                  <a:schemeClr val="bg1"/>
                </a:solidFill>
              </a:rPr>
              <a:t>với</a:t>
            </a:r>
            <a:r>
              <a:rPr lang="en-US" sz="4700" dirty="0" smtClean="0">
                <a:solidFill>
                  <a:schemeClr val="bg1"/>
                </a:solidFill>
              </a:rPr>
              <a:t> </a:t>
            </a:r>
            <a:r>
              <a:rPr lang="en-US" sz="4700" dirty="0" err="1" smtClean="0">
                <a:solidFill>
                  <a:schemeClr val="bg1"/>
                </a:solidFill>
              </a:rPr>
              <a:t>Ngài</a:t>
            </a:r>
            <a:r>
              <a:rPr lang="en-US" sz="4700" dirty="0" smtClean="0">
                <a:solidFill>
                  <a:schemeClr val="bg1"/>
                </a:solidFill>
              </a:rPr>
              <a:t> </a:t>
            </a:r>
            <a:r>
              <a:rPr lang="en-US" sz="4700" dirty="0" err="1" smtClean="0">
                <a:solidFill>
                  <a:schemeClr val="bg1"/>
                </a:solidFill>
              </a:rPr>
              <a:t>hỡi</a:t>
            </a:r>
            <a:r>
              <a:rPr lang="en-US" sz="4700" dirty="0" smtClean="0">
                <a:solidFill>
                  <a:schemeClr val="bg1"/>
                </a:solidFill>
              </a:rPr>
              <a:t> </a:t>
            </a:r>
            <a:r>
              <a:rPr lang="en-US" sz="4700" dirty="0" err="1" smtClean="0">
                <a:solidFill>
                  <a:schemeClr val="bg1"/>
                </a:solidFill>
              </a:rPr>
              <a:t>những</a:t>
            </a:r>
            <a:r>
              <a:rPr lang="en-US" sz="4700" dirty="0" smtClean="0">
                <a:solidFill>
                  <a:schemeClr val="bg1"/>
                </a:solidFill>
              </a:rPr>
              <a:t> </a:t>
            </a:r>
            <a:r>
              <a:rPr lang="en-US" sz="4700" dirty="0" err="1" smtClean="0">
                <a:solidFill>
                  <a:schemeClr val="bg1"/>
                </a:solidFill>
              </a:rPr>
              <a:t>ai</a:t>
            </a:r>
            <a:r>
              <a:rPr lang="en-US" sz="4700" dirty="0" smtClean="0">
                <a:solidFill>
                  <a:schemeClr val="bg1"/>
                </a:solidFill>
              </a:rPr>
              <a:t> </a:t>
            </a:r>
            <a:r>
              <a:rPr lang="en-US" sz="4700" dirty="0" err="1" smtClean="0">
                <a:solidFill>
                  <a:schemeClr val="bg1"/>
                </a:solidFill>
              </a:rPr>
              <a:t>đời</a:t>
            </a:r>
            <a:r>
              <a:rPr lang="en-US" sz="4700" dirty="0" smtClean="0">
                <a:solidFill>
                  <a:schemeClr val="bg1"/>
                </a:solidFill>
              </a:rPr>
              <a:t> </a:t>
            </a:r>
            <a:r>
              <a:rPr lang="en-US" sz="4700" dirty="0" err="1" smtClean="0">
                <a:solidFill>
                  <a:schemeClr val="bg1"/>
                </a:solidFill>
              </a:rPr>
              <a:t>đang</a:t>
            </a:r>
            <a:r>
              <a:rPr lang="en-US" sz="4700" dirty="0" smtClean="0">
                <a:solidFill>
                  <a:schemeClr val="bg1"/>
                </a:solidFill>
              </a:rPr>
              <a:t> </a:t>
            </a:r>
            <a:r>
              <a:rPr lang="en-US" sz="4700" dirty="0" err="1" smtClean="0">
                <a:solidFill>
                  <a:schemeClr val="bg1"/>
                </a:solidFill>
              </a:rPr>
              <a:t>đau</a:t>
            </a:r>
            <a:r>
              <a:rPr lang="en-US" sz="4700" dirty="0" smtClean="0">
                <a:solidFill>
                  <a:schemeClr val="bg1"/>
                </a:solidFill>
              </a:rPr>
              <a:t> </a:t>
            </a:r>
            <a:r>
              <a:rPr lang="en-US" sz="4700" dirty="0" err="1" smtClean="0">
                <a:solidFill>
                  <a:schemeClr val="bg1"/>
                </a:solidFill>
              </a:rPr>
              <a:t>khổ</a:t>
            </a:r>
            <a:r>
              <a:rPr lang="en-US" sz="4700" dirty="0">
                <a:solidFill>
                  <a:schemeClr val="bg1"/>
                </a:solidFill>
              </a:rPr>
              <a:t>. </a:t>
            </a:r>
            <a:r>
              <a:rPr lang="en-US" sz="4700" dirty="0" err="1">
                <a:solidFill>
                  <a:schemeClr val="bg1"/>
                </a:solidFill>
              </a:rPr>
              <a:t>Hãy</a:t>
            </a:r>
            <a:r>
              <a:rPr lang="en-US" sz="4700" dirty="0">
                <a:solidFill>
                  <a:schemeClr val="bg1"/>
                </a:solidFill>
              </a:rPr>
              <a:t> </a:t>
            </a:r>
            <a:r>
              <a:rPr lang="en-US" sz="4700" dirty="0" err="1">
                <a:solidFill>
                  <a:schemeClr val="bg1"/>
                </a:solidFill>
              </a:rPr>
              <a:t>đến</a:t>
            </a:r>
            <a:r>
              <a:rPr lang="en-US" sz="4700" dirty="0">
                <a:solidFill>
                  <a:schemeClr val="bg1"/>
                </a:solidFill>
              </a:rPr>
              <a:t> </a:t>
            </a:r>
            <a:r>
              <a:rPr lang="en-US" sz="4700" dirty="0" err="1">
                <a:solidFill>
                  <a:schemeClr val="bg1"/>
                </a:solidFill>
              </a:rPr>
              <a:t>với</a:t>
            </a:r>
            <a:r>
              <a:rPr lang="en-US" sz="4700" dirty="0">
                <a:solidFill>
                  <a:schemeClr val="bg1"/>
                </a:solidFill>
              </a:rPr>
              <a:t> </a:t>
            </a:r>
            <a:r>
              <a:rPr lang="en-US" sz="4700" dirty="0" err="1">
                <a:solidFill>
                  <a:schemeClr val="bg1"/>
                </a:solidFill>
              </a:rPr>
              <a:t>Ngài</a:t>
            </a:r>
            <a:r>
              <a:rPr lang="en-US" sz="4700" dirty="0">
                <a:solidFill>
                  <a:schemeClr val="bg1"/>
                </a:solidFill>
              </a:rPr>
              <a:t> </a:t>
            </a:r>
            <a:r>
              <a:rPr lang="en-US" sz="4700" dirty="0" err="1" smtClean="0">
                <a:solidFill>
                  <a:schemeClr val="bg1"/>
                </a:solidFill>
              </a:rPr>
              <a:t>vì</a:t>
            </a:r>
            <a:r>
              <a:rPr lang="en-US" sz="4700" dirty="0" smtClean="0">
                <a:solidFill>
                  <a:schemeClr val="bg1"/>
                </a:solidFill>
              </a:rPr>
              <a:t> </a:t>
            </a:r>
            <a:r>
              <a:rPr lang="en-US" sz="4700" dirty="0" err="1" smtClean="0">
                <a:solidFill>
                  <a:schemeClr val="bg1"/>
                </a:solidFill>
              </a:rPr>
              <a:t>Ngài</a:t>
            </a:r>
            <a:r>
              <a:rPr lang="en-US" sz="4700" dirty="0" smtClean="0">
                <a:solidFill>
                  <a:schemeClr val="bg1"/>
                </a:solidFill>
              </a:rPr>
              <a:t> </a:t>
            </a:r>
            <a:r>
              <a:rPr lang="en-US" sz="4700" dirty="0" err="1" smtClean="0">
                <a:solidFill>
                  <a:schemeClr val="bg1"/>
                </a:solidFill>
              </a:rPr>
              <a:t>là</a:t>
            </a:r>
            <a:r>
              <a:rPr lang="en-US" sz="4700" dirty="0" smtClean="0">
                <a:solidFill>
                  <a:schemeClr val="bg1"/>
                </a:solidFill>
              </a:rPr>
              <a:t> </a:t>
            </a:r>
            <a:r>
              <a:rPr lang="en-US" sz="4700" dirty="0" err="1" smtClean="0">
                <a:solidFill>
                  <a:schemeClr val="bg1"/>
                </a:solidFill>
              </a:rPr>
              <a:t>phần</a:t>
            </a:r>
            <a:r>
              <a:rPr lang="en-US" sz="4700" dirty="0" smtClean="0">
                <a:solidFill>
                  <a:schemeClr val="bg1"/>
                </a:solidFill>
              </a:rPr>
              <a:t> </a:t>
            </a:r>
            <a:r>
              <a:rPr lang="en-US" sz="4700" dirty="0" err="1" smtClean="0">
                <a:solidFill>
                  <a:schemeClr val="bg1"/>
                </a:solidFill>
              </a:rPr>
              <a:t>rỗi</a:t>
            </a:r>
            <a:r>
              <a:rPr lang="en-US" sz="4700" dirty="0" smtClean="0">
                <a:solidFill>
                  <a:schemeClr val="bg1"/>
                </a:solidFill>
              </a:rPr>
              <a:t> </a:t>
            </a:r>
            <a:r>
              <a:rPr lang="en-US" sz="4700" dirty="0" err="1" smtClean="0">
                <a:solidFill>
                  <a:schemeClr val="bg1"/>
                </a:solidFill>
              </a:rPr>
              <a:t>muôn</a:t>
            </a:r>
            <a:r>
              <a:rPr lang="en-US" sz="4700" dirty="0" smtClean="0">
                <a:solidFill>
                  <a:schemeClr val="bg1"/>
                </a:solidFill>
              </a:rPr>
              <a:t> </a:t>
            </a:r>
            <a:r>
              <a:rPr lang="en-US" sz="4700" dirty="0" err="1" smtClean="0">
                <a:solidFill>
                  <a:schemeClr val="bg1"/>
                </a:solidFill>
              </a:rPr>
              <a:t>người</a:t>
            </a:r>
            <a:r>
              <a:rPr lang="en-US" sz="4700" dirty="0" smtClean="0">
                <a:solidFill>
                  <a:schemeClr val="bg1"/>
                </a:solidFill>
              </a:rPr>
              <a:t>. </a:t>
            </a:r>
            <a:r>
              <a:rPr lang="en-US" sz="4700" dirty="0" err="1">
                <a:solidFill>
                  <a:schemeClr val="bg1"/>
                </a:solidFill>
              </a:rPr>
              <a:t>Hãy</a:t>
            </a:r>
            <a:r>
              <a:rPr lang="en-US" sz="4700" dirty="0">
                <a:solidFill>
                  <a:schemeClr val="bg1"/>
                </a:solidFill>
              </a:rPr>
              <a:t> </a:t>
            </a:r>
            <a:r>
              <a:rPr lang="en-US" sz="4700" dirty="0" err="1">
                <a:solidFill>
                  <a:schemeClr val="bg1"/>
                </a:solidFill>
              </a:rPr>
              <a:t>đến</a:t>
            </a:r>
            <a:r>
              <a:rPr lang="en-US" sz="4700" dirty="0">
                <a:solidFill>
                  <a:schemeClr val="bg1"/>
                </a:solidFill>
              </a:rPr>
              <a:t> </a:t>
            </a:r>
            <a:r>
              <a:rPr lang="en-US" sz="4700" dirty="0" err="1">
                <a:solidFill>
                  <a:schemeClr val="bg1"/>
                </a:solidFill>
              </a:rPr>
              <a:t>với</a:t>
            </a:r>
            <a:r>
              <a:rPr lang="en-US" sz="4700" dirty="0">
                <a:solidFill>
                  <a:schemeClr val="bg1"/>
                </a:solidFill>
              </a:rPr>
              <a:t> </a:t>
            </a:r>
            <a:r>
              <a:rPr lang="en-US" sz="4700" dirty="0" err="1">
                <a:solidFill>
                  <a:schemeClr val="bg1"/>
                </a:solidFill>
              </a:rPr>
              <a:t>Ngài</a:t>
            </a:r>
            <a:r>
              <a:rPr lang="en-US" sz="4700" dirty="0">
                <a:solidFill>
                  <a:schemeClr val="bg1"/>
                </a:solidFill>
              </a:rPr>
              <a:t> </a:t>
            </a:r>
            <a:r>
              <a:rPr lang="en-US" sz="4700" dirty="0" err="1">
                <a:solidFill>
                  <a:schemeClr val="bg1"/>
                </a:solidFill>
              </a:rPr>
              <a:t>hỡi</a:t>
            </a:r>
            <a:r>
              <a:rPr lang="en-US" sz="4700" dirty="0">
                <a:solidFill>
                  <a:schemeClr val="bg1"/>
                </a:solidFill>
              </a:rPr>
              <a:t> </a:t>
            </a:r>
            <a:r>
              <a:rPr lang="en-US" sz="4700" dirty="0" err="1">
                <a:solidFill>
                  <a:schemeClr val="bg1"/>
                </a:solidFill>
              </a:rPr>
              <a:t>những</a:t>
            </a:r>
            <a:r>
              <a:rPr lang="en-US" sz="4700" dirty="0">
                <a:solidFill>
                  <a:schemeClr val="bg1"/>
                </a:solidFill>
              </a:rPr>
              <a:t> </a:t>
            </a:r>
            <a:r>
              <a:rPr lang="en-US" sz="4700" dirty="0" err="1">
                <a:solidFill>
                  <a:schemeClr val="bg1"/>
                </a:solidFill>
              </a:rPr>
              <a:t>ai</a:t>
            </a:r>
            <a:r>
              <a:rPr lang="en-US" sz="4700" dirty="0">
                <a:solidFill>
                  <a:schemeClr val="bg1"/>
                </a:solidFill>
              </a:rPr>
              <a:t> </a:t>
            </a:r>
            <a:r>
              <a:rPr lang="en-US" sz="4700" dirty="0" err="1" smtClean="0">
                <a:solidFill>
                  <a:schemeClr val="bg1"/>
                </a:solidFill>
              </a:rPr>
              <a:t>lỡ</a:t>
            </a:r>
            <a:r>
              <a:rPr lang="en-US" sz="4700" dirty="0" smtClean="0">
                <a:solidFill>
                  <a:schemeClr val="bg1"/>
                </a:solidFill>
              </a:rPr>
              <a:t> </a:t>
            </a:r>
            <a:r>
              <a:rPr lang="en-US" sz="4700" dirty="0" err="1" smtClean="0">
                <a:solidFill>
                  <a:schemeClr val="bg1"/>
                </a:solidFill>
              </a:rPr>
              <a:t>bước</a:t>
            </a:r>
            <a:r>
              <a:rPr lang="en-US" sz="4700" dirty="0" smtClean="0">
                <a:solidFill>
                  <a:schemeClr val="bg1"/>
                </a:solidFill>
              </a:rPr>
              <a:t> </a:t>
            </a:r>
            <a:r>
              <a:rPr lang="en-US" sz="4700" dirty="0" err="1" smtClean="0">
                <a:solidFill>
                  <a:schemeClr val="bg1"/>
                </a:solidFill>
              </a:rPr>
              <a:t>mê</a:t>
            </a:r>
            <a:r>
              <a:rPr lang="en-US" sz="4700" dirty="0" smtClean="0">
                <a:solidFill>
                  <a:schemeClr val="bg1"/>
                </a:solidFill>
              </a:rPr>
              <a:t> </a:t>
            </a:r>
            <a:r>
              <a:rPr lang="en-US" sz="4700" dirty="0" err="1" smtClean="0">
                <a:solidFill>
                  <a:schemeClr val="bg1"/>
                </a:solidFill>
              </a:rPr>
              <a:t>lầm</a:t>
            </a:r>
            <a:r>
              <a:rPr lang="en-US" sz="4700" dirty="0" smtClean="0">
                <a:solidFill>
                  <a:schemeClr val="bg1"/>
                </a:solidFill>
              </a:rPr>
              <a:t>. </a:t>
            </a:r>
            <a:r>
              <a:rPr lang="en-US" sz="4700" dirty="0" err="1">
                <a:solidFill>
                  <a:schemeClr val="bg1"/>
                </a:solidFill>
              </a:rPr>
              <a:t>Hãy</a:t>
            </a:r>
            <a:r>
              <a:rPr lang="en-US" sz="4700" dirty="0">
                <a:solidFill>
                  <a:schemeClr val="bg1"/>
                </a:solidFill>
              </a:rPr>
              <a:t> </a:t>
            </a:r>
            <a:r>
              <a:rPr lang="en-US" sz="4700" dirty="0" err="1">
                <a:solidFill>
                  <a:schemeClr val="bg1"/>
                </a:solidFill>
              </a:rPr>
              <a:t>đến</a:t>
            </a:r>
            <a:r>
              <a:rPr lang="en-US" sz="4700" dirty="0">
                <a:solidFill>
                  <a:schemeClr val="bg1"/>
                </a:solidFill>
              </a:rPr>
              <a:t> </a:t>
            </a:r>
            <a:r>
              <a:rPr lang="en-US" sz="4700" dirty="0" err="1">
                <a:solidFill>
                  <a:schemeClr val="bg1"/>
                </a:solidFill>
              </a:rPr>
              <a:t>với</a:t>
            </a:r>
            <a:r>
              <a:rPr lang="en-US" sz="4700" dirty="0">
                <a:solidFill>
                  <a:schemeClr val="bg1"/>
                </a:solidFill>
              </a:rPr>
              <a:t> </a:t>
            </a:r>
            <a:r>
              <a:rPr lang="en-US" sz="4700" dirty="0" err="1">
                <a:solidFill>
                  <a:schemeClr val="bg1"/>
                </a:solidFill>
              </a:rPr>
              <a:t>Ngài</a:t>
            </a:r>
            <a:r>
              <a:rPr lang="en-US" sz="4700" dirty="0">
                <a:solidFill>
                  <a:schemeClr val="bg1"/>
                </a:solidFill>
              </a:rPr>
              <a:t> </a:t>
            </a:r>
            <a:r>
              <a:rPr lang="en-US" sz="4700" dirty="0" err="1" smtClean="0">
                <a:solidFill>
                  <a:schemeClr val="bg1"/>
                </a:solidFill>
              </a:rPr>
              <a:t>vì</a:t>
            </a:r>
            <a:r>
              <a:rPr lang="en-US" sz="4700" dirty="0" smtClean="0">
                <a:solidFill>
                  <a:schemeClr val="bg1"/>
                </a:solidFill>
              </a:rPr>
              <a:t> </a:t>
            </a:r>
            <a:r>
              <a:rPr lang="en-US" sz="4700" dirty="0" err="1" smtClean="0">
                <a:solidFill>
                  <a:schemeClr val="bg1"/>
                </a:solidFill>
              </a:rPr>
              <a:t>Ngài</a:t>
            </a:r>
            <a:r>
              <a:rPr lang="en-US" sz="4700" dirty="0" smtClean="0">
                <a:solidFill>
                  <a:schemeClr val="bg1"/>
                </a:solidFill>
              </a:rPr>
              <a:t> </a:t>
            </a:r>
            <a:r>
              <a:rPr lang="en-US" sz="4700" dirty="0" err="1" smtClean="0">
                <a:solidFill>
                  <a:schemeClr val="bg1"/>
                </a:solidFill>
              </a:rPr>
              <a:t>là</a:t>
            </a:r>
            <a:r>
              <a:rPr lang="en-US" sz="4700" dirty="0" smtClean="0">
                <a:solidFill>
                  <a:schemeClr val="bg1"/>
                </a:solidFill>
              </a:rPr>
              <a:t> </a:t>
            </a:r>
            <a:r>
              <a:rPr lang="en-US" sz="4700" dirty="0" err="1" smtClean="0">
                <a:solidFill>
                  <a:schemeClr val="bg1"/>
                </a:solidFill>
              </a:rPr>
              <a:t>Đấng</a:t>
            </a:r>
            <a:r>
              <a:rPr lang="en-US" sz="4700" dirty="0" smtClean="0">
                <a:solidFill>
                  <a:schemeClr val="bg1"/>
                </a:solidFill>
              </a:rPr>
              <a:t> </a:t>
            </a:r>
            <a:r>
              <a:rPr lang="en-US" sz="4700" dirty="0" err="1" smtClean="0">
                <a:solidFill>
                  <a:schemeClr val="bg1"/>
                </a:solidFill>
              </a:rPr>
              <a:t>nhân</a:t>
            </a:r>
            <a:r>
              <a:rPr lang="en-US" sz="4700" dirty="0" smtClean="0">
                <a:solidFill>
                  <a:schemeClr val="bg1"/>
                </a:solidFill>
              </a:rPr>
              <a:t> </a:t>
            </a:r>
            <a:r>
              <a:rPr lang="en-US" sz="4700" dirty="0" err="1" smtClean="0">
                <a:solidFill>
                  <a:schemeClr val="bg1"/>
                </a:solidFill>
              </a:rPr>
              <a:t>lành</a:t>
            </a:r>
            <a:r>
              <a:rPr lang="en-US" sz="4700" dirty="0" smtClean="0">
                <a:solidFill>
                  <a:schemeClr val="bg1"/>
                </a:solidFill>
              </a:rPr>
              <a:t>. </a:t>
            </a:r>
            <a:endParaRPr lang="en-US" sz="4700" b="0" dirty="0">
              <a:solidFill>
                <a:schemeClr val="bg1"/>
              </a:solidFill>
              <a:effectLst/>
            </a:endParaRPr>
          </a:p>
        </p:txBody>
      </p:sp>
    </p:spTree>
    <p:extLst>
      <p:ext uri="{BB962C8B-B14F-4D97-AF65-F5344CB8AC3E}">
        <p14:creationId xmlns:p14="http://schemas.microsoft.com/office/powerpoint/2010/main" val="35363590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dirty="0" err="1" smtClean="0">
                <a:solidFill>
                  <a:srgbClr val="FFFF00"/>
                </a:solidFill>
                <a:effectLst/>
              </a:rPr>
              <a:t>Đk</a:t>
            </a:r>
            <a:r>
              <a:rPr lang="en-US" sz="4600" b="0" u="sng" dirty="0" smtClean="0">
                <a:solidFill>
                  <a:srgbClr val="FFFF00"/>
                </a:solidFill>
                <a:effectLst/>
              </a:rPr>
              <a:t>:</a:t>
            </a:r>
            <a:r>
              <a:rPr lang="en-US" sz="4600" b="0" dirty="0" smtClean="0">
                <a:solidFill>
                  <a:schemeClr val="bg1"/>
                </a:solidFill>
                <a:effectLst/>
              </a:rPr>
              <a:t> </a:t>
            </a:r>
            <a:r>
              <a:rPr lang="en-US" sz="4600" dirty="0" err="1">
                <a:solidFill>
                  <a:schemeClr val="bg1"/>
                </a:solidFill>
              </a:rPr>
              <a:t>H</a:t>
            </a:r>
            <a:r>
              <a:rPr lang="en-US" sz="4600" dirty="0" err="1" smtClean="0">
                <a:solidFill>
                  <a:schemeClr val="bg1"/>
                </a:solidFill>
              </a:rPr>
              <a:t>ãy</a:t>
            </a:r>
            <a:r>
              <a:rPr lang="en-US" sz="4600" dirty="0" smtClean="0">
                <a:solidFill>
                  <a:schemeClr val="bg1"/>
                </a:solidFill>
              </a:rPr>
              <a:t> </a:t>
            </a:r>
            <a:r>
              <a:rPr lang="en-US" sz="4600" dirty="0" err="1" smtClean="0">
                <a:solidFill>
                  <a:schemeClr val="bg1"/>
                </a:solidFill>
              </a:rPr>
              <a:t>đến</a:t>
            </a:r>
            <a:r>
              <a:rPr lang="en-US" sz="4600" dirty="0" smtClean="0">
                <a:solidFill>
                  <a:schemeClr val="bg1"/>
                </a:solidFill>
              </a:rPr>
              <a:t> </a:t>
            </a:r>
            <a:r>
              <a:rPr lang="en-US" sz="4600" dirty="0" err="1" smtClean="0">
                <a:solidFill>
                  <a:schemeClr val="bg1"/>
                </a:solidFill>
              </a:rPr>
              <a:t>với</a:t>
            </a:r>
            <a:r>
              <a:rPr lang="en-US" sz="4600" dirty="0" smtClean="0">
                <a:solidFill>
                  <a:schemeClr val="bg1"/>
                </a:solidFill>
              </a:rPr>
              <a:t> </a:t>
            </a:r>
            <a:r>
              <a:rPr lang="en-US" sz="4600" dirty="0" err="1" smtClean="0">
                <a:solidFill>
                  <a:schemeClr val="bg1"/>
                </a:solidFill>
              </a:rPr>
              <a:t>Chúa</a:t>
            </a:r>
            <a:r>
              <a:rPr lang="en-US" sz="4600" dirty="0" smtClean="0">
                <a:solidFill>
                  <a:schemeClr val="bg1"/>
                </a:solidFill>
              </a:rPr>
              <a:t> </a:t>
            </a:r>
            <a:r>
              <a:rPr lang="en-US" sz="4600" dirty="0" err="1" smtClean="0">
                <a:solidFill>
                  <a:schemeClr val="bg1"/>
                </a:solidFill>
              </a:rPr>
              <a:t>cuộc</a:t>
            </a:r>
            <a:r>
              <a:rPr lang="en-US" sz="4600" dirty="0" smtClean="0">
                <a:solidFill>
                  <a:schemeClr val="bg1"/>
                </a:solidFill>
              </a:rPr>
              <a:t> </a:t>
            </a:r>
            <a:r>
              <a:rPr lang="en-US" sz="4600" dirty="0" err="1" smtClean="0">
                <a:solidFill>
                  <a:schemeClr val="bg1"/>
                </a:solidFill>
              </a:rPr>
              <a:t>đời</a:t>
            </a:r>
            <a:r>
              <a:rPr lang="en-US" sz="4600" dirty="0" smtClean="0">
                <a:solidFill>
                  <a:schemeClr val="bg1"/>
                </a:solidFill>
              </a:rPr>
              <a:t> ta </a:t>
            </a:r>
            <a:r>
              <a:rPr lang="en-US" sz="4600" dirty="0" err="1" smtClean="0">
                <a:solidFill>
                  <a:schemeClr val="bg1"/>
                </a:solidFill>
              </a:rPr>
              <a:t>sẽ</a:t>
            </a:r>
            <a:r>
              <a:rPr lang="en-US" sz="4600" dirty="0" smtClean="0">
                <a:solidFill>
                  <a:schemeClr val="bg1"/>
                </a:solidFill>
              </a:rPr>
              <a:t> </a:t>
            </a:r>
            <a:r>
              <a:rPr lang="en-US" sz="4600" dirty="0" err="1" smtClean="0">
                <a:solidFill>
                  <a:schemeClr val="bg1"/>
                </a:solidFill>
              </a:rPr>
              <a:t>có</a:t>
            </a:r>
            <a:r>
              <a:rPr lang="en-US" sz="4600" dirty="0" smtClean="0">
                <a:solidFill>
                  <a:schemeClr val="bg1"/>
                </a:solidFill>
              </a:rPr>
              <a:t> </a:t>
            </a:r>
            <a:r>
              <a:rPr lang="en-US" sz="4600" dirty="0" err="1" smtClean="0">
                <a:solidFill>
                  <a:schemeClr val="bg1"/>
                </a:solidFill>
              </a:rPr>
              <a:t>niềm</a:t>
            </a:r>
            <a:r>
              <a:rPr lang="en-US" sz="4600" dirty="0" smtClean="0">
                <a:solidFill>
                  <a:schemeClr val="bg1"/>
                </a:solidFill>
              </a:rPr>
              <a:t> </a:t>
            </a:r>
            <a:r>
              <a:rPr lang="en-US" sz="4600" dirty="0" err="1" smtClean="0">
                <a:solidFill>
                  <a:schemeClr val="bg1"/>
                </a:solidFill>
              </a:rPr>
              <a:t>vui</a:t>
            </a:r>
            <a:r>
              <a:rPr lang="en-US" sz="4600" dirty="0">
                <a:solidFill>
                  <a:schemeClr val="bg1"/>
                </a:solidFill>
              </a:rPr>
              <a:t>. </a:t>
            </a:r>
            <a:r>
              <a:rPr lang="en-US" sz="4600" dirty="0" err="1">
                <a:solidFill>
                  <a:schemeClr val="bg1"/>
                </a:solidFill>
              </a:rPr>
              <a:t>Hãy</a:t>
            </a:r>
            <a:r>
              <a:rPr lang="en-US" sz="4600" dirty="0">
                <a:solidFill>
                  <a:schemeClr val="bg1"/>
                </a:solidFill>
              </a:rPr>
              <a:t> </a:t>
            </a:r>
            <a:r>
              <a:rPr lang="en-US" sz="4600" dirty="0" err="1">
                <a:solidFill>
                  <a:schemeClr val="bg1"/>
                </a:solidFill>
              </a:rPr>
              <a:t>đến</a:t>
            </a:r>
            <a:r>
              <a:rPr lang="en-US" sz="4600" dirty="0">
                <a:solidFill>
                  <a:schemeClr val="bg1"/>
                </a:solidFill>
              </a:rPr>
              <a:t> </a:t>
            </a:r>
            <a:r>
              <a:rPr lang="en-US" sz="4600" dirty="0" err="1">
                <a:solidFill>
                  <a:schemeClr val="bg1"/>
                </a:solidFill>
              </a:rPr>
              <a:t>với</a:t>
            </a:r>
            <a:r>
              <a:rPr lang="en-US" sz="4600" dirty="0">
                <a:solidFill>
                  <a:schemeClr val="bg1"/>
                </a:solidFill>
              </a:rPr>
              <a:t> </a:t>
            </a:r>
            <a:r>
              <a:rPr lang="en-US" sz="4600" dirty="0" err="1">
                <a:solidFill>
                  <a:schemeClr val="bg1"/>
                </a:solidFill>
              </a:rPr>
              <a:t>Chúa</a:t>
            </a:r>
            <a:r>
              <a:rPr lang="en-US" sz="4600" dirty="0">
                <a:solidFill>
                  <a:schemeClr val="bg1"/>
                </a:solidFill>
              </a:rPr>
              <a:t> </a:t>
            </a:r>
            <a:r>
              <a:rPr lang="en-US" sz="4600" dirty="0" err="1">
                <a:solidFill>
                  <a:schemeClr val="bg1"/>
                </a:solidFill>
              </a:rPr>
              <a:t>cuộc</a:t>
            </a:r>
            <a:r>
              <a:rPr lang="en-US" sz="4600" dirty="0">
                <a:solidFill>
                  <a:schemeClr val="bg1"/>
                </a:solidFill>
              </a:rPr>
              <a:t> </a:t>
            </a:r>
            <a:r>
              <a:rPr lang="en-US" sz="4600" dirty="0" err="1">
                <a:solidFill>
                  <a:schemeClr val="bg1"/>
                </a:solidFill>
              </a:rPr>
              <a:t>đời</a:t>
            </a:r>
            <a:r>
              <a:rPr lang="en-US" sz="4600" dirty="0">
                <a:solidFill>
                  <a:schemeClr val="bg1"/>
                </a:solidFill>
              </a:rPr>
              <a:t> ta </a:t>
            </a:r>
            <a:r>
              <a:rPr lang="en-US" sz="4600" dirty="0" err="1" smtClean="0">
                <a:solidFill>
                  <a:schemeClr val="bg1"/>
                </a:solidFill>
              </a:rPr>
              <a:t>hạnh</a:t>
            </a:r>
            <a:r>
              <a:rPr lang="en-US" sz="4600" dirty="0" smtClean="0">
                <a:solidFill>
                  <a:schemeClr val="bg1"/>
                </a:solidFill>
              </a:rPr>
              <a:t> </a:t>
            </a:r>
            <a:r>
              <a:rPr lang="en-US" sz="4600" dirty="0" err="1" smtClean="0">
                <a:solidFill>
                  <a:schemeClr val="bg1"/>
                </a:solidFill>
              </a:rPr>
              <a:t>phúc</a:t>
            </a:r>
            <a:r>
              <a:rPr lang="en-US" sz="4600" dirty="0" smtClean="0">
                <a:solidFill>
                  <a:schemeClr val="bg1"/>
                </a:solidFill>
              </a:rPr>
              <a:t> </a:t>
            </a:r>
            <a:r>
              <a:rPr lang="en-US" sz="4600" dirty="0" err="1" smtClean="0">
                <a:solidFill>
                  <a:schemeClr val="bg1"/>
                </a:solidFill>
              </a:rPr>
              <a:t>dâng</a:t>
            </a:r>
            <a:r>
              <a:rPr lang="en-US" sz="4600" dirty="0" smtClean="0">
                <a:solidFill>
                  <a:schemeClr val="bg1"/>
                </a:solidFill>
              </a:rPr>
              <a:t> </a:t>
            </a:r>
            <a:r>
              <a:rPr lang="en-US" sz="4600" dirty="0" err="1" smtClean="0">
                <a:solidFill>
                  <a:schemeClr val="bg1"/>
                </a:solidFill>
              </a:rPr>
              <a:t>đầy</a:t>
            </a:r>
            <a:r>
              <a:rPr lang="en-US" sz="4600" dirty="0" smtClean="0">
                <a:solidFill>
                  <a:schemeClr val="bg1"/>
                </a:solidFill>
              </a:rPr>
              <a:t>. </a:t>
            </a:r>
            <a:r>
              <a:rPr lang="en-US" sz="4600" dirty="0" err="1">
                <a:solidFill>
                  <a:schemeClr val="bg1"/>
                </a:solidFill>
              </a:rPr>
              <a:t>Hãy</a:t>
            </a:r>
            <a:r>
              <a:rPr lang="en-US" sz="4600" dirty="0">
                <a:solidFill>
                  <a:schemeClr val="bg1"/>
                </a:solidFill>
              </a:rPr>
              <a:t> </a:t>
            </a:r>
            <a:r>
              <a:rPr lang="en-US" sz="4600" dirty="0" err="1">
                <a:solidFill>
                  <a:schemeClr val="bg1"/>
                </a:solidFill>
              </a:rPr>
              <a:t>đến</a:t>
            </a:r>
            <a:r>
              <a:rPr lang="en-US" sz="4600" dirty="0">
                <a:solidFill>
                  <a:schemeClr val="bg1"/>
                </a:solidFill>
              </a:rPr>
              <a:t> </a:t>
            </a:r>
            <a:r>
              <a:rPr lang="en-US" sz="4600" dirty="0" err="1">
                <a:solidFill>
                  <a:schemeClr val="bg1"/>
                </a:solidFill>
              </a:rPr>
              <a:t>với</a:t>
            </a:r>
            <a:r>
              <a:rPr lang="en-US" sz="4600" dirty="0">
                <a:solidFill>
                  <a:schemeClr val="bg1"/>
                </a:solidFill>
              </a:rPr>
              <a:t> </a:t>
            </a:r>
            <a:r>
              <a:rPr lang="en-US" sz="4600" dirty="0" err="1">
                <a:solidFill>
                  <a:schemeClr val="bg1"/>
                </a:solidFill>
              </a:rPr>
              <a:t>Chúa</a:t>
            </a:r>
            <a:r>
              <a:rPr lang="en-US" sz="4600" dirty="0">
                <a:solidFill>
                  <a:schemeClr val="bg1"/>
                </a:solidFill>
              </a:rPr>
              <a:t> </a:t>
            </a:r>
            <a:r>
              <a:rPr lang="en-US" sz="4600" dirty="0" err="1">
                <a:solidFill>
                  <a:schemeClr val="bg1"/>
                </a:solidFill>
              </a:rPr>
              <a:t>cuộc</a:t>
            </a:r>
            <a:r>
              <a:rPr lang="en-US" sz="4600" dirty="0">
                <a:solidFill>
                  <a:schemeClr val="bg1"/>
                </a:solidFill>
              </a:rPr>
              <a:t> </a:t>
            </a:r>
            <a:r>
              <a:rPr lang="en-US" sz="4600" dirty="0" err="1">
                <a:solidFill>
                  <a:schemeClr val="bg1"/>
                </a:solidFill>
              </a:rPr>
              <a:t>đời</a:t>
            </a:r>
            <a:r>
              <a:rPr lang="en-US" sz="4600" dirty="0">
                <a:solidFill>
                  <a:schemeClr val="bg1"/>
                </a:solidFill>
              </a:rPr>
              <a:t> ta </a:t>
            </a:r>
            <a:r>
              <a:rPr lang="en-US" sz="4600" dirty="0" smtClean="0">
                <a:solidFill>
                  <a:schemeClr val="bg1"/>
                </a:solidFill>
              </a:rPr>
              <a:t>tin </a:t>
            </a:r>
            <a:r>
              <a:rPr lang="en-US" sz="4600" dirty="0" err="1" smtClean="0">
                <a:solidFill>
                  <a:schemeClr val="bg1"/>
                </a:solidFill>
              </a:rPr>
              <a:t>yêu</a:t>
            </a:r>
            <a:r>
              <a:rPr lang="en-US" sz="4600" dirty="0" smtClean="0">
                <a:solidFill>
                  <a:schemeClr val="bg1"/>
                </a:solidFill>
              </a:rPr>
              <a:t> </a:t>
            </a:r>
            <a:r>
              <a:rPr lang="en-US" sz="4600" dirty="0" err="1" smtClean="0">
                <a:solidFill>
                  <a:schemeClr val="bg1"/>
                </a:solidFill>
              </a:rPr>
              <a:t>năm</a:t>
            </a:r>
            <a:r>
              <a:rPr lang="en-US" sz="4600" dirty="0" smtClean="0">
                <a:solidFill>
                  <a:schemeClr val="bg1"/>
                </a:solidFill>
              </a:rPr>
              <a:t> </a:t>
            </a:r>
            <a:r>
              <a:rPr lang="en-US" sz="4600" dirty="0" err="1" smtClean="0">
                <a:solidFill>
                  <a:schemeClr val="bg1"/>
                </a:solidFill>
              </a:rPr>
              <a:t>tháng</a:t>
            </a:r>
            <a:r>
              <a:rPr lang="en-US" sz="4600" dirty="0" smtClean="0">
                <a:solidFill>
                  <a:schemeClr val="bg1"/>
                </a:solidFill>
              </a:rPr>
              <a:t>. </a:t>
            </a:r>
            <a:r>
              <a:rPr lang="en-US" sz="4600" dirty="0" err="1">
                <a:solidFill>
                  <a:schemeClr val="bg1"/>
                </a:solidFill>
              </a:rPr>
              <a:t>Hãy</a:t>
            </a:r>
            <a:r>
              <a:rPr lang="en-US" sz="4600" dirty="0">
                <a:solidFill>
                  <a:schemeClr val="bg1"/>
                </a:solidFill>
              </a:rPr>
              <a:t> </a:t>
            </a:r>
            <a:r>
              <a:rPr lang="en-US" sz="4600" dirty="0" err="1">
                <a:solidFill>
                  <a:schemeClr val="bg1"/>
                </a:solidFill>
              </a:rPr>
              <a:t>đến</a:t>
            </a:r>
            <a:r>
              <a:rPr lang="en-US" sz="4600" dirty="0">
                <a:solidFill>
                  <a:schemeClr val="bg1"/>
                </a:solidFill>
              </a:rPr>
              <a:t> </a:t>
            </a:r>
            <a:r>
              <a:rPr lang="en-US" sz="4600" dirty="0" err="1">
                <a:solidFill>
                  <a:schemeClr val="bg1"/>
                </a:solidFill>
              </a:rPr>
              <a:t>với</a:t>
            </a:r>
            <a:r>
              <a:rPr lang="en-US" sz="4600" dirty="0">
                <a:solidFill>
                  <a:schemeClr val="bg1"/>
                </a:solidFill>
              </a:rPr>
              <a:t> </a:t>
            </a:r>
            <a:r>
              <a:rPr lang="en-US" sz="4600" dirty="0" err="1">
                <a:solidFill>
                  <a:schemeClr val="bg1"/>
                </a:solidFill>
              </a:rPr>
              <a:t>Chúa</a:t>
            </a:r>
            <a:r>
              <a:rPr lang="en-US" sz="4600" dirty="0">
                <a:solidFill>
                  <a:schemeClr val="bg1"/>
                </a:solidFill>
              </a:rPr>
              <a:t> </a:t>
            </a:r>
            <a:r>
              <a:rPr lang="en-US" sz="4600" dirty="0" err="1">
                <a:solidFill>
                  <a:schemeClr val="bg1"/>
                </a:solidFill>
              </a:rPr>
              <a:t>cuộc</a:t>
            </a:r>
            <a:r>
              <a:rPr lang="en-US" sz="4600" dirty="0">
                <a:solidFill>
                  <a:schemeClr val="bg1"/>
                </a:solidFill>
              </a:rPr>
              <a:t> </a:t>
            </a:r>
            <a:r>
              <a:rPr lang="en-US" sz="4600" dirty="0" err="1">
                <a:solidFill>
                  <a:schemeClr val="bg1"/>
                </a:solidFill>
              </a:rPr>
              <a:t>đời</a:t>
            </a:r>
            <a:r>
              <a:rPr lang="en-US" sz="4600" dirty="0">
                <a:solidFill>
                  <a:schemeClr val="bg1"/>
                </a:solidFill>
              </a:rPr>
              <a:t> ta </a:t>
            </a:r>
            <a:r>
              <a:rPr lang="en-US" sz="4600" dirty="0" err="1" smtClean="0">
                <a:solidFill>
                  <a:schemeClr val="bg1"/>
                </a:solidFill>
              </a:rPr>
              <a:t>tương</a:t>
            </a:r>
            <a:r>
              <a:rPr lang="en-US" sz="4600" dirty="0" smtClean="0">
                <a:solidFill>
                  <a:schemeClr val="bg1"/>
                </a:solidFill>
              </a:rPr>
              <a:t> </a:t>
            </a:r>
            <a:r>
              <a:rPr lang="en-US" sz="4600" dirty="0" err="1" smtClean="0">
                <a:solidFill>
                  <a:schemeClr val="bg1"/>
                </a:solidFill>
              </a:rPr>
              <a:t>lai</a:t>
            </a:r>
            <a:r>
              <a:rPr lang="en-US" sz="4600" dirty="0" smtClean="0">
                <a:solidFill>
                  <a:schemeClr val="bg1"/>
                </a:solidFill>
              </a:rPr>
              <a:t> </a:t>
            </a:r>
            <a:r>
              <a:rPr lang="en-US" sz="4600" dirty="0" err="1" smtClean="0">
                <a:solidFill>
                  <a:schemeClr val="bg1"/>
                </a:solidFill>
              </a:rPr>
              <a:t>trong</a:t>
            </a:r>
            <a:r>
              <a:rPr lang="en-US" sz="4600" dirty="0" smtClean="0">
                <a:solidFill>
                  <a:schemeClr val="bg1"/>
                </a:solidFill>
              </a:rPr>
              <a:t> </a:t>
            </a:r>
            <a:r>
              <a:rPr lang="en-US" sz="4600" dirty="0" err="1" smtClean="0">
                <a:solidFill>
                  <a:schemeClr val="bg1"/>
                </a:solidFill>
              </a:rPr>
              <a:t>sáng</a:t>
            </a:r>
            <a:r>
              <a:rPr lang="en-US" sz="4600" dirty="0" smtClean="0">
                <a:solidFill>
                  <a:schemeClr val="bg1"/>
                </a:solidFill>
              </a:rPr>
              <a:t>. </a:t>
            </a:r>
            <a:endParaRPr lang="en-US" sz="4600" b="0" dirty="0">
              <a:solidFill>
                <a:schemeClr val="bg1"/>
              </a:solidFill>
              <a:effectLst/>
            </a:endParaRPr>
          </a:p>
        </p:txBody>
      </p:sp>
    </p:spTree>
    <p:extLst>
      <p:ext uri="{BB962C8B-B14F-4D97-AF65-F5344CB8AC3E}">
        <p14:creationId xmlns:p14="http://schemas.microsoft.com/office/powerpoint/2010/main" val="47115335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dirty="0" smtClean="0">
                <a:solidFill>
                  <a:srgbClr val="FFFF00"/>
                </a:solidFill>
              </a:rPr>
              <a:t>Tk3</a:t>
            </a:r>
            <a:r>
              <a:rPr lang="en-US" sz="4700" b="0" u="sng" dirty="0" smtClean="0">
                <a:solidFill>
                  <a:srgbClr val="FFFF00"/>
                </a:solidFill>
                <a:effectLst/>
              </a:rPr>
              <a:t>:</a:t>
            </a:r>
            <a:r>
              <a:rPr lang="en-US" sz="4700" b="0" dirty="0" smtClean="0">
                <a:solidFill>
                  <a:schemeClr val="bg1"/>
                </a:solidFill>
                <a:effectLst/>
              </a:rPr>
              <a:t> </a:t>
            </a:r>
            <a:r>
              <a:rPr lang="en-US" sz="4700" dirty="0" err="1">
                <a:solidFill>
                  <a:schemeClr val="bg1"/>
                </a:solidFill>
              </a:rPr>
              <a:t>H</a:t>
            </a:r>
            <a:r>
              <a:rPr lang="en-US" sz="4700" dirty="0" err="1" smtClean="0">
                <a:solidFill>
                  <a:schemeClr val="bg1"/>
                </a:solidFill>
              </a:rPr>
              <a:t>ãy</a:t>
            </a:r>
            <a:r>
              <a:rPr lang="en-US" sz="4700" dirty="0" smtClean="0">
                <a:solidFill>
                  <a:schemeClr val="bg1"/>
                </a:solidFill>
              </a:rPr>
              <a:t> </a:t>
            </a:r>
            <a:r>
              <a:rPr lang="en-US" sz="4700" dirty="0" err="1" smtClean="0">
                <a:solidFill>
                  <a:schemeClr val="bg1"/>
                </a:solidFill>
              </a:rPr>
              <a:t>đến</a:t>
            </a:r>
            <a:r>
              <a:rPr lang="en-US" sz="4700" dirty="0" smtClean="0">
                <a:solidFill>
                  <a:schemeClr val="bg1"/>
                </a:solidFill>
              </a:rPr>
              <a:t> </a:t>
            </a:r>
            <a:r>
              <a:rPr lang="en-US" sz="4700" dirty="0" err="1" smtClean="0">
                <a:solidFill>
                  <a:schemeClr val="bg1"/>
                </a:solidFill>
              </a:rPr>
              <a:t>với</a:t>
            </a:r>
            <a:r>
              <a:rPr lang="en-US" sz="4700" dirty="0" smtClean="0">
                <a:solidFill>
                  <a:schemeClr val="bg1"/>
                </a:solidFill>
              </a:rPr>
              <a:t> </a:t>
            </a:r>
            <a:r>
              <a:rPr lang="en-US" sz="4700" dirty="0" err="1" smtClean="0">
                <a:solidFill>
                  <a:schemeClr val="bg1"/>
                </a:solidFill>
              </a:rPr>
              <a:t>Ngài</a:t>
            </a:r>
            <a:r>
              <a:rPr lang="en-US" sz="4700" dirty="0" smtClean="0">
                <a:solidFill>
                  <a:schemeClr val="bg1"/>
                </a:solidFill>
              </a:rPr>
              <a:t> </a:t>
            </a:r>
            <a:r>
              <a:rPr lang="en-US" sz="4700" dirty="0" err="1" smtClean="0">
                <a:solidFill>
                  <a:schemeClr val="bg1"/>
                </a:solidFill>
              </a:rPr>
              <a:t>hỡi</a:t>
            </a:r>
            <a:r>
              <a:rPr lang="en-US" sz="4700" dirty="0" smtClean="0">
                <a:solidFill>
                  <a:schemeClr val="bg1"/>
                </a:solidFill>
              </a:rPr>
              <a:t> </a:t>
            </a:r>
            <a:r>
              <a:rPr lang="en-US" sz="4700" dirty="0" err="1" smtClean="0">
                <a:solidFill>
                  <a:schemeClr val="bg1"/>
                </a:solidFill>
              </a:rPr>
              <a:t>những</a:t>
            </a:r>
            <a:r>
              <a:rPr lang="en-US" sz="4700" dirty="0" smtClean="0">
                <a:solidFill>
                  <a:schemeClr val="bg1"/>
                </a:solidFill>
              </a:rPr>
              <a:t> </a:t>
            </a:r>
            <a:r>
              <a:rPr lang="en-US" sz="4700" dirty="0" err="1" smtClean="0">
                <a:solidFill>
                  <a:schemeClr val="bg1"/>
                </a:solidFill>
              </a:rPr>
              <a:t>ai</a:t>
            </a:r>
            <a:r>
              <a:rPr lang="en-US" sz="4700" dirty="0" smtClean="0">
                <a:solidFill>
                  <a:schemeClr val="bg1"/>
                </a:solidFill>
              </a:rPr>
              <a:t> </a:t>
            </a:r>
            <a:r>
              <a:rPr lang="en-US" sz="4700" dirty="0" err="1" smtClean="0">
                <a:solidFill>
                  <a:schemeClr val="bg1"/>
                </a:solidFill>
              </a:rPr>
              <a:t>ngày</a:t>
            </a:r>
            <a:r>
              <a:rPr lang="en-US" sz="4700" dirty="0" smtClean="0">
                <a:solidFill>
                  <a:schemeClr val="bg1"/>
                </a:solidFill>
              </a:rPr>
              <a:t> </a:t>
            </a:r>
            <a:r>
              <a:rPr lang="en-US" sz="4700" dirty="0" err="1" smtClean="0">
                <a:solidFill>
                  <a:schemeClr val="bg1"/>
                </a:solidFill>
              </a:rPr>
              <a:t>đêm</a:t>
            </a:r>
            <a:r>
              <a:rPr lang="en-US" sz="4700" dirty="0" smtClean="0">
                <a:solidFill>
                  <a:schemeClr val="bg1"/>
                </a:solidFill>
              </a:rPr>
              <a:t> </a:t>
            </a:r>
            <a:r>
              <a:rPr lang="en-US" sz="4700" dirty="0" err="1" smtClean="0">
                <a:solidFill>
                  <a:schemeClr val="bg1"/>
                </a:solidFill>
              </a:rPr>
              <a:t>thao</a:t>
            </a:r>
            <a:r>
              <a:rPr lang="en-US" sz="4700" dirty="0" smtClean="0">
                <a:solidFill>
                  <a:schemeClr val="bg1"/>
                </a:solidFill>
              </a:rPr>
              <a:t> </a:t>
            </a:r>
            <a:r>
              <a:rPr lang="en-US" sz="4700" dirty="0" err="1" smtClean="0">
                <a:solidFill>
                  <a:schemeClr val="bg1"/>
                </a:solidFill>
              </a:rPr>
              <a:t>thức</a:t>
            </a:r>
            <a:r>
              <a:rPr lang="en-US" sz="4700" dirty="0">
                <a:solidFill>
                  <a:schemeClr val="bg1"/>
                </a:solidFill>
              </a:rPr>
              <a:t>. </a:t>
            </a:r>
            <a:r>
              <a:rPr lang="en-US" sz="4700" dirty="0" err="1">
                <a:solidFill>
                  <a:schemeClr val="bg1"/>
                </a:solidFill>
              </a:rPr>
              <a:t>Hãy</a:t>
            </a:r>
            <a:r>
              <a:rPr lang="en-US" sz="4700" dirty="0">
                <a:solidFill>
                  <a:schemeClr val="bg1"/>
                </a:solidFill>
              </a:rPr>
              <a:t> </a:t>
            </a:r>
            <a:r>
              <a:rPr lang="en-US" sz="4700" dirty="0" err="1">
                <a:solidFill>
                  <a:schemeClr val="bg1"/>
                </a:solidFill>
              </a:rPr>
              <a:t>đến</a:t>
            </a:r>
            <a:r>
              <a:rPr lang="en-US" sz="4700" dirty="0">
                <a:solidFill>
                  <a:schemeClr val="bg1"/>
                </a:solidFill>
              </a:rPr>
              <a:t> </a:t>
            </a:r>
            <a:r>
              <a:rPr lang="en-US" sz="4700" dirty="0" err="1">
                <a:solidFill>
                  <a:schemeClr val="bg1"/>
                </a:solidFill>
              </a:rPr>
              <a:t>với</a:t>
            </a:r>
            <a:r>
              <a:rPr lang="en-US" sz="4700" dirty="0">
                <a:solidFill>
                  <a:schemeClr val="bg1"/>
                </a:solidFill>
              </a:rPr>
              <a:t> </a:t>
            </a:r>
            <a:r>
              <a:rPr lang="en-US" sz="4700" dirty="0" err="1">
                <a:solidFill>
                  <a:schemeClr val="bg1"/>
                </a:solidFill>
              </a:rPr>
              <a:t>Ngài</a:t>
            </a:r>
            <a:r>
              <a:rPr lang="en-US" sz="4700" dirty="0">
                <a:solidFill>
                  <a:schemeClr val="bg1"/>
                </a:solidFill>
              </a:rPr>
              <a:t> </a:t>
            </a:r>
            <a:r>
              <a:rPr lang="en-US" sz="4700" dirty="0" err="1" smtClean="0">
                <a:solidFill>
                  <a:schemeClr val="bg1"/>
                </a:solidFill>
              </a:rPr>
              <a:t>vì</a:t>
            </a:r>
            <a:r>
              <a:rPr lang="en-US" sz="4700" dirty="0" smtClean="0">
                <a:solidFill>
                  <a:schemeClr val="bg1"/>
                </a:solidFill>
              </a:rPr>
              <a:t> </a:t>
            </a:r>
            <a:r>
              <a:rPr lang="en-US" sz="4700" dirty="0" err="1" smtClean="0">
                <a:solidFill>
                  <a:schemeClr val="bg1"/>
                </a:solidFill>
              </a:rPr>
              <a:t>này</a:t>
            </a:r>
            <a:r>
              <a:rPr lang="en-US" sz="4700" dirty="0" smtClean="0">
                <a:solidFill>
                  <a:schemeClr val="bg1"/>
                </a:solidFill>
              </a:rPr>
              <a:t> </a:t>
            </a:r>
            <a:r>
              <a:rPr lang="en-US" sz="4700" dirty="0" err="1" smtClean="0">
                <a:solidFill>
                  <a:schemeClr val="bg1"/>
                </a:solidFill>
              </a:rPr>
              <a:t>Ngài</a:t>
            </a:r>
            <a:r>
              <a:rPr lang="en-US" sz="4700" dirty="0" smtClean="0">
                <a:solidFill>
                  <a:schemeClr val="bg1"/>
                </a:solidFill>
              </a:rPr>
              <a:t> </a:t>
            </a:r>
            <a:r>
              <a:rPr lang="en-US" sz="4700" dirty="0" err="1" smtClean="0">
                <a:solidFill>
                  <a:schemeClr val="bg1"/>
                </a:solidFill>
              </a:rPr>
              <a:t>là</a:t>
            </a:r>
            <a:r>
              <a:rPr lang="en-US" sz="4700" dirty="0" smtClean="0">
                <a:solidFill>
                  <a:schemeClr val="bg1"/>
                </a:solidFill>
              </a:rPr>
              <a:t> </a:t>
            </a:r>
            <a:r>
              <a:rPr lang="en-US" sz="4700" dirty="0" err="1" smtClean="0">
                <a:solidFill>
                  <a:schemeClr val="bg1"/>
                </a:solidFill>
              </a:rPr>
              <a:t>Đấng</a:t>
            </a:r>
            <a:r>
              <a:rPr lang="en-US" sz="4700" dirty="0" smtClean="0">
                <a:solidFill>
                  <a:schemeClr val="bg1"/>
                </a:solidFill>
              </a:rPr>
              <a:t> </a:t>
            </a:r>
            <a:r>
              <a:rPr lang="en-US" sz="4700" dirty="0" err="1" smtClean="0">
                <a:solidFill>
                  <a:schemeClr val="bg1"/>
                </a:solidFill>
              </a:rPr>
              <a:t>trợ</a:t>
            </a:r>
            <a:r>
              <a:rPr lang="en-US" sz="4700" dirty="0" smtClean="0">
                <a:solidFill>
                  <a:schemeClr val="bg1"/>
                </a:solidFill>
              </a:rPr>
              <a:t> </a:t>
            </a:r>
            <a:r>
              <a:rPr lang="en-US" sz="4700" dirty="0" err="1" smtClean="0">
                <a:solidFill>
                  <a:schemeClr val="bg1"/>
                </a:solidFill>
              </a:rPr>
              <a:t>lực</a:t>
            </a:r>
            <a:r>
              <a:rPr lang="en-US" sz="4700" dirty="0" smtClean="0">
                <a:solidFill>
                  <a:schemeClr val="bg1"/>
                </a:solidFill>
              </a:rPr>
              <a:t>. </a:t>
            </a:r>
            <a:r>
              <a:rPr lang="en-US" sz="4700" dirty="0" err="1">
                <a:solidFill>
                  <a:schemeClr val="bg1"/>
                </a:solidFill>
              </a:rPr>
              <a:t>Hãy</a:t>
            </a:r>
            <a:r>
              <a:rPr lang="en-US" sz="4700" dirty="0">
                <a:solidFill>
                  <a:schemeClr val="bg1"/>
                </a:solidFill>
              </a:rPr>
              <a:t> </a:t>
            </a:r>
            <a:r>
              <a:rPr lang="en-US" sz="4700" dirty="0" err="1">
                <a:solidFill>
                  <a:schemeClr val="bg1"/>
                </a:solidFill>
              </a:rPr>
              <a:t>đến</a:t>
            </a:r>
            <a:r>
              <a:rPr lang="en-US" sz="4700" dirty="0">
                <a:solidFill>
                  <a:schemeClr val="bg1"/>
                </a:solidFill>
              </a:rPr>
              <a:t> </a:t>
            </a:r>
            <a:r>
              <a:rPr lang="en-US" sz="4700" dirty="0" err="1">
                <a:solidFill>
                  <a:schemeClr val="bg1"/>
                </a:solidFill>
              </a:rPr>
              <a:t>với</a:t>
            </a:r>
            <a:r>
              <a:rPr lang="en-US" sz="4700" dirty="0">
                <a:solidFill>
                  <a:schemeClr val="bg1"/>
                </a:solidFill>
              </a:rPr>
              <a:t> </a:t>
            </a:r>
            <a:r>
              <a:rPr lang="en-US" sz="4700" dirty="0" err="1">
                <a:solidFill>
                  <a:schemeClr val="bg1"/>
                </a:solidFill>
              </a:rPr>
              <a:t>Ngài</a:t>
            </a:r>
            <a:r>
              <a:rPr lang="en-US" sz="4700" dirty="0">
                <a:solidFill>
                  <a:schemeClr val="bg1"/>
                </a:solidFill>
              </a:rPr>
              <a:t> </a:t>
            </a:r>
            <a:r>
              <a:rPr lang="en-US" sz="4700" dirty="0" err="1">
                <a:solidFill>
                  <a:schemeClr val="bg1"/>
                </a:solidFill>
              </a:rPr>
              <a:t>hỡi</a:t>
            </a:r>
            <a:r>
              <a:rPr lang="en-US" sz="4700" dirty="0">
                <a:solidFill>
                  <a:schemeClr val="bg1"/>
                </a:solidFill>
              </a:rPr>
              <a:t> </a:t>
            </a:r>
            <a:r>
              <a:rPr lang="en-US" sz="4700" dirty="0" err="1">
                <a:solidFill>
                  <a:schemeClr val="bg1"/>
                </a:solidFill>
              </a:rPr>
              <a:t>những</a:t>
            </a:r>
            <a:r>
              <a:rPr lang="en-US" sz="4700" dirty="0">
                <a:solidFill>
                  <a:schemeClr val="bg1"/>
                </a:solidFill>
              </a:rPr>
              <a:t> </a:t>
            </a:r>
            <a:r>
              <a:rPr lang="en-US" sz="4700" dirty="0" err="1">
                <a:solidFill>
                  <a:schemeClr val="bg1"/>
                </a:solidFill>
              </a:rPr>
              <a:t>ai</a:t>
            </a:r>
            <a:r>
              <a:rPr lang="en-US" sz="4700" dirty="0">
                <a:solidFill>
                  <a:schemeClr val="bg1"/>
                </a:solidFill>
              </a:rPr>
              <a:t> </a:t>
            </a:r>
            <a:r>
              <a:rPr lang="en-US" sz="4700" dirty="0" err="1" smtClean="0">
                <a:solidFill>
                  <a:schemeClr val="bg1"/>
                </a:solidFill>
              </a:rPr>
              <a:t>lòng</a:t>
            </a:r>
            <a:r>
              <a:rPr lang="en-US" sz="4700" dirty="0" smtClean="0">
                <a:solidFill>
                  <a:schemeClr val="bg1"/>
                </a:solidFill>
              </a:rPr>
              <a:t> </a:t>
            </a:r>
            <a:r>
              <a:rPr lang="en-US" sz="4700" dirty="0" err="1" smtClean="0">
                <a:solidFill>
                  <a:schemeClr val="bg1"/>
                </a:solidFill>
              </a:rPr>
              <a:t>trí</a:t>
            </a:r>
            <a:r>
              <a:rPr lang="en-US" sz="4700" dirty="0" smtClean="0">
                <a:solidFill>
                  <a:schemeClr val="bg1"/>
                </a:solidFill>
              </a:rPr>
              <a:t> </a:t>
            </a:r>
            <a:r>
              <a:rPr lang="en-US" sz="4700" dirty="0" err="1" smtClean="0">
                <a:solidFill>
                  <a:schemeClr val="bg1"/>
                </a:solidFill>
              </a:rPr>
              <a:t>nặng</a:t>
            </a:r>
            <a:r>
              <a:rPr lang="en-US" sz="4700" dirty="0" smtClean="0">
                <a:solidFill>
                  <a:schemeClr val="bg1"/>
                </a:solidFill>
              </a:rPr>
              <a:t> </a:t>
            </a:r>
            <a:r>
              <a:rPr lang="en-US" sz="4700" dirty="0" err="1" smtClean="0">
                <a:solidFill>
                  <a:schemeClr val="bg1"/>
                </a:solidFill>
              </a:rPr>
              <a:t>nề</a:t>
            </a:r>
            <a:r>
              <a:rPr lang="en-US" sz="4700" dirty="0" smtClean="0">
                <a:solidFill>
                  <a:schemeClr val="bg1"/>
                </a:solidFill>
              </a:rPr>
              <a:t>. </a:t>
            </a:r>
            <a:r>
              <a:rPr lang="en-US" sz="4700" dirty="0" err="1">
                <a:solidFill>
                  <a:schemeClr val="bg1"/>
                </a:solidFill>
              </a:rPr>
              <a:t>Hãy</a:t>
            </a:r>
            <a:r>
              <a:rPr lang="en-US" sz="4700" dirty="0">
                <a:solidFill>
                  <a:schemeClr val="bg1"/>
                </a:solidFill>
              </a:rPr>
              <a:t> </a:t>
            </a:r>
            <a:r>
              <a:rPr lang="en-US" sz="4700" dirty="0" err="1">
                <a:solidFill>
                  <a:schemeClr val="bg1"/>
                </a:solidFill>
              </a:rPr>
              <a:t>đến</a:t>
            </a:r>
            <a:r>
              <a:rPr lang="en-US" sz="4700" dirty="0">
                <a:solidFill>
                  <a:schemeClr val="bg1"/>
                </a:solidFill>
              </a:rPr>
              <a:t> </a:t>
            </a:r>
            <a:r>
              <a:rPr lang="en-US" sz="4700" dirty="0" err="1">
                <a:solidFill>
                  <a:schemeClr val="bg1"/>
                </a:solidFill>
              </a:rPr>
              <a:t>với</a:t>
            </a:r>
            <a:r>
              <a:rPr lang="en-US" sz="4700" dirty="0">
                <a:solidFill>
                  <a:schemeClr val="bg1"/>
                </a:solidFill>
              </a:rPr>
              <a:t> </a:t>
            </a:r>
            <a:r>
              <a:rPr lang="en-US" sz="4700" dirty="0" err="1">
                <a:solidFill>
                  <a:schemeClr val="bg1"/>
                </a:solidFill>
              </a:rPr>
              <a:t>Ngài</a:t>
            </a:r>
            <a:r>
              <a:rPr lang="en-US" sz="4700" dirty="0">
                <a:solidFill>
                  <a:schemeClr val="bg1"/>
                </a:solidFill>
              </a:rPr>
              <a:t> </a:t>
            </a:r>
            <a:r>
              <a:rPr lang="en-US" sz="4700" dirty="0" err="1" smtClean="0">
                <a:solidFill>
                  <a:schemeClr val="bg1"/>
                </a:solidFill>
              </a:rPr>
              <a:t>cuộc</a:t>
            </a:r>
            <a:r>
              <a:rPr lang="en-US" sz="4700" dirty="0" smtClean="0">
                <a:solidFill>
                  <a:schemeClr val="bg1"/>
                </a:solidFill>
              </a:rPr>
              <a:t> </a:t>
            </a:r>
            <a:r>
              <a:rPr lang="en-US" sz="4700" dirty="0" err="1" smtClean="0">
                <a:solidFill>
                  <a:schemeClr val="bg1"/>
                </a:solidFill>
              </a:rPr>
              <a:t>đời</a:t>
            </a:r>
            <a:r>
              <a:rPr lang="en-US" sz="4700" dirty="0" smtClean="0">
                <a:solidFill>
                  <a:schemeClr val="bg1"/>
                </a:solidFill>
              </a:rPr>
              <a:t> </a:t>
            </a:r>
            <a:r>
              <a:rPr lang="en-US" sz="4700" dirty="0" err="1" smtClean="0">
                <a:solidFill>
                  <a:schemeClr val="bg1"/>
                </a:solidFill>
              </a:rPr>
              <a:t>sẽ</a:t>
            </a:r>
            <a:r>
              <a:rPr lang="en-US" sz="4700" dirty="0" smtClean="0">
                <a:solidFill>
                  <a:schemeClr val="bg1"/>
                </a:solidFill>
              </a:rPr>
              <a:t> </a:t>
            </a:r>
            <a:r>
              <a:rPr lang="en-US" sz="4700" dirty="0" err="1" smtClean="0">
                <a:solidFill>
                  <a:schemeClr val="bg1"/>
                </a:solidFill>
              </a:rPr>
              <a:t>hết</a:t>
            </a:r>
            <a:r>
              <a:rPr lang="en-US" sz="4700" dirty="0" smtClean="0">
                <a:solidFill>
                  <a:schemeClr val="bg1"/>
                </a:solidFill>
              </a:rPr>
              <a:t> ê </a:t>
            </a:r>
            <a:r>
              <a:rPr lang="en-US" sz="4700" dirty="0" err="1" smtClean="0">
                <a:solidFill>
                  <a:schemeClr val="bg1"/>
                </a:solidFill>
              </a:rPr>
              <a:t>chề</a:t>
            </a:r>
            <a:r>
              <a:rPr lang="en-US" sz="4700" dirty="0" smtClean="0">
                <a:solidFill>
                  <a:schemeClr val="bg1"/>
                </a:solidFill>
              </a:rPr>
              <a:t>. </a:t>
            </a:r>
            <a:endParaRPr lang="en-US" sz="4700" b="0" dirty="0">
              <a:solidFill>
                <a:schemeClr val="bg1"/>
              </a:solidFill>
              <a:effectLst/>
            </a:endParaRPr>
          </a:p>
        </p:txBody>
      </p:sp>
    </p:spTree>
    <p:extLst>
      <p:ext uri="{BB962C8B-B14F-4D97-AF65-F5344CB8AC3E}">
        <p14:creationId xmlns:p14="http://schemas.microsoft.com/office/powerpoint/2010/main" val="1960546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dirty="0" err="1" smtClean="0">
                <a:solidFill>
                  <a:srgbClr val="FFFF00"/>
                </a:solidFill>
                <a:effectLst/>
              </a:rPr>
              <a:t>Đk</a:t>
            </a:r>
            <a:r>
              <a:rPr lang="en-US" sz="4600" b="0" u="sng" dirty="0" smtClean="0">
                <a:solidFill>
                  <a:srgbClr val="FFFF00"/>
                </a:solidFill>
                <a:effectLst/>
              </a:rPr>
              <a:t>:</a:t>
            </a:r>
            <a:r>
              <a:rPr lang="en-US" sz="4600" b="0" dirty="0" smtClean="0">
                <a:solidFill>
                  <a:schemeClr val="bg1"/>
                </a:solidFill>
                <a:effectLst/>
              </a:rPr>
              <a:t> </a:t>
            </a:r>
            <a:r>
              <a:rPr lang="en-US" sz="4600" dirty="0" err="1">
                <a:solidFill>
                  <a:schemeClr val="bg1"/>
                </a:solidFill>
              </a:rPr>
              <a:t>H</a:t>
            </a:r>
            <a:r>
              <a:rPr lang="en-US" sz="4600" dirty="0" err="1" smtClean="0">
                <a:solidFill>
                  <a:schemeClr val="bg1"/>
                </a:solidFill>
              </a:rPr>
              <a:t>ãy</a:t>
            </a:r>
            <a:r>
              <a:rPr lang="en-US" sz="4600" dirty="0" smtClean="0">
                <a:solidFill>
                  <a:schemeClr val="bg1"/>
                </a:solidFill>
              </a:rPr>
              <a:t> </a:t>
            </a:r>
            <a:r>
              <a:rPr lang="en-US" sz="4600" dirty="0" err="1" smtClean="0">
                <a:solidFill>
                  <a:schemeClr val="bg1"/>
                </a:solidFill>
              </a:rPr>
              <a:t>đến</a:t>
            </a:r>
            <a:r>
              <a:rPr lang="en-US" sz="4600" dirty="0" smtClean="0">
                <a:solidFill>
                  <a:schemeClr val="bg1"/>
                </a:solidFill>
              </a:rPr>
              <a:t> </a:t>
            </a:r>
            <a:r>
              <a:rPr lang="en-US" sz="4600" dirty="0" err="1" smtClean="0">
                <a:solidFill>
                  <a:schemeClr val="bg1"/>
                </a:solidFill>
              </a:rPr>
              <a:t>với</a:t>
            </a:r>
            <a:r>
              <a:rPr lang="en-US" sz="4600" dirty="0" smtClean="0">
                <a:solidFill>
                  <a:schemeClr val="bg1"/>
                </a:solidFill>
              </a:rPr>
              <a:t> </a:t>
            </a:r>
            <a:r>
              <a:rPr lang="en-US" sz="4600" dirty="0" err="1" smtClean="0">
                <a:solidFill>
                  <a:schemeClr val="bg1"/>
                </a:solidFill>
              </a:rPr>
              <a:t>Chúa</a:t>
            </a:r>
            <a:r>
              <a:rPr lang="en-US" sz="4600" dirty="0" smtClean="0">
                <a:solidFill>
                  <a:schemeClr val="bg1"/>
                </a:solidFill>
              </a:rPr>
              <a:t> </a:t>
            </a:r>
            <a:r>
              <a:rPr lang="en-US" sz="4600" dirty="0" err="1" smtClean="0">
                <a:solidFill>
                  <a:schemeClr val="bg1"/>
                </a:solidFill>
              </a:rPr>
              <a:t>cuộc</a:t>
            </a:r>
            <a:r>
              <a:rPr lang="en-US" sz="4600" dirty="0" smtClean="0">
                <a:solidFill>
                  <a:schemeClr val="bg1"/>
                </a:solidFill>
              </a:rPr>
              <a:t> </a:t>
            </a:r>
            <a:r>
              <a:rPr lang="en-US" sz="4600" dirty="0" err="1" smtClean="0">
                <a:solidFill>
                  <a:schemeClr val="bg1"/>
                </a:solidFill>
              </a:rPr>
              <a:t>đời</a:t>
            </a:r>
            <a:r>
              <a:rPr lang="en-US" sz="4600" dirty="0" smtClean="0">
                <a:solidFill>
                  <a:schemeClr val="bg1"/>
                </a:solidFill>
              </a:rPr>
              <a:t> ta </a:t>
            </a:r>
            <a:r>
              <a:rPr lang="en-US" sz="4600" dirty="0" err="1" smtClean="0">
                <a:solidFill>
                  <a:schemeClr val="bg1"/>
                </a:solidFill>
              </a:rPr>
              <a:t>sẽ</a:t>
            </a:r>
            <a:r>
              <a:rPr lang="en-US" sz="4600" dirty="0" smtClean="0">
                <a:solidFill>
                  <a:schemeClr val="bg1"/>
                </a:solidFill>
              </a:rPr>
              <a:t> </a:t>
            </a:r>
            <a:r>
              <a:rPr lang="en-US" sz="4600" dirty="0" err="1" smtClean="0">
                <a:solidFill>
                  <a:schemeClr val="bg1"/>
                </a:solidFill>
              </a:rPr>
              <a:t>có</a:t>
            </a:r>
            <a:r>
              <a:rPr lang="en-US" sz="4600" dirty="0" smtClean="0">
                <a:solidFill>
                  <a:schemeClr val="bg1"/>
                </a:solidFill>
              </a:rPr>
              <a:t> </a:t>
            </a:r>
            <a:r>
              <a:rPr lang="en-US" sz="4600" dirty="0" err="1" smtClean="0">
                <a:solidFill>
                  <a:schemeClr val="bg1"/>
                </a:solidFill>
              </a:rPr>
              <a:t>niềm</a:t>
            </a:r>
            <a:r>
              <a:rPr lang="en-US" sz="4600" dirty="0" smtClean="0">
                <a:solidFill>
                  <a:schemeClr val="bg1"/>
                </a:solidFill>
              </a:rPr>
              <a:t> </a:t>
            </a:r>
            <a:r>
              <a:rPr lang="en-US" sz="4600" dirty="0" err="1" smtClean="0">
                <a:solidFill>
                  <a:schemeClr val="bg1"/>
                </a:solidFill>
              </a:rPr>
              <a:t>vui</a:t>
            </a:r>
            <a:r>
              <a:rPr lang="en-US" sz="4600" dirty="0">
                <a:solidFill>
                  <a:schemeClr val="bg1"/>
                </a:solidFill>
              </a:rPr>
              <a:t>. </a:t>
            </a:r>
            <a:r>
              <a:rPr lang="en-US" sz="4600" dirty="0" err="1">
                <a:solidFill>
                  <a:schemeClr val="bg1"/>
                </a:solidFill>
              </a:rPr>
              <a:t>Hãy</a:t>
            </a:r>
            <a:r>
              <a:rPr lang="en-US" sz="4600" dirty="0">
                <a:solidFill>
                  <a:schemeClr val="bg1"/>
                </a:solidFill>
              </a:rPr>
              <a:t> </a:t>
            </a:r>
            <a:r>
              <a:rPr lang="en-US" sz="4600" dirty="0" err="1">
                <a:solidFill>
                  <a:schemeClr val="bg1"/>
                </a:solidFill>
              </a:rPr>
              <a:t>đến</a:t>
            </a:r>
            <a:r>
              <a:rPr lang="en-US" sz="4600" dirty="0">
                <a:solidFill>
                  <a:schemeClr val="bg1"/>
                </a:solidFill>
              </a:rPr>
              <a:t> </a:t>
            </a:r>
            <a:r>
              <a:rPr lang="en-US" sz="4600" dirty="0" err="1">
                <a:solidFill>
                  <a:schemeClr val="bg1"/>
                </a:solidFill>
              </a:rPr>
              <a:t>với</a:t>
            </a:r>
            <a:r>
              <a:rPr lang="en-US" sz="4600" dirty="0">
                <a:solidFill>
                  <a:schemeClr val="bg1"/>
                </a:solidFill>
              </a:rPr>
              <a:t> </a:t>
            </a:r>
            <a:r>
              <a:rPr lang="en-US" sz="4600" dirty="0" err="1">
                <a:solidFill>
                  <a:schemeClr val="bg1"/>
                </a:solidFill>
              </a:rPr>
              <a:t>Chúa</a:t>
            </a:r>
            <a:r>
              <a:rPr lang="en-US" sz="4600" dirty="0">
                <a:solidFill>
                  <a:schemeClr val="bg1"/>
                </a:solidFill>
              </a:rPr>
              <a:t> </a:t>
            </a:r>
            <a:r>
              <a:rPr lang="en-US" sz="4600" dirty="0" err="1">
                <a:solidFill>
                  <a:schemeClr val="bg1"/>
                </a:solidFill>
              </a:rPr>
              <a:t>cuộc</a:t>
            </a:r>
            <a:r>
              <a:rPr lang="en-US" sz="4600" dirty="0">
                <a:solidFill>
                  <a:schemeClr val="bg1"/>
                </a:solidFill>
              </a:rPr>
              <a:t> </a:t>
            </a:r>
            <a:r>
              <a:rPr lang="en-US" sz="4600" dirty="0" err="1">
                <a:solidFill>
                  <a:schemeClr val="bg1"/>
                </a:solidFill>
              </a:rPr>
              <a:t>đời</a:t>
            </a:r>
            <a:r>
              <a:rPr lang="en-US" sz="4600" dirty="0">
                <a:solidFill>
                  <a:schemeClr val="bg1"/>
                </a:solidFill>
              </a:rPr>
              <a:t> ta </a:t>
            </a:r>
            <a:r>
              <a:rPr lang="en-US" sz="4600" dirty="0" err="1" smtClean="0">
                <a:solidFill>
                  <a:schemeClr val="bg1"/>
                </a:solidFill>
              </a:rPr>
              <a:t>hạnh</a:t>
            </a:r>
            <a:r>
              <a:rPr lang="en-US" sz="4600" dirty="0" smtClean="0">
                <a:solidFill>
                  <a:schemeClr val="bg1"/>
                </a:solidFill>
              </a:rPr>
              <a:t> </a:t>
            </a:r>
            <a:r>
              <a:rPr lang="en-US" sz="4600" dirty="0" err="1" smtClean="0">
                <a:solidFill>
                  <a:schemeClr val="bg1"/>
                </a:solidFill>
              </a:rPr>
              <a:t>phúc</a:t>
            </a:r>
            <a:r>
              <a:rPr lang="en-US" sz="4600" dirty="0" smtClean="0">
                <a:solidFill>
                  <a:schemeClr val="bg1"/>
                </a:solidFill>
              </a:rPr>
              <a:t> </a:t>
            </a:r>
            <a:r>
              <a:rPr lang="en-US" sz="4600" dirty="0" err="1" smtClean="0">
                <a:solidFill>
                  <a:schemeClr val="bg1"/>
                </a:solidFill>
              </a:rPr>
              <a:t>dâng</a:t>
            </a:r>
            <a:r>
              <a:rPr lang="en-US" sz="4600" dirty="0" smtClean="0">
                <a:solidFill>
                  <a:schemeClr val="bg1"/>
                </a:solidFill>
              </a:rPr>
              <a:t> </a:t>
            </a:r>
            <a:r>
              <a:rPr lang="en-US" sz="4600" dirty="0" err="1" smtClean="0">
                <a:solidFill>
                  <a:schemeClr val="bg1"/>
                </a:solidFill>
              </a:rPr>
              <a:t>đầy</a:t>
            </a:r>
            <a:r>
              <a:rPr lang="en-US" sz="4600" dirty="0" smtClean="0">
                <a:solidFill>
                  <a:schemeClr val="bg1"/>
                </a:solidFill>
              </a:rPr>
              <a:t>. </a:t>
            </a:r>
            <a:r>
              <a:rPr lang="en-US" sz="4600" dirty="0" err="1">
                <a:solidFill>
                  <a:schemeClr val="bg1"/>
                </a:solidFill>
              </a:rPr>
              <a:t>Hãy</a:t>
            </a:r>
            <a:r>
              <a:rPr lang="en-US" sz="4600" dirty="0">
                <a:solidFill>
                  <a:schemeClr val="bg1"/>
                </a:solidFill>
              </a:rPr>
              <a:t> </a:t>
            </a:r>
            <a:r>
              <a:rPr lang="en-US" sz="4600" dirty="0" err="1">
                <a:solidFill>
                  <a:schemeClr val="bg1"/>
                </a:solidFill>
              </a:rPr>
              <a:t>đến</a:t>
            </a:r>
            <a:r>
              <a:rPr lang="en-US" sz="4600" dirty="0">
                <a:solidFill>
                  <a:schemeClr val="bg1"/>
                </a:solidFill>
              </a:rPr>
              <a:t> </a:t>
            </a:r>
            <a:r>
              <a:rPr lang="en-US" sz="4600" dirty="0" err="1">
                <a:solidFill>
                  <a:schemeClr val="bg1"/>
                </a:solidFill>
              </a:rPr>
              <a:t>với</a:t>
            </a:r>
            <a:r>
              <a:rPr lang="en-US" sz="4600" dirty="0">
                <a:solidFill>
                  <a:schemeClr val="bg1"/>
                </a:solidFill>
              </a:rPr>
              <a:t> </a:t>
            </a:r>
            <a:r>
              <a:rPr lang="en-US" sz="4600" dirty="0" err="1">
                <a:solidFill>
                  <a:schemeClr val="bg1"/>
                </a:solidFill>
              </a:rPr>
              <a:t>Chúa</a:t>
            </a:r>
            <a:r>
              <a:rPr lang="en-US" sz="4600" dirty="0">
                <a:solidFill>
                  <a:schemeClr val="bg1"/>
                </a:solidFill>
              </a:rPr>
              <a:t> </a:t>
            </a:r>
            <a:r>
              <a:rPr lang="en-US" sz="4600" dirty="0" err="1">
                <a:solidFill>
                  <a:schemeClr val="bg1"/>
                </a:solidFill>
              </a:rPr>
              <a:t>cuộc</a:t>
            </a:r>
            <a:r>
              <a:rPr lang="en-US" sz="4600" dirty="0">
                <a:solidFill>
                  <a:schemeClr val="bg1"/>
                </a:solidFill>
              </a:rPr>
              <a:t> </a:t>
            </a:r>
            <a:r>
              <a:rPr lang="en-US" sz="4600" dirty="0" err="1">
                <a:solidFill>
                  <a:schemeClr val="bg1"/>
                </a:solidFill>
              </a:rPr>
              <a:t>đời</a:t>
            </a:r>
            <a:r>
              <a:rPr lang="en-US" sz="4600" dirty="0">
                <a:solidFill>
                  <a:schemeClr val="bg1"/>
                </a:solidFill>
              </a:rPr>
              <a:t> ta </a:t>
            </a:r>
            <a:r>
              <a:rPr lang="en-US" sz="4600" dirty="0" smtClean="0">
                <a:solidFill>
                  <a:schemeClr val="bg1"/>
                </a:solidFill>
              </a:rPr>
              <a:t>tin </a:t>
            </a:r>
            <a:r>
              <a:rPr lang="en-US" sz="4600" dirty="0" err="1" smtClean="0">
                <a:solidFill>
                  <a:schemeClr val="bg1"/>
                </a:solidFill>
              </a:rPr>
              <a:t>yêu</a:t>
            </a:r>
            <a:r>
              <a:rPr lang="en-US" sz="4600" dirty="0" smtClean="0">
                <a:solidFill>
                  <a:schemeClr val="bg1"/>
                </a:solidFill>
              </a:rPr>
              <a:t> </a:t>
            </a:r>
            <a:r>
              <a:rPr lang="en-US" sz="4600" dirty="0" err="1" smtClean="0">
                <a:solidFill>
                  <a:schemeClr val="bg1"/>
                </a:solidFill>
              </a:rPr>
              <a:t>năm</a:t>
            </a:r>
            <a:r>
              <a:rPr lang="en-US" sz="4600" dirty="0" smtClean="0">
                <a:solidFill>
                  <a:schemeClr val="bg1"/>
                </a:solidFill>
              </a:rPr>
              <a:t> </a:t>
            </a:r>
            <a:r>
              <a:rPr lang="en-US" sz="4600" dirty="0" err="1" smtClean="0">
                <a:solidFill>
                  <a:schemeClr val="bg1"/>
                </a:solidFill>
              </a:rPr>
              <a:t>tháng</a:t>
            </a:r>
            <a:r>
              <a:rPr lang="en-US" sz="4600" dirty="0" smtClean="0">
                <a:solidFill>
                  <a:schemeClr val="bg1"/>
                </a:solidFill>
              </a:rPr>
              <a:t>. </a:t>
            </a:r>
            <a:r>
              <a:rPr lang="en-US" sz="4600" dirty="0" err="1">
                <a:solidFill>
                  <a:schemeClr val="bg1"/>
                </a:solidFill>
              </a:rPr>
              <a:t>Hãy</a:t>
            </a:r>
            <a:r>
              <a:rPr lang="en-US" sz="4600" dirty="0">
                <a:solidFill>
                  <a:schemeClr val="bg1"/>
                </a:solidFill>
              </a:rPr>
              <a:t> </a:t>
            </a:r>
            <a:r>
              <a:rPr lang="en-US" sz="4600" dirty="0" err="1">
                <a:solidFill>
                  <a:schemeClr val="bg1"/>
                </a:solidFill>
              </a:rPr>
              <a:t>đến</a:t>
            </a:r>
            <a:r>
              <a:rPr lang="en-US" sz="4600" dirty="0">
                <a:solidFill>
                  <a:schemeClr val="bg1"/>
                </a:solidFill>
              </a:rPr>
              <a:t> </a:t>
            </a:r>
            <a:r>
              <a:rPr lang="en-US" sz="4600" dirty="0" err="1">
                <a:solidFill>
                  <a:schemeClr val="bg1"/>
                </a:solidFill>
              </a:rPr>
              <a:t>với</a:t>
            </a:r>
            <a:r>
              <a:rPr lang="en-US" sz="4600" dirty="0">
                <a:solidFill>
                  <a:schemeClr val="bg1"/>
                </a:solidFill>
              </a:rPr>
              <a:t> </a:t>
            </a:r>
            <a:r>
              <a:rPr lang="en-US" sz="4600" dirty="0" err="1">
                <a:solidFill>
                  <a:schemeClr val="bg1"/>
                </a:solidFill>
              </a:rPr>
              <a:t>Chúa</a:t>
            </a:r>
            <a:r>
              <a:rPr lang="en-US" sz="4600" dirty="0">
                <a:solidFill>
                  <a:schemeClr val="bg1"/>
                </a:solidFill>
              </a:rPr>
              <a:t> </a:t>
            </a:r>
            <a:r>
              <a:rPr lang="en-US" sz="4600" dirty="0" err="1">
                <a:solidFill>
                  <a:schemeClr val="bg1"/>
                </a:solidFill>
              </a:rPr>
              <a:t>cuộc</a:t>
            </a:r>
            <a:r>
              <a:rPr lang="en-US" sz="4600" dirty="0">
                <a:solidFill>
                  <a:schemeClr val="bg1"/>
                </a:solidFill>
              </a:rPr>
              <a:t> </a:t>
            </a:r>
            <a:r>
              <a:rPr lang="en-US" sz="4600" dirty="0" err="1">
                <a:solidFill>
                  <a:schemeClr val="bg1"/>
                </a:solidFill>
              </a:rPr>
              <a:t>đời</a:t>
            </a:r>
            <a:r>
              <a:rPr lang="en-US" sz="4600" dirty="0">
                <a:solidFill>
                  <a:schemeClr val="bg1"/>
                </a:solidFill>
              </a:rPr>
              <a:t> ta </a:t>
            </a:r>
            <a:r>
              <a:rPr lang="en-US" sz="4600" dirty="0" err="1" smtClean="0">
                <a:solidFill>
                  <a:schemeClr val="bg1"/>
                </a:solidFill>
              </a:rPr>
              <a:t>tương</a:t>
            </a:r>
            <a:r>
              <a:rPr lang="en-US" sz="4600" dirty="0" smtClean="0">
                <a:solidFill>
                  <a:schemeClr val="bg1"/>
                </a:solidFill>
              </a:rPr>
              <a:t> </a:t>
            </a:r>
            <a:r>
              <a:rPr lang="en-US" sz="4600" dirty="0" err="1" smtClean="0">
                <a:solidFill>
                  <a:schemeClr val="bg1"/>
                </a:solidFill>
              </a:rPr>
              <a:t>lai</a:t>
            </a:r>
            <a:r>
              <a:rPr lang="en-US" sz="4600" dirty="0" smtClean="0">
                <a:solidFill>
                  <a:schemeClr val="bg1"/>
                </a:solidFill>
              </a:rPr>
              <a:t> </a:t>
            </a:r>
            <a:r>
              <a:rPr lang="en-US" sz="4600" dirty="0" err="1" smtClean="0">
                <a:solidFill>
                  <a:schemeClr val="bg1"/>
                </a:solidFill>
              </a:rPr>
              <a:t>trong</a:t>
            </a:r>
            <a:r>
              <a:rPr lang="en-US" sz="4600" dirty="0" smtClean="0">
                <a:solidFill>
                  <a:schemeClr val="bg1"/>
                </a:solidFill>
              </a:rPr>
              <a:t> </a:t>
            </a:r>
            <a:r>
              <a:rPr lang="en-US" sz="4600" dirty="0" err="1" smtClean="0">
                <a:solidFill>
                  <a:schemeClr val="bg1"/>
                </a:solidFill>
              </a:rPr>
              <a:t>sáng</a:t>
            </a:r>
            <a:r>
              <a:rPr lang="en-US" sz="4600" dirty="0" smtClean="0">
                <a:solidFill>
                  <a:schemeClr val="bg1"/>
                </a:solidFill>
              </a:rPr>
              <a:t>. </a:t>
            </a:r>
            <a:endParaRPr lang="en-US" sz="4600" b="0" dirty="0">
              <a:solidFill>
                <a:schemeClr val="bg1"/>
              </a:solidFill>
              <a:effectLst/>
            </a:endParaRPr>
          </a:p>
        </p:txBody>
      </p:sp>
    </p:spTree>
    <p:extLst>
      <p:ext uri="{BB962C8B-B14F-4D97-AF65-F5344CB8AC3E}">
        <p14:creationId xmlns:p14="http://schemas.microsoft.com/office/powerpoint/2010/main" val="4711533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dirty="0" err="1" smtClean="0">
                <a:solidFill>
                  <a:srgbClr val="FFFF00"/>
                </a:solidFill>
                <a:effectLst/>
              </a:rPr>
              <a:t>Ca</a:t>
            </a:r>
            <a:r>
              <a:rPr lang="en-US" sz="8000" b="0" dirty="0" smtClean="0">
                <a:solidFill>
                  <a:srgbClr val="FFFF00"/>
                </a:solidFill>
                <a:effectLst/>
              </a:rPr>
              <a:t> </a:t>
            </a:r>
            <a:r>
              <a:rPr lang="en-US" sz="8000" b="0" dirty="0" err="1" smtClean="0">
                <a:solidFill>
                  <a:srgbClr val="FFFF00"/>
                </a:solidFill>
                <a:effectLst/>
              </a:rPr>
              <a:t>Kết</a:t>
            </a:r>
            <a:r>
              <a:rPr lang="en-US" sz="8000" b="0" dirty="0" smtClean="0">
                <a:solidFill>
                  <a:srgbClr val="FFFF00"/>
                </a:solidFill>
                <a:effectLst/>
              </a:rPr>
              <a:t> </a:t>
            </a:r>
            <a:r>
              <a:rPr lang="en-US" sz="8000" b="0" dirty="0" err="1" smtClean="0">
                <a:solidFill>
                  <a:srgbClr val="FFFF00"/>
                </a:solidFill>
                <a:effectLst/>
              </a:rPr>
              <a:t>Lễ</a:t>
            </a:r>
            <a:r>
              <a:rPr lang="en-US" sz="8000" b="0" dirty="0" smtClean="0">
                <a:solidFill>
                  <a:srgbClr val="FFFF00"/>
                </a:solidFill>
                <a:effectLst/>
              </a:rPr>
              <a:t/>
            </a:r>
            <a:br>
              <a:rPr lang="en-US" sz="8000" b="0" dirty="0" smtClean="0">
                <a:solidFill>
                  <a:srgbClr val="FFFF00"/>
                </a:solidFill>
                <a:effectLst/>
              </a:rPr>
            </a:br>
            <a:r>
              <a:rPr lang="en-US" sz="7200" dirty="0" err="1">
                <a:solidFill>
                  <a:srgbClr val="FFFF00"/>
                </a:solidFill>
              </a:rPr>
              <a:t>M</a:t>
            </a:r>
            <a:r>
              <a:rPr lang="en-US" sz="7200" dirty="0" err="1" smtClean="0">
                <a:solidFill>
                  <a:srgbClr val="FFFF00"/>
                </a:solidFill>
              </a:rPr>
              <a:t>ẹ</a:t>
            </a:r>
            <a:r>
              <a:rPr lang="en-US" sz="7200" dirty="0" smtClean="0">
                <a:solidFill>
                  <a:srgbClr val="FFFF00"/>
                </a:solidFill>
              </a:rPr>
              <a:t> </a:t>
            </a:r>
            <a:r>
              <a:rPr lang="en-US" sz="7200" dirty="0" err="1" smtClean="0">
                <a:solidFill>
                  <a:srgbClr val="FFFF00"/>
                </a:solidFill>
              </a:rPr>
              <a:t>Đẹp</a:t>
            </a:r>
            <a:r>
              <a:rPr lang="en-US" sz="7200" dirty="0" smtClean="0">
                <a:solidFill>
                  <a:srgbClr val="FFFF00"/>
                </a:solidFill>
              </a:rPr>
              <a:t> </a:t>
            </a:r>
            <a:r>
              <a:rPr lang="en-US" sz="7200" dirty="0" err="1" smtClean="0">
                <a:solidFill>
                  <a:srgbClr val="FFFF00"/>
                </a:solidFill>
              </a:rPr>
              <a:t>Tươi</a:t>
            </a:r>
            <a:r>
              <a:rPr lang="en-US" sz="7200" dirty="0" smtClean="0">
                <a:solidFill>
                  <a:srgbClr val="FFFF00"/>
                </a:solidFill>
              </a:rPr>
              <a:t>.</a:t>
            </a:r>
            <a:r>
              <a:rPr lang="en-US" sz="7200" b="0" dirty="0" smtClean="0">
                <a:solidFill>
                  <a:srgbClr val="FFFF00"/>
                </a:solidFill>
                <a:effectLst/>
              </a:rPr>
              <a:t/>
            </a:r>
            <a:br>
              <a:rPr lang="en-US" sz="7200" b="0" dirty="0" smtClean="0">
                <a:solidFill>
                  <a:srgbClr val="FFFF00"/>
                </a:solidFill>
                <a:effectLst/>
              </a:rPr>
            </a:br>
            <a:r>
              <a:rPr lang="en-US" sz="5400" i="1" dirty="0" smtClean="0">
                <a:solidFill>
                  <a:schemeClr val="bg1"/>
                </a:solidFill>
              </a:rPr>
              <a:t>Lm. Kim Long</a:t>
            </a:r>
            <a:endParaRPr lang="en-US" sz="60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marL="0" indent="0" algn="just">
              <a:lnSpc>
                <a:spcPct val="120000"/>
              </a:lnSpc>
            </a:pPr>
            <a:r>
              <a:rPr lang="en-US" sz="4800" b="1" u="sng" dirty="0">
                <a:solidFill>
                  <a:srgbClr val="FFFF00"/>
                </a:solidFill>
                <a:effectLst>
                  <a:outerShdw blurRad="38100" dist="38100" dir="2700000" algn="tl">
                    <a:srgbClr val="000000">
                      <a:alpha val="43137"/>
                    </a:srgbClr>
                  </a:outerShdw>
                </a:effectLst>
                <a:ea typeface="SimHei" pitchFamily="49" charset="-122"/>
                <a:cs typeface="Times New Roman" pitchFamily="18" charset="0"/>
              </a:rPr>
              <a:t>Tk1:</a:t>
            </a:r>
            <a:r>
              <a:rPr lang="en-US" sz="4800" b="1" dirty="0">
                <a:solidFill>
                  <a:srgbClr val="FFFF00"/>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Mẹ</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Maria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đẹp</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tươi</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như</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bình</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minh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chiếu</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rạng</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ngời</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vầng</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trăng</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lung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linh</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trời</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đêm</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so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với</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Mẹ</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còn</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kém</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xa</a:t>
            </a:r>
            <a:endParaRPr lang="vi-VN" sz="48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marL="0" indent="0" algn="just">
              <a:lnSpc>
                <a:spcPct val="120000"/>
              </a:lnSpc>
            </a:pPr>
            <a:r>
              <a:rPr lang="en-US" sz="2400" b="1" u="sng"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r>
            <a:br>
              <a:rPr lang="en-US" sz="2400" b="1" u="sng" dirty="0">
                <a:solidFill>
                  <a:schemeClr val="bg1"/>
                </a:solidFill>
                <a:effectLst>
                  <a:outerShdw blurRad="38100" dist="38100" dir="2700000" algn="tl">
                    <a:srgbClr val="000000">
                      <a:alpha val="43137"/>
                    </a:srgbClr>
                  </a:outerShdw>
                </a:effectLst>
                <a:ea typeface="SimHei" pitchFamily="49" charset="-122"/>
                <a:cs typeface="Times New Roman" pitchFamily="18" charset="0"/>
              </a:rPr>
            </a:br>
            <a:r>
              <a:rPr lang="en-US" sz="5400" b="1" u="sng" dirty="0" err="1">
                <a:solidFill>
                  <a:srgbClr val="FFFF00"/>
                </a:solidFill>
                <a:effectLst>
                  <a:outerShdw blurRad="38100" dist="38100" dir="2700000" algn="tl">
                    <a:srgbClr val="000000">
                      <a:alpha val="43137"/>
                    </a:srgbClr>
                  </a:outerShdw>
                </a:effectLst>
                <a:ea typeface="SimHei" pitchFamily="49" charset="-122"/>
                <a:cs typeface="Times New Roman" pitchFamily="18" charset="0"/>
              </a:rPr>
              <a:t>Đk</a:t>
            </a:r>
            <a:r>
              <a:rPr lang="en-US" sz="5400" b="1" u="sng" dirty="0">
                <a:solidFill>
                  <a:srgbClr val="FFFF00"/>
                </a:solidFill>
                <a:effectLst>
                  <a:outerShdw blurRad="38100" dist="38100" dir="2700000" algn="tl">
                    <a:srgbClr val="000000">
                      <a:alpha val="43137"/>
                    </a:srgbClr>
                  </a:outerShdw>
                </a:effectLst>
                <a:ea typeface="SimHei" pitchFamily="49" charset="-122"/>
                <a:cs typeface="Times New Roman" pitchFamily="18" charset="0"/>
              </a:rPr>
              <a:t>:</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5400" b="1" dirty="0">
                <a:solidFill>
                  <a:schemeClr val="bg1"/>
                </a:solidFill>
                <a:effectLst>
                  <a:outerShdw blurRad="38100" dist="38100" dir="2700000" algn="tl">
                    <a:srgbClr val="000000">
                      <a:alpha val="43137"/>
                    </a:srgbClr>
                  </a:outerShdw>
                </a:effectLst>
                <a:cs typeface="Times New Roman" panose="02020603050405020304" pitchFamily="18" charset="0"/>
              </a:rPr>
              <a:t>Con </a:t>
            </a:r>
            <a:r>
              <a:rPr lang="en-US" sz="5400" b="1" dirty="0" err="1">
                <a:solidFill>
                  <a:schemeClr val="bg1"/>
                </a:solidFill>
                <a:effectLst>
                  <a:outerShdw blurRad="38100" dist="38100" dir="2700000" algn="tl">
                    <a:srgbClr val="000000">
                      <a:alpha val="43137"/>
                    </a:srgbClr>
                  </a:outerShdw>
                </a:effectLst>
                <a:cs typeface="Times New Roman" panose="02020603050405020304" pitchFamily="18" charset="0"/>
              </a:rPr>
              <a:t>thành</a:t>
            </a:r>
            <a:r>
              <a:rPr lang="en-US" sz="54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cs typeface="Times New Roman" panose="02020603050405020304" pitchFamily="18" charset="0"/>
              </a:rPr>
              <a:t>tâm</a:t>
            </a:r>
            <a:r>
              <a:rPr lang="en-US" sz="54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cs typeface="Times New Roman" panose="02020603050405020304" pitchFamily="18" charset="0"/>
              </a:rPr>
              <a:t>kính</a:t>
            </a:r>
            <a:r>
              <a:rPr lang="en-US" sz="54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cs typeface="Times New Roman" panose="02020603050405020304" pitchFamily="18" charset="0"/>
              </a:rPr>
              <a:t>mừng</a:t>
            </a:r>
            <a:r>
              <a:rPr lang="en-US" sz="54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Mẹ</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mừng</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Mẹ</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đầy</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ơn</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phúc</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lòng</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khiết</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trinh</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như</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huệ</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thắm</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xinh</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muôn</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đời</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hiển</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vinh</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vi-VN"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r>
            <a:br>
              <a:rPr lang="vi-VN"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br>
            <a:endParaRPr lang="en-US" sz="5400" b="1" dirty="0">
              <a:solidFill>
                <a:schemeClr val="bg1"/>
              </a:solidFill>
              <a:effectLst>
                <a:outerShdw blurRad="38100" dist="38100" dir="2700000" algn="tl">
                  <a:srgbClr val="000000">
                    <a:alpha val="43137"/>
                  </a:srgbClr>
                </a:outerShdw>
              </a:effectLst>
              <a:ea typeface="SimHei" pitchFamily="49" charset="-122"/>
              <a:cs typeface="Times New Roman" pitchFamily="18" charset="0"/>
            </a:endParaRPr>
          </a:p>
        </p:txBody>
      </p:sp>
    </p:spTree>
    <p:extLst>
      <p:ext uri="{BB962C8B-B14F-4D97-AF65-F5344CB8AC3E}">
        <p14:creationId xmlns:p14="http://schemas.microsoft.com/office/powerpoint/2010/main" val="26379595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marL="0" indent="0" algn="just">
              <a:lnSpc>
                <a:spcPct val="120000"/>
              </a:lnSpc>
            </a:pPr>
            <a:r>
              <a:rPr lang="en-US" sz="4800" b="1" u="sng" dirty="0" smtClean="0">
                <a:solidFill>
                  <a:srgbClr val="FFFF00"/>
                </a:solidFill>
                <a:effectLst>
                  <a:outerShdw blurRad="38100" dist="38100" dir="2700000" algn="tl">
                    <a:srgbClr val="000000">
                      <a:alpha val="43137"/>
                    </a:srgbClr>
                  </a:outerShdw>
                </a:effectLst>
                <a:ea typeface="SimHei" pitchFamily="49" charset="-122"/>
                <a:cs typeface="Times New Roman" pitchFamily="18" charset="0"/>
              </a:rPr>
              <a:t>Tk4:</a:t>
            </a:r>
            <a:r>
              <a:rPr lang="en-US" sz="4800" b="1" dirty="0" smtClean="0">
                <a:solidFill>
                  <a:srgbClr val="FFFF00"/>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a:solidFill>
                  <a:schemeClr val="bg1"/>
                </a:solidFill>
                <a:effectLst>
                  <a:outerShdw blurRad="38100" dist="38100" dir="2700000" algn="tl">
                    <a:srgbClr val="000000">
                      <a:alpha val="43137"/>
                    </a:srgbClr>
                  </a:outerShdw>
                </a:effectLst>
                <a:ea typeface="SimHei" pitchFamily="49" charset="-122"/>
                <a:cs typeface="Times New Roman" pitchFamily="18" charset="0"/>
              </a:rPr>
              <a:t>Mẹ</a:t>
            </a:r>
            <a:r>
              <a:rPr lang="en-US" sz="48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luôn</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yêu</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thương</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hồn</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con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như</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biển</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dâng</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sóng</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dạt</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dào</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Tầng</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mây</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cao</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xa</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nào</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hơn</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con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thấy</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thỏa</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lòng</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biết</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4800" b="1" dirty="0" err="1"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bao</a:t>
            </a:r>
            <a:r>
              <a:rPr lang="en-US" sz="4800" b="1" dirty="0" smtClean="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endParaRPr lang="vi-VN" sz="48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endParaRPr>
          </a:p>
        </p:txBody>
      </p:sp>
    </p:spTree>
    <p:extLst>
      <p:ext uri="{BB962C8B-B14F-4D97-AF65-F5344CB8AC3E}">
        <p14:creationId xmlns:p14="http://schemas.microsoft.com/office/powerpoint/2010/main" val="35348364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marL="0" indent="0" algn="just">
              <a:lnSpc>
                <a:spcPct val="120000"/>
              </a:lnSpc>
            </a:pPr>
            <a:r>
              <a:rPr lang="en-US" sz="2400" b="1" u="sng"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r>
            <a:br>
              <a:rPr lang="en-US" sz="2400" b="1" u="sng" dirty="0">
                <a:solidFill>
                  <a:schemeClr val="bg1"/>
                </a:solidFill>
                <a:effectLst>
                  <a:outerShdw blurRad="38100" dist="38100" dir="2700000" algn="tl">
                    <a:srgbClr val="000000">
                      <a:alpha val="43137"/>
                    </a:srgbClr>
                  </a:outerShdw>
                </a:effectLst>
                <a:ea typeface="SimHei" pitchFamily="49" charset="-122"/>
                <a:cs typeface="Times New Roman" pitchFamily="18" charset="0"/>
              </a:rPr>
            </a:br>
            <a:r>
              <a:rPr lang="en-US" sz="5400" b="1" u="sng" dirty="0" err="1">
                <a:solidFill>
                  <a:srgbClr val="FFFF00"/>
                </a:solidFill>
                <a:effectLst>
                  <a:outerShdw blurRad="38100" dist="38100" dir="2700000" algn="tl">
                    <a:srgbClr val="000000">
                      <a:alpha val="43137"/>
                    </a:srgbClr>
                  </a:outerShdw>
                </a:effectLst>
                <a:ea typeface="SimHei" pitchFamily="49" charset="-122"/>
                <a:cs typeface="Times New Roman" pitchFamily="18" charset="0"/>
              </a:rPr>
              <a:t>Đk</a:t>
            </a:r>
            <a:r>
              <a:rPr lang="en-US" sz="5400" b="1" u="sng" dirty="0">
                <a:solidFill>
                  <a:srgbClr val="FFFF00"/>
                </a:solidFill>
                <a:effectLst>
                  <a:outerShdw blurRad="38100" dist="38100" dir="2700000" algn="tl">
                    <a:srgbClr val="000000">
                      <a:alpha val="43137"/>
                    </a:srgbClr>
                  </a:outerShdw>
                </a:effectLst>
                <a:ea typeface="SimHei" pitchFamily="49" charset="-122"/>
                <a:cs typeface="Times New Roman" pitchFamily="18" charset="0"/>
              </a:rPr>
              <a:t>:</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itchFamily="18" charset="0"/>
              </a:rPr>
              <a:t> </a:t>
            </a:r>
            <a:r>
              <a:rPr lang="en-US" sz="5400" b="1" dirty="0">
                <a:solidFill>
                  <a:schemeClr val="bg1"/>
                </a:solidFill>
                <a:effectLst>
                  <a:outerShdw blurRad="38100" dist="38100" dir="2700000" algn="tl">
                    <a:srgbClr val="000000">
                      <a:alpha val="43137"/>
                    </a:srgbClr>
                  </a:outerShdw>
                </a:effectLst>
                <a:cs typeface="Times New Roman" panose="02020603050405020304" pitchFamily="18" charset="0"/>
              </a:rPr>
              <a:t>Con </a:t>
            </a:r>
            <a:r>
              <a:rPr lang="en-US" sz="5400" b="1" dirty="0" err="1">
                <a:solidFill>
                  <a:schemeClr val="bg1"/>
                </a:solidFill>
                <a:effectLst>
                  <a:outerShdw blurRad="38100" dist="38100" dir="2700000" algn="tl">
                    <a:srgbClr val="000000">
                      <a:alpha val="43137"/>
                    </a:srgbClr>
                  </a:outerShdw>
                </a:effectLst>
                <a:cs typeface="Times New Roman" panose="02020603050405020304" pitchFamily="18" charset="0"/>
              </a:rPr>
              <a:t>thành</a:t>
            </a:r>
            <a:r>
              <a:rPr lang="en-US" sz="54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cs typeface="Times New Roman" panose="02020603050405020304" pitchFamily="18" charset="0"/>
              </a:rPr>
              <a:t>tâm</a:t>
            </a:r>
            <a:r>
              <a:rPr lang="en-US" sz="54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cs typeface="Times New Roman" panose="02020603050405020304" pitchFamily="18" charset="0"/>
              </a:rPr>
              <a:t>kính</a:t>
            </a:r>
            <a:r>
              <a:rPr lang="en-US" sz="54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cs typeface="Times New Roman" panose="02020603050405020304" pitchFamily="18" charset="0"/>
              </a:rPr>
              <a:t>mừng</a:t>
            </a:r>
            <a:r>
              <a:rPr lang="en-US" sz="54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Mẹ</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mừng</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Mẹ</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đầy</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ơn</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phúc</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lòng</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khiết</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trinh</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như</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huệ</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thắm</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xinh</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muôn</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đời</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hiển</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en-US" sz="5400" b="1" dirty="0" err="1">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vinh</a:t>
            </a:r>
            <a:r>
              <a:rPr lang="en-US"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t>
            </a:r>
            <a:r>
              <a:rPr lang="vi-VN"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t/>
            </a:r>
            <a:br>
              <a:rPr lang="vi-VN" sz="5400" b="1" dirty="0">
                <a:solidFill>
                  <a:schemeClr val="bg1"/>
                </a:solidFill>
                <a:effectLst>
                  <a:outerShdw blurRad="38100" dist="38100" dir="2700000" algn="tl">
                    <a:srgbClr val="000000">
                      <a:alpha val="43137"/>
                    </a:srgbClr>
                  </a:outerShdw>
                </a:effectLst>
                <a:ea typeface="SimHei" pitchFamily="49" charset="-122"/>
                <a:cs typeface="Times New Roman" panose="02020603050405020304" pitchFamily="18" charset="0"/>
              </a:rPr>
            </a:br>
            <a:endParaRPr lang="en-US" sz="5400" b="1" dirty="0">
              <a:solidFill>
                <a:schemeClr val="bg1"/>
              </a:solidFill>
              <a:effectLst>
                <a:outerShdw blurRad="38100" dist="38100" dir="2700000" algn="tl">
                  <a:srgbClr val="000000">
                    <a:alpha val="43137"/>
                  </a:srgbClr>
                </a:outerShdw>
              </a:effectLst>
              <a:ea typeface="SimHei" pitchFamily="49" charset="-122"/>
              <a:cs typeface="Times New Roman" pitchFamily="18" charset="0"/>
            </a:endParaRPr>
          </a:p>
        </p:txBody>
      </p:sp>
    </p:spTree>
    <p:extLst>
      <p:ext uri="{BB962C8B-B14F-4D97-AF65-F5344CB8AC3E}">
        <p14:creationId xmlns:p14="http://schemas.microsoft.com/office/powerpoint/2010/main" val="24813552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705</TotalTime>
  <Words>1642</Words>
  <Application>Microsoft Office PowerPoint</Application>
  <PresentationFormat>On-screen Show (16:9)</PresentationFormat>
  <Paragraphs>95</Paragraphs>
  <Slides>78</Slides>
  <Notes>0</Notes>
  <HiddenSlides>0</HiddenSlides>
  <MMClips>0</MMClips>
  <ScaleCrop>false</ScaleCrop>
  <HeadingPairs>
    <vt:vector size="4" baseType="variant">
      <vt:variant>
        <vt:lpstr>Theme</vt:lpstr>
      </vt:variant>
      <vt:variant>
        <vt:i4>14</vt:i4>
      </vt:variant>
      <vt:variant>
        <vt:lpstr>Slide Titles</vt:lpstr>
      </vt:variant>
      <vt:variant>
        <vt:i4>78</vt:i4>
      </vt:variant>
    </vt:vector>
  </HeadingPairs>
  <TitlesOfParts>
    <vt:vector size="92"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8_Office Theme</vt:lpstr>
      <vt:lpstr>11_Office Theme</vt:lpstr>
      <vt:lpstr>2_Office Theme</vt:lpstr>
      <vt:lpstr>6_Office Theme</vt:lpstr>
      <vt:lpstr>PowerPoint Presentation</vt:lpstr>
      <vt:lpstr>TẬP HÁT CỘNG ĐOÀN</vt:lpstr>
      <vt:lpstr>Đk: Lạy Chúa con thờ, là vua của con, con chúc tụng Danh Chúa đến muôn đời.</vt:lpstr>
      <vt:lpstr>Lạy Cha là Chúa Cả trời đất, chúc tụng Cha, vì Cha đã mạc khải nước trời cho những người bé mọn.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Ngợi Ca Nguyễn Duy</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Thánh Vịnh 144 Chúa Nhật XIV Thường Niên Năm A Lm Kim Long 04 Câu</vt:lpstr>
      <vt:lpstr>Đk: Lạy Chúa con thờ, là vua của con, con chúc tụng Danh Chúa đến muôn đời.</vt:lpstr>
      <vt:lpstr>Tk1: Lạy Chúa con thờ, là Vua của con. Con ca tụng Danh Chúa muôn đời. Tán dương Ngài tới hết mọi ngày, chúc tụng tôn vinh Thánh Danh Ngài vạn kiếp ngàn thu.</vt:lpstr>
      <vt:lpstr>Đk: Lạy Chúa con thờ, là vua của con, con chúc tụng Danh Chúa đến muôn đời.</vt:lpstr>
      <vt:lpstr>Tk2: Thật Chúa nhân hậu và hay xót thương, không mau giận nhưng sẵn ân tình. Chúa nhân hậu với hết mọi người, tỏ lòng khoan dung với muôn loài Ngài đã dựng nên.</vt:lpstr>
      <vt:lpstr>Đk: Lạy Chúa con thờ, là vua của con, con chúc tụng Danh Chúa đến muôn đời.</vt:lpstr>
      <vt:lpstr>Tk3: Việc Chúa đã làm đều phải tán dương. Tôi trung phải lên tiếng ca tụng, nói lên rằng: Nước Chúa vinh hiển. Hãy cùng tuyên xưng: Chúa ra thờ thực rất quyền uy.</vt:lpstr>
      <vt:lpstr>Đk: Lạy Chúa con thờ, là vua của con, con chúc tụng Danh Chúa đến muôn đời.</vt:lpstr>
      <vt:lpstr>Tk4: Ngài phán bao lời đều thật tín trung. Bao công việc chan chứa ân tình. Kẻ ngã quỵ Chúa đã nâng dậy, những người khom lưng cũng tay Ngài dìu đứng thẳng lên.</vt:lpstr>
      <vt:lpstr>Đk: Lạy Chúa con thờ, là vua của con, con chúc tụng Danh Chúa đến muôn đời.</vt:lpstr>
      <vt:lpstr>PowerPoint Presentation</vt:lpstr>
      <vt:lpstr>Lạy Cha là Chúa Cả trời đất, chúc tụng Cha, vì Cha đã mạc khải nước trời cho những người bé mọn.</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Đk: Bánh miến với ly rượu nho, kính tiến Chúa với bao tâm tình thơm tho bay tới thiên đình. Hòa lẫn với hương kinh nguyện Chúa khứng nhận cho.</vt:lpstr>
      <vt:lpstr>Tk1: Tấm bánh này chính Chúa rộng ban, bởi cây lúa con vun trồng và Ngài khiến trổ bông. Xin dâng lên để thành nguồn sống nhân trần.</vt:lpstr>
      <vt:lpstr>Tk2: Đấy chén rượu chính Chúa rộng ban, bởi bao trái nho thơm nồng, người trồng tưới khổ công. Xin dâng lên để thành của uống nhân trần. </vt:lpstr>
      <vt:lpstr>Đk: Bánh miến với ly rượu nho, kính tiến Chúa với bao tâm tình thơm tho bay tới thiên đình. Hòa lẫn với hương kinh nguyện Chúa khứng nhận cho.</vt:lpstr>
      <vt:lpstr>PowerPoint Presentation</vt:lpstr>
      <vt:lpstr>PowerPoint Presentation</vt:lpstr>
      <vt:lpstr>Ca Nguyện Hiệp Lễ Hãy Đến Với Chúa Mi Trầm</vt:lpstr>
      <vt:lpstr>Tk1: Hãy đến với Ngài hỡi những ai đời đang dâng sóng. Hãy đến với Ngài vì Ngài là cửa biển yên hàn. Hãy đến với Ngài hỡi những ai đời đang thất vọng. Hãy đến với Ngài vì Ngài là chốn hy vọng. </vt:lpstr>
      <vt:lpstr>Đk: Hãy đến với Chúa cuộc đời ta sẽ có niềm vui. Hãy đến với Chúa cuộc đời ta hạnh phúc dâng đầy. Hãy đến với Chúa cuộc đời ta tin yêu năm tháng. Hãy đến với Chúa cuộc đời ta tương lai trong sáng. </vt:lpstr>
      <vt:lpstr>Tk2: Hãy đến với Ngài hỡi những ai đời đang đau khổ. Hãy đến với Ngài vì Ngài là phần rỗi muôn người. Hãy đến với Ngài hỡi những ai lỡ bước mê lầm. Hãy đến với Ngài vì Ngài là Đấng nhân lành. </vt:lpstr>
      <vt:lpstr>Đk: Hãy đến với Chúa cuộc đời ta sẽ có niềm vui. Hãy đến với Chúa cuộc đời ta hạnh phúc dâng đầy. Hãy đến với Chúa cuộc đời ta tin yêu năm tháng. Hãy đến với Chúa cuộc đời ta tương lai trong sáng. </vt:lpstr>
      <vt:lpstr>Tk3: Hãy đến với Ngài hỡi những ai ngày đêm thao thức. Hãy đến với Ngài vì này Ngài là Đấng trợ lực. Hãy đến với Ngài hỡi những ai lòng trí nặng nề. Hãy đến với Ngài cuộc đời sẽ hết ê chề. </vt:lpstr>
      <vt:lpstr>Đk: Hãy đến với Chúa cuộc đời ta sẽ có niềm vui. Hãy đến với Chúa cuộc đời ta hạnh phúc dâng đầy. Hãy đến với Chúa cuộc đời ta tin yêu năm tháng. Hãy đến với Chúa cuộc đời ta tương lai trong sáng. </vt:lpstr>
      <vt:lpstr>PowerPoint Presentation</vt:lpstr>
      <vt:lpstr>PowerPoint Presentation</vt:lpstr>
      <vt:lpstr>Ca Kết Lễ Mẹ Đẹp Tươi. Lm. Kim Long</vt:lpstr>
      <vt:lpstr>Tk1: Mẹ Maria đẹp tươi như bình minh chiếu rạng ngời, vầng trăng lung linh trời đêm so với Mẹ còn kém xa</vt:lpstr>
      <vt:lpstr> Đk: Con thành tâm kính mừng Mẹ, mừng Mẹ đầy ơn phúc, lòng khiết trinh như huệ thắm xinh muôn đời hiển vinh.  </vt:lpstr>
      <vt:lpstr>Tk4: Mẹ luôn yêu thương hồn con như biển dâng sóng dạt dào. Tầng mây cao xa nào hơn con thấy thỏa lòng biết bao. </vt:lpstr>
      <vt:lpstr> Đk: Con thành tâm kính mừng Mẹ, mừng Mẹ đầy ơn phúc, lòng khiết trinh như huệ thắm xinh muôn đời hiển vinh.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Admin</cp:lastModifiedBy>
  <cp:revision>34</cp:revision>
  <dcterms:created xsi:type="dcterms:W3CDTF">2023-05-21T07:25:42Z</dcterms:created>
  <dcterms:modified xsi:type="dcterms:W3CDTF">2023-07-05T10:55:04Z</dcterms:modified>
</cp:coreProperties>
</file>