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84" r:id="rId9"/>
    <p:sldMasterId id="2147483868" r:id="rId10"/>
    <p:sldMasterId id="2147483928" r:id="rId11"/>
    <p:sldMasterId id="2147483952" r:id="rId12"/>
  </p:sldMasterIdLst>
  <p:sldIdLst>
    <p:sldId id="507" r:id="rId13"/>
    <p:sldId id="376" r:id="rId14"/>
    <p:sldId id="543" r:id="rId15"/>
    <p:sldId id="545" r:id="rId16"/>
    <p:sldId id="367" r:id="rId17"/>
    <p:sldId id="368" r:id="rId18"/>
    <p:sldId id="369" r:id="rId19"/>
    <p:sldId id="370" r:id="rId20"/>
    <p:sldId id="371" r:id="rId21"/>
    <p:sldId id="372" r:id="rId22"/>
    <p:sldId id="373" r:id="rId23"/>
    <p:sldId id="374" r:id="rId24"/>
    <p:sldId id="530" r:id="rId25"/>
    <p:sldId id="256" r:id="rId26"/>
    <p:sldId id="444" r:id="rId27"/>
    <p:sldId id="480" r:id="rId28"/>
    <p:sldId id="553" r:id="rId29"/>
    <p:sldId id="552" r:id="rId30"/>
    <p:sldId id="392" r:id="rId31"/>
    <p:sldId id="393" r:id="rId32"/>
    <p:sldId id="394" r:id="rId33"/>
    <p:sldId id="395" r:id="rId34"/>
    <p:sldId id="396" r:id="rId35"/>
    <p:sldId id="397" r:id="rId36"/>
    <p:sldId id="398" r:id="rId37"/>
    <p:sldId id="399" r:id="rId38"/>
    <p:sldId id="504" r:id="rId39"/>
    <p:sldId id="415" r:id="rId40"/>
    <p:sldId id="536" r:id="rId41"/>
    <p:sldId id="537" r:id="rId42"/>
    <p:sldId id="538" r:id="rId43"/>
    <p:sldId id="554" r:id="rId44"/>
    <p:sldId id="539" r:id="rId45"/>
    <p:sldId id="555" r:id="rId46"/>
    <p:sldId id="540" r:id="rId47"/>
    <p:sldId id="556" r:id="rId48"/>
    <p:sldId id="417" r:id="rId49"/>
    <p:sldId id="542" r:id="rId50"/>
    <p:sldId id="532" r:id="rId51"/>
    <p:sldId id="54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550" r:id="rId66"/>
    <p:sldId id="414" r:id="rId67"/>
    <p:sldId id="271" r:id="rId68"/>
    <p:sldId id="272" r:id="rId69"/>
    <p:sldId id="273" r:id="rId70"/>
    <p:sldId id="557" r:id="rId71"/>
    <p:sldId id="276" r:id="rId72"/>
    <p:sldId id="503" r:id="rId73"/>
    <p:sldId id="277" r:id="rId74"/>
    <p:sldId id="278" r:id="rId75"/>
    <p:sldId id="279" r:id="rId76"/>
    <p:sldId id="558" r:id="rId77"/>
    <p:sldId id="560" r:id="rId78"/>
    <p:sldId id="559" r:id="rId79"/>
    <p:sldId id="561" r:id="rId80"/>
    <p:sldId id="562" r:id="rId81"/>
    <p:sldId id="292" r:id="rId82"/>
    <p:sldId id="548" r:id="rId83"/>
    <p:sldId id="502" r:id="rId84"/>
    <p:sldId id="294" r:id="rId85"/>
    <p:sldId id="295" r:id="rId86"/>
    <p:sldId id="563" r:id="rId87"/>
    <p:sldId id="535"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24" y="-46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20/07/2023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20/07/2023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20/07/2023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20/07/2023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20/07/2023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20/07/2023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20/07/2023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20/07/2023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20/07/2023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20/07/2023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20/07/2023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20/07/2023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594682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8000" dirty="0" err="1" smtClean="0">
                <a:solidFill>
                  <a:srgbClr val="FFFF00"/>
                </a:solidFill>
              </a:rPr>
              <a:t>Về</a:t>
            </a:r>
            <a:r>
              <a:rPr lang="en-US" sz="8000" dirty="0" smtClean="0">
                <a:solidFill>
                  <a:srgbClr val="FFFF00"/>
                </a:solidFill>
              </a:rPr>
              <a:t> </a:t>
            </a:r>
            <a:r>
              <a:rPr lang="en-US" sz="8000" dirty="0" err="1" smtClean="0">
                <a:solidFill>
                  <a:srgbClr val="FFFF00"/>
                </a:solidFill>
              </a:rPr>
              <a:t>Bên</a:t>
            </a:r>
            <a:r>
              <a:rPr lang="en-US" sz="8000" dirty="0" smtClean="0">
                <a:solidFill>
                  <a:srgbClr val="FFFF00"/>
                </a:solidFill>
              </a:rPr>
              <a:t> </a:t>
            </a:r>
            <a:r>
              <a:rPr lang="en-US" sz="8000" dirty="0" err="1" smtClean="0">
                <a:solidFill>
                  <a:srgbClr val="FFFF00"/>
                </a:solidFill>
              </a:rPr>
              <a:t>Chúa</a:t>
            </a:r>
            <a:r>
              <a:rPr lang="en-US" sz="6000" dirty="0" smtClean="0">
                <a:solidFill>
                  <a:srgbClr val="FFFF00"/>
                </a:solidFill>
              </a:rPr>
              <a:t/>
            </a:r>
            <a:br>
              <a:rPr lang="en-US" sz="6000" dirty="0" smtClean="0">
                <a:solidFill>
                  <a:srgbClr val="FFFF00"/>
                </a:solidFill>
              </a:rPr>
            </a:br>
            <a:r>
              <a:rPr lang="en-US" sz="6000" i="1" dirty="0" err="1" smtClean="0">
                <a:solidFill>
                  <a:schemeClr val="bg1"/>
                </a:solidFill>
              </a:rPr>
              <a:t>Nguyễn</a:t>
            </a:r>
            <a:r>
              <a:rPr lang="en-US" sz="6000" i="1" dirty="0" smtClean="0">
                <a:solidFill>
                  <a:schemeClr val="bg1"/>
                </a:solidFill>
              </a:rPr>
              <a:t> </a:t>
            </a:r>
            <a:r>
              <a:rPr lang="en-US" sz="6000" i="1" dirty="0" err="1" smtClean="0">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dirty="0" err="1" smtClean="0">
                <a:solidFill>
                  <a:srgbClr val="FFFF00"/>
                </a:solidFill>
                <a:latin typeface="+mj-lt"/>
              </a:rPr>
              <a:t>Đk</a:t>
            </a:r>
            <a:r>
              <a:rPr lang="vi-VN" sz="4400" b="0" u="sng" dirty="0" smtClean="0">
                <a:solidFill>
                  <a:srgbClr val="FFFF00"/>
                </a:solidFill>
                <a:effectLst/>
                <a:latin typeface="+mj-lt"/>
              </a:rPr>
              <a:t>.</a:t>
            </a:r>
            <a:r>
              <a:rPr lang="vi-VN" sz="4400" b="0" dirty="0" smtClean="0">
                <a:solidFill>
                  <a:schemeClr val="bg1"/>
                </a:solidFill>
                <a:effectLst/>
                <a:latin typeface="+mj-lt"/>
              </a:rPr>
              <a:t> </a:t>
            </a:r>
            <a:r>
              <a:rPr lang="en-US" sz="4400" dirty="0" err="1" smtClean="0">
                <a:solidFill>
                  <a:schemeClr val="bg1"/>
                </a:solidFill>
                <a:latin typeface="+mj-lt"/>
              </a:rPr>
              <a:t>Tôi</a:t>
            </a:r>
            <a:r>
              <a:rPr lang="en-US" sz="4400" dirty="0" smtClean="0">
                <a:solidFill>
                  <a:schemeClr val="bg1"/>
                </a:solidFill>
                <a:latin typeface="+mj-lt"/>
              </a:rPr>
              <a:t> </a:t>
            </a:r>
            <a:r>
              <a:rPr lang="en-US" sz="4400" dirty="0" err="1" smtClean="0">
                <a:solidFill>
                  <a:schemeClr val="bg1"/>
                </a:solidFill>
                <a:latin typeface="+mj-lt"/>
              </a:rPr>
              <a:t>vui</a:t>
            </a:r>
            <a:r>
              <a:rPr lang="en-US" sz="4400" dirty="0" smtClean="0">
                <a:solidFill>
                  <a:schemeClr val="bg1"/>
                </a:solidFill>
                <a:latin typeface="+mj-lt"/>
              </a:rPr>
              <a:t> </a:t>
            </a:r>
            <a:r>
              <a:rPr lang="en-US" sz="4400" dirty="0" err="1" smtClean="0">
                <a:solidFill>
                  <a:schemeClr val="bg1"/>
                </a:solidFill>
                <a:latin typeface="+mj-lt"/>
              </a:rPr>
              <a:t>mừng</a:t>
            </a:r>
            <a:r>
              <a:rPr lang="en-US" sz="4400" dirty="0" smtClean="0">
                <a:solidFill>
                  <a:schemeClr val="bg1"/>
                </a:solidFill>
                <a:latin typeface="+mj-lt"/>
              </a:rPr>
              <a:t> </a:t>
            </a:r>
            <a:r>
              <a:rPr lang="en-US" sz="4400" dirty="0" err="1" smtClean="0">
                <a:solidFill>
                  <a:schemeClr val="bg1"/>
                </a:solidFill>
                <a:latin typeface="+mj-lt"/>
              </a:rPr>
              <a:t>tiến</a:t>
            </a:r>
            <a:r>
              <a:rPr lang="en-US" sz="4400" dirty="0" smtClean="0">
                <a:solidFill>
                  <a:schemeClr val="bg1"/>
                </a:solidFill>
                <a:latin typeface="+mj-lt"/>
              </a:rPr>
              <a:t> </a:t>
            </a:r>
            <a:r>
              <a:rPr lang="en-US" sz="4400" dirty="0" err="1" smtClean="0">
                <a:solidFill>
                  <a:schemeClr val="bg1"/>
                </a:solidFill>
                <a:latin typeface="+mj-lt"/>
              </a:rPr>
              <a:t>bước</a:t>
            </a:r>
            <a:r>
              <a:rPr lang="en-US" sz="4400" dirty="0" smtClean="0">
                <a:solidFill>
                  <a:schemeClr val="bg1"/>
                </a:solidFill>
                <a:latin typeface="+mj-lt"/>
              </a:rPr>
              <a:t> </a:t>
            </a:r>
            <a:r>
              <a:rPr lang="en-US" sz="4400" dirty="0" err="1" smtClean="0">
                <a:solidFill>
                  <a:schemeClr val="bg1"/>
                </a:solidFill>
                <a:latin typeface="+mj-lt"/>
              </a:rPr>
              <a:t>về</a:t>
            </a:r>
            <a:r>
              <a:rPr lang="en-US" sz="4400" dirty="0" smtClean="0">
                <a:solidFill>
                  <a:schemeClr val="bg1"/>
                </a:solidFill>
                <a:latin typeface="+mj-lt"/>
              </a:rPr>
              <a:t> </a:t>
            </a:r>
            <a:r>
              <a:rPr lang="en-US" sz="4400" dirty="0" err="1" smtClean="0">
                <a:solidFill>
                  <a:schemeClr val="bg1"/>
                </a:solidFill>
                <a:latin typeface="+mj-lt"/>
              </a:rPr>
              <a:t>nhà</a:t>
            </a:r>
            <a:r>
              <a:rPr lang="en-US" sz="4400" dirty="0" smtClean="0">
                <a:solidFill>
                  <a:schemeClr val="bg1"/>
                </a:solidFill>
                <a:latin typeface="+mj-lt"/>
              </a:rPr>
              <a:t> Cha. </a:t>
            </a:r>
            <a:r>
              <a:rPr lang="en-US" sz="4400" dirty="0" err="1" smtClean="0">
                <a:solidFill>
                  <a:schemeClr val="bg1"/>
                </a:solidFill>
                <a:latin typeface="+mj-lt"/>
              </a:rPr>
              <a:t>Gieo</a:t>
            </a:r>
            <a:r>
              <a:rPr lang="en-US" sz="4400" dirty="0" smtClean="0">
                <a:solidFill>
                  <a:schemeClr val="bg1"/>
                </a:solidFill>
                <a:latin typeface="+mj-lt"/>
              </a:rPr>
              <a:t> </a:t>
            </a:r>
            <a:r>
              <a:rPr lang="en-US" sz="4400" dirty="0" err="1" smtClean="0">
                <a:solidFill>
                  <a:schemeClr val="bg1"/>
                </a:solidFill>
                <a:latin typeface="+mj-lt"/>
              </a:rPr>
              <a:t>cung</a:t>
            </a:r>
            <a:r>
              <a:rPr lang="en-US" sz="4400" dirty="0" smtClean="0">
                <a:solidFill>
                  <a:schemeClr val="bg1"/>
                </a:solidFill>
                <a:latin typeface="+mj-lt"/>
              </a:rPr>
              <a:t> </a:t>
            </a:r>
            <a:r>
              <a:rPr lang="en-US" sz="4400" dirty="0" err="1" smtClean="0">
                <a:solidFill>
                  <a:schemeClr val="bg1"/>
                </a:solidFill>
                <a:latin typeface="+mj-lt"/>
              </a:rPr>
              <a:t>đàn</a:t>
            </a:r>
            <a:r>
              <a:rPr lang="en-US" sz="4400" dirty="0" smtClean="0">
                <a:solidFill>
                  <a:schemeClr val="bg1"/>
                </a:solidFill>
                <a:latin typeface="+mj-lt"/>
              </a:rPr>
              <a:t> </a:t>
            </a:r>
            <a:r>
              <a:rPr lang="en-US" sz="4400" dirty="0" err="1" smtClean="0">
                <a:solidFill>
                  <a:schemeClr val="bg1"/>
                </a:solidFill>
                <a:latin typeface="+mj-lt"/>
              </a:rPr>
              <a:t>thắm</a:t>
            </a:r>
            <a:r>
              <a:rPr lang="en-US" sz="4400" dirty="0" smtClean="0">
                <a:solidFill>
                  <a:schemeClr val="bg1"/>
                </a:solidFill>
                <a:latin typeface="+mj-lt"/>
              </a:rPr>
              <a:t> </a:t>
            </a:r>
            <a:r>
              <a:rPr lang="en-US" sz="4400" dirty="0" err="1" smtClean="0">
                <a:solidFill>
                  <a:schemeClr val="bg1"/>
                </a:solidFill>
                <a:latin typeface="+mj-lt"/>
              </a:rPr>
              <a:t>thiết</a:t>
            </a:r>
            <a:r>
              <a:rPr lang="en-US" sz="4400" dirty="0" smtClean="0">
                <a:solidFill>
                  <a:schemeClr val="bg1"/>
                </a:solidFill>
                <a:latin typeface="+mj-lt"/>
              </a:rPr>
              <a:t> </a:t>
            </a:r>
            <a:r>
              <a:rPr lang="en-US" sz="4400" dirty="0" err="1" smtClean="0">
                <a:solidFill>
                  <a:schemeClr val="bg1"/>
                </a:solidFill>
                <a:latin typeface="+mj-lt"/>
              </a:rPr>
              <a:t>lời</a:t>
            </a:r>
            <a:r>
              <a:rPr lang="en-US" sz="4400" dirty="0" smtClean="0">
                <a:solidFill>
                  <a:schemeClr val="bg1"/>
                </a:solidFill>
                <a:latin typeface="+mj-lt"/>
              </a:rPr>
              <a:t> </a:t>
            </a:r>
            <a:r>
              <a:rPr lang="en-US" sz="4400" dirty="0" err="1" smtClean="0">
                <a:solidFill>
                  <a:schemeClr val="bg1"/>
                </a:solidFill>
                <a:latin typeface="+mj-lt"/>
              </a:rPr>
              <a:t>ngợi</a:t>
            </a:r>
            <a:r>
              <a:rPr lang="en-US" sz="4400" dirty="0" smtClean="0">
                <a:solidFill>
                  <a:schemeClr val="bg1"/>
                </a:solidFill>
                <a:latin typeface="+mj-lt"/>
              </a:rPr>
              <a:t> ca. </a:t>
            </a:r>
            <a:r>
              <a:rPr lang="en-US" sz="4400" dirty="0" err="1" smtClean="0">
                <a:solidFill>
                  <a:schemeClr val="bg1"/>
                </a:solidFill>
                <a:latin typeface="+mj-lt"/>
              </a:rPr>
              <a:t>Ôi</a:t>
            </a:r>
            <a:r>
              <a:rPr lang="en-US" sz="4400" dirty="0" smtClean="0">
                <a:solidFill>
                  <a:schemeClr val="bg1"/>
                </a:solidFill>
                <a:latin typeface="+mj-lt"/>
              </a:rPr>
              <a:t> </a:t>
            </a:r>
            <a:r>
              <a:rPr lang="en-US" sz="4400" dirty="0" err="1" smtClean="0">
                <a:solidFill>
                  <a:schemeClr val="bg1"/>
                </a:solidFill>
                <a:latin typeface="+mj-lt"/>
              </a:rPr>
              <a:t>bao</a:t>
            </a:r>
            <a:r>
              <a:rPr lang="en-US" sz="4400" dirty="0" smtClean="0">
                <a:solidFill>
                  <a:schemeClr val="bg1"/>
                </a:solidFill>
                <a:latin typeface="+mj-lt"/>
              </a:rPr>
              <a:t> </a:t>
            </a:r>
            <a:r>
              <a:rPr lang="en-US" sz="4400" dirty="0" err="1" smtClean="0">
                <a:solidFill>
                  <a:schemeClr val="bg1"/>
                </a:solidFill>
                <a:latin typeface="+mj-lt"/>
              </a:rPr>
              <a:t>lần</a:t>
            </a:r>
            <a:r>
              <a:rPr lang="en-US" sz="4400" dirty="0" smtClean="0">
                <a:solidFill>
                  <a:schemeClr val="bg1"/>
                </a:solidFill>
                <a:latin typeface="+mj-lt"/>
              </a:rPr>
              <a:t> </a:t>
            </a:r>
            <a:r>
              <a:rPr lang="en-US" sz="4400" dirty="0" err="1" smtClean="0">
                <a:solidFill>
                  <a:schemeClr val="bg1"/>
                </a:solidFill>
                <a:latin typeface="+mj-lt"/>
              </a:rPr>
              <a:t>lòng</a:t>
            </a:r>
            <a:r>
              <a:rPr lang="en-US" sz="4400" dirty="0" smtClean="0">
                <a:solidFill>
                  <a:schemeClr val="bg1"/>
                </a:solidFill>
                <a:latin typeface="+mj-lt"/>
              </a:rPr>
              <a:t> </a:t>
            </a:r>
            <a:r>
              <a:rPr lang="en-US" sz="4400" dirty="0" err="1" smtClean="0">
                <a:solidFill>
                  <a:schemeClr val="bg1"/>
                </a:solidFill>
                <a:latin typeface="+mj-lt"/>
              </a:rPr>
              <a:t>này</a:t>
            </a:r>
            <a:r>
              <a:rPr lang="en-US" sz="4400" dirty="0" smtClean="0">
                <a:solidFill>
                  <a:schemeClr val="bg1"/>
                </a:solidFill>
                <a:latin typeface="+mj-lt"/>
              </a:rPr>
              <a:t> </a:t>
            </a:r>
            <a:r>
              <a:rPr lang="en-US" sz="4400" dirty="0" err="1" smtClean="0">
                <a:solidFill>
                  <a:schemeClr val="bg1"/>
                </a:solidFill>
                <a:latin typeface="+mj-lt"/>
              </a:rPr>
              <a:t>luôn</a:t>
            </a:r>
            <a:r>
              <a:rPr lang="en-US" sz="4400" dirty="0" smtClean="0">
                <a:solidFill>
                  <a:schemeClr val="bg1"/>
                </a:solidFill>
                <a:latin typeface="+mj-lt"/>
              </a:rPr>
              <a:t> </a:t>
            </a:r>
            <a:r>
              <a:rPr lang="en-US" sz="4400" dirty="0" err="1" smtClean="0">
                <a:solidFill>
                  <a:schemeClr val="bg1"/>
                </a:solidFill>
                <a:latin typeface="+mj-lt"/>
              </a:rPr>
              <a:t>mong</a:t>
            </a:r>
            <a:r>
              <a:rPr lang="en-US" sz="4400" dirty="0" smtClean="0">
                <a:solidFill>
                  <a:schemeClr val="bg1"/>
                </a:solidFill>
                <a:latin typeface="+mj-lt"/>
              </a:rPr>
              <a:t> </a:t>
            </a:r>
            <a:r>
              <a:rPr lang="en-US" sz="4400" dirty="0" err="1" smtClean="0">
                <a:solidFill>
                  <a:schemeClr val="bg1"/>
                </a:solidFill>
                <a:latin typeface="+mj-lt"/>
              </a:rPr>
              <a:t>ước</a:t>
            </a:r>
            <a:r>
              <a:rPr lang="en-US" sz="4400" dirty="0" smtClean="0">
                <a:solidFill>
                  <a:schemeClr val="bg1"/>
                </a:solidFill>
                <a:latin typeface="+mj-lt"/>
              </a:rPr>
              <a:t>. </a:t>
            </a:r>
            <a:r>
              <a:rPr lang="en-US" sz="4400" dirty="0" err="1" smtClean="0">
                <a:solidFill>
                  <a:schemeClr val="bg1"/>
                </a:solidFill>
                <a:latin typeface="+mj-lt"/>
              </a:rPr>
              <a:t>Xin</a:t>
            </a:r>
            <a:r>
              <a:rPr lang="en-US" sz="4400" dirty="0" smtClean="0">
                <a:solidFill>
                  <a:schemeClr val="bg1"/>
                </a:solidFill>
                <a:latin typeface="+mj-lt"/>
              </a:rPr>
              <a:t> </a:t>
            </a:r>
            <a:r>
              <a:rPr lang="en-US" sz="4400" dirty="0" err="1" smtClean="0">
                <a:solidFill>
                  <a:schemeClr val="bg1"/>
                </a:solidFill>
                <a:latin typeface="+mj-lt"/>
              </a:rPr>
              <a:t>nương</a:t>
            </a:r>
            <a:r>
              <a:rPr lang="en-US" sz="4400" dirty="0" smtClean="0">
                <a:solidFill>
                  <a:schemeClr val="bg1"/>
                </a:solidFill>
                <a:latin typeface="+mj-lt"/>
              </a:rPr>
              <a:t> </a:t>
            </a:r>
            <a:r>
              <a:rPr lang="en-US" sz="4400" dirty="0" err="1" smtClean="0">
                <a:solidFill>
                  <a:schemeClr val="bg1"/>
                </a:solidFill>
                <a:latin typeface="+mj-lt"/>
              </a:rPr>
              <a:t>mình</a:t>
            </a:r>
            <a:r>
              <a:rPr lang="en-US" sz="4400" dirty="0" smtClean="0">
                <a:solidFill>
                  <a:schemeClr val="bg1"/>
                </a:solidFill>
                <a:latin typeface="+mj-lt"/>
              </a:rPr>
              <a:t> </a:t>
            </a:r>
            <a:r>
              <a:rPr lang="en-US" sz="4400" dirty="0" err="1" smtClean="0">
                <a:solidFill>
                  <a:schemeClr val="bg1"/>
                </a:solidFill>
                <a:latin typeface="+mj-lt"/>
              </a:rPr>
              <a:t>vào</a:t>
            </a:r>
            <a:r>
              <a:rPr lang="en-US" sz="4400" dirty="0" smtClean="0">
                <a:solidFill>
                  <a:schemeClr val="bg1"/>
                </a:solidFill>
                <a:latin typeface="+mj-lt"/>
              </a:rPr>
              <a:t> </a:t>
            </a:r>
            <a:r>
              <a:rPr lang="en-US" sz="4400" dirty="0" err="1" smtClean="0">
                <a:solidFill>
                  <a:schemeClr val="bg1"/>
                </a:solidFill>
                <a:latin typeface="+mj-lt"/>
              </a:rPr>
              <a:t>lòng</a:t>
            </a:r>
            <a:r>
              <a:rPr lang="en-US" sz="4400" dirty="0" smtClean="0">
                <a:solidFill>
                  <a:schemeClr val="bg1"/>
                </a:solidFill>
                <a:latin typeface="+mj-lt"/>
              </a:rPr>
              <a:t> </a:t>
            </a:r>
            <a:r>
              <a:rPr lang="en-US" sz="4400" dirty="0" err="1" smtClean="0">
                <a:solidFill>
                  <a:schemeClr val="bg1"/>
                </a:solidFill>
                <a:latin typeface="+mj-lt"/>
              </a:rPr>
              <a:t>Chúa</a:t>
            </a:r>
            <a:r>
              <a:rPr lang="en-US" sz="4400" dirty="0" smtClean="0">
                <a:solidFill>
                  <a:schemeClr val="bg1"/>
                </a:solidFill>
                <a:latin typeface="+mj-lt"/>
              </a:rPr>
              <a:t> </a:t>
            </a:r>
            <a:r>
              <a:rPr lang="en-US" sz="4400" dirty="0" err="1" smtClean="0">
                <a:solidFill>
                  <a:schemeClr val="bg1"/>
                </a:solidFill>
                <a:latin typeface="+mj-lt"/>
              </a:rPr>
              <a:t>khoan</a:t>
            </a:r>
            <a:r>
              <a:rPr lang="en-US" sz="4400" dirty="0" smtClean="0">
                <a:solidFill>
                  <a:schemeClr val="bg1"/>
                </a:solidFill>
                <a:latin typeface="+mj-lt"/>
              </a:rPr>
              <a:t> </a:t>
            </a:r>
            <a:r>
              <a:rPr lang="en-US" sz="4400" dirty="0" err="1" smtClean="0">
                <a:solidFill>
                  <a:schemeClr val="bg1"/>
                </a:solidFill>
                <a:latin typeface="+mj-lt"/>
              </a:rPr>
              <a:t>nhân</a:t>
            </a:r>
            <a:r>
              <a:rPr lang="en-US" sz="4400" dirty="0" smtClean="0">
                <a:solidFill>
                  <a:schemeClr val="bg1"/>
                </a:solidFill>
                <a:latin typeface="+mj-lt"/>
              </a:rPr>
              <a:t>, </a:t>
            </a:r>
            <a:r>
              <a:rPr lang="en-US" sz="4400" dirty="0" err="1" smtClean="0">
                <a:solidFill>
                  <a:schemeClr val="bg1"/>
                </a:solidFill>
                <a:latin typeface="+mj-lt"/>
              </a:rPr>
              <a:t>cho</a:t>
            </a:r>
            <a:r>
              <a:rPr lang="en-US" sz="4400" dirty="0" smtClean="0">
                <a:solidFill>
                  <a:schemeClr val="bg1"/>
                </a:solidFill>
                <a:latin typeface="+mj-lt"/>
              </a:rPr>
              <a:t> </a:t>
            </a:r>
            <a:r>
              <a:rPr lang="en-US" sz="4400" dirty="0" err="1" smtClean="0">
                <a:solidFill>
                  <a:schemeClr val="bg1"/>
                </a:solidFill>
                <a:latin typeface="+mj-lt"/>
              </a:rPr>
              <a:t>ân</a:t>
            </a:r>
            <a:r>
              <a:rPr lang="en-US" sz="4400" dirty="0" smtClean="0">
                <a:solidFill>
                  <a:schemeClr val="bg1"/>
                </a:solidFill>
                <a:latin typeface="+mj-lt"/>
              </a:rPr>
              <a:t> </a:t>
            </a:r>
            <a:r>
              <a:rPr lang="en-US" sz="4400" dirty="0" err="1" smtClean="0">
                <a:solidFill>
                  <a:schemeClr val="bg1"/>
                </a:solidFill>
                <a:latin typeface="+mj-lt"/>
              </a:rPr>
              <a:t>tình</a:t>
            </a:r>
            <a:r>
              <a:rPr lang="en-US" sz="4400" dirty="0" smtClean="0">
                <a:solidFill>
                  <a:schemeClr val="bg1"/>
                </a:solidFill>
                <a:latin typeface="+mj-lt"/>
              </a:rPr>
              <a:t> </a:t>
            </a:r>
            <a:r>
              <a:rPr lang="en-US" sz="4400" dirty="0" err="1" smtClean="0">
                <a:solidFill>
                  <a:schemeClr val="bg1"/>
                </a:solidFill>
                <a:latin typeface="+mj-lt"/>
              </a:rPr>
              <a:t>còn</a:t>
            </a:r>
            <a:r>
              <a:rPr lang="en-US" sz="4400" dirty="0" smtClean="0">
                <a:solidFill>
                  <a:schemeClr val="bg1"/>
                </a:solidFill>
                <a:latin typeface="+mj-lt"/>
              </a:rPr>
              <a:t> </a:t>
            </a:r>
            <a:r>
              <a:rPr lang="en-US" sz="4400" dirty="0" err="1" smtClean="0">
                <a:solidFill>
                  <a:schemeClr val="bg1"/>
                </a:solidFill>
                <a:latin typeface="+mj-lt"/>
              </a:rPr>
              <a:t>đẹp</a:t>
            </a:r>
            <a:r>
              <a:rPr lang="en-US" sz="4400" dirty="0" smtClean="0">
                <a:solidFill>
                  <a:schemeClr val="bg1"/>
                </a:solidFill>
                <a:latin typeface="+mj-lt"/>
              </a:rPr>
              <a:t> </a:t>
            </a:r>
            <a:r>
              <a:rPr lang="en-US" sz="4400" dirty="0" err="1" smtClean="0">
                <a:solidFill>
                  <a:schemeClr val="bg1"/>
                </a:solidFill>
                <a:latin typeface="+mj-lt"/>
              </a:rPr>
              <a:t>mãi</a:t>
            </a:r>
            <a:r>
              <a:rPr lang="en-US" sz="4400" dirty="0" smtClean="0">
                <a:solidFill>
                  <a:schemeClr val="bg1"/>
                </a:solidFill>
                <a:latin typeface="+mj-lt"/>
              </a:rPr>
              <a:t> </a:t>
            </a:r>
            <a:r>
              <a:rPr lang="en-US" sz="4400" dirty="0" err="1" smtClean="0">
                <a:solidFill>
                  <a:schemeClr val="bg1"/>
                </a:solidFill>
                <a:latin typeface="+mj-lt"/>
              </a:rPr>
              <a:t>màu</a:t>
            </a:r>
            <a:r>
              <a:rPr lang="en-US" sz="4400" dirty="0" smtClean="0">
                <a:solidFill>
                  <a:schemeClr val="bg1"/>
                </a:solidFill>
                <a:latin typeface="+mj-lt"/>
              </a:rPr>
              <a:t> </a:t>
            </a:r>
            <a:r>
              <a:rPr lang="en-US" sz="4400" dirty="0" err="1" smtClean="0">
                <a:solidFill>
                  <a:schemeClr val="bg1"/>
                </a:solidFill>
                <a:latin typeface="+mj-lt"/>
              </a:rPr>
              <a:t>hoa</a:t>
            </a:r>
            <a:r>
              <a:rPr lang="en-US" sz="4400" dirty="0" smtClean="0">
                <a:solidFill>
                  <a:schemeClr val="bg1"/>
                </a:solidFill>
                <a:latin typeface="+mj-lt"/>
              </a:rPr>
              <a:t> </a:t>
            </a:r>
            <a:r>
              <a:rPr lang="en-US" sz="4400" dirty="0" err="1" smtClean="0">
                <a:solidFill>
                  <a:schemeClr val="bg1"/>
                </a:solidFill>
                <a:latin typeface="+mj-lt"/>
              </a:rPr>
              <a:t>như</a:t>
            </a:r>
            <a:r>
              <a:rPr lang="en-US" sz="4400" dirty="0" smtClean="0">
                <a:solidFill>
                  <a:schemeClr val="bg1"/>
                </a:solidFill>
                <a:latin typeface="+mj-lt"/>
              </a:rPr>
              <a:t> </a:t>
            </a:r>
            <a:r>
              <a:rPr lang="en-US" sz="4400" dirty="0" err="1" smtClean="0">
                <a:solidFill>
                  <a:schemeClr val="bg1"/>
                </a:solidFill>
                <a:latin typeface="+mj-lt"/>
              </a:rPr>
              <a:t>cung</a:t>
            </a:r>
            <a:r>
              <a:rPr lang="en-US" sz="4400" dirty="0" smtClean="0">
                <a:solidFill>
                  <a:schemeClr val="bg1"/>
                </a:solidFill>
                <a:latin typeface="+mj-lt"/>
              </a:rPr>
              <a:t> </a:t>
            </a:r>
            <a:r>
              <a:rPr lang="en-US" sz="4400" dirty="0" err="1" smtClean="0">
                <a:solidFill>
                  <a:schemeClr val="bg1"/>
                </a:solidFill>
                <a:latin typeface="+mj-lt"/>
              </a:rPr>
              <a:t>đàn</a:t>
            </a:r>
            <a:r>
              <a:rPr lang="en-US" sz="4400" dirty="0" smtClean="0">
                <a:solidFill>
                  <a:schemeClr val="bg1"/>
                </a:solidFill>
                <a:latin typeface="+mj-lt"/>
              </a:rPr>
              <a:t> </a:t>
            </a:r>
            <a:r>
              <a:rPr lang="en-US" sz="4400" dirty="0" err="1" smtClean="0">
                <a:solidFill>
                  <a:schemeClr val="bg1"/>
                </a:solidFill>
                <a:latin typeface="+mj-lt"/>
              </a:rPr>
              <a:t>tìm</a:t>
            </a:r>
            <a:r>
              <a:rPr lang="en-US" sz="4400" dirty="0" smtClean="0">
                <a:solidFill>
                  <a:schemeClr val="bg1"/>
                </a:solidFill>
                <a:latin typeface="+mj-lt"/>
              </a:rPr>
              <a:t> </a:t>
            </a:r>
            <a:r>
              <a:rPr lang="en-US" sz="4400" dirty="0" err="1" smtClean="0">
                <a:solidFill>
                  <a:schemeClr val="bg1"/>
                </a:solidFill>
                <a:latin typeface="+mj-lt"/>
              </a:rPr>
              <a:t>được</a:t>
            </a:r>
            <a:r>
              <a:rPr lang="en-US" sz="4400" dirty="0" smtClean="0">
                <a:solidFill>
                  <a:schemeClr val="bg1"/>
                </a:solidFill>
                <a:latin typeface="+mj-lt"/>
              </a:rPr>
              <a:t> </a:t>
            </a:r>
            <a:r>
              <a:rPr lang="en-US" sz="4400" dirty="0" err="1" smtClean="0">
                <a:solidFill>
                  <a:schemeClr val="bg1"/>
                </a:solidFill>
                <a:latin typeface="+mj-lt"/>
              </a:rPr>
              <a:t>những</a:t>
            </a:r>
            <a:r>
              <a:rPr lang="en-US" sz="4400" dirty="0" smtClean="0">
                <a:solidFill>
                  <a:schemeClr val="bg1"/>
                </a:solidFill>
                <a:latin typeface="+mj-lt"/>
              </a:rPr>
              <a:t> </a:t>
            </a:r>
            <a:r>
              <a:rPr lang="en-US" sz="4400" dirty="0" err="1" smtClean="0">
                <a:solidFill>
                  <a:schemeClr val="bg1"/>
                </a:solidFill>
                <a:latin typeface="+mj-lt"/>
              </a:rPr>
              <a:t>vần</a:t>
            </a:r>
            <a:r>
              <a:rPr lang="en-US" sz="4400" dirty="0" smtClean="0">
                <a:solidFill>
                  <a:schemeClr val="bg1"/>
                </a:solidFill>
                <a:latin typeface="+mj-lt"/>
              </a:rPr>
              <a:t> </a:t>
            </a:r>
            <a:r>
              <a:rPr lang="en-US" sz="4400" dirty="0" err="1" smtClean="0">
                <a:solidFill>
                  <a:schemeClr val="bg1"/>
                </a:solidFill>
                <a:latin typeface="+mj-lt"/>
              </a:rPr>
              <a:t>thơ</a:t>
            </a:r>
            <a:r>
              <a:rPr lang="en-US" sz="4400" dirty="0" smtClean="0">
                <a:solidFill>
                  <a:schemeClr val="bg1"/>
                </a:solidFill>
                <a:latin typeface="+mj-lt"/>
              </a:rPr>
              <a:t>. </a:t>
            </a:r>
            <a:endParaRPr lang="vi-VN" sz="4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smtClean="0">
                <a:solidFill>
                  <a:srgbClr val="FFFF00"/>
                </a:solidFill>
                <a:latin typeface="+mj-lt"/>
              </a:rPr>
              <a:t>Tk1</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kêu</a:t>
            </a:r>
            <a:r>
              <a:rPr lang="en-US" sz="6000" dirty="0" smtClean="0">
                <a:solidFill>
                  <a:schemeClr val="bg1"/>
                </a:solidFill>
                <a:latin typeface="+mj-lt"/>
              </a:rPr>
              <a:t> </a:t>
            </a:r>
            <a:r>
              <a:rPr lang="en-US" sz="6000" dirty="0" err="1" smtClean="0">
                <a:solidFill>
                  <a:schemeClr val="bg1"/>
                </a:solidFill>
                <a:latin typeface="+mj-lt"/>
              </a:rPr>
              <a:t>mòi</a:t>
            </a:r>
            <a:r>
              <a:rPr lang="en-US" sz="6000" dirty="0" smtClean="0">
                <a:solidFill>
                  <a:schemeClr val="bg1"/>
                </a:solidFill>
                <a:latin typeface="+mj-lt"/>
              </a:rPr>
              <a:t> con </a:t>
            </a:r>
            <a:r>
              <a:rPr lang="en-US" sz="6000" dirty="0" err="1" smtClean="0">
                <a:solidFill>
                  <a:schemeClr val="bg1"/>
                </a:solidFill>
                <a:latin typeface="+mj-lt"/>
              </a:rPr>
              <a:t>bước</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đường</a:t>
            </a:r>
            <a:r>
              <a:rPr lang="en-US" sz="6000" dirty="0" smtClean="0">
                <a:solidFill>
                  <a:schemeClr val="bg1"/>
                </a:solidFill>
                <a:latin typeface="+mj-lt"/>
              </a:rPr>
              <a:t>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suối</a:t>
            </a:r>
            <a:r>
              <a:rPr lang="en-US" sz="6000" dirty="0" smtClean="0">
                <a:solidFill>
                  <a:schemeClr val="bg1"/>
                </a:solidFill>
                <a:latin typeface="+mj-lt"/>
              </a:rPr>
              <a:t> </a:t>
            </a:r>
            <a:r>
              <a:rPr lang="en-US" sz="6000" dirty="0" err="1" smtClean="0">
                <a:solidFill>
                  <a:schemeClr val="bg1"/>
                </a:solidFill>
                <a:latin typeface="+mj-lt"/>
              </a:rPr>
              <a:t>nguồn</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thương</a:t>
            </a:r>
            <a:r>
              <a:rPr lang="en-US" sz="6000" dirty="0" smtClean="0">
                <a:solidFill>
                  <a:schemeClr val="bg1"/>
                </a:solidFill>
                <a:latin typeface="+mj-lt"/>
              </a:rPr>
              <a:t>. </a:t>
            </a:r>
            <a:endParaRPr lang="vi-VN" sz="6000" b="0" dirty="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dirty="0" err="1" smtClean="0">
                <a:solidFill>
                  <a:srgbClr val="FFFF00"/>
                </a:solidFill>
                <a:latin typeface="+mj-lt"/>
              </a:rPr>
              <a:t>Đk</a:t>
            </a:r>
            <a:r>
              <a:rPr lang="vi-VN" sz="4400" b="0" u="sng" dirty="0" smtClean="0">
                <a:solidFill>
                  <a:srgbClr val="FFFF00"/>
                </a:solidFill>
                <a:effectLst/>
                <a:latin typeface="+mj-lt"/>
              </a:rPr>
              <a:t>.</a:t>
            </a:r>
            <a:r>
              <a:rPr lang="vi-VN" sz="4400" b="0" dirty="0" smtClean="0">
                <a:solidFill>
                  <a:schemeClr val="bg1"/>
                </a:solidFill>
                <a:effectLst/>
                <a:latin typeface="+mj-lt"/>
              </a:rPr>
              <a:t> </a:t>
            </a:r>
            <a:r>
              <a:rPr lang="en-US" sz="4400" dirty="0" err="1" smtClean="0">
                <a:solidFill>
                  <a:schemeClr val="bg1"/>
                </a:solidFill>
                <a:latin typeface="+mj-lt"/>
              </a:rPr>
              <a:t>Tôi</a:t>
            </a:r>
            <a:r>
              <a:rPr lang="en-US" sz="4400" dirty="0" smtClean="0">
                <a:solidFill>
                  <a:schemeClr val="bg1"/>
                </a:solidFill>
                <a:latin typeface="+mj-lt"/>
              </a:rPr>
              <a:t> </a:t>
            </a:r>
            <a:r>
              <a:rPr lang="en-US" sz="4400" dirty="0" err="1" smtClean="0">
                <a:solidFill>
                  <a:schemeClr val="bg1"/>
                </a:solidFill>
                <a:latin typeface="+mj-lt"/>
              </a:rPr>
              <a:t>vui</a:t>
            </a:r>
            <a:r>
              <a:rPr lang="en-US" sz="4400" dirty="0" smtClean="0">
                <a:solidFill>
                  <a:schemeClr val="bg1"/>
                </a:solidFill>
                <a:latin typeface="+mj-lt"/>
              </a:rPr>
              <a:t> </a:t>
            </a:r>
            <a:r>
              <a:rPr lang="en-US" sz="4400" dirty="0" err="1" smtClean="0">
                <a:solidFill>
                  <a:schemeClr val="bg1"/>
                </a:solidFill>
                <a:latin typeface="+mj-lt"/>
              </a:rPr>
              <a:t>mừng</a:t>
            </a:r>
            <a:r>
              <a:rPr lang="en-US" sz="4400" dirty="0" smtClean="0">
                <a:solidFill>
                  <a:schemeClr val="bg1"/>
                </a:solidFill>
                <a:latin typeface="+mj-lt"/>
              </a:rPr>
              <a:t> </a:t>
            </a:r>
            <a:r>
              <a:rPr lang="en-US" sz="4400" dirty="0" err="1" smtClean="0">
                <a:solidFill>
                  <a:schemeClr val="bg1"/>
                </a:solidFill>
                <a:latin typeface="+mj-lt"/>
              </a:rPr>
              <a:t>tiến</a:t>
            </a:r>
            <a:r>
              <a:rPr lang="en-US" sz="4400" dirty="0" smtClean="0">
                <a:solidFill>
                  <a:schemeClr val="bg1"/>
                </a:solidFill>
                <a:latin typeface="+mj-lt"/>
              </a:rPr>
              <a:t> </a:t>
            </a:r>
            <a:r>
              <a:rPr lang="en-US" sz="4400" dirty="0" err="1" smtClean="0">
                <a:solidFill>
                  <a:schemeClr val="bg1"/>
                </a:solidFill>
                <a:latin typeface="+mj-lt"/>
              </a:rPr>
              <a:t>bước</a:t>
            </a:r>
            <a:r>
              <a:rPr lang="en-US" sz="4400" dirty="0" smtClean="0">
                <a:solidFill>
                  <a:schemeClr val="bg1"/>
                </a:solidFill>
                <a:latin typeface="+mj-lt"/>
              </a:rPr>
              <a:t> </a:t>
            </a:r>
            <a:r>
              <a:rPr lang="en-US" sz="4400" dirty="0" err="1" smtClean="0">
                <a:solidFill>
                  <a:schemeClr val="bg1"/>
                </a:solidFill>
                <a:latin typeface="+mj-lt"/>
              </a:rPr>
              <a:t>về</a:t>
            </a:r>
            <a:r>
              <a:rPr lang="en-US" sz="4400" dirty="0" smtClean="0">
                <a:solidFill>
                  <a:schemeClr val="bg1"/>
                </a:solidFill>
                <a:latin typeface="+mj-lt"/>
              </a:rPr>
              <a:t> </a:t>
            </a:r>
            <a:r>
              <a:rPr lang="en-US" sz="4400" dirty="0" err="1" smtClean="0">
                <a:solidFill>
                  <a:schemeClr val="bg1"/>
                </a:solidFill>
                <a:latin typeface="+mj-lt"/>
              </a:rPr>
              <a:t>nhà</a:t>
            </a:r>
            <a:r>
              <a:rPr lang="en-US" sz="4400" dirty="0" smtClean="0">
                <a:solidFill>
                  <a:schemeClr val="bg1"/>
                </a:solidFill>
                <a:latin typeface="+mj-lt"/>
              </a:rPr>
              <a:t> Cha. </a:t>
            </a:r>
            <a:r>
              <a:rPr lang="en-US" sz="4400" dirty="0" err="1" smtClean="0">
                <a:solidFill>
                  <a:schemeClr val="bg1"/>
                </a:solidFill>
                <a:latin typeface="+mj-lt"/>
              </a:rPr>
              <a:t>Gieo</a:t>
            </a:r>
            <a:r>
              <a:rPr lang="en-US" sz="4400" dirty="0" smtClean="0">
                <a:solidFill>
                  <a:schemeClr val="bg1"/>
                </a:solidFill>
                <a:latin typeface="+mj-lt"/>
              </a:rPr>
              <a:t> </a:t>
            </a:r>
            <a:r>
              <a:rPr lang="en-US" sz="4400" dirty="0" err="1" smtClean="0">
                <a:solidFill>
                  <a:schemeClr val="bg1"/>
                </a:solidFill>
                <a:latin typeface="+mj-lt"/>
              </a:rPr>
              <a:t>cung</a:t>
            </a:r>
            <a:r>
              <a:rPr lang="en-US" sz="4400" dirty="0" smtClean="0">
                <a:solidFill>
                  <a:schemeClr val="bg1"/>
                </a:solidFill>
                <a:latin typeface="+mj-lt"/>
              </a:rPr>
              <a:t> </a:t>
            </a:r>
            <a:r>
              <a:rPr lang="en-US" sz="4400" dirty="0" err="1" smtClean="0">
                <a:solidFill>
                  <a:schemeClr val="bg1"/>
                </a:solidFill>
                <a:latin typeface="+mj-lt"/>
              </a:rPr>
              <a:t>đàn</a:t>
            </a:r>
            <a:r>
              <a:rPr lang="en-US" sz="4400" dirty="0" smtClean="0">
                <a:solidFill>
                  <a:schemeClr val="bg1"/>
                </a:solidFill>
                <a:latin typeface="+mj-lt"/>
              </a:rPr>
              <a:t> </a:t>
            </a:r>
            <a:r>
              <a:rPr lang="en-US" sz="4400" dirty="0" err="1" smtClean="0">
                <a:solidFill>
                  <a:schemeClr val="bg1"/>
                </a:solidFill>
                <a:latin typeface="+mj-lt"/>
              </a:rPr>
              <a:t>thắm</a:t>
            </a:r>
            <a:r>
              <a:rPr lang="en-US" sz="4400" dirty="0" smtClean="0">
                <a:solidFill>
                  <a:schemeClr val="bg1"/>
                </a:solidFill>
                <a:latin typeface="+mj-lt"/>
              </a:rPr>
              <a:t> </a:t>
            </a:r>
            <a:r>
              <a:rPr lang="en-US" sz="4400" dirty="0" err="1" smtClean="0">
                <a:solidFill>
                  <a:schemeClr val="bg1"/>
                </a:solidFill>
                <a:latin typeface="+mj-lt"/>
              </a:rPr>
              <a:t>thiết</a:t>
            </a:r>
            <a:r>
              <a:rPr lang="en-US" sz="4400" dirty="0" smtClean="0">
                <a:solidFill>
                  <a:schemeClr val="bg1"/>
                </a:solidFill>
                <a:latin typeface="+mj-lt"/>
              </a:rPr>
              <a:t> </a:t>
            </a:r>
            <a:r>
              <a:rPr lang="en-US" sz="4400" dirty="0" err="1" smtClean="0">
                <a:solidFill>
                  <a:schemeClr val="bg1"/>
                </a:solidFill>
                <a:latin typeface="+mj-lt"/>
              </a:rPr>
              <a:t>lời</a:t>
            </a:r>
            <a:r>
              <a:rPr lang="en-US" sz="4400" dirty="0" smtClean="0">
                <a:solidFill>
                  <a:schemeClr val="bg1"/>
                </a:solidFill>
                <a:latin typeface="+mj-lt"/>
              </a:rPr>
              <a:t> </a:t>
            </a:r>
            <a:r>
              <a:rPr lang="en-US" sz="4400" dirty="0" err="1" smtClean="0">
                <a:solidFill>
                  <a:schemeClr val="bg1"/>
                </a:solidFill>
                <a:latin typeface="+mj-lt"/>
              </a:rPr>
              <a:t>ngợi</a:t>
            </a:r>
            <a:r>
              <a:rPr lang="en-US" sz="4400" dirty="0" smtClean="0">
                <a:solidFill>
                  <a:schemeClr val="bg1"/>
                </a:solidFill>
                <a:latin typeface="+mj-lt"/>
              </a:rPr>
              <a:t> ca. </a:t>
            </a:r>
            <a:r>
              <a:rPr lang="en-US" sz="4400" dirty="0" err="1" smtClean="0">
                <a:solidFill>
                  <a:schemeClr val="bg1"/>
                </a:solidFill>
                <a:latin typeface="+mj-lt"/>
              </a:rPr>
              <a:t>Ôi</a:t>
            </a:r>
            <a:r>
              <a:rPr lang="en-US" sz="4400" dirty="0" smtClean="0">
                <a:solidFill>
                  <a:schemeClr val="bg1"/>
                </a:solidFill>
                <a:latin typeface="+mj-lt"/>
              </a:rPr>
              <a:t> </a:t>
            </a:r>
            <a:r>
              <a:rPr lang="en-US" sz="4400" dirty="0" err="1" smtClean="0">
                <a:solidFill>
                  <a:schemeClr val="bg1"/>
                </a:solidFill>
                <a:latin typeface="+mj-lt"/>
              </a:rPr>
              <a:t>bao</a:t>
            </a:r>
            <a:r>
              <a:rPr lang="en-US" sz="4400" dirty="0" smtClean="0">
                <a:solidFill>
                  <a:schemeClr val="bg1"/>
                </a:solidFill>
                <a:latin typeface="+mj-lt"/>
              </a:rPr>
              <a:t> </a:t>
            </a:r>
            <a:r>
              <a:rPr lang="en-US" sz="4400" dirty="0" err="1" smtClean="0">
                <a:solidFill>
                  <a:schemeClr val="bg1"/>
                </a:solidFill>
                <a:latin typeface="+mj-lt"/>
              </a:rPr>
              <a:t>lần</a:t>
            </a:r>
            <a:r>
              <a:rPr lang="en-US" sz="4400" dirty="0" smtClean="0">
                <a:solidFill>
                  <a:schemeClr val="bg1"/>
                </a:solidFill>
                <a:latin typeface="+mj-lt"/>
              </a:rPr>
              <a:t> </a:t>
            </a:r>
            <a:r>
              <a:rPr lang="en-US" sz="4400" dirty="0" err="1" smtClean="0">
                <a:solidFill>
                  <a:schemeClr val="bg1"/>
                </a:solidFill>
                <a:latin typeface="+mj-lt"/>
              </a:rPr>
              <a:t>lòng</a:t>
            </a:r>
            <a:r>
              <a:rPr lang="en-US" sz="4400" dirty="0" smtClean="0">
                <a:solidFill>
                  <a:schemeClr val="bg1"/>
                </a:solidFill>
                <a:latin typeface="+mj-lt"/>
              </a:rPr>
              <a:t> </a:t>
            </a:r>
            <a:r>
              <a:rPr lang="en-US" sz="4400" dirty="0" err="1" smtClean="0">
                <a:solidFill>
                  <a:schemeClr val="bg1"/>
                </a:solidFill>
                <a:latin typeface="+mj-lt"/>
              </a:rPr>
              <a:t>này</a:t>
            </a:r>
            <a:r>
              <a:rPr lang="en-US" sz="4400" dirty="0" smtClean="0">
                <a:solidFill>
                  <a:schemeClr val="bg1"/>
                </a:solidFill>
                <a:latin typeface="+mj-lt"/>
              </a:rPr>
              <a:t> </a:t>
            </a:r>
            <a:r>
              <a:rPr lang="en-US" sz="4400" dirty="0" err="1" smtClean="0">
                <a:solidFill>
                  <a:schemeClr val="bg1"/>
                </a:solidFill>
                <a:latin typeface="+mj-lt"/>
              </a:rPr>
              <a:t>luôn</a:t>
            </a:r>
            <a:r>
              <a:rPr lang="en-US" sz="4400" dirty="0" smtClean="0">
                <a:solidFill>
                  <a:schemeClr val="bg1"/>
                </a:solidFill>
                <a:latin typeface="+mj-lt"/>
              </a:rPr>
              <a:t> </a:t>
            </a:r>
            <a:r>
              <a:rPr lang="en-US" sz="4400" dirty="0" err="1" smtClean="0">
                <a:solidFill>
                  <a:schemeClr val="bg1"/>
                </a:solidFill>
                <a:latin typeface="+mj-lt"/>
              </a:rPr>
              <a:t>mong</a:t>
            </a:r>
            <a:r>
              <a:rPr lang="en-US" sz="4400" dirty="0" smtClean="0">
                <a:solidFill>
                  <a:schemeClr val="bg1"/>
                </a:solidFill>
                <a:latin typeface="+mj-lt"/>
              </a:rPr>
              <a:t> </a:t>
            </a:r>
            <a:r>
              <a:rPr lang="en-US" sz="4400" dirty="0" err="1" smtClean="0">
                <a:solidFill>
                  <a:schemeClr val="bg1"/>
                </a:solidFill>
                <a:latin typeface="+mj-lt"/>
              </a:rPr>
              <a:t>ước</a:t>
            </a:r>
            <a:r>
              <a:rPr lang="en-US" sz="4400" dirty="0" smtClean="0">
                <a:solidFill>
                  <a:schemeClr val="bg1"/>
                </a:solidFill>
                <a:latin typeface="+mj-lt"/>
              </a:rPr>
              <a:t>. </a:t>
            </a:r>
            <a:r>
              <a:rPr lang="en-US" sz="4400" dirty="0" err="1" smtClean="0">
                <a:solidFill>
                  <a:schemeClr val="bg1"/>
                </a:solidFill>
                <a:latin typeface="+mj-lt"/>
              </a:rPr>
              <a:t>Xin</a:t>
            </a:r>
            <a:r>
              <a:rPr lang="en-US" sz="4400" dirty="0" smtClean="0">
                <a:solidFill>
                  <a:schemeClr val="bg1"/>
                </a:solidFill>
                <a:latin typeface="+mj-lt"/>
              </a:rPr>
              <a:t> </a:t>
            </a:r>
            <a:r>
              <a:rPr lang="en-US" sz="4400" dirty="0" err="1" smtClean="0">
                <a:solidFill>
                  <a:schemeClr val="bg1"/>
                </a:solidFill>
                <a:latin typeface="+mj-lt"/>
              </a:rPr>
              <a:t>nương</a:t>
            </a:r>
            <a:r>
              <a:rPr lang="en-US" sz="4400" dirty="0" smtClean="0">
                <a:solidFill>
                  <a:schemeClr val="bg1"/>
                </a:solidFill>
                <a:latin typeface="+mj-lt"/>
              </a:rPr>
              <a:t> </a:t>
            </a:r>
            <a:r>
              <a:rPr lang="en-US" sz="4400" dirty="0" err="1" smtClean="0">
                <a:solidFill>
                  <a:schemeClr val="bg1"/>
                </a:solidFill>
                <a:latin typeface="+mj-lt"/>
              </a:rPr>
              <a:t>mình</a:t>
            </a:r>
            <a:r>
              <a:rPr lang="en-US" sz="4400" dirty="0" smtClean="0">
                <a:solidFill>
                  <a:schemeClr val="bg1"/>
                </a:solidFill>
                <a:latin typeface="+mj-lt"/>
              </a:rPr>
              <a:t> </a:t>
            </a:r>
            <a:r>
              <a:rPr lang="en-US" sz="4400" dirty="0" err="1" smtClean="0">
                <a:solidFill>
                  <a:schemeClr val="bg1"/>
                </a:solidFill>
                <a:latin typeface="+mj-lt"/>
              </a:rPr>
              <a:t>vào</a:t>
            </a:r>
            <a:r>
              <a:rPr lang="en-US" sz="4400" dirty="0" smtClean="0">
                <a:solidFill>
                  <a:schemeClr val="bg1"/>
                </a:solidFill>
                <a:latin typeface="+mj-lt"/>
              </a:rPr>
              <a:t> </a:t>
            </a:r>
            <a:r>
              <a:rPr lang="en-US" sz="4400" dirty="0" err="1" smtClean="0">
                <a:solidFill>
                  <a:schemeClr val="bg1"/>
                </a:solidFill>
                <a:latin typeface="+mj-lt"/>
              </a:rPr>
              <a:t>lòng</a:t>
            </a:r>
            <a:r>
              <a:rPr lang="en-US" sz="4400" dirty="0" smtClean="0">
                <a:solidFill>
                  <a:schemeClr val="bg1"/>
                </a:solidFill>
                <a:latin typeface="+mj-lt"/>
              </a:rPr>
              <a:t> </a:t>
            </a:r>
            <a:r>
              <a:rPr lang="en-US" sz="4400" dirty="0" err="1" smtClean="0">
                <a:solidFill>
                  <a:schemeClr val="bg1"/>
                </a:solidFill>
                <a:latin typeface="+mj-lt"/>
              </a:rPr>
              <a:t>Chúa</a:t>
            </a:r>
            <a:r>
              <a:rPr lang="en-US" sz="4400" dirty="0" smtClean="0">
                <a:solidFill>
                  <a:schemeClr val="bg1"/>
                </a:solidFill>
                <a:latin typeface="+mj-lt"/>
              </a:rPr>
              <a:t> </a:t>
            </a:r>
            <a:r>
              <a:rPr lang="en-US" sz="4400" dirty="0" err="1" smtClean="0">
                <a:solidFill>
                  <a:schemeClr val="bg1"/>
                </a:solidFill>
                <a:latin typeface="+mj-lt"/>
              </a:rPr>
              <a:t>khoan</a:t>
            </a:r>
            <a:r>
              <a:rPr lang="en-US" sz="4400" dirty="0" smtClean="0">
                <a:solidFill>
                  <a:schemeClr val="bg1"/>
                </a:solidFill>
                <a:latin typeface="+mj-lt"/>
              </a:rPr>
              <a:t> </a:t>
            </a:r>
            <a:r>
              <a:rPr lang="en-US" sz="4400" dirty="0" err="1" smtClean="0">
                <a:solidFill>
                  <a:schemeClr val="bg1"/>
                </a:solidFill>
                <a:latin typeface="+mj-lt"/>
              </a:rPr>
              <a:t>nhân</a:t>
            </a:r>
            <a:r>
              <a:rPr lang="en-US" sz="4400" dirty="0" smtClean="0">
                <a:solidFill>
                  <a:schemeClr val="bg1"/>
                </a:solidFill>
                <a:latin typeface="+mj-lt"/>
              </a:rPr>
              <a:t>, </a:t>
            </a:r>
            <a:r>
              <a:rPr lang="en-US" sz="4400" dirty="0" err="1" smtClean="0">
                <a:solidFill>
                  <a:schemeClr val="bg1"/>
                </a:solidFill>
                <a:latin typeface="+mj-lt"/>
              </a:rPr>
              <a:t>cho</a:t>
            </a:r>
            <a:r>
              <a:rPr lang="en-US" sz="4400" dirty="0" smtClean="0">
                <a:solidFill>
                  <a:schemeClr val="bg1"/>
                </a:solidFill>
                <a:latin typeface="+mj-lt"/>
              </a:rPr>
              <a:t> </a:t>
            </a:r>
            <a:r>
              <a:rPr lang="en-US" sz="4400" dirty="0" err="1" smtClean="0">
                <a:solidFill>
                  <a:schemeClr val="bg1"/>
                </a:solidFill>
                <a:latin typeface="+mj-lt"/>
              </a:rPr>
              <a:t>ân</a:t>
            </a:r>
            <a:r>
              <a:rPr lang="en-US" sz="4400" dirty="0" smtClean="0">
                <a:solidFill>
                  <a:schemeClr val="bg1"/>
                </a:solidFill>
                <a:latin typeface="+mj-lt"/>
              </a:rPr>
              <a:t> </a:t>
            </a:r>
            <a:r>
              <a:rPr lang="en-US" sz="4400" dirty="0" err="1" smtClean="0">
                <a:solidFill>
                  <a:schemeClr val="bg1"/>
                </a:solidFill>
                <a:latin typeface="+mj-lt"/>
              </a:rPr>
              <a:t>tình</a:t>
            </a:r>
            <a:r>
              <a:rPr lang="en-US" sz="4400" dirty="0" smtClean="0">
                <a:solidFill>
                  <a:schemeClr val="bg1"/>
                </a:solidFill>
                <a:latin typeface="+mj-lt"/>
              </a:rPr>
              <a:t> </a:t>
            </a:r>
            <a:r>
              <a:rPr lang="en-US" sz="4400" dirty="0" err="1" smtClean="0">
                <a:solidFill>
                  <a:schemeClr val="bg1"/>
                </a:solidFill>
                <a:latin typeface="+mj-lt"/>
              </a:rPr>
              <a:t>còn</a:t>
            </a:r>
            <a:r>
              <a:rPr lang="en-US" sz="4400" dirty="0" smtClean="0">
                <a:solidFill>
                  <a:schemeClr val="bg1"/>
                </a:solidFill>
                <a:latin typeface="+mj-lt"/>
              </a:rPr>
              <a:t> </a:t>
            </a:r>
            <a:r>
              <a:rPr lang="en-US" sz="4400" dirty="0" err="1" smtClean="0">
                <a:solidFill>
                  <a:schemeClr val="bg1"/>
                </a:solidFill>
                <a:latin typeface="+mj-lt"/>
              </a:rPr>
              <a:t>đẹp</a:t>
            </a:r>
            <a:r>
              <a:rPr lang="en-US" sz="4400" dirty="0" smtClean="0">
                <a:solidFill>
                  <a:schemeClr val="bg1"/>
                </a:solidFill>
                <a:latin typeface="+mj-lt"/>
              </a:rPr>
              <a:t> </a:t>
            </a:r>
            <a:r>
              <a:rPr lang="en-US" sz="4400" dirty="0" err="1" smtClean="0">
                <a:solidFill>
                  <a:schemeClr val="bg1"/>
                </a:solidFill>
                <a:latin typeface="+mj-lt"/>
              </a:rPr>
              <a:t>mãi</a:t>
            </a:r>
            <a:r>
              <a:rPr lang="en-US" sz="4400" dirty="0" smtClean="0">
                <a:solidFill>
                  <a:schemeClr val="bg1"/>
                </a:solidFill>
                <a:latin typeface="+mj-lt"/>
              </a:rPr>
              <a:t> </a:t>
            </a:r>
            <a:r>
              <a:rPr lang="en-US" sz="4400" dirty="0" err="1" smtClean="0">
                <a:solidFill>
                  <a:schemeClr val="bg1"/>
                </a:solidFill>
                <a:latin typeface="+mj-lt"/>
              </a:rPr>
              <a:t>màu</a:t>
            </a:r>
            <a:r>
              <a:rPr lang="en-US" sz="4400" dirty="0" smtClean="0">
                <a:solidFill>
                  <a:schemeClr val="bg1"/>
                </a:solidFill>
                <a:latin typeface="+mj-lt"/>
              </a:rPr>
              <a:t> </a:t>
            </a:r>
            <a:r>
              <a:rPr lang="en-US" sz="4400" dirty="0" err="1" smtClean="0">
                <a:solidFill>
                  <a:schemeClr val="bg1"/>
                </a:solidFill>
                <a:latin typeface="+mj-lt"/>
              </a:rPr>
              <a:t>hoa</a:t>
            </a:r>
            <a:r>
              <a:rPr lang="en-US" sz="4400" dirty="0" smtClean="0">
                <a:solidFill>
                  <a:schemeClr val="bg1"/>
                </a:solidFill>
                <a:latin typeface="+mj-lt"/>
              </a:rPr>
              <a:t> </a:t>
            </a:r>
            <a:r>
              <a:rPr lang="en-US" sz="4400" dirty="0" err="1" smtClean="0">
                <a:solidFill>
                  <a:schemeClr val="bg1"/>
                </a:solidFill>
                <a:latin typeface="+mj-lt"/>
              </a:rPr>
              <a:t>như</a:t>
            </a:r>
            <a:r>
              <a:rPr lang="en-US" sz="4400" dirty="0" smtClean="0">
                <a:solidFill>
                  <a:schemeClr val="bg1"/>
                </a:solidFill>
                <a:latin typeface="+mj-lt"/>
              </a:rPr>
              <a:t> </a:t>
            </a:r>
            <a:r>
              <a:rPr lang="en-US" sz="4400" dirty="0" err="1" smtClean="0">
                <a:solidFill>
                  <a:schemeClr val="bg1"/>
                </a:solidFill>
                <a:latin typeface="+mj-lt"/>
              </a:rPr>
              <a:t>cung</a:t>
            </a:r>
            <a:r>
              <a:rPr lang="en-US" sz="4400" dirty="0" smtClean="0">
                <a:solidFill>
                  <a:schemeClr val="bg1"/>
                </a:solidFill>
                <a:latin typeface="+mj-lt"/>
              </a:rPr>
              <a:t> </a:t>
            </a:r>
            <a:r>
              <a:rPr lang="en-US" sz="4400" dirty="0" err="1" smtClean="0">
                <a:solidFill>
                  <a:schemeClr val="bg1"/>
                </a:solidFill>
                <a:latin typeface="+mj-lt"/>
              </a:rPr>
              <a:t>đàn</a:t>
            </a:r>
            <a:r>
              <a:rPr lang="en-US" sz="4400" dirty="0" smtClean="0">
                <a:solidFill>
                  <a:schemeClr val="bg1"/>
                </a:solidFill>
                <a:latin typeface="+mj-lt"/>
              </a:rPr>
              <a:t> </a:t>
            </a:r>
            <a:r>
              <a:rPr lang="en-US" sz="4400" dirty="0" err="1" smtClean="0">
                <a:solidFill>
                  <a:schemeClr val="bg1"/>
                </a:solidFill>
                <a:latin typeface="+mj-lt"/>
              </a:rPr>
              <a:t>tìm</a:t>
            </a:r>
            <a:r>
              <a:rPr lang="en-US" sz="4400" dirty="0" smtClean="0">
                <a:solidFill>
                  <a:schemeClr val="bg1"/>
                </a:solidFill>
                <a:latin typeface="+mj-lt"/>
              </a:rPr>
              <a:t> </a:t>
            </a:r>
            <a:r>
              <a:rPr lang="en-US" sz="4400" dirty="0" err="1" smtClean="0">
                <a:solidFill>
                  <a:schemeClr val="bg1"/>
                </a:solidFill>
                <a:latin typeface="+mj-lt"/>
              </a:rPr>
              <a:t>được</a:t>
            </a:r>
            <a:r>
              <a:rPr lang="en-US" sz="4400" dirty="0" smtClean="0">
                <a:solidFill>
                  <a:schemeClr val="bg1"/>
                </a:solidFill>
                <a:latin typeface="+mj-lt"/>
              </a:rPr>
              <a:t> </a:t>
            </a:r>
            <a:r>
              <a:rPr lang="en-US" sz="4400" dirty="0" err="1" smtClean="0">
                <a:solidFill>
                  <a:schemeClr val="bg1"/>
                </a:solidFill>
                <a:latin typeface="+mj-lt"/>
              </a:rPr>
              <a:t>những</a:t>
            </a:r>
            <a:r>
              <a:rPr lang="en-US" sz="4400" dirty="0" smtClean="0">
                <a:solidFill>
                  <a:schemeClr val="bg1"/>
                </a:solidFill>
                <a:latin typeface="+mj-lt"/>
              </a:rPr>
              <a:t> </a:t>
            </a:r>
            <a:r>
              <a:rPr lang="en-US" sz="4400" dirty="0" err="1" smtClean="0">
                <a:solidFill>
                  <a:schemeClr val="bg1"/>
                </a:solidFill>
                <a:latin typeface="+mj-lt"/>
              </a:rPr>
              <a:t>vần</a:t>
            </a:r>
            <a:r>
              <a:rPr lang="en-US" sz="4400" dirty="0" smtClean="0">
                <a:solidFill>
                  <a:schemeClr val="bg1"/>
                </a:solidFill>
                <a:latin typeface="+mj-lt"/>
              </a:rPr>
              <a:t> </a:t>
            </a:r>
            <a:r>
              <a:rPr lang="en-US" sz="4400" dirty="0" err="1" smtClean="0">
                <a:solidFill>
                  <a:schemeClr val="bg1"/>
                </a:solidFill>
                <a:latin typeface="+mj-lt"/>
              </a:rPr>
              <a:t>thơ</a:t>
            </a:r>
            <a:r>
              <a:rPr lang="en-US" sz="4400" dirty="0" smtClean="0">
                <a:solidFill>
                  <a:schemeClr val="bg1"/>
                </a:solidFill>
                <a:latin typeface="+mj-lt"/>
              </a:rPr>
              <a:t>. </a:t>
            </a:r>
            <a:endParaRPr lang="vi-VN" sz="4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8717966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171609" cy="1200329"/>
          </a:xfrm>
          <a:prstGeom prst="rect">
            <a:avLst/>
          </a:prstGeom>
          <a:noFill/>
        </p:spPr>
        <p:txBody>
          <a:bodyPr wrap="none" rtlCol="0">
            <a:spAutoFit/>
          </a:bodyPr>
          <a:lstStyle/>
          <a:p>
            <a:r>
              <a:rPr lang="en-US" sz="3600" smtClean="0">
                <a:solidFill>
                  <a:srgbClr val="FFFF00"/>
                </a:solidFill>
              </a:rPr>
              <a:t>Bài đọc 1</a:t>
            </a:r>
          </a:p>
          <a:p>
            <a:r>
              <a:rPr lang="en-US" sz="3600" smtClean="0">
                <a:solidFill>
                  <a:srgbClr val="FFFF00"/>
                </a:solidFill>
              </a:rPr>
              <a:t>Bài trích sách khôn ngoan</a:t>
            </a:r>
            <a:endParaRPr lang="en-US" sz="3600">
              <a:solidFill>
                <a:srgbClr val="FFFF00"/>
              </a:solidFill>
            </a:endParaRPr>
          </a:p>
        </p:txBody>
      </p:sp>
      <p:sp>
        <p:nvSpPr>
          <p:cNvPr id="7" name="TextBox 6"/>
          <p:cNvSpPr txBox="1"/>
          <p:nvPr/>
        </p:nvSpPr>
        <p:spPr>
          <a:xfrm>
            <a:off x="228600" y="3486150"/>
            <a:ext cx="8177239" cy="1077218"/>
          </a:xfrm>
          <a:prstGeom prst="rect">
            <a:avLst/>
          </a:prstGeom>
          <a:noFill/>
        </p:spPr>
        <p:txBody>
          <a:bodyPr wrap="none" rtlCol="0">
            <a:spAutoFit/>
          </a:bodyPr>
          <a:lstStyle/>
          <a:p>
            <a:r>
              <a:rPr lang="en-US" sz="3200" smtClean="0">
                <a:solidFill>
                  <a:srgbClr val="FFFF00"/>
                </a:solidFill>
              </a:rPr>
              <a:t>Thánh Vịnh 85</a:t>
            </a:r>
          </a:p>
          <a:p>
            <a:r>
              <a:rPr lang="vi-VN" sz="3200">
                <a:solidFill>
                  <a:srgbClr val="FFFF00"/>
                </a:solidFill>
              </a:rPr>
              <a:t>Lạy Chúa, Chúa nhân hậu và luôn khoan hồng.</a:t>
            </a:r>
            <a:endParaRPr lang="en-US" sz="320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85</a:t>
            </a:r>
            <a:br>
              <a:rPr lang="en-US" smtClean="0">
                <a:solidFill>
                  <a:srgbClr val="FFFF00"/>
                </a:solidFill>
              </a:rPr>
            </a:br>
            <a:r>
              <a:rPr lang="en-US" smtClean="0">
                <a:solidFill>
                  <a:srgbClr val="FFFF00"/>
                </a:solidFill>
              </a:rPr>
              <a:t>Chúa Nhật XVI Thường Niên</a:t>
            </a:r>
            <a:br>
              <a:rPr lang="en-US" smtClean="0">
                <a:solidFill>
                  <a:srgbClr val="FFFF00"/>
                </a:solidFill>
              </a:rPr>
            </a:br>
            <a:r>
              <a:rPr lang="en-US" smtClean="0">
                <a:solidFill>
                  <a:srgbClr val="FFFF00"/>
                </a:solidFill>
              </a:rPr>
              <a:t>Năm A</a:t>
            </a:r>
            <a:endParaRPr lang="en-US">
              <a:solidFill>
                <a:srgbClr val="FFFF00"/>
              </a:solidFill>
            </a:endParaRPr>
          </a:p>
        </p:txBody>
      </p:sp>
    </p:spTree>
    <p:extLst>
      <p:ext uri="{BB962C8B-B14F-4D97-AF65-F5344CB8AC3E}">
        <p14:creationId xmlns:p14="http://schemas.microsoft.com/office/powerpoint/2010/main" val="1163245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Chúa nhân hậu và luôn khoan hồng.</a:t>
            </a:r>
          </a:p>
        </p:txBody>
      </p:sp>
    </p:spTree>
    <p:extLst>
      <p:ext uri="{BB962C8B-B14F-4D97-AF65-F5344CB8AC3E}">
        <p14:creationId xmlns:p14="http://schemas.microsoft.com/office/powerpoint/2010/main" val="420502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Chúa nhân hậu và luôn khoan hồng.</a:t>
            </a:r>
          </a:p>
        </p:txBody>
      </p:sp>
    </p:spTree>
    <p:extLst>
      <p:ext uri="{BB962C8B-B14F-4D97-AF65-F5344CB8AC3E}">
        <p14:creationId xmlns:p14="http://schemas.microsoft.com/office/powerpoint/2010/main" val="3926163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Thiên Chúa luôn từ bi hải hà, giàu yêu thương cho người khấn ước. Xin Chúa niệm tình lặng nghe tiếng lòng này khấn xin. Bao tiếng hồn con khấn cầu, nguyện lưu tâm Chúa ơi.</a:t>
            </a:r>
            <a:endParaRPr lang="en-US" sz="5400">
              <a:solidFill>
                <a:schemeClr val="bg1"/>
              </a:solidFill>
            </a:endParaRPr>
          </a:p>
        </p:txBody>
      </p:sp>
    </p:spTree>
    <p:extLst>
      <p:ext uri="{BB962C8B-B14F-4D97-AF65-F5344CB8AC3E}">
        <p14:creationId xmlns:p14="http://schemas.microsoft.com/office/powerpoint/2010/main" val="1795098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Chúa nhân hậu và luôn khoan hồng.</a:t>
            </a:r>
          </a:p>
        </p:txBody>
      </p:sp>
    </p:spTree>
    <p:extLst>
      <p:ext uri="{BB962C8B-B14F-4D97-AF65-F5344CB8AC3E}">
        <p14:creationId xmlns:p14="http://schemas.microsoft.com/office/powerpoint/2010/main" val="1413002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Muôn sắc dân Ngài đã tác thành, về nơi đây suy phục bái kính. Ơn Chúa trọng đại dường bao, chỉ Ngài là Chúa thôi. Tay Chúa từng đã tác thành ngàn uy công, Chúa ơi.</a:t>
            </a:r>
            <a:endParaRPr lang="en-US" sz="5400">
              <a:solidFill>
                <a:schemeClr val="bg1"/>
              </a:solidFill>
            </a:endParaRPr>
          </a:p>
        </p:txBody>
      </p:sp>
    </p:spTree>
    <p:extLst>
      <p:ext uri="{BB962C8B-B14F-4D97-AF65-F5344CB8AC3E}">
        <p14:creationId xmlns:p14="http://schemas.microsoft.com/office/powerpoint/2010/main" val="3759538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Chúa nhân hậu và luôn khoan hồng.</a:t>
            </a:r>
          </a:p>
        </p:txBody>
      </p:sp>
    </p:spTree>
    <p:extLst>
      <p:ext uri="{BB962C8B-B14F-4D97-AF65-F5344CB8AC3E}">
        <p14:creationId xmlns:p14="http://schemas.microsoft.com/office/powerpoint/2010/main" val="1413002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5400" u="sng" smtClean="0">
                <a:solidFill>
                  <a:srgbClr val="FFFF00"/>
                </a:solidFill>
              </a:rPr>
              <a:t>Tk3:</a:t>
            </a:r>
            <a:r>
              <a:rPr lang="en-US" sz="5400" smtClean="0">
                <a:solidFill>
                  <a:schemeClr val="bg1"/>
                </a:solidFill>
              </a:rPr>
              <a:t> </a:t>
            </a:r>
            <a:r>
              <a:rPr lang="vi-VN" sz="5400" smtClean="0">
                <a:solidFill>
                  <a:schemeClr val="bg1"/>
                </a:solidFill>
              </a:rPr>
              <a:t>Nhưng Chúa ơi, Ngài bao tốt lành, đầy khoan dung, luôn chậm oán thán. Ôi Chúa thực giàu tình thương, vẫn một lòng tín trung. Xin Chúa từ bi đoái nhìn và xin thương xót con.</a:t>
            </a:r>
          </a:p>
        </p:txBody>
      </p:sp>
    </p:spTree>
    <p:extLst>
      <p:ext uri="{BB962C8B-B14F-4D97-AF65-F5344CB8AC3E}">
        <p14:creationId xmlns:p14="http://schemas.microsoft.com/office/powerpoint/2010/main" val="3958784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Chúa nhân hậu và luôn khoan hồng.</a:t>
            </a:r>
          </a:p>
        </p:txBody>
      </p:sp>
    </p:spTree>
    <p:extLst>
      <p:ext uri="{BB962C8B-B14F-4D97-AF65-F5344CB8AC3E}">
        <p14:creationId xmlns:p14="http://schemas.microsoft.com/office/powerpoint/2010/main" val="1413002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smtClean="0">
                <a:solidFill>
                  <a:srgbClr val="FFFF00"/>
                </a:solidFill>
              </a:rPr>
              <a:t>Bài đọc 2</a:t>
            </a:r>
          </a:p>
          <a:p>
            <a:r>
              <a:rPr lang="en-US" sz="3600" smtClean="0">
                <a:solidFill>
                  <a:srgbClr val="FFFF00"/>
                </a:solidFill>
              </a:rPr>
              <a:t>Bài trích thư của thánh Phaôlô tông đồ</a:t>
            </a:r>
          </a:p>
          <a:p>
            <a:r>
              <a:rPr lang="en-US" sz="3600" smtClean="0">
                <a:solidFill>
                  <a:srgbClr val="FFFF00"/>
                </a:solidFill>
              </a:rPr>
              <a:t>Gửi tín hữu Rôma.</a:t>
            </a:r>
            <a:endParaRPr lang="en-US" sz="3600">
              <a:solidFill>
                <a:srgbClr val="FFFF00"/>
              </a:solidFill>
            </a:endParaRPr>
          </a:p>
        </p:txBody>
      </p:sp>
      <p:sp>
        <p:nvSpPr>
          <p:cNvPr id="7" name="TextBox 6"/>
          <p:cNvSpPr txBox="1"/>
          <p:nvPr/>
        </p:nvSpPr>
        <p:spPr>
          <a:xfrm>
            <a:off x="152400" y="3257550"/>
            <a:ext cx="8129148" cy="1200329"/>
          </a:xfrm>
          <a:prstGeom prst="rect">
            <a:avLst/>
          </a:prstGeom>
          <a:noFill/>
        </p:spPr>
        <p:txBody>
          <a:bodyPr wrap="none" rtlCol="0">
            <a:spAutoFit/>
          </a:bodyPr>
          <a:lstStyle/>
          <a:p>
            <a:r>
              <a:rPr lang="en-US" sz="3600" smtClean="0">
                <a:solidFill>
                  <a:srgbClr val="FFFF00"/>
                </a:solidFill>
              </a:rPr>
              <a:t>Thần Khí cầu thay nguyện giúp chúng ta,</a:t>
            </a:r>
          </a:p>
          <a:p>
            <a:r>
              <a:rPr lang="en-US" sz="3600" smtClean="0">
                <a:solidFill>
                  <a:srgbClr val="FFFF00"/>
                </a:solidFill>
              </a:rPr>
              <a:t>Bằng những tiếng rên siết khôn tả.</a:t>
            </a:r>
            <a:endParaRPr lang="en-US" sz="360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Lạy Cha là Chúa Cả trời đất, chúc tụng Cha, vì Cha đã mạc khải nước trời cho những người bé mọn.</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7784584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Lạy Cha là Chúa Cả trời đất, chúc tụng Cha, vì Cha đã mạc khải nước trời cho những người bé mọn.</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1984770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dirty="0" smtClean="0">
                <a:solidFill>
                  <a:srgbClr val="FFFF00"/>
                </a:solidFill>
              </a:rPr>
              <a:t>HIẾN LỄ TÌNH YÊU </a:t>
            </a:r>
            <a:endParaRPr lang="en-US" sz="4000" dirty="0" smtClean="0">
              <a:solidFill>
                <a:srgbClr val="FFFF00"/>
              </a:solidFill>
            </a:endParaRPr>
          </a:p>
          <a:p>
            <a:pPr algn="ctr"/>
            <a:r>
              <a:rPr lang="en-US" sz="4000" i="1" dirty="0" err="1" smtClean="0">
                <a:solidFill>
                  <a:schemeClr val="bg1"/>
                </a:solidFill>
              </a:rPr>
              <a:t>Hoài</a:t>
            </a:r>
            <a:r>
              <a:rPr lang="en-US" sz="4000" i="1" dirty="0" smtClean="0">
                <a:solidFill>
                  <a:schemeClr val="bg1"/>
                </a:solidFill>
              </a:rPr>
              <a:t> </a:t>
            </a:r>
            <a:r>
              <a:rPr lang="en-US" sz="4000" i="1" dirty="0" err="1" smtClean="0">
                <a:solidFill>
                  <a:schemeClr val="bg1"/>
                </a:solidFill>
              </a:rPr>
              <a:t>Bắc</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FF00"/>
                </a:solidFill>
                <a:effectLst/>
              </a:rPr>
              <a:t>Tk1:</a:t>
            </a:r>
            <a:r>
              <a:rPr lang="en-US" sz="4800" b="0" dirty="0" smtClean="0">
                <a:solidFill>
                  <a:schemeClr val="bg1"/>
                </a:solidFill>
                <a:effectLst/>
              </a:rPr>
              <a:t> </a:t>
            </a:r>
            <a:r>
              <a:rPr lang="en-US" sz="4800" dirty="0" err="1" smtClean="0">
                <a:solidFill>
                  <a:schemeClr val="bg1"/>
                </a:solidFill>
              </a:rPr>
              <a:t>Với</a:t>
            </a:r>
            <a:r>
              <a:rPr lang="en-US" sz="4800" dirty="0" smtClean="0">
                <a:solidFill>
                  <a:schemeClr val="bg1"/>
                </a:solidFill>
              </a:rPr>
              <a:t> </a:t>
            </a:r>
            <a:r>
              <a:rPr lang="en-US" sz="4800" dirty="0" err="1" smtClean="0">
                <a:solidFill>
                  <a:schemeClr val="bg1"/>
                </a:solidFill>
              </a:rPr>
              <a:t>tấm</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thành</a:t>
            </a:r>
            <a:r>
              <a:rPr lang="en-US" sz="4800" dirty="0" smtClean="0">
                <a:solidFill>
                  <a:schemeClr val="bg1"/>
                </a:solidFill>
              </a:rPr>
              <a:t> con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kính</a:t>
            </a:r>
            <a:r>
              <a:rPr lang="en-US" sz="4800" dirty="0" smtClean="0">
                <a:solidFill>
                  <a:schemeClr val="bg1"/>
                </a:solidFill>
              </a:rPr>
              <a:t> </a:t>
            </a:r>
            <a:r>
              <a:rPr lang="en-US" sz="4800" dirty="0" err="1" smtClean="0">
                <a:solidFill>
                  <a:schemeClr val="bg1"/>
                </a:solidFill>
              </a:rPr>
              <a:t>tựa</a:t>
            </a:r>
            <a:r>
              <a:rPr lang="en-US" sz="4800" dirty="0" smtClean="0">
                <a:solidFill>
                  <a:schemeClr val="bg1"/>
                </a:solidFill>
              </a:rPr>
              <a:t> </a:t>
            </a:r>
            <a:r>
              <a:rPr lang="en-US" sz="4800" dirty="0" err="1" smtClean="0">
                <a:solidFill>
                  <a:schemeClr val="bg1"/>
                </a:solidFill>
              </a:rPr>
              <a:t>làn</a:t>
            </a:r>
            <a:r>
              <a:rPr lang="en-US" sz="4800" dirty="0" smtClean="0">
                <a:solidFill>
                  <a:schemeClr val="bg1"/>
                </a:solidFill>
              </a:rPr>
              <a:t> </a:t>
            </a:r>
            <a:r>
              <a:rPr lang="en-US" sz="4800" dirty="0" err="1" smtClean="0">
                <a:solidFill>
                  <a:schemeClr val="bg1"/>
                </a:solidFill>
              </a:rPr>
              <a:t>khói</a:t>
            </a:r>
            <a:r>
              <a:rPr lang="en-US" sz="4800" dirty="0" smtClean="0">
                <a:solidFill>
                  <a:schemeClr val="bg1"/>
                </a:solidFill>
              </a:rPr>
              <a:t> </a:t>
            </a:r>
            <a:r>
              <a:rPr lang="en-US" sz="4800" dirty="0" err="1" smtClean="0">
                <a:solidFill>
                  <a:schemeClr val="bg1"/>
                </a:solidFill>
              </a:rPr>
              <a:t>hương</a:t>
            </a:r>
            <a:r>
              <a:rPr lang="en-US" sz="4800" dirty="0" smtClean="0">
                <a:solidFill>
                  <a:schemeClr val="bg1"/>
                </a:solidFill>
              </a:rPr>
              <a:t> bay </a:t>
            </a:r>
            <a:r>
              <a:rPr lang="en-US" sz="4800" dirty="0" err="1" smtClean="0">
                <a:solidFill>
                  <a:schemeClr val="bg1"/>
                </a:solidFill>
              </a:rPr>
              <a:t>trước</a:t>
            </a:r>
            <a:r>
              <a:rPr lang="en-US" sz="4800" dirty="0" smtClean="0">
                <a:solidFill>
                  <a:schemeClr val="bg1"/>
                </a:solidFill>
              </a:rPr>
              <a:t> </a:t>
            </a:r>
            <a:r>
              <a:rPr lang="en-US" sz="4800" dirty="0" err="1" smtClean="0">
                <a:solidFill>
                  <a:schemeClr val="bg1"/>
                </a:solidFill>
              </a:rPr>
              <a:t>tòa</a:t>
            </a:r>
            <a:r>
              <a:rPr lang="en-US" sz="4800" dirty="0" smtClean="0">
                <a:solidFill>
                  <a:schemeClr val="bg1"/>
                </a:solidFill>
              </a:rPr>
              <a:t>, </a:t>
            </a:r>
            <a:r>
              <a:rPr lang="en-US" sz="4800" dirty="0" err="1" smtClean="0">
                <a:solidFill>
                  <a:schemeClr val="bg1"/>
                </a:solidFill>
              </a:rPr>
              <a:t>tấm</a:t>
            </a:r>
            <a:r>
              <a:rPr lang="en-US" sz="4800" dirty="0" smtClean="0">
                <a:solidFill>
                  <a:schemeClr val="bg1"/>
                </a:solidFill>
              </a:rPr>
              <a:t> </a:t>
            </a:r>
            <a:r>
              <a:rPr lang="en-US" sz="4800" dirty="0" err="1" smtClean="0">
                <a:solidFill>
                  <a:schemeClr val="bg1"/>
                </a:solidFill>
              </a:rPr>
              <a:t>bánh</a:t>
            </a:r>
            <a:r>
              <a:rPr lang="en-US" sz="4800" dirty="0" smtClean="0">
                <a:solidFill>
                  <a:schemeClr val="bg1"/>
                </a:solidFill>
              </a:rPr>
              <a:t> </a:t>
            </a:r>
            <a:r>
              <a:rPr lang="en-US" sz="4800" dirty="0" err="1" smtClean="0">
                <a:solidFill>
                  <a:schemeClr val="bg1"/>
                </a:solidFill>
              </a:rPr>
              <a:t>hòa</a:t>
            </a:r>
            <a:r>
              <a:rPr lang="en-US" sz="4800" dirty="0" smtClean="0">
                <a:solidFill>
                  <a:schemeClr val="bg1"/>
                </a:solidFill>
              </a:rPr>
              <a:t> </a:t>
            </a:r>
            <a:r>
              <a:rPr lang="en-US" sz="4800" dirty="0" err="1" smtClean="0">
                <a:solidFill>
                  <a:schemeClr val="bg1"/>
                </a:solidFill>
              </a:rPr>
              <a:t>rượu</a:t>
            </a:r>
            <a:r>
              <a:rPr lang="en-US" sz="4800" dirty="0" smtClean="0">
                <a:solidFill>
                  <a:schemeClr val="bg1"/>
                </a:solidFill>
              </a:rPr>
              <a:t> </a:t>
            </a:r>
            <a:r>
              <a:rPr lang="en-US" sz="4800" dirty="0" err="1" smtClean="0">
                <a:solidFill>
                  <a:schemeClr val="bg1"/>
                </a:solidFill>
              </a:rPr>
              <a:t>nho</a:t>
            </a:r>
            <a:r>
              <a:rPr lang="en-US" sz="4800" dirty="0" smtClean="0">
                <a:solidFill>
                  <a:schemeClr val="bg1"/>
                </a:solidFill>
              </a:rPr>
              <a:t> </a:t>
            </a:r>
            <a:r>
              <a:rPr lang="en-US" sz="4800" dirty="0" err="1" smtClean="0">
                <a:solidFill>
                  <a:schemeClr val="bg1"/>
                </a:solidFill>
              </a:rPr>
              <a:t>khiết</a:t>
            </a:r>
            <a:r>
              <a:rPr lang="en-US" sz="4800" dirty="0" smtClean="0">
                <a:solidFill>
                  <a:schemeClr val="bg1"/>
                </a:solidFill>
              </a:rPr>
              <a:t> </a:t>
            </a:r>
            <a:r>
              <a:rPr lang="en-US" sz="4800" dirty="0" err="1" smtClean="0">
                <a:solidFill>
                  <a:schemeClr val="bg1"/>
                </a:solidFill>
              </a:rPr>
              <a:t>tinh</a:t>
            </a:r>
            <a:r>
              <a:rPr lang="en-US" sz="4800" dirty="0" smtClean="0">
                <a:solidFill>
                  <a:schemeClr val="bg1"/>
                </a:solidFill>
              </a:rPr>
              <a:t> </a:t>
            </a:r>
            <a:r>
              <a:rPr lang="en-US" sz="4800" dirty="0" err="1" smtClean="0">
                <a:solidFill>
                  <a:schemeClr val="bg1"/>
                </a:solidFill>
              </a:rPr>
              <a:t>mong</a:t>
            </a:r>
            <a:r>
              <a:rPr lang="en-US" sz="4800" dirty="0" smtClean="0">
                <a:solidFill>
                  <a:schemeClr val="bg1"/>
                </a:solidFill>
              </a:rPr>
              <a:t> </a:t>
            </a:r>
            <a:r>
              <a:rPr lang="en-US" sz="4800" dirty="0" err="1" smtClean="0">
                <a:solidFill>
                  <a:schemeClr val="bg1"/>
                </a:solidFill>
              </a:rPr>
              <a:t>biến</a:t>
            </a:r>
            <a:r>
              <a:rPr lang="en-US" sz="4800" dirty="0" smtClean="0">
                <a:solidFill>
                  <a:schemeClr val="bg1"/>
                </a:solidFill>
              </a:rPr>
              <a:t> </a:t>
            </a:r>
            <a:r>
              <a:rPr lang="en-US" sz="4800" dirty="0" err="1" smtClean="0">
                <a:solidFill>
                  <a:schemeClr val="bg1"/>
                </a:solidFill>
              </a:rPr>
              <a:t>thành</a:t>
            </a:r>
            <a:r>
              <a:rPr lang="en-US" sz="4800" dirty="0" smtClean="0">
                <a:solidFill>
                  <a:schemeClr val="bg1"/>
                </a:solidFill>
              </a:rPr>
              <a:t> </a:t>
            </a:r>
            <a:r>
              <a:rPr lang="en-US" sz="4800" dirty="0" err="1" smtClean="0">
                <a:solidFill>
                  <a:schemeClr val="bg1"/>
                </a:solidFill>
              </a:rPr>
              <a:t>lễ</a:t>
            </a:r>
            <a:r>
              <a:rPr lang="en-US" sz="4800" dirty="0" smtClean="0">
                <a:solidFill>
                  <a:schemeClr val="bg1"/>
                </a:solidFill>
              </a:rPr>
              <a:t> </a:t>
            </a:r>
            <a:r>
              <a:rPr lang="en-US" sz="4800" dirty="0" err="1" smtClean="0">
                <a:solidFill>
                  <a:schemeClr val="bg1"/>
                </a:solidFill>
              </a:rPr>
              <a:t>vật</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yêu</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4000" b="0" u="sng" dirty="0" err="1" smtClean="0">
                <a:solidFill>
                  <a:srgbClr val="FFFF00"/>
                </a:solidFill>
                <a:effectLst/>
              </a:rPr>
              <a:t>Đk</a:t>
            </a:r>
            <a:r>
              <a:rPr lang="en-US" sz="4000" b="0" u="sng" dirty="0" smtClean="0">
                <a:solidFill>
                  <a:srgbClr val="FFFF00"/>
                </a:solidFill>
                <a:effectLst/>
              </a:rPr>
              <a:t>:</a:t>
            </a:r>
            <a:r>
              <a:rPr lang="en-US" sz="4000" b="0" dirty="0" smtClean="0">
                <a:solidFill>
                  <a:schemeClr val="bg1"/>
                </a:solidFill>
                <a:effectLst/>
              </a:rPr>
              <a:t> </a:t>
            </a:r>
            <a:r>
              <a:rPr lang="en-US" sz="4000" dirty="0" err="1" smtClean="0">
                <a:solidFill>
                  <a:schemeClr val="bg1"/>
                </a:solidFill>
              </a:rPr>
              <a:t>Xin</a:t>
            </a:r>
            <a:r>
              <a:rPr lang="en-US" sz="4000" dirty="0" smtClean="0">
                <a:solidFill>
                  <a:schemeClr val="bg1"/>
                </a:solidFill>
              </a:rPr>
              <a:t> Cha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chấp</a:t>
            </a:r>
            <a:r>
              <a:rPr lang="en-US" sz="4000" dirty="0" smtClean="0">
                <a:solidFill>
                  <a:schemeClr val="bg1"/>
                </a:solidFill>
              </a:rPr>
              <a:t> </a:t>
            </a:r>
            <a:r>
              <a:rPr lang="en-US" sz="4000" dirty="0" err="1" smtClean="0">
                <a:solidFill>
                  <a:schemeClr val="bg1"/>
                </a:solidFill>
              </a:rPr>
              <a:t>nhận</a:t>
            </a:r>
            <a:r>
              <a:rPr lang="en-US" sz="4000" dirty="0" smtClean="0">
                <a:solidFill>
                  <a:schemeClr val="bg1"/>
                </a:solidFill>
              </a:rPr>
              <a:t> </a:t>
            </a:r>
            <a:r>
              <a:rPr lang="en-US" sz="4000" dirty="0" err="1" smtClean="0">
                <a:solidFill>
                  <a:schemeClr val="bg1"/>
                </a:solidFill>
              </a:rPr>
              <a:t>của</a:t>
            </a:r>
            <a:r>
              <a:rPr lang="en-US" sz="4000" dirty="0" smtClean="0">
                <a:solidFill>
                  <a:schemeClr val="bg1"/>
                </a:solidFill>
              </a:rPr>
              <a:t> </a:t>
            </a:r>
            <a:r>
              <a:rPr lang="en-US" sz="4000" dirty="0" err="1" smtClean="0">
                <a:solidFill>
                  <a:schemeClr val="bg1"/>
                </a:solidFill>
              </a:rPr>
              <a:t>lễ</a:t>
            </a:r>
            <a:r>
              <a:rPr lang="en-US" sz="4000" dirty="0" smtClean="0">
                <a:solidFill>
                  <a:schemeClr val="bg1"/>
                </a:solidFill>
              </a:rPr>
              <a:t> </a:t>
            </a:r>
            <a:r>
              <a:rPr lang="en-US" sz="4000" dirty="0" err="1" smtClean="0">
                <a:solidFill>
                  <a:schemeClr val="bg1"/>
                </a:solidFill>
              </a:rPr>
              <a:t>kính</a:t>
            </a:r>
            <a:r>
              <a:rPr lang="en-US" sz="4000" dirty="0" smtClean="0">
                <a:solidFill>
                  <a:schemeClr val="bg1"/>
                </a:solidFill>
              </a:rPr>
              <a:t> </a:t>
            </a:r>
            <a:r>
              <a:rPr lang="en-US" sz="4000" dirty="0" err="1" smtClean="0">
                <a:solidFill>
                  <a:schemeClr val="bg1"/>
                </a:solidFill>
              </a:rPr>
              <a:t>dâng</a:t>
            </a:r>
            <a:r>
              <a:rPr lang="en-US" sz="4000" dirty="0" smtClean="0">
                <a:solidFill>
                  <a:schemeClr val="bg1"/>
                </a:solidFill>
              </a:rPr>
              <a:t> Cha </a:t>
            </a:r>
            <a:r>
              <a:rPr lang="en-US" sz="4000" dirty="0" err="1" smtClean="0">
                <a:solidFill>
                  <a:schemeClr val="bg1"/>
                </a:solidFill>
              </a:rPr>
              <a:t>với</a:t>
            </a:r>
            <a:r>
              <a:rPr lang="en-US" sz="4000" dirty="0" smtClean="0">
                <a:solidFill>
                  <a:schemeClr val="bg1"/>
                </a:solidFill>
              </a:rPr>
              <a:t> </a:t>
            </a:r>
            <a:r>
              <a:rPr lang="en-US" sz="4000" dirty="0" err="1" smtClean="0">
                <a:solidFill>
                  <a:schemeClr val="bg1"/>
                </a:solidFill>
              </a:rPr>
              <a:t>cả</a:t>
            </a:r>
            <a:r>
              <a:rPr lang="en-US" sz="4000" dirty="0" smtClean="0">
                <a:solidFill>
                  <a:schemeClr val="bg1"/>
                </a:solidFill>
              </a:rPr>
              <a:t> </a:t>
            </a:r>
            <a:r>
              <a:rPr lang="en-US" sz="4000" dirty="0" err="1" smtClean="0">
                <a:solidFill>
                  <a:schemeClr val="bg1"/>
                </a:solidFill>
              </a:rPr>
              <a:t>tâm</a:t>
            </a:r>
            <a:r>
              <a:rPr lang="en-US" sz="4000" dirty="0" smtClean="0">
                <a:solidFill>
                  <a:schemeClr val="bg1"/>
                </a:solidFill>
              </a:rPr>
              <a:t> </a:t>
            </a:r>
            <a:r>
              <a:rPr lang="en-US" sz="4000" dirty="0" err="1" smtClean="0">
                <a:solidFill>
                  <a:schemeClr val="bg1"/>
                </a:solidFill>
              </a:rPr>
              <a:t>hồn</a:t>
            </a:r>
            <a:r>
              <a:rPr lang="en-US" sz="4000" dirty="0" smtClean="0">
                <a:solidFill>
                  <a:schemeClr val="bg1"/>
                </a:solidFill>
              </a:rPr>
              <a:t> </a:t>
            </a:r>
            <a:r>
              <a:rPr lang="en-US" sz="4000" dirty="0" err="1" smtClean="0">
                <a:solidFill>
                  <a:schemeClr val="bg1"/>
                </a:solidFill>
              </a:rPr>
              <a:t>dẫu</a:t>
            </a:r>
            <a:r>
              <a:rPr lang="en-US" sz="4000" dirty="0" smtClean="0">
                <a:solidFill>
                  <a:schemeClr val="bg1"/>
                </a:solidFill>
              </a:rPr>
              <a:t> </a:t>
            </a:r>
            <a:r>
              <a:rPr lang="en-US" sz="4000" dirty="0" err="1" smtClean="0">
                <a:solidFill>
                  <a:schemeClr val="bg1"/>
                </a:solidFill>
              </a:rPr>
              <a:t>đau</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nguy</a:t>
            </a:r>
            <a:r>
              <a:rPr lang="en-US" sz="4000" dirty="0" smtClean="0">
                <a:solidFill>
                  <a:schemeClr val="bg1"/>
                </a:solidFill>
              </a:rPr>
              <a:t> </a:t>
            </a:r>
            <a:r>
              <a:rPr lang="en-US" sz="4000" dirty="0" err="1" smtClean="0">
                <a:solidFill>
                  <a:schemeClr val="bg1"/>
                </a:solidFill>
              </a:rPr>
              <a:t>khó</a:t>
            </a:r>
            <a:r>
              <a:rPr lang="en-US" sz="4000" dirty="0" smtClean="0">
                <a:solidFill>
                  <a:schemeClr val="bg1"/>
                </a:solidFill>
              </a:rPr>
              <a:t> </a:t>
            </a:r>
            <a:r>
              <a:rPr lang="en-US" sz="4000" dirty="0" err="1" smtClean="0">
                <a:solidFill>
                  <a:schemeClr val="bg1"/>
                </a:solidFill>
              </a:rPr>
              <a:t>trong</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bao</a:t>
            </a:r>
            <a:r>
              <a:rPr lang="en-US" sz="4000" dirty="0" smtClean="0">
                <a:solidFill>
                  <a:schemeClr val="bg1"/>
                </a:solidFill>
              </a:rPr>
              <a:t> </a:t>
            </a:r>
            <a:r>
              <a:rPr lang="en-US" sz="4000" dirty="0" err="1" smtClean="0">
                <a:solidFill>
                  <a:schemeClr val="bg1"/>
                </a:solidFill>
              </a:rPr>
              <a:t>ưu</a:t>
            </a:r>
            <a:r>
              <a:rPr lang="en-US" sz="4000" dirty="0" smtClean="0">
                <a:solidFill>
                  <a:schemeClr val="bg1"/>
                </a:solidFill>
              </a:rPr>
              <a:t> </a:t>
            </a:r>
            <a:r>
              <a:rPr lang="en-US" sz="4000" dirty="0" err="1" smtClean="0">
                <a:solidFill>
                  <a:schemeClr val="bg1"/>
                </a:solidFill>
              </a:rPr>
              <a:t>tư</a:t>
            </a:r>
            <a:r>
              <a:rPr lang="en-US" sz="4000" dirty="0" smtClean="0">
                <a:solidFill>
                  <a:schemeClr val="bg1"/>
                </a:solidFill>
              </a:rPr>
              <a:t> </a:t>
            </a:r>
            <a:r>
              <a:rPr lang="en-US" sz="4000" dirty="0" err="1" smtClean="0">
                <a:solidFill>
                  <a:schemeClr val="bg1"/>
                </a:solidFill>
              </a:rPr>
              <a:t>phủ</a:t>
            </a:r>
            <a:r>
              <a:rPr lang="en-US" sz="4000" dirty="0" smtClean="0">
                <a:solidFill>
                  <a:schemeClr val="bg1"/>
                </a:solidFill>
              </a:rPr>
              <a:t> </a:t>
            </a:r>
            <a:r>
              <a:rPr lang="en-US" sz="4000" dirty="0" err="1" smtClean="0">
                <a:solidFill>
                  <a:schemeClr val="bg1"/>
                </a:solidFill>
              </a:rPr>
              <a:t>đầy</a:t>
            </a:r>
            <a:r>
              <a:rPr lang="en-US" sz="4000" dirty="0" smtClean="0">
                <a:solidFill>
                  <a:schemeClr val="bg1"/>
                </a:solidFill>
              </a:rPr>
              <a:t> </a:t>
            </a:r>
            <a:r>
              <a:rPr lang="en-US" sz="4000" dirty="0" err="1" smtClean="0">
                <a:solidFill>
                  <a:schemeClr val="bg1"/>
                </a:solidFill>
              </a:rPr>
              <a:t>cuộc</a:t>
            </a:r>
            <a:r>
              <a:rPr lang="en-US" sz="4000" dirty="0" smtClean="0">
                <a:solidFill>
                  <a:schemeClr val="bg1"/>
                </a:solidFill>
              </a:rPr>
              <a:t> </a:t>
            </a:r>
            <a:r>
              <a:rPr lang="en-US" sz="4000" dirty="0" err="1" smtClean="0">
                <a:solidFill>
                  <a:schemeClr val="bg1"/>
                </a:solidFill>
              </a:rPr>
              <a:t>sống</a:t>
            </a:r>
            <a:r>
              <a:rPr lang="en-US" sz="4000" dirty="0" smtClean="0">
                <a:solidFill>
                  <a:schemeClr val="bg1"/>
                </a:solidFill>
              </a:rPr>
              <a:t>. </a:t>
            </a:r>
            <a:r>
              <a:rPr lang="en-US" sz="4000" dirty="0" err="1" smtClean="0">
                <a:solidFill>
                  <a:schemeClr val="bg1"/>
                </a:solidFill>
              </a:rPr>
              <a:t>Xin</a:t>
            </a:r>
            <a:r>
              <a:rPr lang="en-US" sz="4000" dirty="0" smtClean="0">
                <a:solidFill>
                  <a:schemeClr val="bg1"/>
                </a:solidFill>
              </a:rPr>
              <a:t> </a:t>
            </a:r>
            <a:r>
              <a:rPr lang="en-US" sz="4000" dirty="0" err="1" smtClean="0">
                <a:solidFill>
                  <a:schemeClr val="bg1"/>
                </a:solidFill>
              </a:rPr>
              <a:t>dâng</a:t>
            </a:r>
            <a:r>
              <a:rPr lang="en-US" sz="4000" dirty="0" smtClean="0">
                <a:solidFill>
                  <a:schemeClr val="bg1"/>
                </a:solidFill>
              </a:rPr>
              <a:t> </a:t>
            </a:r>
            <a:r>
              <a:rPr lang="en-US" sz="4000" dirty="0" err="1" smtClean="0">
                <a:solidFill>
                  <a:schemeClr val="bg1"/>
                </a:solidFill>
              </a:rPr>
              <a:t>lên</a:t>
            </a:r>
            <a:r>
              <a:rPr lang="en-US" sz="4000" dirty="0" smtClean="0">
                <a:solidFill>
                  <a:schemeClr val="bg1"/>
                </a:solidFill>
              </a:rPr>
              <a:t> </a:t>
            </a:r>
            <a:r>
              <a:rPr lang="en-US" sz="4000" dirty="0" err="1" smtClean="0">
                <a:solidFill>
                  <a:schemeClr val="bg1"/>
                </a:solidFill>
              </a:rPr>
              <a:t>như</a:t>
            </a:r>
            <a:r>
              <a:rPr lang="en-US" sz="4000" dirty="0" smtClean="0">
                <a:solidFill>
                  <a:schemeClr val="bg1"/>
                </a:solidFill>
              </a:rPr>
              <a:t> </a:t>
            </a:r>
            <a:r>
              <a:rPr lang="en-US" sz="4000" dirty="0" err="1" smtClean="0">
                <a:solidFill>
                  <a:schemeClr val="bg1"/>
                </a:solidFill>
              </a:rPr>
              <a:t>một</a:t>
            </a:r>
            <a:r>
              <a:rPr lang="en-US" sz="4000" dirty="0" smtClean="0">
                <a:solidFill>
                  <a:schemeClr val="bg1"/>
                </a:solidFill>
              </a:rPr>
              <a:t> </a:t>
            </a:r>
            <a:r>
              <a:rPr lang="en-US" sz="4000" dirty="0" err="1" smtClean="0">
                <a:solidFill>
                  <a:schemeClr val="bg1"/>
                </a:solidFill>
              </a:rPr>
              <a:t>hy</a:t>
            </a:r>
            <a:r>
              <a:rPr lang="en-US" sz="4000" dirty="0" smtClean="0">
                <a:solidFill>
                  <a:schemeClr val="bg1"/>
                </a:solidFill>
              </a:rPr>
              <a:t> </a:t>
            </a:r>
            <a:r>
              <a:rPr lang="en-US" sz="4000" dirty="0" err="1" smtClean="0">
                <a:solidFill>
                  <a:schemeClr val="bg1"/>
                </a:solidFill>
              </a:rPr>
              <a:t>lễ</a:t>
            </a:r>
            <a:r>
              <a:rPr lang="en-US" sz="4000" dirty="0" smtClean="0">
                <a:solidFill>
                  <a:schemeClr val="bg1"/>
                </a:solidFill>
              </a:rPr>
              <a:t> </a:t>
            </a:r>
            <a:r>
              <a:rPr lang="en-US" sz="4000" dirty="0" err="1" smtClean="0">
                <a:solidFill>
                  <a:schemeClr val="bg1"/>
                </a:solidFill>
              </a:rPr>
              <a:t>mong</a:t>
            </a:r>
            <a:r>
              <a:rPr lang="en-US" sz="4000" dirty="0" smtClean="0">
                <a:solidFill>
                  <a:schemeClr val="bg1"/>
                </a:solidFill>
              </a:rPr>
              <a:t> </a:t>
            </a:r>
            <a:r>
              <a:rPr lang="en-US" sz="4000" dirty="0" err="1" smtClean="0">
                <a:solidFill>
                  <a:schemeClr val="bg1"/>
                </a:solidFill>
              </a:rPr>
              <a:t>được</a:t>
            </a:r>
            <a:r>
              <a:rPr lang="en-US" sz="4000" dirty="0" smtClean="0">
                <a:solidFill>
                  <a:schemeClr val="bg1"/>
                </a:solidFill>
              </a:rPr>
              <a:t> </a:t>
            </a:r>
            <a:r>
              <a:rPr lang="en-US" sz="4000" dirty="0" err="1" smtClean="0">
                <a:solidFill>
                  <a:schemeClr val="bg1"/>
                </a:solidFill>
              </a:rPr>
              <a:t>liên</a:t>
            </a:r>
            <a:r>
              <a:rPr lang="en-US" sz="4000" dirty="0" smtClean="0">
                <a:solidFill>
                  <a:schemeClr val="bg1"/>
                </a:solidFill>
              </a:rPr>
              <a:t> </a:t>
            </a:r>
            <a:r>
              <a:rPr lang="en-US" sz="4000" dirty="0" err="1" smtClean="0">
                <a:solidFill>
                  <a:schemeClr val="bg1"/>
                </a:solidFill>
              </a:rPr>
              <a:t>kết</a:t>
            </a:r>
            <a:r>
              <a:rPr lang="en-US" sz="4000" dirty="0" smtClean="0">
                <a:solidFill>
                  <a:schemeClr val="bg1"/>
                </a:solidFill>
              </a:rPr>
              <a:t> </a:t>
            </a:r>
            <a:r>
              <a:rPr lang="en-US" sz="4000" dirty="0" err="1" smtClean="0">
                <a:solidFill>
                  <a:schemeClr val="bg1"/>
                </a:solidFill>
              </a:rPr>
              <a:t>ân</a:t>
            </a:r>
            <a:r>
              <a:rPr lang="en-US" sz="4000" dirty="0" smtClean="0">
                <a:solidFill>
                  <a:schemeClr val="bg1"/>
                </a:solidFill>
              </a:rPr>
              <a:t> </a:t>
            </a:r>
            <a:r>
              <a:rPr lang="en-US" sz="4000" dirty="0" err="1" smtClean="0">
                <a:solidFill>
                  <a:schemeClr val="bg1"/>
                </a:solidFill>
              </a:rPr>
              <a:t>thiêng</a:t>
            </a:r>
            <a:r>
              <a:rPr lang="en-US" sz="4000" dirty="0" smtClean="0">
                <a:solidFill>
                  <a:schemeClr val="bg1"/>
                </a:solidFill>
              </a:rPr>
              <a:t> </a:t>
            </a:r>
            <a:r>
              <a:rPr lang="en-US" sz="4000" dirty="0" err="1" smtClean="0">
                <a:solidFill>
                  <a:schemeClr val="bg1"/>
                </a:solidFill>
              </a:rPr>
              <a:t>máu</a:t>
            </a:r>
            <a:r>
              <a:rPr lang="en-US" sz="4000" dirty="0" smtClean="0">
                <a:solidFill>
                  <a:schemeClr val="bg1"/>
                </a:solidFill>
              </a:rPr>
              <a:t> </a:t>
            </a:r>
            <a:r>
              <a:rPr lang="en-US" sz="4000" dirty="0" err="1" smtClean="0">
                <a:solidFill>
                  <a:schemeClr val="bg1"/>
                </a:solidFill>
              </a:rPr>
              <a:t>hồng</a:t>
            </a:r>
            <a:r>
              <a:rPr lang="en-US" sz="4000" dirty="0" smtClean="0">
                <a:solidFill>
                  <a:schemeClr val="bg1"/>
                </a:solidFill>
              </a:rPr>
              <a:t> </a:t>
            </a:r>
            <a:r>
              <a:rPr lang="en-US" sz="4000" dirty="0" err="1" smtClean="0">
                <a:solidFill>
                  <a:schemeClr val="bg1"/>
                </a:solidFill>
              </a:rPr>
              <a:t>hãy</a:t>
            </a:r>
            <a:r>
              <a:rPr lang="en-US" sz="4000" dirty="0" smtClean="0">
                <a:solidFill>
                  <a:schemeClr val="bg1"/>
                </a:solidFill>
              </a:rPr>
              <a:t> </a:t>
            </a:r>
            <a:r>
              <a:rPr lang="en-US" sz="4000" dirty="0" err="1" smtClean="0">
                <a:solidFill>
                  <a:schemeClr val="bg1"/>
                </a:solidFill>
              </a:rPr>
              <a:t>giúp</a:t>
            </a:r>
            <a:r>
              <a:rPr lang="en-US" sz="4000" dirty="0" smtClean="0">
                <a:solidFill>
                  <a:schemeClr val="bg1"/>
                </a:solidFill>
              </a:rPr>
              <a:t> con </a:t>
            </a:r>
            <a:r>
              <a:rPr lang="en-US" sz="4000" dirty="0" err="1" smtClean="0">
                <a:solidFill>
                  <a:schemeClr val="bg1"/>
                </a:solidFill>
              </a:rPr>
              <a:t>kiên</a:t>
            </a:r>
            <a:r>
              <a:rPr lang="en-US" sz="4000" dirty="0" smtClean="0">
                <a:solidFill>
                  <a:schemeClr val="bg1"/>
                </a:solidFill>
              </a:rPr>
              <a:t> </a:t>
            </a:r>
            <a:r>
              <a:rPr lang="en-US" sz="4000" dirty="0" err="1" smtClean="0">
                <a:solidFill>
                  <a:schemeClr val="bg1"/>
                </a:solidFill>
              </a:rPr>
              <a:t>vững</a:t>
            </a:r>
            <a:r>
              <a:rPr lang="en-US" sz="4000" dirty="0" smtClean="0">
                <a:solidFill>
                  <a:schemeClr val="bg1"/>
                </a:solidFill>
              </a:rPr>
              <a:t> tin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sống</a:t>
            </a:r>
            <a:r>
              <a:rPr lang="en-US" sz="4000" dirty="0" smtClean="0">
                <a:solidFill>
                  <a:schemeClr val="bg1"/>
                </a:solidFill>
              </a:rPr>
              <a:t> </a:t>
            </a:r>
            <a:r>
              <a:rPr lang="en-US" sz="4000" dirty="0" err="1" smtClean="0">
                <a:solidFill>
                  <a:schemeClr val="bg1"/>
                </a:solidFill>
              </a:rPr>
              <a:t>yên</a:t>
            </a:r>
            <a:r>
              <a:rPr lang="en-US" sz="4000" dirty="0" smtClean="0">
                <a:solidFill>
                  <a:schemeClr val="bg1"/>
                </a:solidFill>
              </a:rPr>
              <a:t> </a:t>
            </a:r>
            <a:r>
              <a:rPr lang="en-US" sz="4000" dirty="0" err="1" smtClean="0">
                <a:solidFill>
                  <a:schemeClr val="bg1"/>
                </a:solidFill>
              </a:rPr>
              <a:t>vui</a:t>
            </a:r>
            <a:r>
              <a:rPr lang="en-US" sz="4000" dirty="0" smtClean="0">
                <a:solidFill>
                  <a:schemeClr val="bg1"/>
                </a:solidFill>
              </a:rPr>
              <a:t> </a:t>
            </a:r>
            <a:r>
              <a:rPr lang="en-US" sz="4000" dirty="0" err="1" smtClean="0">
                <a:solidFill>
                  <a:schemeClr val="bg1"/>
                </a:solidFill>
              </a:rPr>
              <a:t>bước</a:t>
            </a:r>
            <a:r>
              <a:rPr lang="en-US" sz="4000" dirty="0" smtClean="0">
                <a:solidFill>
                  <a:schemeClr val="bg1"/>
                </a:solidFill>
              </a:rPr>
              <a:t> </a:t>
            </a:r>
            <a:r>
              <a:rPr lang="en-US" sz="4000" dirty="0" err="1" smtClean="0">
                <a:solidFill>
                  <a:schemeClr val="bg1"/>
                </a:solidFill>
              </a:rPr>
              <a:t>trọn</a:t>
            </a:r>
            <a:r>
              <a:rPr lang="en-US" sz="4000" dirty="0" smtClean="0">
                <a:solidFill>
                  <a:schemeClr val="bg1"/>
                </a:solidFill>
              </a:rPr>
              <a:t> </a:t>
            </a:r>
            <a:r>
              <a:rPr lang="en-US" sz="4000" dirty="0" err="1" smtClean="0">
                <a:solidFill>
                  <a:schemeClr val="bg1"/>
                </a:solidFill>
              </a:rPr>
              <a:t>đường</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endParaRPr lang="vi-VN" sz="4000" dirty="0">
              <a:solidFill>
                <a:schemeClr val="bg1"/>
              </a:solidFill>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Tk2:</a:t>
            </a:r>
            <a:r>
              <a:rPr lang="en-US" sz="4800" b="0" dirty="0" smtClean="0">
                <a:solidFill>
                  <a:schemeClr val="bg1"/>
                </a:solidFill>
                <a:effectLst/>
              </a:rPr>
              <a:t> </a:t>
            </a:r>
            <a:r>
              <a:rPr lang="en-US" sz="4800" dirty="0" err="1" smtClean="0">
                <a:solidFill>
                  <a:schemeClr val="bg1"/>
                </a:solidFill>
              </a:rPr>
              <a:t>Những</a:t>
            </a:r>
            <a:r>
              <a:rPr lang="en-US" sz="4800" dirty="0" smtClean="0">
                <a:solidFill>
                  <a:schemeClr val="bg1"/>
                </a:solidFill>
              </a:rPr>
              <a:t> </a:t>
            </a:r>
            <a:r>
              <a:rPr lang="en-US" sz="4800" dirty="0" err="1" smtClean="0">
                <a:solidFill>
                  <a:schemeClr val="bg1"/>
                </a:solidFill>
              </a:rPr>
              <a:t>tháng</a:t>
            </a:r>
            <a:r>
              <a:rPr lang="en-US" sz="4800" dirty="0" smtClean="0">
                <a:solidFill>
                  <a:schemeClr val="bg1"/>
                </a:solidFill>
              </a:rPr>
              <a:t> </a:t>
            </a:r>
            <a:r>
              <a:rPr lang="en-US" sz="4800" dirty="0" err="1" smtClean="0">
                <a:solidFill>
                  <a:schemeClr val="bg1"/>
                </a:solidFill>
              </a:rPr>
              <a:t>ngày</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con </a:t>
            </a:r>
            <a:r>
              <a:rPr lang="en-US" sz="4800" dirty="0" err="1" smtClean="0">
                <a:solidFill>
                  <a:schemeClr val="bg1"/>
                </a:solidFill>
              </a:rPr>
              <a:t>mau</a:t>
            </a:r>
            <a:r>
              <a:rPr lang="en-US" sz="4800" dirty="0" smtClean="0">
                <a:solidFill>
                  <a:schemeClr val="bg1"/>
                </a:solidFill>
              </a:rPr>
              <a:t> qua </a:t>
            </a:r>
            <a:r>
              <a:rPr lang="en-US" sz="4800" dirty="0" err="1" smtClean="0">
                <a:solidFill>
                  <a:schemeClr val="bg1"/>
                </a:solidFill>
              </a:rPr>
              <a:t>nhiều</a:t>
            </a:r>
            <a:r>
              <a:rPr lang="en-US" sz="4800" dirty="0" smtClean="0">
                <a:solidFill>
                  <a:schemeClr val="bg1"/>
                </a:solidFill>
              </a:rPr>
              <a:t> </a:t>
            </a:r>
            <a:r>
              <a:rPr lang="en-US" sz="4800" dirty="0" err="1" smtClean="0">
                <a:solidFill>
                  <a:schemeClr val="bg1"/>
                </a:solidFill>
              </a:rPr>
              <a:t>vương</a:t>
            </a:r>
            <a:r>
              <a:rPr lang="en-US" sz="4800" dirty="0" smtClean="0">
                <a:solidFill>
                  <a:schemeClr val="bg1"/>
                </a:solidFill>
              </a:rPr>
              <a:t> </a:t>
            </a:r>
            <a:r>
              <a:rPr lang="en-US" sz="4800" dirty="0" err="1" smtClean="0">
                <a:solidFill>
                  <a:schemeClr val="bg1"/>
                </a:solidFill>
              </a:rPr>
              <a:t>vấn</a:t>
            </a:r>
            <a:r>
              <a:rPr lang="en-US" sz="4800" dirty="0" smtClean="0">
                <a:solidFill>
                  <a:schemeClr val="bg1"/>
                </a:solidFill>
              </a:rPr>
              <a:t> </a:t>
            </a:r>
            <a:r>
              <a:rPr lang="en-US" sz="4800" dirty="0" err="1" smtClean="0">
                <a:solidFill>
                  <a:schemeClr val="bg1"/>
                </a:solidFill>
              </a:rPr>
              <a:t>ưu</a:t>
            </a:r>
            <a:r>
              <a:rPr lang="en-US" sz="4800" dirty="0" smtClean="0">
                <a:solidFill>
                  <a:schemeClr val="bg1"/>
                </a:solidFill>
              </a:rPr>
              <a:t> </a:t>
            </a:r>
            <a:r>
              <a:rPr lang="en-US" sz="4800" dirty="0" err="1" smtClean="0">
                <a:solidFill>
                  <a:schemeClr val="bg1"/>
                </a:solidFill>
              </a:rPr>
              <a:t>tư</a:t>
            </a:r>
            <a:r>
              <a:rPr lang="en-US" sz="4800" dirty="0" smtClean="0">
                <a:solidFill>
                  <a:schemeClr val="bg1"/>
                </a:solidFill>
              </a:rPr>
              <a:t> </a:t>
            </a:r>
            <a:r>
              <a:rPr lang="en-US" sz="4800" dirty="0" err="1" smtClean="0">
                <a:solidFill>
                  <a:schemeClr val="bg1"/>
                </a:solidFill>
              </a:rPr>
              <a:t>xóa</a:t>
            </a:r>
            <a:r>
              <a:rPr lang="en-US" sz="4800" dirty="0" smtClean="0">
                <a:solidFill>
                  <a:schemeClr val="bg1"/>
                </a:solidFill>
              </a:rPr>
              <a:t> </a:t>
            </a:r>
            <a:r>
              <a:rPr lang="en-US" sz="4800" dirty="0" err="1" smtClean="0">
                <a:solidFill>
                  <a:schemeClr val="bg1"/>
                </a:solidFill>
              </a:rPr>
              <a:t>nhòa</a:t>
            </a:r>
            <a:r>
              <a:rPr lang="en-US" sz="4800" dirty="0" smtClean="0">
                <a:solidFill>
                  <a:schemeClr val="bg1"/>
                </a:solidFill>
              </a:rPr>
              <a:t>. </a:t>
            </a:r>
            <a:r>
              <a:rPr lang="en-US" sz="4800" dirty="0" err="1" smtClean="0">
                <a:solidFill>
                  <a:schemeClr val="bg1"/>
                </a:solidFill>
              </a:rPr>
              <a:t>Nỗi</a:t>
            </a:r>
            <a:r>
              <a:rPr lang="en-US" sz="4800" dirty="0" smtClean="0">
                <a:solidFill>
                  <a:schemeClr val="bg1"/>
                </a:solidFill>
              </a:rPr>
              <a:t> </a:t>
            </a:r>
            <a:r>
              <a:rPr lang="en-US" sz="4800" dirty="0" err="1" smtClean="0">
                <a:solidFill>
                  <a:schemeClr val="bg1"/>
                </a:solidFill>
              </a:rPr>
              <a:t>oan</a:t>
            </a:r>
            <a:r>
              <a:rPr lang="en-US" sz="4800" dirty="0" smtClean="0">
                <a:solidFill>
                  <a:schemeClr val="bg1"/>
                </a:solidFill>
              </a:rPr>
              <a:t> </a:t>
            </a:r>
            <a:r>
              <a:rPr lang="en-US" sz="4800" dirty="0" err="1" smtClean="0">
                <a:solidFill>
                  <a:schemeClr val="bg1"/>
                </a:solidFill>
              </a:rPr>
              <a:t>trường</a:t>
            </a:r>
            <a:r>
              <a:rPr lang="en-US" sz="4800" dirty="0" smtClean="0">
                <a:solidFill>
                  <a:schemeClr val="bg1"/>
                </a:solidFill>
              </a:rPr>
              <a:t> </a:t>
            </a:r>
            <a:r>
              <a:rPr lang="en-US" sz="4800" dirty="0" err="1" smtClean="0">
                <a:solidFill>
                  <a:schemeClr val="bg1"/>
                </a:solidFill>
              </a:rPr>
              <a:t>đè</a:t>
            </a:r>
            <a:r>
              <a:rPr lang="en-US" sz="4800" dirty="0" smtClean="0">
                <a:solidFill>
                  <a:schemeClr val="bg1"/>
                </a:solidFill>
              </a:rPr>
              <a:t> </a:t>
            </a:r>
            <a:r>
              <a:rPr lang="en-US" sz="4800" dirty="0" err="1" smtClean="0">
                <a:solidFill>
                  <a:schemeClr val="bg1"/>
                </a:solidFill>
              </a:rPr>
              <a:t>lên</a:t>
            </a:r>
            <a:r>
              <a:rPr lang="en-US" sz="4800" dirty="0" smtClean="0">
                <a:solidFill>
                  <a:schemeClr val="bg1"/>
                </a:solidFill>
              </a:rPr>
              <a:t> </a:t>
            </a:r>
            <a:r>
              <a:rPr lang="en-US" sz="4800" dirty="0" err="1" smtClean="0">
                <a:solidFill>
                  <a:schemeClr val="bg1"/>
                </a:solidFill>
              </a:rPr>
              <a:t>tấm</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tiến</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chút</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đau</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endParaRPr lang="vi-VN" sz="4800" dirty="0">
              <a:solidFill>
                <a:schemeClr val="bg1"/>
              </a:solidFill>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4000" b="0" u="sng" dirty="0" err="1" smtClean="0">
                <a:solidFill>
                  <a:srgbClr val="FFFF00"/>
                </a:solidFill>
                <a:effectLst/>
              </a:rPr>
              <a:t>Đk</a:t>
            </a:r>
            <a:r>
              <a:rPr lang="en-US" sz="4000" b="0" u="sng" dirty="0" smtClean="0">
                <a:solidFill>
                  <a:srgbClr val="FFFF00"/>
                </a:solidFill>
                <a:effectLst/>
              </a:rPr>
              <a:t>:</a:t>
            </a:r>
            <a:r>
              <a:rPr lang="en-US" sz="4000" b="0" dirty="0" smtClean="0">
                <a:solidFill>
                  <a:schemeClr val="bg1"/>
                </a:solidFill>
                <a:effectLst/>
              </a:rPr>
              <a:t> </a:t>
            </a:r>
            <a:r>
              <a:rPr lang="en-US" sz="4000" dirty="0" err="1" smtClean="0">
                <a:solidFill>
                  <a:schemeClr val="bg1"/>
                </a:solidFill>
              </a:rPr>
              <a:t>Xin</a:t>
            </a:r>
            <a:r>
              <a:rPr lang="en-US" sz="4000" dirty="0" smtClean="0">
                <a:solidFill>
                  <a:schemeClr val="bg1"/>
                </a:solidFill>
              </a:rPr>
              <a:t> Cha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chấp</a:t>
            </a:r>
            <a:r>
              <a:rPr lang="en-US" sz="4000" dirty="0" smtClean="0">
                <a:solidFill>
                  <a:schemeClr val="bg1"/>
                </a:solidFill>
              </a:rPr>
              <a:t> </a:t>
            </a:r>
            <a:r>
              <a:rPr lang="en-US" sz="4000" dirty="0" err="1" smtClean="0">
                <a:solidFill>
                  <a:schemeClr val="bg1"/>
                </a:solidFill>
              </a:rPr>
              <a:t>nhận</a:t>
            </a:r>
            <a:r>
              <a:rPr lang="en-US" sz="4000" dirty="0" smtClean="0">
                <a:solidFill>
                  <a:schemeClr val="bg1"/>
                </a:solidFill>
              </a:rPr>
              <a:t> </a:t>
            </a:r>
            <a:r>
              <a:rPr lang="en-US" sz="4000" dirty="0" err="1" smtClean="0">
                <a:solidFill>
                  <a:schemeClr val="bg1"/>
                </a:solidFill>
              </a:rPr>
              <a:t>của</a:t>
            </a:r>
            <a:r>
              <a:rPr lang="en-US" sz="4000" dirty="0" smtClean="0">
                <a:solidFill>
                  <a:schemeClr val="bg1"/>
                </a:solidFill>
              </a:rPr>
              <a:t> </a:t>
            </a:r>
            <a:r>
              <a:rPr lang="en-US" sz="4000" dirty="0" err="1" smtClean="0">
                <a:solidFill>
                  <a:schemeClr val="bg1"/>
                </a:solidFill>
              </a:rPr>
              <a:t>lễ</a:t>
            </a:r>
            <a:r>
              <a:rPr lang="en-US" sz="4000" dirty="0" smtClean="0">
                <a:solidFill>
                  <a:schemeClr val="bg1"/>
                </a:solidFill>
              </a:rPr>
              <a:t> </a:t>
            </a:r>
            <a:r>
              <a:rPr lang="en-US" sz="4000" dirty="0" err="1" smtClean="0">
                <a:solidFill>
                  <a:schemeClr val="bg1"/>
                </a:solidFill>
              </a:rPr>
              <a:t>kính</a:t>
            </a:r>
            <a:r>
              <a:rPr lang="en-US" sz="4000" dirty="0" smtClean="0">
                <a:solidFill>
                  <a:schemeClr val="bg1"/>
                </a:solidFill>
              </a:rPr>
              <a:t> </a:t>
            </a:r>
            <a:r>
              <a:rPr lang="en-US" sz="4000" dirty="0" err="1" smtClean="0">
                <a:solidFill>
                  <a:schemeClr val="bg1"/>
                </a:solidFill>
              </a:rPr>
              <a:t>dâng</a:t>
            </a:r>
            <a:r>
              <a:rPr lang="en-US" sz="4000" dirty="0" smtClean="0">
                <a:solidFill>
                  <a:schemeClr val="bg1"/>
                </a:solidFill>
              </a:rPr>
              <a:t> Cha </a:t>
            </a:r>
            <a:r>
              <a:rPr lang="en-US" sz="4000" dirty="0" err="1" smtClean="0">
                <a:solidFill>
                  <a:schemeClr val="bg1"/>
                </a:solidFill>
              </a:rPr>
              <a:t>với</a:t>
            </a:r>
            <a:r>
              <a:rPr lang="en-US" sz="4000" dirty="0" smtClean="0">
                <a:solidFill>
                  <a:schemeClr val="bg1"/>
                </a:solidFill>
              </a:rPr>
              <a:t> </a:t>
            </a:r>
            <a:r>
              <a:rPr lang="en-US" sz="4000" dirty="0" err="1" smtClean="0">
                <a:solidFill>
                  <a:schemeClr val="bg1"/>
                </a:solidFill>
              </a:rPr>
              <a:t>cả</a:t>
            </a:r>
            <a:r>
              <a:rPr lang="en-US" sz="4000" dirty="0" smtClean="0">
                <a:solidFill>
                  <a:schemeClr val="bg1"/>
                </a:solidFill>
              </a:rPr>
              <a:t> </a:t>
            </a:r>
            <a:r>
              <a:rPr lang="en-US" sz="4000" dirty="0" err="1" smtClean="0">
                <a:solidFill>
                  <a:schemeClr val="bg1"/>
                </a:solidFill>
              </a:rPr>
              <a:t>tâm</a:t>
            </a:r>
            <a:r>
              <a:rPr lang="en-US" sz="4000" dirty="0" smtClean="0">
                <a:solidFill>
                  <a:schemeClr val="bg1"/>
                </a:solidFill>
              </a:rPr>
              <a:t> </a:t>
            </a:r>
            <a:r>
              <a:rPr lang="en-US" sz="4000" dirty="0" err="1" smtClean="0">
                <a:solidFill>
                  <a:schemeClr val="bg1"/>
                </a:solidFill>
              </a:rPr>
              <a:t>hồn</a:t>
            </a:r>
            <a:r>
              <a:rPr lang="en-US" sz="4000" dirty="0" smtClean="0">
                <a:solidFill>
                  <a:schemeClr val="bg1"/>
                </a:solidFill>
              </a:rPr>
              <a:t> </a:t>
            </a:r>
            <a:r>
              <a:rPr lang="en-US" sz="4000" dirty="0" err="1" smtClean="0">
                <a:solidFill>
                  <a:schemeClr val="bg1"/>
                </a:solidFill>
              </a:rPr>
              <a:t>dẫu</a:t>
            </a:r>
            <a:r>
              <a:rPr lang="en-US" sz="4000" dirty="0" smtClean="0">
                <a:solidFill>
                  <a:schemeClr val="bg1"/>
                </a:solidFill>
              </a:rPr>
              <a:t> </a:t>
            </a:r>
            <a:r>
              <a:rPr lang="en-US" sz="4000" dirty="0" err="1" smtClean="0">
                <a:solidFill>
                  <a:schemeClr val="bg1"/>
                </a:solidFill>
              </a:rPr>
              <a:t>đau</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nguy</a:t>
            </a:r>
            <a:r>
              <a:rPr lang="en-US" sz="4000" dirty="0" smtClean="0">
                <a:solidFill>
                  <a:schemeClr val="bg1"/>
                </a:solidFill>
              </a:rPr>
              <a:t> </a:t>
            </a:r>
            <a:r>
              <a:rPr lang="en-US" sz="4000" dirty="0" err="1" smtClean="0">
                <a:solidFill>
                  <a:schemeClr val="bg1"/>
                </a:solidFill>
              </a:rPr>
              <a:t>khó</a:t>
            </a:r>
            <a:r>
              <a:rPr lang="en-US" sz="4000" dirty="0" smtClean="0">
                <a:solidFill>
                  <a:schemeClr val="bg1"/>
                </a:solidFill>
              </a:rPr>
              <a:t> </a:t>
            </a:r>
            <a:r>
              <a:rPr lang="en-US" sz="4000" dirty="0" err="1" smtClean="0">
                <a:solidFill>
                  <a:schemeClr val="bg1"/>
                </a:solidFill>
              </a:rPr>
              <a:t>trong</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bao</a:t>
            </a:r>
            <a:r>
              <a:rPr lang="en-US" sz="4000" dirty="0" smtClean="0">
                <a:solidFill>
                  <a:schemeClr val="bg1"/>
                </a:solidFill>
              </a:rPr>
              <a:t> </a:t>
            </a:r>
            <a:r>
              <a:rPr lang="en-US" sz="4000" dirty="0" err="1" smtClean="0">
                <a:solidFill>
                  <a:schemeClr val="bg1"/>
                </a:solidFill>
              </a:rPr>
              <a:t>ưu</a:t>
            </a:r>
            <a:r>
              <a:rPr lang="en-US" sz="4000" dirty="0" smtClean="0">
                <a:solidFill>
                  <a:schemeClr val="bg1"/>
                </a:solidFill>
              </a:rPr>
              <a:t> </a:t>
            </a:r>
            <a:r>
              <a:rPr lang="en-US" sz="4000" dirty="0" err="1" smtClean="0">
                <a:solidFill>
                  <a:schemeClr val="bg1"/>
                </a:solidFill>
              </a:rPr>
              <a:t>tư</a:t>
            </a:r>
            <a:r>
              <a:rPr lang="en-US" sz="4000" dirty="0" smtClean="0">
                <a:solidFill>
                  <a:schemeClr val="bg1"/>
                </a:solidFill>
              </a:rPr>
              <a:t> </a:t>
            </a:r>
            <a:r>
              <a:rPr lang="en-US" sz="4000" dirty="0" err="1" smtClean="0">
                <a:solidFill>
                  <a:schemeClr val="bg1"/>
                </a:solidFill>
              </a:rPr>
              <a:t>phủ</a:t>
            </a:r>
            <a:r>
              <a:rPr lang="en-US" sz="4000" dirty="0" smtClean="0">
                <a:solidFill>
                  <a:schemeClr val="bg1"/>
                </a:solidFill>
              </a:rPr>
              <a:t> </a:t>
            </a:r>
            <a:r>
              <a:rPr lang="en-US" sz="4000" dirty="0" err="1" smtClean="0">
                <a:solidFill>
                  <a:schemeClr val="bg1"/>
                </a:solidFill>
              </a:rPr>
              <a:t>đầy</a:t>
            </a:r>
            <a:r>
              <a:rPr lang="en-US" sz="4000" dirty="0" smtClean="0">
                <a:solidFill>
                  <a:schemeClr val="bg1"/>
                </a:solidFill>
              </a:rPr>
              <a:t> </a:t>
            </a:r>
            <a:r>
              <a:rPr lang="en-US" sz="4000" dirty="0" err="1" smtClean="0">
                <a:solidFill>
                  <a:schemeClr val="bg1"/>
                </a:solidFill>
              </a:rPr>
              <a:t>cuộc</a:t>
            </a:r>
            <a:r>
              <a:rPr lang="en-US" sz="4000" dirty="0" smtClean="0">
                <a:solidFill>
                  <a:schemeClr val="bg1"/>
                </a:solidFill>
              </a:rPr>
              <a:t> </a:t>
            </a:r>
            <a:r>
              <a:rPr lang="en-US" sz="4000" dirty="0" err="1" smtClean="0">
                <a:solidFill>
                  <a:schemeClr val="bg1"/>
                </a:solidFill>
              </a:rPr>
              <a:t>sống</a:t>
            </a:r>
            <a:r>
              <a:rPr lang="en-US" sz="4000" dirty="0" smtClean="0">
                <a:solidFill>
                  <a:schemeClr val="bg1"/>
                </a:solidFill>
              </a:rPr>
              <a:t>. </a:t>
            </a:r>
            <a:r>
              <a:rPr lang="en-US" sz="4000" dirty="0" err="1" smtClean="0">
                <a:solidFill>
                  <a:schemeClr val="bg1"/>
                </a:solidFill>
              </a:rPr>
              <a:t>Xin</a:t>
            </a:r>
            <a:r>
              <a:rPr lang="en-US" sz="4000" dirty="0" smtClean="0">
                <a:solidFill>
                  <a:schemeClr val="bg1"/>
                </a:solidFill>
              </a:rPr>
              <a:t> </a:t>
            </a:r>
            <a:r>
              <a:rPr lang="en-US" sz="4000" dirty="0" err="1" smtClean="0">
                <a:solidFill>
                  <a:schemeClr val="bg1"/>
                </a:solidFill>
              </a:rPr>
              <a:t>dâng</a:t>
            </a:r>
            <a:r>
              <a:rPr lang="en-US" sz="4000" dirty="0" smtClean="0">
                <a:solidFill>
                  <a:schemeClr val="bg1"/>
                </a:solidFill>
              </a:rPr>
              <a:t> </a:t>
            </a:r>
            <a:r>
              <a:rPr lang="en-US" sz="4000" dirty="0" err="1" smtClean="0">
                <a:solidFill>
                  <a:schemeClr val="bg1"/>
                </a:solidFill>
              </a:rPr>
              <a:t>lên</a:t>
            </a:r>
            <a:r>
              <a:rPr lang="en-US" sz="4000" dirty="0" smtClean="0">
                <a:solidFill>
                  <a:schemeClr val="bg1"/>
                </a:solidFill>
              </a:rPr>
              <a:t> </a:t>
            </a:r>
            <a:r>
              <a:rPr lang="en-US" sz="4000" dirty="0" err="1" smtClean="0">
                <a:solidFill>
                  <a:schemeClr val="bg1"/>
                </a:solidFill>
              </a:rPr>
              <a:t>như</a:t>
            </a:r>
            <a:r>
              <a:rPr lang="en-US" sz="4000" dirty="0" smtClean="0">
                <a:solidFill>
                  <a:schemeClr val="bg1"/>
                </a:solidFill>
              </a:rPr>
              <a:t> </a:t>
            </a:r>
            <a:r>
              <a:rPr lang="en-US" sz="4000" dirty="0" err="1" smtClean="0">
                <a:solidFill>
                  <a:schemeClr val="bg1"/>
                </a:solidFill>
              </a:rPr>
              <a:t>một</a:t>
            </a:r>
            <a:r>
              <a:rPr lang="en-US" sz="4000" dirty="0" smtClean="0">
                <a:solidFill>
                  <a:schemeClr val="bg1"/>
                </a:solidFill>
              </a:rPr>
              <a:t> </a:t>
            </a:r>
            <a:r>
              <a:rPr lang="en-US" sz="4000" dirty="0" err="1" smtClean="0">
                <a:solidFill>
                  <a:schemeClr val="bg1"/>
                </a:solidFill>
              </a:rPr>
              <a:t>hy</a:t>
            </a:r>
            <a:r>
              <a:rPr lang="en-US" sz="4000" dirty="0" smtClean="0">
                <a:solidFill>
                  <a:schemeClr val="bg1"/>
                </a:solidFill>
              </a:rPr>
              <a:t> </a:t>
            </a:r>
            <a:r>
              <a:rPr lang="en-US" sz="4000" dirty="0" err="1" smtClean="0">
                <a:solidFill>
                  <a:schemeClr val="bg1"/>
                </a:solidFill>
              </a:rPr>
              <a:t>lễ</a:t>
            </a:r>
            <a:r>
              <a:rPr lang="en-US" sz="4000" dirty="0" smtClean="0">
                <a:solidFill>
                  <a:schemeClr val="bg1"/>
                </a:solidFill>
              </a:rPr>
              <a:t> </a:t>
            </a:r>
            <a:r>
              <a:rPr lang="en-US" sz="4000" dirty="0" err="1" smtClean="0">
                <a:solidFill>
                  <a:schemeClr val="bg1"/>
                </a:solidFill>
              </a:rPr>
              <a:t>mong</a:t>
            </a:r>
            <a:r>
              <a:rPr lang="en-US" sz="4000" dirty="0" smtClean="0">
                <a:solidFill>
                  <a:schemeClr val="bg1"/>
                </a:solidFill>
              </a:rPr>
              <a:t> </a:t>
            </a:r>
            <a:r>
              <a:rPr lang="en-US" sz="4000" dirty="0" err="1" smtClean="0">
                <a:solidFill>
                  <a:schemeClr val="bg1"/>
                </a:solidFill>
              </a:rPr>
              <a:t>được</a:t>
            </a:r>
            <a:r>
              <a:rPr lang="en-US" sz="4000" dirty="0" smtClean="0">
                <a:solidFill>
                  <a:schemeClr val="bg1"/>
                </a:solidFill>
              </a:rPr>
              <a:t> </a:t>
            </a:r>
            <a:r>
              <a:rPr lang="en-US" sz="4000" dirty="0" err="1" smtClean="0">
                <a:solidFill>
                  <a:schemeClr val="bg1"/>
                </a:solidFill>
              </a:rPr>
              <a:t>liên</a:t>
            </a:r>
            <a:r>
              <a:rPr lang="en-US" sz="4000" dirty="0" smtClean="0">
                <a:solidFill>
                  <a:schemeClr val="bg1"/>
                </a:solidFill>
              </a:rPr>
              <a:t> </a:t>
            </a:r>
            <a:r>
              <a:rPr lang="en-US" sz="4000" dirty="0" err="1" smtClean="0">
                <a:solidFill>
                  <a:schemeClr val="bg1"/>
                </a:solidFill>
              </a:rPr>
              <a:t>kết</a:t>
            </a:r>
            <a:r>
              <a:rPr lang="en-US" sz="4000" dirty="0" smtClean="0">
                <a:solidFill>
                  <a:schemeClr val="bg1"/>
                </a:solidFill>
              </a:rPr>
              <a:t> </a:t>
            </a:r>
            <a:r>
              <a:rPr lang="en-US" sz="4000" dirty="0" err="1" smtClean="0">
                <a:solidFill>
                  <a:schemeClr val="bg1"/>
                </a:solidFill>
              </a:rPr>
              <a:t>ân</a:t>
            </a:r>
            <a:r>
              <a:rPr lang="en-US" sz="4000" dirty="0" smtClean="0">
                <a:solidFill>
                  <a:schemeClr val="bg1"/>
                </a:solidFill>
              </a:rPr>
              <a:t> </a:t>
            </a:r>
            <a:r>
              <a:rPr lang="en-US" sz="4000" dirty="0" err="1" smtClean="0">
                <a:solidFill>
                  <a:schemeClr val="bg1"/>
                </a:solidFill>
              </a:rPr>
              <a:t>thiêng</a:t>
            </a:r>
            <a:r>
              <a:rPr lang="en-US" sz="4000" dirty="0" smtClean="0">
                <a:solidFill>
                  <a:schemeClr val="bg1"/>
                </a:solidFill>
              </a:rPr>
              <a:t> </a:t>
            </a:r>
            <a:r>
              <a:rPr lang="en-US" sz="4000" dirty="0" err="1" smtClean="0">
                <a:solidFill>
                  <a:schemeClr val="bg1"/>
                </a:solidFill>
              </a:rPr>
              <a:t>máu</a:t>
            </a:r>
            <a:r>
              <a:rPr lang="en-US" sz="4000" dirty="0" smtClean="0">
                <a:solidFill>
                  <a:schemeClr val="bg1"/>
                </a:solidFill>
              </a:rPr>
              <a:t> </a:t>
            </a:r>
            <a:r>
              <a:rPr lang="en-US" sz="4000" dirty="0" err="1" smtClean="0">
                <a:solidFill>
                  <a:schemeClr val="bg1"/>
                </a:solidFill>
              </a:rPr>
              <a:t>hồng</a:t>
            </a:r>
            <a:r>
              <a:rPr lang="en-US" sz="4000" dirty="0" smtClean="0">
                <a:solidFill>
                  <a:schemeClr val="bg1"/>
                </a:solidFill>
              </a:rPr>
              <a:t> </a:t>
            </a:r>
            <a:r>
              <a:rPr lang="en-US" sz="4000" dirty="0" err="1" smtClean="0">
                <a:solidFill>
                  <a:schemeClr val="bg1"/>
                </a:solidFill>
              </a:rPr>
              <a:t>hãy</a:t>
            </a:r>
            <a:r>
              <a:rPr lang="en-US" sz="4000" dirty="0" smtClean="0">
                <a:solidFill>
                  <a:schemeClr val="bg1"/>
                </a:solidFill>
              </a:rPr>
              <a:t> </a:t>
            </a:r>
            <a:r>
              <a:rPr lang="en-US" sz="4000" dirty="0" err="1" smtClean="0">
                <a:solidFill>
                  <a:schemeClr val="bg1"/>
                </a:solidFill>
              </a:rPr>
              <a:t>giúp</a:t>
            </a:r>
            <a:r>
              <a:rPr lang="en-US" sz="4000" dirty="0" smtClean="0">
                <a:solidFill>
                  <a:schemeClr val="bg1"/>
                </a:solidFill>
              </a:rPr>
              <a:t> con </a:t>
            </a:r>
            <a:r>
              <a:rPr lang="en-US" sz="4000" dirty="0" err="1" smtClean="0">
                <a:solidFill>
                  <a:schemeClr val="bg1"/>
                </a:solidFill>
              </a:rPr>
              <a:t>kiên</a:t>
            </a:r>
            <a:r>
              <a:rPr lang="en-US" sz="4000" dirty="0" smtClean="0">
                <a:solidFill>
                  <a:schemeClr val="bg1"/>
                </a:solidFill>
              </a:rPr>
              <a:t> </a:t>
            </a:r>
            <a:r>
              <a:rPr lang="en-US" sz="4000" dirty="0" err="1" smtClean="0">
                <a:solidFill>
                  <a:schemeClr val="bg1"/>
                </a:solidFill>
              </a:rPr>
              <a:t>vững</a:t>
            </a:r>
            <a:r>
              <a:rPr lang="en-US" sz="4000" dirty="0" smtClean="0">
                <a:solidFill>
                  <a:schemeClr val="bg1"/>
                </a:solidFill>
              </a:rPr>
              <a:t> tin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sống</a:t>
            </a:r>
            <a:r>
              <a:rPr lang="en-US" sz="4000" dirty="0" smtClean="0">
                <a:solidFill>
                  <a:schemeClr val="bg1"/>
                </a:solidFill>
              </a:rPr>
              <a:t> </a:t>
            </a:r>
            <a:r>
              <a:rPr lang="en-US" sz="4000" dirty="0" err="1" smtClean="0">
                <a:solidFill>
                  <a:schemeClr val="bg1"/>
                </a:solidFill>
              </a:rPr>
              <a:t>yên</a:t>
            </a:r>
            <a:r>
              <a:rPr lang="en-US" sz="4000" dirty="0" smtClean="0">
                <a:solidFill>
                  <a:schemeClr val="bg1"/>
                </a:solidFill>
              </a:rPr>
              <a:t> </a:t>
            </a:r>
            <a:r>
              <a:rPr lang="en-US" sz="4000" dirty="0" err="1" smtClean="0">
                <a:solidFill>
                  <a:schemeClr val="bg1"/>
                </a:solidFill>
              </a:rPr>
              <a:t>vui</a:t>
            </a:r>
            <a:r>
              <a:rPr lang="en-US" sz="4000" dirty="0" smtClean="0">
                <a:solidFill>
                  <a:schemeClr val="bg1"/>
                </a:solidFill>
              </a:rPr>
              <a:t> </a:t>
            </a:r>
            <a:r>
              <a:rPr lang="en-US" sz="4000" dirty="0" err="1" smtClean="0">
                <a:solidFill>
                  <a:schemeClr val="bg1"/>
                </a:solidFill>
              </a:rPr>
              <a:t>bước</a:t>
            </a:r>
            <a:r>
              <a:rPr lang="en-US" sz="4000" dirty="0" smtClean="0">
                <a:solidFill>
                  <a:schemeClr val="bg1"/>
                </a:solidFill>
              </a:rPr>
              <a:t> </a:t>
            </a:r>
            <a:r>
              <a:rPr lang="en-US" sz="4000" dirty="0" err="1" smtClean="0">
                <a:solidFill>
                  <a:schemeClr val="bg1"/>
                </a:solidFill>
              </a:rPr>
              <a:t>trọn</a:t>
            </a:r>
            <a:r>
              <a:rPr lang="en-US" sz="4000" dirty="0" smtClean="0">
                <a:solidFill>
                  <a:schemeClr val="bg1"/>
                </a:solidFill>
              </a:rPr>
              <a:t> </a:t>
            </a:r>
            <a:r>
              <a:rPr lang="en-US" sz="4000" dirty="0" err="1" smtClean="0">
                <a:solidFill>
                  <a:schemeClr val="bg1"/>
                </a:solidFill>
              </a:rPr>
              <a:t>đường</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endParaRPr lang="vi-VN" sz="4000" dirty="0">
              <a:solidFill>
                <a:schemeClr val="bg1"/>
              </a:solidFill>
            </a:endParaRPr>
          </a:p>
        </p:txBody>
      </p:sp>
    </p:spTree>
    <p:extLst>
      <p:ext uri="{BB962C8B-B14F-4D97-AF65-F5344CB8AC3E}">
        <p14:creationId xmlns:p14="http://schemas.microsoft.com/office/powerpoint/2010/main" val="488176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Chờ</a:t>
            </a:r>
            <a:r>
              <a:rPr lang="en-US" sz="6600" dirty="0" smtClean="0">
                <a:solidFill>
                  <a:srgbClr val="FFFF00"/>
                </a:solidFill>
              </a:rPr>
              <a:t> </a:t>
            </a:r>
            <a:r>
              <a:rPr lang="en-US" sz="6600" dirty="0" err="1" smtClean="0">
                <a:solidFill>
                  <a:srgbClr val="FFFF00"/>
                </a:solidFill>
              </a:rPr>
              <a:t>Một</a:t>
            </a:r>
            <a:r>
              <a:rPr lang="en-US" sz="6600" dirty="0" smtClean="0">
                <a:solidFill>
                  <a:srgbClr val="FFFF00"/>
                </a:solidFill>
              </a:rPr>
              <a:t> </a:t>
            </a:r>
            <a:r>
              <a:rPr lang="en-US" sz="6600" dirty="0" err="1" smtClean="0">
                <a:solidFill>
                  <a:srgbClr val="FFFF00"/>
                </a:solidFill>
              </a:rPr>
              <a:t>Mùa</a:t>
            </a:r>
            <a:r>
              <a:rPr lang="en-US" sz="6600" dirty="0" smtClean="0">
                <a:solidFill>
                  <a:srgbClr val="FFFF00"/>
                </a:solidFill>
              </a:rPr>
              <a:t> </a:t>
            </a:r>
            <a:r>
              <a:rPr lang="en-US" sz="6600" dirty="0" err="1" smtClean="0">
                <a:solidFill>
                  <a:srgbClr val="FFFF00"/>
                </a:solidFill>
              </a:rPr>
              <a:t>Lúa</a:t>
            </a:r>
            <a:r>
              <a:rPr lang="en-US" sz="6600" dirty="0" smtClean="0">
                <a:solidFill>
                  <a:srgbClr val="FFFF00"/>
                </a:solidFill>
              </a:rPr>
              <a:t> </a:t>
            </a:r>
            <a:r>
              <a:rPr lang="en-US" sz="6600" dirty="0" err="1" smtClean="0">
                <a:solidFill>
                  <a:srgbClr val="FFFF00"/>
                </a:solidFill>
              </a:rPr>
              <a:t>Mới</a:t>
            </a:r>
            <a:r>
              <a:rPr lang="en-US" sz="6600" dirty="0" smtClean="0">
                <a:solidFill>
                  <a:srgbClr val="FFFF00"/>
                </a:solidFill>
              </a:rPr>
              <a:t/>
            </a:r>
            <a:br>
              <a:rPr lang="en-US" sz="6600" dirty="0" smtClean="0">
                <a:solidFill>
                  <a:srgbClr val="FFFF00"/>
                </a:solidFill>
              </a:rPr>
            </a:br>
            <a:r>
              <a:rPr lang="en-US" sz="4000" i="1" dirty="0" smtClean="0">
                <a:solidFill>
                  <a:schemeClr val="bg1"/>
                </a:solidFill>
              </a:rPr>
              <a:t>Paul Marie</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Tk1</a:t>
            </a:r>
            <a:r>
              <a:rPr lang="en-US" sz="4800" b="0" u="sng" dirty="0" smtClean="0">
                <a:solidFill>
                  <a:srgbClr val="FFFF00"/>
                </a:solidFill>
                <a:effectLst/>
              </a:rPr>
              <a:t>:</a:t>
            </a:r>
            <a:r>
              <a:rPr lang="en-US" sz="4800" b="0" dirty="0" smtClean="0">
                <a:solidFill>
                  <a:schemeClr val="bg1"/>
                </a:solidFill>
                <a:effectLst/>
              </a:rPr>
              <a:t> </a:t>
            </a:r>
            <a:r>
              <a:rPr lang="vi-VN" sz="4800" dirty="0">
                <a:solidFill>
                  <a:schemeClr val="bg1"/>
                </a:solidFill>
              </a:rPr>
              <a:t>  </a:t>
            </a:r>
            <a:r>
              <a:rPr lang="en-US" sz="4800" dirty="0" err="1" smtClean="0">
                <a:solidFill>
                  <a:schemeClr val="bg1"/>
                </a:solidFill>
              </a:rPr>
              <a:t>Người</a:t>
            </a:r>
            <a:r>
              <a:rPr lang="en-US" sz="4800" dirty="0" smtClean="0">
                <a:solidFill>
                  <a:schemeClr val="bg1"/>
                </a:solidFill>
              </a:rPr>
              <a:t> </a:t>
            </a:r>
            <a:r>
              <a:rPr lang="en-US" sz="4800" dirty="0" err="1" smtClean="0">
                <a:solidFill>
                  <a:schemeClr val="bg1"/>
                </a:solidFill>
              </a:rPr>
              <a:t>ra</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tung</a:t>
            </a:r>
            <a:r>
              <a:rPr lang="en-US" sz="4800" dirty="0" smtClean="0">
                <a:solidFill>
                  <a:schemeClr val="bg1"/>
                </a:solidFill>
              </a:rPr>
              <a:t> </a:t>
            </a:r>
            <a:r>
              <a:rPr lang="en-US" sz="4800" dirty="0" err="1" smtClean="0">
                <a:solidFill>
                  <a:schemeClr val="bg1"/>
                </a:solidFill>
              </a:rPr>
              <a:t>gieo</a:t>
            </a:r>
            <a:r>
              <a:rPr lang="en-US" sz="4800" dirty="0" smtClean="0">
                <a:solidFill>
                  <a:schemeClr val="bg1"/>
                </a:solidFill>
              </a:rPr>
              <a:t> </a:t>
            </a:r>
            <a:r>
              <a:rPr lang="en-US" sz="4800" dirty="0" err="1" smtClean="0">
                <a:solidFill>
                  <a:schemeClr val="bg1"/>
                </a:solidFill>
              </a:rPr>
              <a:t>ngàn</a:t>
            </a:r>
            <a:r>
              <a:rPr lang="en-US" sz="4800" dirty="0" smtClean="0">
                <a:solidFill>
                  <a:schemeClr val="bg1"/>
                </a:solidFill>
              </a:rPr>
              <a:t> </a:t>
            </a:r>
            <a:r>
              <a:rPr lang="en-US" sz="4800" dirty="0" err="1" smtClean="0">
                <a:solidFill>
                  <a:schemeClr val="bg1"/>
                </a:solidFill>
              </a:rPr>
              <a:t>giống</a:t>
            </a:r>
            <a:r>
              <a:rPr lang="en-US" sz="4800" dirty="0" smtClean="0">
                <a:solidFill>
                  <a:schemeClr val="bg1"/>
                </a:solidFill>
              </a:rPr>
              <a:t> </a:t>
            </a:r>
            <a:r>
              <a:rPr lang="en-US" sz="4800" dirty="0" err="1" smtClean="0">
                <a:solidFill>
                  <a:schemeClr val="bg1"/>
                </a:solidFill>
              </a:rPr>
              <a:t>lúa</a:t>
            </a:r>
            <a:r>
              <a:rPr lang="en-US" sz="4800" dirty="0" smtClean="0">
                <a:solidFill>
                  <a:schemeClr val="bg1"/>
                </a:solidFill>
              </a:rPr>
              <a:t> </a:t>
            </a:r>
            <a:r>
              <a:rPr lang="en-US" sz="4800" i="1" dirty="0" smtClean="0">
                <a:solidFill>
                  <a:schemeClr val="bg1"/>
                </a:solidFill>
              </a:rPr>
              <a:t>(</a:t>
            </a:r>
            <a:r>
              <a:rPr lang="en-US" sz="4800" i="1" dirty="0" err="1" smtClean="0">
                <a:solidFill>
                  <a:schemeClr val="bg1"/>
                </a:solidFill>
              </a:rPr>
              <a:t>ngàn</a:t>
            </a:r>
            <a:r>
              <a:rPr lang="en-US" sz="4800" i="1" dirty="0" smtClean="0">
                <a:solidFill>
                  <a:schemeClr val="bg1"/>
                </a:solidFill>
              </a:rPr>
              <a:t> </a:t>
            </a:r>
            <a:r>
              <a:rPr lang="en-US" sz="4800" i="1" dirty="0" err="1" smtClean="0">
                <a:solidFill>
                  <a:schemeClr val="bg1"/>
                </a:solidFill>
              </a:rPr>
              <a:t>giống</a:t>
            </a:r>
            <a:r>
              <a:rPr lang="en-US" sz="4800" i="1" dirty="0" smtClean="0">
                <a:solidFill>
                  <a:schemeClr val="bg1"/>
                </a:solidFill>
              </a:rPr>
              <a:t> </a:t>
            </a:r>
            <a:r>
              <a:rPr lang="en-US" sz="4800" i="1" dirty="0" err="1" smtClean="0">
                <a:solidFill>
                  <a:schemeClr val="bg1"/>
                </a:solidFill>
              </a:rPr>
              <a:t>lúa</a:t>
            </a:r>
            <a:r>
              <a:rPr lang="en-US" sz="4800" i="1" dirty="0" smtClean="0">
                <a:solidFill>
                  <a:schemeClr val="bg1"/>
                </a:solidFill>
              </a:rPr>
              <a:t>) </a:t>
            </a:r>
            <a:r>
              <a:rPr lang="en-US" sz="4800" dirty="0" smtClean="0">
                <a:solidFill>
                  <a:schemeClr val="bg1"/>
                </a:solidFill>
              </a:rPr>
              <a:t> </a:t>
            </a:r>
            <a:r>
              <a:rPr lang="en-US" sz="4800" dirty="0" err="1" smtClean="0">
                <a:solidFill>
                  <a:schemeClr val="bg1"/>
                </a:solidFill>
              </a:rPr>
              <a:t>Người</a:t>
            </a:r>
            <a:r>
              <a:rPr lang="en-US" sz="4800" dirty="0" smtClean="0">
                <a:solidFill>
                  <a:schemeClr val="bg1"/>
                </a:solidFill>
              </a:rPr>
              <a:t> </a:t>
            </a:r>
            <a:r>
              <a:rPr lang="en-US" sz="4800" dirty="0" err="1" smtClean="0">
                <a:solidFill>
                  <a:schemeClr val="bg1"/>
                </a:solidFill>
              </a:rPr>
              <a:t>mong</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mai</a:t>
            </a:r>
            <a:r>
              <a:rPr lang="en-US" sz="4800" dirty="0" smtClean="0">
                <a:solidFill>
                  <a:schemeClr val="bg1"/>
                </a:solidFill>
              </a:rPr>
              <a:t> </a:t>
            </a:r>
            <a:r>
              <a:rPr lang="en-US" sz="4800" dirty="0" err="1" smtClean="0">
                <a:solidFill>
                  <a:schemeClr val="bg1"/>
                </a:solidFill>
              </a:rPr>
              <a:t>sau</a:t>
            </a:r>
            <a:r>
              <a:rPr lang="en-US" sz="4800" dirty="0" smtClean="0">
                <a:solidFill>
                  <a:schemeClr val="bg1"/>
                </a:solidFill>
              </a:rPr>
              <a:t> </a:t>
            </a:r>
            <a:r>
              <a:rPr lang="en-US" sz="4800" dirty="0" err="1" smtClean="0">
                <a:solidFill>
                  <a:schemeClr val="bg1"/>
                </a:solidFill>
              </a:rPr>
              <a:t>ruộng</a:t>
            </a:r>
            <a:r>
              <a:rPr lang="en-US" sz="4800" dirty="0" smtClean="0">
                <a:solidFill>
                  <a:schemeClr val="bg1"/>
                </a:solidFill>
              </a:rPr>
              <a:t> </a:t>
            </a:r>
            <a:r>
              <a:rPr lang="en-US" sz="4800" dirty="0" err="1" smtClean="0">
                <a:solidFill>
                  <a:schemeClr val="bg1"/>
                </a:solidFill>
              </a:rPr>
              <a:t>lúa</a:t>
            </a:r>
            <a:r>
              <a:rPr lang="en-US" sz="4800" dirty="0" smtClean="0">
                <a:solidFill>
                  <a:schemeClr val="bg1"/>
                </a:solidFill>
              </a:rPr>
              <a:t> </a:t>
            </a:r>
            <a:r>
              <a:rPr lang="en-US" sz="4800" dirty="0" err="1" smtClean="0">
                <a:solidFill>
                  <a:schemeClr val="bg1"/>
                </a:solidFill>
              </a:rPr>
              <a:t>vàng</a:t>
            </a:r>
            <a:r>
              <a:rPr lang="en-US" sz="4800" dirty="0" smtClean="0">
                <a:solidFill>
                  <a:schemeClr val="bg1"/>
                </a:solidFill>
              </a:rPr>
              <a:t> </a:t>
            </a:r>
            <a:r>
              <a:rPr lang="en-US" sz="4800" i="1" dirty="0" smtClean="0">
                <a:solidFill>
                  <a:schemeClr val="bg1"/>
                </a:solidFill>
              </a:rPr>
              <a:t>(</a:t>
            </a:r>
            <a:r>
              <a:rPr lang="en-US" sz="4800" i="1" dirty="0" err="1" smtClean="0">
                <a:solidFill>
                  <a:schemeClr val="bg1"/>
                </a:solidFill>
              </a:rPr>
              <a:t>ruông</a:t>
            </a:r>
            <a:r>
              <a:rPr lang="en-US" sz="4800" i="1" dirty="0" smtClean="0">
                <a:solidFill>
                  <a:schemeClr val="bg1"/>
                </a:solidFill>
              </a:rPr>
              <a:t> </a:t>
            </a:r>
            <a:r>
              <a:rPr lang="en-US" sz="4800" i="1" dirty="0" err="1" smtClean="0">
                <a:solidFill>
                  <a:schemeClr val="bg1"/>
                </a:solidFill>
              </a:rPr>
              <a:t>lúa</a:t>
            </a:r>
            <a:r>
              <a:rPr lang="en-US" sz="4800" i="1" dirty="0" smtClean="0">
                <a:solidFill>
                  <a:schemeClr val="bg1"/>
                </a:solidFill>
              </a:rPr>
              <a:t> </a:t>
            </a:r>
            <a:r>
              <a:rPr lang="en-US" sz="4800" i="1" dirty="0" err="1" smtClean="0">
                <a:solidFill>
                  <a:schemeClr val="bg1"/>
                </a:solidFill>
              </a:rPr>
              <a:t>vàng</a:t>
            </a:r>
            <a:r>
              <a:rPr lang="en-US" sz="4800" i="1" dirty="0" smtClean="0">
                <a:solidFill>
                  <a:schemeClr val="bg1"/>
                </a:solidFill>
              </a:rPr>
              <a:t>) </a:t>
            </a:r>
            <a:r>
              <a:rPr lang="en-US" sz="4800" dirty="0" err="1" smtClean="0">
                <a:solidFill>
                  <a:schemeClr val="bg1"/>
                </a:solidFill>
              </a:rPr>
              <a:t>Thù</a:t>
            </a:r>
            <a:r>
              <a:rPr lang="en-US" sz="4800" dirty="0" smtClean="0">
                <a:solidFill>
                  <a:schemeClr val="bg1"/>
                </a:solidFill>
              </a:rPr>
              <a:t> </a:t>
            </a:r>
            <a:r>
              <a:rPr lang="en-US" sz="4800" dirty="0" err="1" smtClean="0">
                <a:solidFill>
                  <a:schemeClr val="bg1"/>
                </a:solidFill>
              </a:rPr>
              <a:t>nhân</a:t>
            </a:r>
            <a:r>
              <a:rPr lang="en-US" sz="4800" dirty="0" smtClean="0">
                <a:solidFill>
                  <a:schemeClr val="bg1"/>
                </a:solidFill>
              </a:rPr>
              <a:t> </a:t>
            </a:r>
            <a:r>
              <a:rPr lang="en-US" sz="4800" dirty="0" err="1" smtClean="0">
                <a:solidFill>
                  <a:schemeClr val="bg1"/>
                </a:solidFill>
              </a:rPr>
              <a:t>mang</a:t>
            </a:r>
            <a:r>
              <a:rPr lang="en-US" sz="4800" dirty="0" smtClean="0">
                <a:solidFill>
                  <a:schemeClr val="bg1"/>
                </a:solidFill>
              </a:rPr>
              <a:t> </a:t>
            </a:r>
            <a:r>
              <a:rPr lang="en-US" sz="4800" dirty="0" err="1" smtClean="0">
                <a:solidFill>
                  <a:schemeClr val="bg1"/>
                </a:solidFill>
              </a:rPr>
              <a:t>trong</a:t>
            </a:r>
            <a:r>
              <a:rPr lang="en-US" sz="4800" dirty="0" smtClean="0">
                <a:solidFill>
                  <a:schemeClr val="bg1"/>
                </a:solidFill>
              </a:rPr>
              <a:t> </a:t>
            </a:r>
            <a:r>
              <a:rPr lang="en-US" sz="4800" dirty="0" err="1" smtClean="0">
                <a:solidFill>
                  <a:schemeClr val="bg1"/>
                </a:solidFill>
              </a:rPr>
              <a:t>tim</a:t>
            </a:r>
            <a:r>
              <a:rPr lang="en-US" sz="4800" dirty="0" smtClean="0">
                <a:solidFill>
                  <a:schemeClr val="bg1"/>
                </a:solidFill>
              </a:rPr>
              <a:t> </a:t>
            </a:r>
            <a:r>
              <a:rPr lang="en-US" sz="4800" dirty="0" err="1" smtClean="0">
                <a:solidFill>
                  <a:schemeClr val="bg1"/>
                </a:solidFill>
              </a:rPr>
              <a:t>nhiều</a:t>
            </a:r>
            <a:r>
              <a:rPr lang="en-US" sz="4800" dirty="0" smtClean="0">
                <a:solidFill>
                  <a:schemeClr val="bg1"/>
                </a:solidFill>
              </a:rPr>
              <a:t> </a:t>
            </a:r>
            <a:r>
              <a:rPr lang="en-US" sz="4800" dirty="0" err="1" smtClean="0">
                <a:solidFill>
                  <a:schemeClr val="bg1"/>
                </a:solidFill>
              </a:rPr>
              <a:t>dối</a:t>
            </a:r>
            <a:r>
              <a:rPr lang="en-US" sz="4800" dirty="0" smtClean="0">
                <a:solidFill>
                  <a:schemeClr val="bg1"/>
                </a:solidFill>
              </a:rPr>
              <a:t> </a:t>
            </a:r>
            <a:r>
              <a:rPr lang="en-US" sz="4800" dirty="0" err="1" smtClean="0">
                <a:solidFill>
                  <a:schemeClr val="bg1"/>
                </a:solidFill>
              </a:rPr>
              <a:t>trá</a:t>
            </a:r>
            <a:r>
              <a:rPr lang="en-US" sz="4800" dirty="0" smtClean="0">
                <a:solidFill>
                  <a:schemeClr val="bg1"/>
                </a:solidFill>
              </a:rPr>
              <a:t> </a:t>
            </a:r>
            <a:r>
              <a:rPr lang="en-US" sz="4800" i="1" dirty="0" smtClean="0">
                <a:solidFill>
                  <a:schemeClr val="bg1"/>
                </a:solidFill>
              </a:rPr>
              <a:t>(</a:t>
            </a:r>
            <a:r>
              <a:rPr lang="en-US" sz="4800" i="1" dirty="0" err="1">
                <a:solidFill>
                  <a:schemeClr val="bg1"/>
                </a:solidFill>
              </a:rPr>
              <a:t>nhiều</a:t>
            </a:r>
            <a:r>
              <a:rPr lang="en-US" sz="4800" i="1" dirty="0">
                <a:solidFill>
                  <a:schemeClr val="bg1"/>
                </a:solidFill>
              </a:rPr>
              <a:t> </a:t>
            </a:r>
            <a:r>
              <a:rPr lang="en-US" sz="4800" i="1" dirty="0" err="1">
                <a:solidFill>
                  <a:schemeClr val="bg1"/>
                </a:solidFill>
              </a:rPr>
              <a:t>dối</a:t>
            </a:r>
            <a:r>
              <a:rPr lang="en-US" sz="4800" i="1" dirty="0">
                <a:solidFill>
                  <a:schemeClr val="bg1"/>
                </a:solidFill>
              </a:rPr>
              <a:t> </a:t>
            </a:r>
            <a:r>
              <a:rPr lang="en-US" sz="4800" i="1" dirty="0" err="1" smtClean="0">
                <a:solidFill>
                  <a:schemeClr val="bg1"/>
                </a:solidFill>
              </a:rPr>
              <a:t>trá</a:t>
            </a:r>
            <a:r>
              <a:rPr lang="en-US" sz="4800" i="1" dirty="0" smtClean="0">
                <a:solidFill>
                  <a:schemeClr val="bg1"/>
                </a:solidFill>
              </a:rPr>
              <a:t>) </a:t>
            </a:r>
            <a:r>
              <a:rPr lang="en-US" sz="4800" i="1" dirty="0" err="1" smtClean="0">
                <a:solidFill>
                  <a:schemeClr val="bg1"/>
                </a:solidFill>
              </a:rPr>
              <a:t>Chờ</a:t>
            </a:r>
            <a:r>
              <a:rPr lang="en-US" sz="4800" i="1" dirty="0" smtClean="0">
                <a:solidFill>
                  <a:schemeClr val="bg1"/>
                </a:solidFill>
              </a:rPr>
              <a:t> </a:t>
            </a:r>
            <a:r>
              <a:rPr lang="en-US" sz="4800" i="1" dirty="0" err="1" smtClean="0">
                <a:solidFill>
                  <a:schemeClr val="bg1"/>
                </a:solidFill>
              </a:rPr>
              <a:t>đêm</a:t>
            </a:r>
            <a:r>
              <a:rPr lang="en-US" sz="4800" i="1" dirty="0" smtClean="0">
                <a:solidFill>
                  <a:schemeClr val="bg1"/>
                </a:solidFill>
              </a:rPr>
              <a:t> </a:t>
            </a:r>
            <a:r>
              <a:rPr lang="en-US" sz="4800" i="1" dirty="0" err="1" smtClean="0">
                <a:solidFill>
                  <a:schemeClr val="bg1"/>
                </a:solidFill>
              </a:rPr>
              <a:t>đen</a:t>
            </a:r>
            <a:r>
              <a:rPr lang="en-US" sz="4800" i="1" dirty="0" smtClean="0">
                <a:solidFill>
                  <a:schemeClr val="bg1"/>
                </a:solidFill>
              </a:rPr>
              <a:t> </a:t>
            </a:r>
            <a:r>
              <a:rPr lang="en-US" sz="4800" i="1" dirty="0" err="1" smtClean="0">
                <a:solidFill>
                  <a:schemeClr val="bg1"/>
                </a:solidFill>
              </a:rPr>
              <a:t>trời</a:t>
            </a:r>
            <a:r>
              <a:rPr lang="en-US" sz="4800" i="1" dirty="0" smtClean="0">
                <a:solidFill>
                  <a:schemeClr val="bg1"/>
                </a:solidFill>
              </a:rPr>
              <a:t> </a:t>
            </a:r>
            <a:r>
              <a:rPr lang="en-US" sz="4800" i="1" dirty="0" err="1" smtClean="0">
                <a:solidFill>
                  <a:schemeClr val="bg1"/>
                </a:solidFill>
              </a:rPr>
              <a:t>tối</a:t>
            </a:r>
            <a:r>
              <a:rPr lang="en-US" sz="4800" i="1" dirty="0" smtClean="0">
                <a:solidFill>
                  <a:schemeClr val="bg1"/>
                </a:solidFill>
              </a:rPr>
              <a:t> </a:t>
            </a:r>
            <a:r>
              <a:rPr lang="en-US" sz="4800" i="1" dirty="0" err="1" smtClean="0">
                <a:solidFill>
                  <a:schemeClr val="bg1"/>
                </a:solidFill>
              </a:rPr>
              <a:t>gieo</a:t>
            </a:r>
            <a:r>
              <a:rPr lang="en-US" sz="4800" i="1" dirty="0" smtClean="0">
                <a:solidFill>
                  <a:schemeClr val="bg1"/>
                </a:solidFill>
              </a:rPr>
              <a:t> </a:t>
            </a:r>
            <a:r>
              <a:rPr lang="en-US" sz="4800" i="1" dirty="0" err="1" smtClean="0">
                <a:solidFill>
                  <a:schemeClr val="bg1"/>
                </a:solidFill>
              </a:rPr>
              <a:t>cỏ</a:t>
            </a:r>
            <a:r>
              <a:rPr lang="en-US" sz="4800" i="1" dirty="0" smtClean="0">
                <a:solidFill>
                  <a:schemeClr val="bg1"/>
                </a:solidFill>
              </a:rPr>
              <a:t> </a:t>
            </a:r>
            <a:r>
              <a:rPr lang="en-US" sz="4800" i="1" dirty="0" err="1" smtClean="0">
                <a:solidFill>
                  <a:schemeClr val="bg1"/>
                </a:solidFill>
              </a:rPr>
              <a:t>lùng</a:t>
            </a:r>
            <a:r>
              <a:rPr lang="en-US" sz="4800" i="1" dirty="0" smtClean="0">
                <a:solidFill>
                  <a:schemeClr val="bg1"/>
                </a:solidFill>
              </a:rPr>
              <a:t> </a:t>
            </a:r>
            <a:r>
              <a:rPr lang="en-US" sz="4800" dirty="0" smtClean="0">
                <a:solidFill>
                  <a:schemeClr val="bg1"/>
                </a:solidFill>
              </a:rPr>
              <a:t>(</a:t>
            </a:r>
            <a:r>
              <a:rPr lang="en-US" sz="4800" dirty="0" err="1" smtClean="0">
                <a:solidFill>
                  <a:schemeClr val="bg1"/>
                </a:solidFill>
              </a:rPr>
              <a:t>gieo</a:t>
            </a:r>
            <a:r>
              <a:rPr lang="en-US" sz="4800" dirty="0" smtClean="0">
                <a:solidFill>
                  <a:schemeClr val="bg1"/>
                </a:solidFill>
              </a:rPr>
              <a:t> </a:t>
            </a:r>
            <a:r>
              <a:rPr lang="en-US" sz="4800" dirty="0" err="1" smtClean="0">
                <a:solidFill>
                  <a:schemeClr val="bg1"/>
                </a:solidFill>
              </a:rPr>
              <a:t>cỏ</a:t>
            </a:r>
            <a:r>
              <a:rPr lang="en-US" sz="4800" dirty="0" smtClean="0">
                <a:solidFill>
                  <a:schemeClr val="bg1"/>
                </a:solidFill>
              </a:rPr>
              <a:t> </a:t>
            </a:r>
            <a:r>
              <a:rPr lang="en-US" sz="4800" dirty="0" err="1" smtClean="0">
                <a:solidFill>
                  <a:schemeClr val="bg1"/>
                </a:solidFill>
              </a:rPr>
              <a:t>lùng</a:t>
            </a:r>
            <a:r>
              <a:rPr lang="en-US" sz="4800" dirty="0" smtClean="0">
                <a:solidFill>
                  <a:schemeClr val="bg1"/>
                </a:solidFill>
              </a:rPr>
              <a:t>). </a:t>
            </a:r>
            <a:r>
              <a:rPr lang="en-US" sz="4800" i="1" dirty="0" smtClean="0">
                <a:solidFill>
                  <a:schemeClr val="bg1"/>
                </a:solidFill>
              </a:rPr>
              <a:t> </a:t>
            </a:r>
            <a:endParaRPr lang="vi-VN" sz="4800" i="1" dirty="0">
              <a:solidFill>
                <a:schemeClr val="bg1"/>
              </a:solidFill>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en-US" sz="4600" dirty="0" err="1" smtClean="0">
                <a:solidFill>
                  <a:schemeClr val="bg1"/>
                </a:solidFill>
              </a:rPr>
              <a:t>Rồi</a:t>
            </a:r>
            <a:r>
              <a:rPr lang="en-US" sz="4600" dirty="0" smtClean="0">
                <a:solidFill>
                  <a:schemeClr val="bg1"/>
                </a:solidFill>
              </a:rPr>
              <a:t> </a:t>
            </a:r>
            <a:r>
              <a:rPr lang="en-US" sz="4600" dirty="0" err="1" smtClean="0">
                <a:solidFill>
                  <a:schemeClr val="bg1"/>
                </a:solidFill>
              </a:rPr>
              <a:t>lúa</a:t>
            </a:r>
            <a:r>
              <a:rPr lang="en-US" sz="4600" dirty="0" smtClean="0">
                <a:solidFill>
                  <a:schemeClr val="bg1"/>
                </a:solidFill>
              </a:rPr>
              <a:t> </a:t>
            </a:r>
            <a:r>
              <a:rPr lang="en-US" sz="4600" dirty="0" err="1" smtClean="0">
                <a:solidFill>
                  <a:schemeClr val="bg1"/>
                </a:solidFill>
              </a:rPr>
              <a:t>trổ</a:t>
            </a:r>
            <a:r>
              <a:rPr lang="en-US" sz="4600" dirty="0" smtClean="0">
                <a:solidFill>
                  <a:schemeClr val="bg1"/>
                </a:solidFill>
              </a:rPr>
              <a:t> </a:t>
            </a:r>
            <a:r>
              <a:rPr lang="en-US" sz="4600" dirty="0" err="1" smtClean="0">
                <a:solidFill>
                  <a:schemeClr val="bg1"/>
                </a:solidFill>
              </a:rPr>
              <a:t>bông</a:t>
            </a:r>
            <a:r>
              <a:rPr lang="en-US" sz="4600" dirty="0" smtClean="0">
                <a:solidFill>
                  <a:schemeClr val="bg1"/>
                </a:solidFill>
              </a:rPr>
              <a:t> </a:t>
            </a:r>
            <a:r>
              <a:rPr lang="en-US" sz="4600" dirty="0" err="1" smtClean="0">
                <a:solidFill>
                  <a:schemeClr val="bg1"/>
                </a:solidFill>
              </a:rPr>
              <a:t>cỏ</a:t>
            </a:r>
            <a:r>
              <a:rPr lang="en-US" sz="4600" dirty="0" smtClean="0">
                <a:solidFill>
                  <a:schemeClr val="bg1"/>
                </a:solidFill>
              </a:rPr>
              <a:t> </a:t>
            </a:r>
            <a:r>
              <a:rPr lang="en-US" sz="4600" dirty="0" err="1" smtClean="0">
                <a:solidFill>
                  <a:schemeClr val="bg1"/>
                </a:solidFill>
              </a:rPr>
              <a:t>lùng</a:t>
            </a:r>
            <a:r>
              <a:rPr lang="en-US" sz="4600" dirty="0" smtClean="0">
                <a:solidFill>
                  <a:schemeClr val="bg1"/>
                </a:solidFill>
              </a:rPr>
              <a:t> </a:t>
            </a:r>
            <a:r>
              <a:rPr lang="en-US" sz="4600" dirty="0" err="1" smtClean="0">
                <a:solidFill>
                  <a:schemeClr val="bg1"/>
                </a:solidFill>
              </a:rPr>
              <a:t>cũng</a:t>
            </a:r>
            <a:r>
              <a:rPr lang="en-US" sz="4600" dirty="0" smtClean="0">
                <a:solidFill>
                  <a:schemeClr val="bg1"/>
                </a:solidFill>
              </a:rPr>
              <a:t> </a:t>
            </a:r>
            <a:r>
              <a:rPr lang="en-US" sz="4600" dirty="0" err="1" smtClean="0">
                <a:solidFill>
                  <a:schemeClr val="bg1"/>
                </a:solidFill>
              </a:rPr>
              <a:t>tốt</a:t>
            </a:r>
            <a:r>
              <a:rPr lang="en-US" sz="4600" dirty="0" smtClean="0">
                <a:solidFill>
                  <a:schemeClr val="bg1"/>
                </a:solidFill>
              </a:rPr>
              <a:t> </a:t>
            </a:r>
            <a:r>
              <a:rPr lang="en-US" sz="4600" dirty="0" err="1" smtClean="0">
                <a:solidFill>
                  <a:schemeClr val="bg1"/>
                </a:solidFill>
              </a:rPr>
              <a:t>xanh</a:t>
            </a:r>
            <a:r>
              <a:rPr lang="en-US" sz="4600" dirty="0" smtClean="0">
                <a:solidFill>
                  <a:schemeClr val="bg1"/>
                </a:solidFill>
              </a:rPr>
              <a:t>. </a:t>
            </a:r>
            <a:r>
              <a:rPr lang="en-US" sz="4600" dirty="0" err="1" smtClean="0">
                <a:solidFill>
                  <a:schemeClr val="bg1"/>
                </a:solidFill>
              </a:rPr>
              <a:t>Lời</a:t>
            </a:r>
            <a:r>
              <a:rPr lang="en-US" sz="4600" dirty="0" smtClean="0">
                <a:solidFill>
                  <a:schemeClr val="bg1"/>
                </a:solidFill>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và</a:t>
            </a:r>
            <a:r>
              <a:rPr lang="en-US" sz="4600" dirty="0" smtClean="0">
                <a:solidFill>
                  <a:schemeClr val="bg1"/>
                </a:solidFill>
              </a:rPr>
              <a:t> </a:t>
            </a:r>
            <a:r>
              <a:rPr lang="en-US" sz="4600" dirty="0" err="1" smtClean="0">
                <a:solidFill>
                  <a:schemeClr val="bg1"/>
                </a:solidFill>
              </a:rPr>
              <a:t>gian</a:t>
            </a:r>
            <a:r>
              <a:rPr lang="en-US" sz="4600" dirty="0" smtClean="0">
                <a:solidFill>
                  <a:schemeClr val="bg1"/>
                </a:solidFill>
              </a:rPr>
              <a:t> </a:t>
            </a:r>
            <a:r>
              <a:rPr lang="en-US" sz="4600" dirty="0" err="1" smtClean="0">
                <a:solidFill>
                  <a:schemeClr val="bg1"/>
                </a:solidFill>
              </a:rPr>
              <a:t>ngoa</a:t>
            </a:r>
            <a:r>
              <a:rPr lang="en-US" sz="4600" dirty="0" smtClean="0">
                <a:solidFill>
                  <a:schemeClr val="bg1"/>
                </a:solidFill>
              </a:rPr>
              <a:t> </a:t>
            </a:r>
            <a:r>
              <a:rPr lang="en-US" sz="4600" dirty="0" err="1" smtClean="0">
                <a:solidFill>
                  <a:schemeClr val="bg1"/>
                </a:solidFill>
              </a:rPr>
              <a:t>cùng</a:t>
            </a:r>
            <a:r>
              <a:rPr lang="en-US" sz="4600" dirty="0" smtClean="0">
                <a:solidFill>
                  <a:schemeClr val="bg1"/>
                </a:solidFill>
              </a:rPr>
              <a:t> </a:t>
            </a:r>
            <a:r>
              <a:rPr lang="en-US" sz="4600" dirty="0" err="1" smtClean="0">
                <a:solidFill>
                  <a:schemeClr val="bg1"/>
                </a:solidFill>
              </a:rPr>
              <a:t>bước</a:t>
            </a:r>
            <a:r>
              <a:rPr lang="en-US" sz="4600" dirty="0" smtClean="0">
                <a:solidFill>
                  <a:schemeClr val="bg1"/>
                </a:solidFill>
              </a:rPr>
              <a:t> song </a:t>
            </a:r>
            <a:r>
              <a:rPr lang="en-US" sz="4600" dirty="0" err="1" smtClean="0">
                <a:solidFill>
                  <a:schemeClr val="bg1"/>
                </a:solidFill>
              </a:rPr>
              <a:t>hành</a:t>
            </a:r>
            <a:r>
              <a:rPr lang="en-US" sz="4600" dirty="0" smtClean="0">
                <a:solidFill>
                  <a:schemeClr val="bg1"/>
                </a:solidFill>
              </a:rPr>
              <a:t>. </a:t>
            </a:r>
            <a:r>
              <a:rPr lang="en-US" sz="4600" dirty="0" err="1" smtClean="0">
                <a:solidFill>
                  <a:schemeClr val="bg1"/>
                </a:solidFill>
              </a:rPr>
              <a:t>Đến</a:t>
            </a:r>
            <a:r>
              <a:rPr lang="en-US" sz="4600" dirty="0" smtClean="0">
                <a:solidFill>
                  <a:schemeClr val="bg1"/>
                </a:solidFill>
              </a:rPr>
              <a:t> </a:t>
            </a:r>
            <a:r>
              <a:rPr lang="en-US" sz="4600" dirty="0" err="1" smtClean="0">
                <a:solidFill>
                  <a:schemeClr val="bg1"/>
                </a:solidFill>
              </a:rPr>
              <a:t>mai</a:t>
            </a:r>
            <a:r>
              <a:rPr lang="en-US" sz="4600" dirty="0" smtClean="0">
                <a:solidFill>
                  <a:schemeClr val="bg1"/>
                </a:solidFill>
              </a:rPr>
              <a:t> </a:t>
            </a:r>
            <a:r>
              <a:rPr lang="en-US" sz="4600" dirty="0" err="1" smtClean="0">
                <a:solidFill>
                  <a:schemeClr val="bg1"/>
                </a:solidFill>
              </a:rPr>
              <a:t>sau</a:t>
            </a:r>
            <a:r>
              <a:rPr lang="en-US" sz="4600" dirty="0" smtClean="0">
                <a:solidFill>
                  <a:schemeClr val="bg1"/>
                </a:solidFill>
              </a:rPr>
              <a:t> </a:t>
            </a:r>
            <a:r>
              <a:rPr lang="en-US" sz="4600" dirty="0" err="1" smtClean="0">
                <a:solidFill>
                  <a:schemeClr val="bg1"/>
                </a:solidFill>
              </a:rPr>
              <a:t>kia</a:t>
            </a:r>
            <a:r>
              <a:rPr lang="en-US" sz="4600" dirty="0" smtClean="0">
                <a:solidFill>
                  <a:schemeClr val="bg1"/>
                </a:solidFill>
              </a:rPr>
              <a:t>, </a:t>
            </a:r>
            <a:r>
              <a:rPr lang="en-US" sz="4600" dirty="0" err="1" smtClean="0">
                <a:solidFill>
                  <a:schemeClr val="bg1"/>
                </a:solidFill>
              </a:rPr>
              <a:t>dữ</a:t>
            </a:r>
            <a:r>
              <a:rPr lang="en-US" sz="4600" dirty="0" smtClean="0">
                <a:solidFill>
                  <a:schemeClr val="bg1"/>
                </a:solidFill>
              </a:rPr>
              <a:t> </a:t>
            </a:r>
            <a:r>
              <a:rPr lang="en-US" sz="4600" dirty="0" err="1" smtClean="0">
                <a:solidFill>
                  <a:schemeClr val="bg1"/>
                </a:solidFill>
              </a:rPr>
              <a:t>ôm</a:t>
            </a:r>
            <a:r>
              <a:rPr lang="en-US" sz="4600" dirty="0" smtClean="0">
                <a:solidFill>
                  <a:schemeClr val="bg1"/>
                </a:solidFill>
              </a:rPr>
              <a:t> </a:t>
            </a:r>
            <a:r>
              <a:rPr lang="en-US" sz="4600" dirty="0" err="1" smtClean="0">
                <a:solidFill>
                  <a:schemeClr val="bg1"/>
                </a:solidFill>
              </a:rPr>
              <a:t>đau</a:t>
            </a:r>
            <a:r>
              <a:rPr lang="en-US" sz="4600" dirty="0" smtClean="0">
                <a:solidFill>
                  <a:schemeClr val="bg1"/>
                </a:solidFill>
              </a:rPr>
              <a:t> </a:t>
            </a:r>
            <a:r>
              <a:rPr lang="en-US" sz="4600" dirty="0" err="1" smtClean="0">
                <a:solidFill>
                  <a:schemeClr val="bg1"/>
                </a:solidFill>
              </a:rPr>
              <a:t>thương</a:t>
            </a:r>
            <a:r>
              <a:rPr lang="en-US" sz="4600" dirty="0" smtClean="0">
                <a:solidFill>
                  <a:schemeClr val="bg1"/>
                </a:solidFill>
              </a:rPr>
              <a:t>, </a:t>
            </a:r>
            <a:r>
              <a:rPr lang="en-US" sz="4600" dirty="0" err="1" smtClean="0">
                <a:solidFill>
                  <a:schemeClr val="bg1"/>
                </a:solidFill>
              </a:rPr>
              <a:t>lành</a:t>
            </a:r>
            <a:r>
              <a:rPr lang="en-US" sz="4600" dirty="0" smtClean="0">
                <a:solidFill>
                  <a:schemeClr val="bg1"/>
                </a:solidFill>
              </a:rPr>
              <a:t> </a:t>
            </a:r>
            <a:r>
              <a:rPr lang="en-US" sz="4600" dirty="0" err="1" smtClean="0">
                <a:solidFill>
                  <a:schemeClr val="bg1"/>
                </a:solidFill>
              </a:rPr>
              <a:t>vui</a:t>
            </a:r>
            <a:r>
              <a:rPr lang="en-US" sz="4600" dirty="0" smtClean="0">
                <a:solidFill>
                  <a:schemeClr val="bg1"/>
                </a:solidFill>
              </a:rPr>
              <a:t> </a:t>
            </a:r>
            <a:r>
              <a:rPr lang="en-US" sz="4600" dirty="0" err="1" smtClean="0">
                <a:solidFill>
                  <a:schemeClr val="bg1"/>
                </a:solidFill>
              </a:rPr>
              <a:t>thiên</a:t>
            </a:r>
            <a:r>
              <a:rPr lang="en-US" sz="4600" dirty="0" smtClean="0">
                <a:solidFill>
                  <a:schemeClr val="bg1"/>
                </a:solidFill>
              </a:rPr>
              <a:t> </a:t>
            </a:r>
            <a:r>
              <a:rPr lang="en-US" sz="4600" dirty="0" err="1" smtClean="0">
                <a:solidFill>
                  <a:schemeClr val="bg1"/>
                </a:solidFill>
              </a:rPr>
              <a:t>đường</a:t>
            </a:r>
            <a:r>
              <a:rPr lang="en-US" sz="4600" dirty="0" smtClean="0">
                <a:solidFill>
                  <a:schemeClr val="bg1"/>
                </a:solidFill>
              </a:rPr>
              <a:t>.</a:t>
            </a: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Tk2</a:t>
            </a:r>
            <a:r>
              <a:rPr lang="en-US" sz="4800" b="0" u="sng" dirty="0" smtClean="0">
                <a:solidFill>
                  <a:srgbClr val="FFFF00"/>
                </a:solidFill>
                <a:effectLst/>
              </a:rPr>
              <a:t>:</a:t>
            </a:r>
            <a:r>
              <a:rPr lang="en-US" sz="4800" b="0" dirty="0" smtClean="0">
                <a:solidFill>
                  <a:schemeClr val="bg1"/>
                </a:solidFill>
                <a:effectLst/>
              </a:rPr>
              <a:t> </a:t>
            </a:r>
            <a:r>
              <a:rPr lang="vi-VN" sz="4800" dirty="0" smtClean="0">
                <a:solidFill>
                  <a:schemeClr val="bg1"/>
                </a:solidFill>
              </a:rPr>
              <a:t>  </a:t>
            </a:r>
            <a:r>
              <a:rPr lang="en-US" sz="4800" dirty="0" err="1" smtClean="0">
                <a:solidFill>
                  <a:schemeClr val="bg1"/>
                </a:solidFill>
              </a:rPr>
              <a:t>Người</a:t>
            </a:r>
            <a:r>
              <a:rPr lang="en-US" sz="4800" dirty="0" smtClean="0">
                <a:solidFill>
                  <a:schemeClr val="bg1"/>
                </a:solidFill>
              </a:rPr>
              <a:t> </a:t>
            </a:r>
            <a:r>
              <a:rPr lang="en-US" sz="4800" dirty="0" err="1" smtClean="0">
                <a:solidFill>
                  <a:schemeClr val="bg1"/>
                </a:solidFill>
              </a:rPr>
              <a:t>tung</a:t>
            </a:r>
            <a:r>
              <a:rPr lang="en-US" sz="4800" dirty="0" smtClean="0">
                <a:solidFill>
                  <a:schemeClr val="bg1"/>
                </a:solidFill>
              </a:rPr>
              <a:t> </a:t>
            </a:r>
            <a:r>
              <a:rPr lang="en-US" sz="4800" dirty="0" err="1" smtClean="0">
                <a:solidFill>
                  <a:schemeClr val="bg1"/>
                </a:solidFill>
              </a:rPr>
              <a:t>gieo</a:t>
            </a:r>
            <a:r>
              <a:rPr lang="en-US" sz="4800" dirty="0" smtClean="0">
                <a:solidFill>
                  <a:schemeClr val="bg1"/>
                </a:solidFill>
              </a:rPr>
              <a:t>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chính</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i="1" dirty="0" smtClean="0">
                <a:solidFill>
                  <a:schemeClr val="bg1"/>
                </a:solidFill>
              </a:rPr>
              <a:t>(</a:t>
            </a:r>
            <a:r>
              <a:rPr lang="en-US" sz="4800" i="1" dirty="0" err="1" smtClean="0">
                <a:solidFill>
                  <a:schemeClr val="bg1"/>
                </a:solidFill>
              </a:rPr>
              <a:t>là</a:t>
            </a:r>
            <a:r>
              <a:rPr lang="en-US" sz="4800" i="1" dirty="0" smtClean="0">
                <a:solidFill>
                  <a:schemeClr val="bg1"/>
                </a:solidFill>
              </a:rPr>
              <a:t> </a:t>
            </a:r>
            <a:r>
              <a:rPr lang="en-US" sz="4800" i="1" dirty="0" err="1" smtClean="0">
                <a:solidFill>
                  <a:schemeClr val="bg1"/>
                </a:solidFill>
              </a:rPr>
              <a:t>chình</a:t>
            </a:r>
            <a:r>
              <a:rPr lang="en-US" sz="4800" i="1" dirty="0" smtClean="0">
                <a:solidFill>
                  <a:schemeClr val="bg1"/>
                </a:solidFill>
              </a:rPr>
              <a:t> </a:t>
            </a:r>
            <a:r>
              <a:rPr lang="en-US" sz="4800" i="1" dirty="0" err="1" smtClean="0">
                <a:solidFill>
                  <a:schemeClr val="bg1"/>
                </a:solidFill>
              </a:rPr>
              <a:t>Chúa</a:t>
            </a:r>
            <a:r>
              <a:rPr lang="en-US" sz="4800" i="1" dirty="0" smtClean="0">
                <a:solidFill>
                  <a:schemeClr val="bg1"/>
                </a:solidFill>
              </a:rPr>
              <a:t>) </a:t>
            </a:r>
            <a:r>
              <a:rPr lang="en-US" sz="4800" dirty="0" err="1" smtClean="0">
                <a:solidFill>
                  <a:schemeClr val="bg1"/>
                </a:solidFill>
              </a:rPr>
              <a:t>Ruộng</a:t>
            </a:r>
            <a:r>
              <a:rPr lang="en-US" sz="4800" dirty="0" smtClean="0">
                <a:solidFill>
                  <a:schemeClr val="bg1"/>
                </a:solidFill>
              </a:rPr>
              <a:t> </a:t>
            </a:r>
            <a:r>
              <a:rPr lang="en-US" sz="4800" dirty="0" err="1" smtClean="0">
                <a:solidFill>
                  <a:schemeClr val="bg1"/>
                </a:solidFill>
              </a:rPr>
              <a:t>mai</a:t>
            </a:r>
            <a:r>
              <a:rPr lang="en-US" sz="4800" dirty="0" smtClean="0">
                <a:solidFill>
                  <a:schemeClr val="bg1"/>
                </a:solidFill>
              </a:rPr>
              <a:t> </a:t>
            </a:r>
            <a:r>
              <a:rPr lang="en-US" sz="4800" dirty="0" err="1" smtClean="0">
                <a:solidFill>
                  <a:schemeClr val="bg1"/>
                </a:solidFill>
              </a:rPr>
              <a:t>sau</a:t>
            </a:r>
            <a:r>
              <a:rPr lang="en-US" sz="4800" dirty="0" smtClean="0">
                <a:solidFill>
                  <a:schemeClr val="bg1"/>
                </a:solidFill>
              </a:rPr>
              <a:t> </a:t>
            </a:r>
            <a:r>
              <a:rPr lang="en-US" sz="4800" dirty="0" err="1" smtClean="0">
                <a:solidFill>
                  <a:schemeClr val="bg1"/>
                </a:solidFill>
              </a:rPr>
              <a:t>đơm</a:t>
            </a:r>
            <a:r>
              <a:rPr lang="en-US" sz="4800" dirty="0" smtClean="0">
                <a:solidFill>
                  <a:schemeClr val="bg1"/>
                </a:solidFill>
              </a:rPr>
              <a:t> </a:t>
            </a:r>
            <a:r>
              <a:rPr lang="en-US" sz="4800" dirty="0" err="1" smtClean="0">
                <a:solidFill>
                  <a:schemeClr val="bg1"/>
                </a:solidFill>
              </a:rPr>
              <a:t>bông</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thế</a:t>
            </a:r>
            <a:r>
              <a:rPr lang="en-US" sz="4800" dirty="0" smtClean="0">
                <a:solidFill>
                  <a:schemeClr val="bg1"/>
                </a:solidFill>
              </a:rPr>
              <a:t> </a:t>
            </a:r>
            <a:r>
              <a:rPr lang="en-US" sz="4800" dirty="0" err="1" smtClean="0">
                <a:solidFill>
                  <a:schemeClr val="bg1"/>
                </a:solidFill>
              </a:rPr>
              <a:t>trần</a:t>
            </a:r>
            <a:r>
              <a:rPr lang="en-US" sz="4800" dirty="0" smtClean="0">
                <a:solidFill>
                  <a:schemeClr val="bg1"/>
                </a:solidFill>
              </a:rPr>
              <a:t> </a:t>
            </a:r>
            <a:r>
              <a:rPr lang="en-US" sz="4800" i="1" dirty="0" smtClean="0">
                <a:solidFill>
                  <a:schemeClr val="bg1"/>
                </a:solidFill>
              </a:rPr>
              <a:t>(</a:t>
            </a:r>
            <a:r>
              <a:rPr lang="en-US" sz="4800" i="1" dirty="0" err="1" smtClean="0">
                <a:solidFill>
                  <a:schemeClr val="bg1"/>
                </a:solidFill>
              </a:rPr>
              <a:t>là</a:t>
            </a:r>
            <a:r>
              <a:rPr lang="en-US" sz="4800" i="1" dirty="0" smtClean="0">
                <a:solidFill>
                  <a:schemeClr val="bg1"/>
                </a:solidFill>
              </a:rPr>
              <a:t> </a:t>
            </a:r>
            <a:r>
              <a:rPr lang="en-US" sz="4800" i="1" dirty="0" err="1" smtClean="0">
                <a:solidFill>
                  <a:schemeClr val="bg1"/>
                </a:solidFill>
              </a:rPr>
              <a:t>thế</a:t>
            </a:r>
            <a:r>
              <a:rPr lang="en-US" sz="4800" i="1" dirty="0" smtClean="0">
                <a:solidFill>
                  <a:schemeClr val="bg1"/>
                </a:solidFill>
              </a:rPr>
              <a:t> </a:t>
            </a:r>
            <a:r>
              <a:rPr lang="en-US" sz="4800" i="1" dirty="0" err="1" smtClean="0">
                <a:solidFill>
                  <a:schemeClr val="bg1"/>
                </a:solidFill>
              </a:rPr>
              <a:t>trần</a:t>
            </a:r>
            <a:r>
              <a:rPr lang="en-US" sz="4800" i="1" dirty="0" smtClean="0">
                <a:solidFill>
                  <a:schemeClr val="bg1"/>
                </a:solidFill>
              </a:rPr>
              <a:t>) </a:t>
            </a:r>
            <a:r>
              <a:rPr lang="en-US" sz="4800" dirty="0" err="1">
                <a:solidFill>
                  <a:schemeClr val="bg1"/>
                </a:solidFill>
              </a:rPr>
              <a:t>Thù</a:t>
            </a:r>
            <a:r>
              <a:rPr lang="en-US" sz="4800" dirty="0">
                <a:solidFill>
                  <a:schemeClr val="bg1"/>
                </a:solidFill>
              </a:rPr>
              <a:t> </a:t>
            </a:r>
            <a:r>
              <a:rPr lang="en-US" sz="4800" dirty="0" err="1">
                <a:solidFill>
                  <a:schemeClr val="bg1"/>
                </a:solidFill>
              </a:rPr>
              <a:t>nhân</a:t>
            </a:r>
            <a:r>
              <a:rPr lang="en-US" sz="4800" dirty="0">
                <a:solidFill>
                  <a:schemeClr val="bg1"/>
                </a:solidFill>
              </a:rPr>
              <a:t> </a:t>
            </a:r>
            <a:r>
              <a:rPr lang="en-US" sz="4800" dirty="0" err="1">
                <a:solidFill>
                  <a:schemeClr val="bg1"/>
                </a:solidFill>
              </a:rPr>
              <a:t>mang</a:t>
            </a:r>
            <a:r>
              <a:rPr lang="en-US" sz="4800" dirty="0">
                <a:solidFill>
                  <a:schemeClr val="bg1"/>
                </a:solidFill>
              </a:rPr>
              <a:t> </a:t>
            </a:r>
            <a:r>
              <a:rPr lang="en-US" sz="4800" dirty="0" err="1">
                <a:solidFill>
                  <a:schemeClr val="bg1"/>
                </a:solidFill>
              </a:rPr>
              <a:t>trong</a:t>
            </a:r>
            <a:r>
              <a:rPr lang="en-US" sz="4800" dirty="0">
                <a:solidFill>
                  <a:schemeClr val="bg1"/>
                </a:solidFill>
              </a:rPr>
              <a:t> </a:t>
            </a:r>
            <a:r>
              <a:rPr lang="en-US" sz="4800" dirty="0" err="1">
                <a:solidFill>
                  <a:schemeClr val="bg1"/>
                </a:solidFill>
              </a:rPr>
              <a:t>tim</a:t>
            </a:r>
            <a:r>
              <a:rPr lang="en-US" sz="4800" dirty="0">
                <a:solidFill>
                  <a:schemeClr val="bg1"/>
                </a:solidFill>
              </a:rPr>
              <a:t> </a:t>
            </a:r>
            <a:r>
              <a:rPr lang="en-US" sz="4800" dirty="0" err="1">
                <a:solidFill>
                  <a:schemeClr val="bg1"/>
                </a:solidFill>
              </a:rPr>
              <a:t>nhiều</a:t>
            </a:r>
            <a:r>
              <a:rPr lang="en-US" sz="4800" dirty="0">
                <a:solidFill>
                  <a:schemeClr val="bg1"/>
                </a:solidFill>
              </a:rPr>
              <a:t> </a:t>
            </a:r>
            <a:r>
              <a:rPr lang="en-US" sz="4800" dirty="0" err="1">
                <a:solidFill>
                  <a:schemeClr val="bg1"/>
                </a:solidFill>
              </a:rPr>
              <a:t>dối</a:t>
            </a:r>
            <a:r>
              <a:rPr lang="en-US" sz="4800" dirty="0">
                <a:solidFill>
                  <a:schemeClr val="bg1"/>
                </a:solidFill>
              </a:rPr>
              <a:t> </a:t>
            </a:r>
            <a:r>
              <a:rPr lang="en-US" sz="4800" dirty="0" err="1">
                <a:solidFill>
                  <a:schemeClr val="bg1"/>
                </a:solidFill>
              </a:rPr>
              <a:t>trá</a:t>
            </a:r>
            <a:r>
              <a:rPr lang="en-US" sz="4800" dirty="0">
                <a:solidFill>
                  <a:schemeClr val="bg1"/>
                </a:solidFill>
              </a:rPr>
              <a:t> </a:t>
            </a:r>
            <a:r>
              <a:rPr lang="en-US" sz="4800" i="1" dirty="0">
                <a:solidFill>
                  <a:schemeClr val="bg1"/>
                </a:solidFill>
              </a:rPr>
              <a:t>(</a:t>
            </a:r>
            <a:r>
              <a:rPr lang="en-US" sz="4800" i="1" dirty="0" err="1">
                <a:solidFill>
                  <a:schemeClr val="bg1"/>
                </a:solidFill>
              </a:rPr>
              <a:t>nhiều</a:t>
            </a:r>
            <a:r>
              <a:rPr lang="en-US" sz="4800" i="1" dirty="0">
                <a:solidFill>
                  <a:schemeClr val="bg1"/>
                </a:solidFill>
              </a:rPr>
              <a:t> </a:t>
            </a:r>
            <a:r>
              <a:rPr lang="en-US" sz="4800" i="1" dirty="0" err="1">
                <a:solidFill>
                  <a:schemeClr val="bg1"/>
                </a:solidFill>
              </a:rPr>
              <a:t>dối</a:t>
            </a:r>
            <a:r>
              <a:rPr lang="en-US" sz="4800" i="1" dirty="0">
                <a:solidFill>
                  <a:schemeClr val="bg1"/>
                </a:solidFill>
              </a:rPr>
              <a:t> </a:t>
            </a:r>
            <a:r>
              <a:rPr lang="en-US" sz="4800" i="1" dirty="0" err="1">
                <a:solidFill>
                  <a:schemeClr val="bg1"/>
                </a:solidFill>
              </a:rPr>
              <a:t>trá</a:t>
            </a:r>
            <a:r>
              <a:rPr lang="en-US" sz="4800" i="1" dirty="0">
                <a:solidFill>
                  <a:schemeClr val="bg1"/>
                </a:solidFill>
              </a:rPr>
              <a:t>) </a:t>
            </a:r>
            <a:r>
              <a:rPr lang="en-US" sz="4800" i="1" dirty="0" smtClean="0">
                <a:solidFill>
                  <a:schemeClr val="bg1"/>
                </a:solidFill>
              </a:rPr>
              <a:t> </a:t>
            </a:r>
            <a:r>
              <a:rPr lang="en-US" sz="4800" i="1" dirty="0" err="1" smtClean="0">
                <a:solidFill>
                  <a:schemeClr val="bg1"/>
                </a:solidFill>
              </a:rPr>
              <a:t>Là</a:t>
            </a:r>
            <a:r>
              <a:rPr lang="en-US" sz="4800" i="1" dirty="0" smtClean="0">
                <a:solidFill>
                  <a:schemeClr val="bg1"/>
                </a:solidFill>
              </a:rPr>
              <a:t> </a:t>
            </a:r>
            <a:r>
              <a:rPr lang="en-US" sz="4800" i="1" dirty="0" err="1" smtClean="0">
                <a:solidFill>
                  <a:schemeClr val="bg1"/>
                </a:solidFill>
              </a:rPr>
              <a:t>mưu</a:t>
            </a:r>
            <a:r>
              <a:rPr lang="en-US" sz="4800" i="1" dirty="0" smtClean="0">
                <a:solidFill>
                  <a:schemeClr val="bg1"/>
                </a:solidFill>
              </a:rPr>
              <a:t> </a:t>
            </a:r>
            <a:r>
              <a:rPr lang="en-US" sz="4800" i="1" dirty="0" err="1" smtClean="0">
                <a:solidFill>
                  <a:schemeClr val="bg1"/>
                </a:solidFill>
              </a:rPr>
              <a:t>toan</a:t>
            </a:r>
            <a:r>
              <a:rPr lang="en-US" sz="4800" i="1" dirty="0" smtClean="0">
                <a:solidFill>
                  <a:schemeClr val="bg1"/>
                </a:solidFill>
              </a:rPr>
              <a:t> </a:t>
            </a:r>
            <a:r>
              <a:rPr lang="en-US" sz="4800" i="1" dirty="0" err="1" smtClean="0">
                <a:solidFill>
                  <a:schemeClr val="bg1"/>
                </a:solidFill>
              </a:rPr>
              <a:t>tàn</a:t>
            </a:r>
            <a:r>
              <a:rPr lang="en-US" sz="4800" i="1" dirty="0" smtClean="0">
                <a:solidFill>
                  <a:schemeClr val="bg1"/>
                </a:solidFill>
              </a:rPr>
              <a:t> </a:t>
            </a:r>
            <a:r>
              <a:rPr lang="en-US" sz="4800" i="1" dirty="0" err="1" smtClean="0">
                <a:solidFill>
                  <a:schemeClr val="bg1"/>
                </a:solidFill>
              </a:rPr>
              <a:t>phá</a:t>
            </a:r>
            <a:r>
              <a:rPr lang="en-US" sz="4800" i="1" dirty="0" smtClean="0">
                <a:solidFill>
                  <a:schemeClr val="bg1"/>
                </a:solidFill>
              </a:rPr>
              <a:t> </a:t>
            </a:r>
            <a:r>
              <a:rPr lang="en-US" sz="4800" i="1" dirty="0" err="1" smtClean="0">
                <a:solidFill>
                  <a:schemeClr val="bg1"/>
                </a:solidFill>
              </a:rPr>
              <a:t>của</a:t>
            </a:r>
            <a:r>
              <a:rPr lang="en-US" sz="4800" i="1" dirty="0" smtClean="0">
                <a:solidFill>
                  <a:schemeClr val="bg1"/>
                </a:solidFill>
              </a:rPr>
              <a:t> </a:t>
            </a:r>
            <a:r>
              <a:rPr lang="en-US" sz="4800" i="1" dirty="0" err="1" smtClean="0">
                <a:solidFill>
                  <a:schemeClr val="bg1"/>
                </a:solidFill>
              </a:rPr>
              <a:t>loài</a:t>
            </a:r>
            <a:r>
              <a:rPr lang="en-US" sz="4800" i="1" dirty="0" smtClean="0">
                <a:solidFill>
                  <a:schemeClr val="bg1"/>
                </a:solidFill>
              </a:rPr>
              <a:t> ma </a:t>
            </a:r>
            <a:r>
              <a:rPr lang="en-US" sz="4800" dirty="0" smtClean="0">
                <a:solidFill>
                  <a:schemeClr val="bg1"/>
                </a:solidFill>
              </a:rPr>
              <a:t>(</a:t>
            </a:r>
            <a:r>
              <a:rPr lang="en-US" sz="4800" dirty="0" err="1" smtClean="0">
                <a:solidFill>
                  <a:schemeClr val="bg1"/>
                </a:solidFill>
              </a:rPr>
              <a:t>của</a:t>
            </a:r>
            <a:r>
              <a:rPr lang="en-US" sz="4800" dirty="0" smtClean="0">
                <a:solidFill>
                  <a:schemeClr val="bg1"/>
                </a:solidFill>
              </a:rPr>
              <a:t> </a:t>
            </a:r>
            <a:r>
              <a:rPr lang="en-US" sz="4800" dirty="0" err="1" smtClean="0">
                <a:solidFill>
                  <a:schemeClr val="bg1"/>
                </a:solidFill>
              </a:rPr>
              <a:t>loài</a:t>
            </a:r>
            <a:r>
              <a:rPr lang="en-US" sz="4800" dirty="0" smtClean="0">
                <a:solidFill>
                  <a:schemeClr val="bg1"/>
                </a:solidFill>
              </a:rPr>
              <a:t> ma). </a:t>
            </a:r>
            <a:endParaRPr lang="vi-VN" sz="4800" i="1" dirty="0">
              <a:solidFill>
                <a:schemeClr val="bg1"/>
              </a:solidFill>
            </a:endParaRPr>
          </a:p>
        </p:txBody>
      </p:sp>
    </p:spTree>
    <p:extLst>
      <p:ext uri="{BB962C8B-B14F-4D97-AF65-F5344CB8AC3E}">
        <p14:creationId xmlns:p14="http://schemas.microsoft.com/office/powerpoint/2010/main" val="38309987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en-US" sz="4600" dirty="0" err="1" smtClean="0">
                <a:solidFill>
                  <a:schemeClr val="bg1"/>
                </a:solidFill>
              </a:rPr>
              <a:t>Rồi</a:t>
            </a:r>
            <a:r>
              <a:rPr lang="en-US" sz="4600" dirty="0" smtClean="0">
                <a:solidFill>
                  <a:schemeClr val="bg1"/>
                </a:solidFill>
              </a:rPr>
              <a:t> </a:t>
            </a:r>
            <a:r>
              <a:rPr lang="en-US" sz="4600" dirty="0" err="1" smtClean="0">
                <a:solidFill>
                  <a:schemeClr val="bg1"/>
                </a:solidFill>
              </a:rPr>
              <a:t>lúa</a:t>
            </a:r>
            <a:r>
              <a:rPr lang="en-US" sz="4600" dirty="0" smtClean="0">
                <a:solidFill>
                  <a:schemeClr val="bg1"/>
                </a:solidFill>
              </a:rPr>
              <a:t> </a:t>
            </a:r>
            <a:r>
              <a:rPr lang="en-US" sz="4600" dirty="0" err="1" smtClean="0">
                <a:solidFill>
                  <a:schemeClr val="bg1"/>
                </a:solidFill>
              </a:rPr>
              <a:t>trổ</a:t>
            </a:r>
            <a:r>
              <a:rPr lang="en-US" sz="4600" dirty="0" smtClean="0">
                <a:solidFill>
                  <a:schemeClr val="bg1"/>
                </a:solidFill>
              </a:rPr>
              <a:t> </a:t>
            </a:r>
            <a:r>
              <a:rPr lang="en-US" sz="4600" dirty="0" err="1" smtClean="0">
                <a:solidFill>
                  <a:schemeClr val="bg1"/>
                </a:solidFill>
              </a:rPr>
              <a:t>bông</a:t>
            </a:r>
            <a:r>
              <a:rPr lang="en-US" sz="4600" dirty="0" smtClean="0">
                <a:solidFill>
                  <a:schemeClr val="bg1"/>
                </a:solidFill>
              </a:rPr>
              <a:t> </a:t>
            </a:r>
            <a:r>
              <a:rPr lang="en-US" sz="4600" dirty="0" err="1" smtClean="0">
                <a:solidFill>
                  <a:schemeClr val="bg1"/>
                </a:solidFill>
              </a:rPr>
              <a:t>cỏ</a:t>
            </a:r>
            <a:r>
              <a:rPr lang="en-US" sz="4600" dirty="0" smtClean="0">
                <a:solidFill>
                  <a:schemeClr val="bg1"/>
                </a:solidFill>
              </a:rPr>
              <a:t> </a:t>
            </a:r>
            <a:r>
              <a:rPr lang="en-US" sz="4600" dirty="0" err="1" smtClean="0">
                <a:solidFill>
                  <a:schemeClr val="bg1"/>
                </a:solidFill>
              </a:rPr>
              <a:t>lùng</a:t>
            </a:r>
            <a:r>
              <a:rPr lang="en-US" sz="4600" dirty="0" smtClean="0">
                <a:solidFill>
                  <a:schemeClr val="bg1"/>
                </a:solidFill>
              </a:rPr>
              <a:t> </a:t>
            </a:r>
            <a:r>
              <a:rPr lang="en-US" sz="4600" dirty="0" err="1" smtClean="0">
                <a:solidFill>
                  <a:schemeClr val="bg1"/>
                </a:solidFill>
              </a:rPr>
              <a:t>cũng</a:t>
            </a:r>
            <a:r>
              <a:rPr lang="en-US" sz="4600" dirty="0" smtClean="0">
                <a:solidFill>
                  <a:schemeClr val="bg1"/>
                </a:solidFill>
              </a:rPr>
              <a:t> </a:t>
            </a:r>
            <a:r>
              <a:rPr lang="en-US" sz="4600" dirty="0" err="1" smtClean="0">
                <a:solidFill>
                  <a:schemeClr val="bg1"/>
                </a:solidFill>
              </a:rPr>
              <a:t>tốt</a:t>
            </a:r>
            <a:r>
              <a:rPr lang="en-US" sz="4600" dirty="0" smtClean="0">
                <a:solidFill>
                  <a:schemeClr val="bg1"/>
                </a:solidFill>
              </a:rPr>
              <a:t> </a:t>
            </a:r>
            <a:r>
              <a:rPr lang="en-US" sz="4600" dirty="0" err="1" smtClean="0">
                <a:solidFill>
                  <a:schemeClr val="bg1"/>
                </a:solidFill>
              </a:rPr>
              <a:t>xanh</a:t>
            </a:r>
            <a:r>
              <a:rPr lang="en-US" sz="4600" dirty="0" smtClean="0">
                <a:solidFill>
                  <a:schemeClr val="bg1"/>
                </a:solidFill>
              </a:rPr>
              <a:t>. </a:t>
            </a:r>
            <a:r>
              <a:rPr lang="en-US" sz="4600" dirty="0" err="1" smtClean="0">
                <a:solidFill>
                  <a:schemeClr val="bg1"/>
                </a:solidFill>
              </a:rPr>
              <a:t>Lời</a:t>
            </a:r>
            <a:r>
              <a:rPr lang="en-US" sz="4600" dirty="0" smtClean="0">
                <a:solidFill>
                  <a:schemeClr val="bg1"/>
                </a:solidFill>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và</a:t>
            </a:r>
            <a:r>
              <a:rPr lang="en-US" sz="4600" dirty="0" smtClean="0">
                <a:solidFill>
                  <a:schemeClr val="bg1"/>
                </a:solidFill>
              </a:rPr>
              <a:t> </a:t>
            </a:r>
            <a:r>
              <a:rPr lang="en-US" sz="4600" dirty="0" err="1" smtClean="0">
                <a:solidFill>
                  <a:schemeClr val="bg1"/>
                </a:solidFill>
              </a:rPr>
              <a:t>gian</a:t>
            </a:r>
            <a:r>
              <a:rPr lang="en-US" sz="4600" dirty="0" smtClean="0">
                <a:solidFill>
                  <a:schemeClr val="bg1"/>
                </a:solidFill>
              </a:rPr>
              <a:t> </a:t>
            </a:r>
            <a:r>
              <a:rPr lang="en-US" sz="4600" dirty="0" err="1" smtClean="0">
                <a:solidFill>
                  <a:schemeClr val="bg1"/>
                </a:solidFill>
              </a:rPr>
              <a:t>ngoa</a:t>
            </a:r>
            <a:r>
              <a:rPr lang="en-US" sz="4600" dirty="0" smtClean="0">
                <a:solidFill>
                  <a:schemeClr val="bg1"/>
                </a:solidFill>
              </a:rPr>
              <a:t> </a:t>
            </a:r>
            <a:r>
              <a:rPr lang="en-US" sz="4600" dirty="0" err="1" smtClean="0">
                <a:solidFill>
                  <a:schemeClr val="bg1"/>
                </a:solidFill>
              </a:rPr>
              <a:t>cùng</a:t>
            </a:r>
            <a:r>
              <a:rPr lang="en-US" sz="4600" dirty="0" smtClean="0">
                <a:solidFill>
                  <a:schemeClr val="bg1"/>
                </a:solidFill>
              </a:rPr>
              <a:t> </a:t>
            </a:r>
            <a:r>
              <a:rPr lang="en-US" sz="4600" dirty="0" err="1" smtClean="0">
                <a:solidFill>
                  <a:schemeClr val="bg1"/>
                </a:solidFill>
              </a:rPr>
              <a:t>bước</a:t>
            </a:r>
            <a:r>
              <a:rPr lang="en-US" sz="4600" dirty="0" smtClean="0">
                <a:solidFill>
                  <a:schemeClr val="bg1"/>
                </a:solidFill>
              </a:rPr>
              <a:t> song </a:t>
            </a:r>
            <a:r>
              <a:rPr lang="en-US" sz="4600" dirty="0" err="1" smtClean="0">
                <a:solidFill>
                  <a:schemeClr val="bg1"/>
                </a:solidFill>
              </a:rPr>
              <a:t>hành</a:t>
            </a:r>
            <a:r>
              <a:rPr lang="en-US" sz="4600" dirty="0" smtClean="0">
                <a:solidFill>
                  <a:schemeClr val="bg1"/>
                </a:solidFill>
              </a:rPr>
              <a:t>. </a:t>
            </a:r>
            <a:r>
              <a:rPr lang="en-US" sz="4600" dirty="0" err="1" smtClean="0">
                <a:solidFill>
                  <a:schemeClr val="bg1"/>
                </a:solidFill>
              </a:rPr>
              <a:t>Đến</a:t>
            </a:r>
            <a:r>
              <a:rPr lang="en-US" sz="4600" dirty="0" smtClean="0">
                <a:solidFill>
                  <a:schemeClr val="bg1"/>
                </a:solidFill>
              </a:rPr>
              <a:t> </a:t>
            </a:r>
            <a:r>
              <a:rPr lang="en-US" sz="4600" dirty="0" err="1" smtClean="0">
                <a:solidFill>
                  <a:schemeClr val="bg1"/>
                </a:solidFill>
              </a:rPr>
              <a:t>mai</a:t>
            </a:r>
            <a:r>
              <a:rPr lang="en-US" sz="4600" dirty="0" smtClean="0">
                <a:solidFill>
                  <a:schemeClr val="bg1"/>
                </a:solidFill>
              </a:rPr>
              <a:t> </a:t>
            </a:r>
            <a:r>
              <a:rPr lang="en-US" sz="4600" dirty="0" err="1" smtClean="0">
                <a:solidFill>
                  <a:schemeClr val="bg1"/>
                </a:solidFill>
              </a:rPr>
              <a:t>sau</a:t>
            </a:r>
            <a:r>
              <a:rPr lang="en-US" sz="4600" dirty="0" smtClean="0">
                <a:solidFill>
                  <a:schemeClr val="bg1"/>
                </a:solidFill>
              </a:rPr>
              <a:t> </a:t>
            </a:r>
            <a:r>
              <a:rPr lang="en-US" sz="4600" dirty="0" err="1" smtClean="0">
                <a:solidFill>
                  <a:schemeClr val="bg1"/>
                </a:solidFill>
              </a:rPr>
              <a:t>kia</a:t>
            </a:r>
            <a:r>
              <a:rPr lang="en-US" sz="4600" dirty="0" smtClean="0">
                <a:solidFill>
                  <a:schemeClr val="bg1"/>
                </a:solidFill>
              </a:rPr>
              <a:t>, </a:t>
            </a:r>
            <a:r>
              <a:rPr lang="en-US" sz="4600" dirty="0" err="1" smtClean="0">
                <a:solidFill>
                  <a:schemeClr val="bg1"/>
                </a:solidFill>
              </a:rPr>
              <a:t>dữ</a:t>
            </a:r>
            <a:r>
              <a:rPr lang="en-US" sz="4600" dirty="0" smtClean="0">
                <a:solidFill>
                  <a:schemeClr val="bg1"/>
                </a:solidFill>
              </a:rPr>
              <a:t> </a:t>
            </a:r>
            <a:r>
              <a:rPr lang="en-US" sz="4600" dirty="0" err="1" smtClean="0">
                <a:solidFill>
                  <a:schemeClr val="bg1"/>
                </a:solidFill>
              </a:rPr>
              <a:t>ôm</a:t>
            </a:r>
            <a:r>
              <a:rPr lang="en-US" sz="4600" dirty="0" smtClean="0">
                <a:solidFill>
                  <a:schemeClr val="bg1"/>
                </a:solidFill>
              </a:rPr>
              <a:t> </a:t>
            </a:r>
            <a:r>
              <a:rPr lang="en-US" sz="4600" dirty="0" err="1" smtClean="0">
                <a:solidFill>
                  <a:schemeClr val="bg1"/>
                </a:solidFill>
              </a:rPr>
              <a:t>đau</a:t>
            </a:r>
            <a:r>
              <a:rPr lang="en-US" sz="4600" dirty="0" smtClean="0">
                <a:solidFill>
                  <a:schemeClr val="bg1"/>
                </a:solidFill>
              </a:rPr>
              <a:t> </a:t>
            </a:r>
            <a:r>
              <a:rPr lang="en-US" sz="4600" dirty="0" err="1" smtClean="0">
                <a:solidFill>
                  <a:schemeClr val="bg1"/>
                </a:solidFill>
              </a:rPr>
              <a:t>thương</a:t>
            </a:r>
            <a:r>
              <a:rPr lang="en-US" sz="4600" dirty="0" smtClean="0">
                <a:solidFill>
                  <a:schemeClr val="bg1"/>
                </a:solidFill>
              </a:rPr>
              <a:t>, </a:t>
            </a:r>
            <a:r>
              <a:rPr lang="en-US" sz="4600" dirty="0" err="1" smtClean="0">
                <a:solidFill>
                  <a:schemeClr val="bg1"/>
                </a:solidFill>
              </a:rPr>
              <a:t>lành</a:t>
            </a:r>
            <a:r>
              <a:rPr lang="en-US" sz="4600" dirty="0" smtClean="0">
                <a:solidFill>
                  <a:schemeClr val="bg1"/>
                </a:solidFill>
              </a:rPr>
              <a:t> </a:t>
            </a:r>
            <a:r>
              <a:rPr lang="en-US" sz="4600" dirty="0" err="1" smtClean="0">
                <a:solidFill>
                  <a:schemeClr val="bg1"/>
                </a:solidFill>
              </a:rPr>
              <a:t>vui</a:t>
            </a:r>
            <a:r>
              <a:rPr lang="en-US" sz="4600" dirty="0" smtClean="0">
                <a:solidFill>
                  <a:schemeClr val="bg1"/>
                </a:solidFill>
              </a:rPr>
              <a:t> </a:t>
            </a:r>
            <a:r>
              <a:rPr lang="en-US" sz="4600" dirty="0" err="1" smtClean="0">
                <a:solidFill>
                  <a:schemeClr val="bg1"/>
                </a:solidFill>
              </a:rPr>
              <a:t>thiên</a:t>
            </a:r>
            <a:r>
              <a:rPr lang="en-US" sz="4600" dirty="0" smtClean="0">
                <a:solidFill>
                  <a:schemeClr val="bg1"/>
                </a:solidFill>
              </a:rPr>
              <a:t> </a:t>
            </a:r>
            <a:r>
              <a:rPr lang="en-US" sz="4600" dirty="0" err="1" smtClean="0">
                <a:solidFill>
                  <a:schemeClr val="bg1"/>
                </a:solidFill>
              </a:rPr>
              <a:t>đường</a:t>
            </a:r>
            <a:r>
              <a:rPr lang="en-US" sz="4600" dirty="0" smtClean="0">
                <a:solidFill>
                  <a:schemeClr val="bg1"/>
                </a:solidFill>
              </a:rPr>
              <a:t>.</a:t>
            </a:r>
            <a:endParaRPr lang="en-US" sz="4600" b="0" dirty="0">
              <a:solidFill>
                <a:schemeClr val="bg1"/>
              </a:solidFill>
              <a:effectLst/>
            </a:endParaRPr>
          </a:p>
        </p:txBody>
      </p:sp>
    </p:spTree>
    <p:extLst>
      <p:ext uri="{BB962C8B-B14F-4D97-AF65-F5344CB8AC3E}">
        <p14:creationId xmlns:p14="http://schemas.microsoft.com/office/powerpoint/2010/main" val="34525905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Tk3</a:t>
            </a:r>
            <a:r>
              <a:rPr lang="en-US" sz="4800" b="0" u="sng" dirty="0" smtClean="0">
                <a:solidFill>
                  <a:srgbClr val="FFFF00"/>
                </a:solidFill>
                <a:effectLst/>
              </a:rPr>
              <a:t>:</a:t>
            </a:r>
            <a:r>
              <a:rPr lang="en-US" sz="4800" b="0" dirty="0" smtClean="0">
                <a:solidFill>
                  <a:schemeClr val="bg1"/>
                </a:solidFill>
                <a:effectLst/>
              </a:rPr>
              <a:t> </a:t>
            </a:r>
            <a:r>
              <a:rPr lang="vi-VN" sz="4800" dirty="0" smtClean="0">
                <a:solidFill>
                  <a:schemeClr val="bg1"/>
                </a:solidFill>
              </a:rPr>
              <a:t>  </a:t>
            </a:r>
            <a:r>
              <a:rPr lang="en-US" sz="4800" dirty="0" err="1" smtClean="0">
                <a:solidFill>
                  <a:schemeClr val="bg1"/>
                </a:solidFill>
              </a:rPr>
              <a:t>Chờ</a:t>
            </a:r>
            <a:r>
              <a:rPr lang="en-US" sz="4800" dirty="0" smtClean="0">
                <a:solidFill>
                  <a:schemeClr val="bg1"/>
                </a:solidFill>
              </a:rPr>
              <a:t> </a:t>
            </a:r>
            <a:r>
              <a:rPr lang="en-US" sz="4800" dirty="0" err="1" smtClean="0">
                <a:solidFill>
                  <a:schemeClr val="bg1"/>
                </a:solidFill>
              </a:rPr>
              <a:t>mai</a:t>
            </a:r>
            <a:r>
              <a:rPr lang="en-US" sz="4800" dirty="0" smtClean="0">
                <a:solidFill>
                  <a:schemeClr val="bg1"/>
                </a:solidFill>
              </a:rPr>
              <a:t> </a:t>
            </a:r>
            <a:r>
              <a:rPr lang="en-US" sz="4800" dirty="0" err="1" smtClean="0">
                <a:solidFill>
                  <a:schemeClr val="bg1"/>
                </a:solidFill>
              </a:rPr>
              <a:t>kia</a:t>
            </a:r>
            <a:r>
              <a:rPr lang="en-US" sz="4800" dirty="0" smtClean="0">
                <a:solidFill>
                  <a:schemeClr val="bg1"/>
                </a:solidFill>
              </a:rPr>
              <a:t> </a:t>
            </a:r>
            <a:r>
              <a:rPr lang="en-US" sz="4800" dirty="0" err="1" smtClean="0">
                <a:solidFill>
                  <a:schemeClr val="bg1"/>
                </a:solidFill>
              </a:rPr>
              <a:t>khi</a:t>
            </a:r>
            <a:r>
              <a:rPr lang="en-US" sz="4800" dirty="0" smtClean="0">
                <a:solidFill>
                  <a:schemeClr val="bg1"/>
                </a:solidFill>
              </a:rPr>
              <a:t> sang </a:t>
            </a:r>
            <a:r>
              <a:rPr lang="en-US" sz="4800" dirty="0" err="1" smtClean="0">
                <a:solidFill>
                  <a:schemeClr val="bg1"/>
                </a:solidFill>
              </a:rPr>
              <a:t>mùa</a:t>
            </a:r>
            <a:r>
              <a:rPr lang="en-US" sz="4800" dirty="0" smtClean="0">
                <a:solidFill>
                  <a:schemeClr val="bg1"/>
                </a:solidFill>
              </a:rPr>
              <a:t> </a:t>
            </a:r>
            <a:r>
              <a:rPr lang="en-US" sz="4800" dirty="0" err="1" smtClean="0">
                <a:solidFill>
                  <a:schemeClr val="bg1"/>
                </a:solidFill>
              </a:rPr>
              <a:t>lúa</a:t>
            </a:r>
            <a:r>
              <a:rPr lang="en-US" sz="4800" dirty="0" smtClean="0">
                <a:solidFill>
                  <a:schemeClr val="bg1"/>
                </a:solidFill>
              </a:rPr>
              <a:t> </a:t>
            </a:r>
            <a:r>
              <a:rPr lang="en-US" sz="4800" dirty="0" err="1" smtClean="0">
                <a:solidFill>
                  <a:schemeClr val="bg1"/>
                </a:solidFill>
              </a:rPr>
              <a:t>mới</a:t>
            </a:r>
            <a:r>
              <a:rPr lang="en-US" sz="4800" dirty="0" smtClean="0">
                <a:solidFill>
                  <a:schemeClr val="bg1"/>
                </a:solidFill>
              </a:rPr>
              <a:t> </a:t>
            </a:r>
            <a:r>
              <a:rPr lang="en-US" sz="4800" i="1" dirty="0" smtClean="0">
                <a:solidFill>
                  <a:schemeClr val="bg1"/>
                </a:solidFill>
              </a:rPr>
              <a:t>(</a:t>
            </a:r>
            <a:r>
              <a:rPr lang="en-US" sz="4800" i="1" dirty="0" err="1" smtClean="0">
                <a:solidFill>
                  <a:schemeClr val="bg1"/>
                </a:solidFill>
              </a:rPr>
              <a:t>mùa</a:t>
            </a:r>
            <a:r>
              <a:rPr lang="en-US" sz="4800" i="1" dirty="0" smtClean="0">
                <a:solidFill>
                  <a:schemeClr val="bg1"/>
                </a:solidFill>
              </a:rPr>
              <a:t> </a:t>
            </a:r>
            <a:r>
              <a:rPr lang="en-US" sz="4800" i="1" dirty="0" err="1" smtClean="0">
                <a:solidFill>
                  <a:schemeClr val="bg1"/>
                </a:solidFill>
              </a:rPr>
              <a:t>lúa</a:t>
            </a:r>
            <a:r>
              <a:rPr lang="en-US" sz="4800" i="1" dirty="0" smtClean="0">
                <a:solidFill>
                  <a:schemeClr val="bg1"/>
                </a:solidFill>
              </a:rPr>
              <a:t> </a:t>
            </a:r>
            <a:r>
              <a:rPr lang="en-US" sz="4800" i="1" dirty="0" err="1" smtClean="0">
                <a:solidFill>
                  <a:schemeClr val="bg1"/>
                </a:solidFill>
              </a:rPr>
              <a:t>mới</a:t>
            </a:r>
            <a:r>
              <a:rPr lang="en-US" sz="4800" i="1" dirty="0" smtClean="0">
                <a:solidFill>
                  <a:schemeClr val="bg1"/>
                </a:solidFill>
              </a:rPr>
              <a:t>) </a:t>
            </a:r>
            <a:r>
              <a:rPr lang="en-US" sz="4800" dirty="0" err="1" smtClean="0">
                <a:solidFill>
                  <a:schemeClr val="bg1"/>
                </a:solidFill>
              </a:rPr>
              <a:t>Hạt</a:t>
            </a:r>
            <a:r>
              <a:rPr lang="en-US" sz="4800" dirty="0" smtClean="0">
                <a:solidFill>
                  <a:schemeClr val="bg1"/>
                </a:solidFill>
              </a:rPr>
              <a:t> </a:t>
            </a:r>
            <a:r>
              <a:rPr lang="en-US" sz="4800" dirty="0" err="1" smtClean="0">
                <a:solidFill>
                  <a:schemeClr val="bg1"/>
                </a:solidFill>
              </a:rPr>
              <a:t>xinh</a:t>
            </a:r>
            <a:r>
              <a:rPr lang="en-US" sz="4800" dirty="0" smtClean="0">
                <a:solidFill>
                  <a:schemeClr val="bg1"/>
                </a:solidFill>
              </a:rPr>
              <a:t> </a:t>
            </a:r>
            <a:r>
              <a:rPr lang="en-US" sz="4800" dirty="0" err="1" smtClean="0">
                <a:solidFill>
                  <a:schemeClr val="bg1"/>
                </a:solidFill>
              </a:rPr>
              <a:t>tươi</a:t>
            </a:r>
            <a:r>
              <a:rPr lang="en-US" sz="4800" dirty="0" smtClean="0">
                <a:solidFill>
                  <a:schemeClr val="bg1"/>
                </a:solidFill>
              </a:rPr>
              <a:t> reo </a:t>
            </a:r>
            <a:r>
              <a:rPr lang="en-US" sz="4800" dirty="0" err="1" smtClean="0">
                <a:solidFill>
                  <a:schemeClr val="bg1"/>
                </a:solidFill>
              </a:rPr>
              <a:t>vui</a:t>
            </a:r>
            <a:r>
              <a:rPr lang="en-US" sz="4800" dirty="0" smtClean="0">
                <a:solidFill>
                  <a:schemeClr val="bg1"/>
                </a:solidFill>
              </a:rPr>
              <a:t> </a:t>
            </a:r>
            <a:r>
              <a:rPr lang="en-US" sz="4800" dirty="0" err="1" smtClean="0">
                <a:solidFill>
                  <a:schemeClr val="bg1"/>
                </a:solidFill>
              </a:rPr>
              <a:t>ngàn</a:t>
            </a:r>
            <a:r>
              <a:rPr lang="en-US" sz="4800" dirty="0" smtClean="0">
                <a:solidFill>
                  <a:schemeClr val="bg1"/>
                </a:solidFill>
              </a:rPr>
              <a:t> </a:t>
            </a:r>
            <a:r>
              <a:rPr lang="en-US" sz="4800" dirty="0" err="1" smtClean="0">
                <a:solidFill>
                  <a:schemeClr val="bg1"/>
                </a:solidFill>
              </a:rPr>
              <a:t>tiếng</a:t>
            </a:r>
            <a:r>
              <a:rPr lang="en-US" sz="4800" dirty="0" smtClean="0">
                <a:solidFill>
                  <a:schemeClr val="bg1"/>
                </a:solidFill>
              </a:rPr>
              <a:t> </a:t>
            </a:r>
            <a:r>
              <a:rPr lang="en-US" sz="4800" dirty="0" err="1" smtClean="0">
                <a:solidFill>
                  <a:schemeClr val="bg1"/>
                </a:solidFill>
              </a:rPr>
              <a:t>cười</a:t>
            </a:r>
            <a:r>
              <a:rPr lang="en-US" sz="4800" dirty="0" smtClean="0">
                <a:solidFill>
                  <a:schemeClr val="bg1"/>
                </a:solidFill>
              </a:rPr>
              <a:t> </a:t>
            </a:r>
            <a:r>
              <a:rPr lang="en-US" sz="4800" i="1" dirty="0" smtClean="0">
                <a:solidFill>
                  <a:schemeClr val="bg1"/>
                </a:solidFill>
              </a:rPr>
              <a:t>(</a:t>
            </a:r>
            <a:r>
              <a:rPr lang="en-US" sz="4800" i="1" dirty="0" err="1" smtClean="0">
                <a:solidFill>
                  <a:schemeClr val="bg1"/>
                </a:solidFill>
              </a:rPr>
              <a:t>ngàn</a:t>
            </a:r>
            <a:r>
              <a:rPr lang="en-US" sz="4800" i="1" dirty="0" smtClean="0">
                <a:solidFill>
                  <a:schemeClr val="bg1"/>
                </a:solidFill>
              </a:rPr>
              <a:t> </a:t>
            </a:r>
            <a:r>
              <a:rPr lang="en-US" sz="4800" i="1" dirty="0" err="1" smtClean="0">
                <a:solidFill>
                  <a:schemeClr val="bg1"/>
                </a:solidFill>
              </a:rPr>
              <a:t>tiếng</a:t>
            </a:r>
            <a:r>
              <a:rPr lang="en-US" sz="4800" i="1" dirty="0" smtClean="0">
                <a:solidFill>
                  <a:schemeClr val="bg1"/>
                </a:solidFill>
              </a:rPr>
              <a:t> </a:t>
            </a:r>
            <a:r>
              <a:rPr lang="en-US" sz="4800" i="1" dirty="0" err="1" smtClean="0">
                <a:solidFill>
                  <a:schemeClr val="bg1"/>
                </a:solidFill>
              </a:rPr>
              <a:t>cười</a:t>
            </a:r>
            <a:r>
              <a:rPr lang="en-US" sz="4800" i="1" dirty="0" smtClean="0">
                <a:solidFill>
                  <a:schemeClr val="bg1"/>
                </a:solidFill>
              </a:rPr>
              <a:t>) </a:t>
            </a:r>
            <a:r>
              <a:rPr lang="en-US" sz="4800" dirty="0" err="1" smtClean="0">
                <a:solidFill>
                  <a:schemeClr val="bg1"/>
                </a:solidFill>
              </a:rPr>
              <a:t>Cỏ</a:t>
            </a:r>
            <a:r>
              <a:rPr lang="en-US" sz="4800" dirty="0" smtClean="0">
                <a:solidFill>
                  <a:schemeClr val="bg1"/>
                </a:solidFill>
              </a:rPr>
              <a:t> </a:t>
            </a:r>
            <a:r>
              <a:rPr lang="en-US" sz="4800" dirty="0" err="1" smtClean="0">
                <a:solidFill>
                  <a:schemeClr val="bg1"/>
                </a:solidFill>
              </a:rPr>
              <a:t>kia</a:t>
            </a:r>
            <a:r>
              <a:rPr lang="en-US" sz="4800" dirty="0" smtClean="0">
                <a:solidFill>
                  <a:schemeClr val="bg1"/>
                </a:solidFill>
              </a:rPr>
              <a:t> </a:t>
            </a:r>
            <a:r>
              <a:rPr lang="en-US" sz="4800" dirty="0" err="1" smtClean="0">
                <a:solidFill>
                  <a:schemeClr val="bg1"/>
                </a:solidFill>
              </a:rPr>
              <a:t>ơi</a:t>
            </a:r>
            <a:r>
              <a:rPr lang="en-US" sz="4800" dirty="0" smtClean="0">
                <a:solidFill>
                  <a:schemeClr val="bg1"/>
                </a:solidFill>
              </a:rPr>
              <a:t> </a:t>
            </a:r>
            <a:r>
              <a:rPr lang="en-US" sz="4800" dirty="0" err="1" smtClean="0">
                <a:solidFill>
                  <a:schemeClr val="bg1"/>
                </a:solidFill>
              </a:rPr>
              <a:t>thiêu</a:t>
            </a:r>
            <a:r>
              <a:rPr lang="en-US" sz="4800" dirty="0" smtClean="0">
                <a:solidFill>
                  <a:schemeClr val="bg1"/>
                </a:solidFill>
              </a:rPr>
              <a:t> </a:t>
            </a:r>
            <a:r>
              <a:rPr lang="en-US" sz="4800" dirty="0" err="1" smtClean="0">
                <a:solidFill>
                  <a:schemeClr val="bg1"/>
                </a:solidFill>
              </a:rPr>
              <a:t>trong</a:t>
            </a:r>
            <a:r>
              <a:rPr lang="en-US" sz="4800" dirty="0" smtClean="0">
                <a:solidFill>
                  <a:schemeClr val="bg1"/>
                </a:solidFill>
              </a:rPr>
              <a:t> </a:t>
            </a:r>
            <a:r>
              <a:rPr lang="en-US" sz="4800" dirty="0" err="1" smtClean="0">
                <a:solidFill>
                  <a:schemeClr val="bg1"/>
                </a:solidFill>
              </a:rPr>
              <a:t>nghìn</a:t>
            </a:r>
            <a:r>
              <a:rPr lang="en-US" sz="4800" dirty="0" smtClean="0">
                <a:solidFill>
                  <a:schemeClr val="bg1"/>
                </a:solidFill>
              </a:rPr>
              <a:t> </a:t>
            </a:r>
            <a:r>
              <a:rPr lang="en-US" sz="4800" dirty="0" err="1" smtClean="0">
                <a:solidFill>
                  <a:schemeClr val="bg1"/>
                </a:solidFill>
              </a:rPr>
              <a:t>kiếp</a:t>
            </a:r>
            <a:r>
              <a:rPr lang="en-US" sz="4800" dirty="0" smtClean="0">
                <a:solidFill>
                  <a:schemeClr val="bg1"/>
                </a:solidFill>
              </a:rPr>
              <a:t> </a:t>
            </a:r>
            <a:r>
              <a:rPr lang="en-US" sz="4800" dirty="0" err="1" smtClean="0">
                <a:solidFill>
                  <a:schemeClr val="bg1"/>
                </a:solidFill>
              </a:rPr>
              <a:t>nữa</a:t>
            </a:r>
            <a:r>
              <a:rPr lang="en-US" sz="4800" dirty="0" smtClean="0">
                <a:solidFill>
                  <a:schemeClr val="bg1"/>
                </a:solidFill>
              </a:rPr>
              <a:t> </a:t>
            </a:r>
            <a:r>
              <a:rPr lang="en-US" sz="4800" i="1" dirty="0" smtClean="0">
                <a:solidFill>
                  <a:schemeClr val="bg1"/>
                </a:solidFill>
              </a:rPr>
              <a:t>(</a:t>
            </a:r>
            <a:r>
              <a:rPr lang="en-US" sz="4800" i="1" dirty="0" err="1" smtClean="0">
                <a:solidFill>
                  <a:schemeClr val="bg1"/>
                </a:solidFill>
              </a:rPr>
              <a:t>nghìn</a:t>
            </a:r>
            <a:r>
              <a:rPr lang="en-US" sz="4800" i="1" dirty="0" smtClean="0">
                <a:solidFill>
                  <a:schemeClr val="bg1"/>
                </a:solidFill>
              </a:rPr>
              <a:t> </a:t>
            </a:r>
            <a:r>
              <a:rPr lang="en-US" sz="4800" i="1" dirty="0" err="1" smtClean="0">
                <a:solidFill>
                  <a:schemeClr val="bg1"/>
                </a:solidFill>
              </a:rPr>
              <a:t>kiếp</a:t>
            </a:r>
            <a:r>
              <a:rPr lang="en-US" sz="4800" i="1" dirty="0" smtClean="0">
                <a:solidFill>
                  <a:schemeClr val="bg1"/>
                </a:solidFill>
              </a:rPr>
              <a:t> </a:t>
            </a:r>
            <a:r>
              <a:rPr lang="en-US" sz="4800" i="1" dirty="0" err="1" smtClean="0">
                <a:solidFill>
                  <a:schemeClr val="bg1"/>
                </a:solidFill>
              </a:rPr>
              <a:t>nữa</a:t>
            </a:r>
            <a:r>
              <a:rPr lang="en-US" sz="4800" i="1" dirty="0" smtClean="0">
                <a:solidFill>
                  <a:schemeClr val="bg1"/>
                </a:solidFill>
              </a:rPr>
              <a:t>) </a:t>
            </a:r>
            <a:r>
              <a:rPr lang="en-US" sz="4800" dirty="0" err="1" smtClean="0">
                <a:solidFill>
                  <a:schemeClr val="bg1"/>
                </a:solidFill>
              </a:rPr>
              <a:t>Vực</a:t>
            </a:r>
            <a:r>
              <a:rPr lang="en-US" sz="4800" dirty="0" smtClean="0">
                <a:solidFill>
                  <a:schemeClr val="bg1"/>
                </a:solidFill>
              </a:rPr>
              <a:t> </a:t>
            </a:r>
            <a:r>
              <a:rPr lang="en-US" sz="4800" dirty="0" err="1" smtClean="0">
                <a:solidFill>
                  <a:schemeClr val="bg1"/>
                </a:solidFill>
              </a:rPr>
              <a:t>âm</a:t>
            </a:r>
            <a:r>
              <a:rPr lang="en-US" sz="4800" dirty="0" smtClean="0">
                <a:solidFill>
                  <a:schemeClr val="bg1"/>
                </a:solidFill>
              </a:rPr>
              <a:t> u </a:t>
            </a:r>
            <a:r>
              <a:rPr lang="en-US" sz="4800" dirty="0" err="1" smtClean="0">
                <a:solidFill>
                  <a:schemeClr val="bg1"/>
                </a:solidFill>
              </a:rPr>
              <a:t>ngàn</a:t>
            </a:r>
            <a:r>
              <a:rPr lang="en-US" sz="4800" dirty="0" smtClean="0">
                <a:solidFill>
                  <a:schemeClr val="bg1"/>
                </a:solidFill>
              </a:rPr>
              <a:t> </a:t>
            </a:r>
            <a:r>
              <a:rPr lang="en-US" sz="4800" dirty="0" err="1" smtClean="0">
                <a:solidFill>
                  <a:schemeClr val="bg1"/>
                </a:solidFill>
              </a:rPr>
              <a:t>nỗi</a:t>
            </a:r>
            <a:r>
              <a:rPr lang="en-US" sz="4800" dirty="0" smtClean="0">
                <a:solidFill>
                  <a:schemeClr val="bg1"/>
                </a:solidFill>
              </a:rPr>
              <a:t> </a:t>
            </a:r>
            <a:r>
              <a:rPr lang="en-US" sz="4800" dirty="0" err="1" smtClean="0">
                <a:solidFill>
                  <a:schemeClr val="bg1"/>
                </a:solidFill>
              </a:rPr>
              <a:t>đau</a:t>
            </a:r>
            <a:r>
              <a:rPr lang="en-US" sz="4800" dirty="0" smtClean="0">
                <a:solidFill>
                  <a:schemeClr val="bg1"/>
                </a:solidFill>
              </a:rPr>
              <a:t> </a:t>
            </a:r>
            <a:r>
              <a:rPr lang="en-US" sz="4800" dirty="0" err="1" smtClean="0">
                <a:solidFill>
                  <a:schemeClr val="bg1"/>
                </a:solidFill>
              </a:rPr>
              <a:t>lệ</a:t>
            </a:r>
            <a:r>
              <a:rPr lang="en-US" sz="4800" dirty="0" smtClean="0">
                <a:solidFill>
                  <a:schemeClr val="bg1"/>
                </a:solidFill>
              </a:rPr>
              <a:t> </a:t>
            </a:r>
            <a:r>
              <a:rPr lang="en-US" sz="4800" dirty="0" err="1" smtClean="0">
                <a:solidFill>
                  <a:schemeClr val="bg1"/>
                </a:solidFill>
              </a:rPr>
              <a:t>rơi</a:t>
            </a:r>
            <a:r>
              <a:rPr lang="en-US" sz="4800" dirty="0" smtClean="0">
                <a:solidFill>
                  <a:schemeClr val="bg1"/>
                </a:solidFill>
              </a:rPr>
              <a:t> </a:t>
            </a:r>
            <a:r>
              <a:rPr lang="en-US" sz="4800" i="1" dirty="0" smtClean="0">
                <a:solidFill>
                  <a:schemeClr val="bg1"/>
                </a:solidFill>
              </a:rPr>
              <a:t>(</a:t>
            </a:r>
            <a:r>
              <a:rPr lang="en-US" sz="4800" i="1" dirty="0" err="1" smtClean="0">
                <a:solidFill>
                  <a:schemeClr val="bg1"/>
                </a:solidFill>
              </a:rPr>
              <a:t>đau</a:t>
            </a:r>
            <a:r>
              <a:rPr lang="en-US" sz="4800" i="1" dirty="0" smtClean="0">
                <a:solidFill>
                  <a:schemeClr val="bg1"/>
                </a:solidFill>
              </a:rPr>
              <a:t> </a:t>
            </a:r>
            <a:r>
              <a:rPr lang="en-US" sz="4800" i="1" dirty="0" err="1" smtClean="0">
                <a:solidFill>
                  <a:schemeClr val="bg1"/>
                </a:solidFill>
              </a:rPr>
              <a:t>lệ</a:t>
            </a:r>
            <a:r>
              <a:rPr lang="en-US" sz="4800" i="1" dirty="0" smtClean="0">
                <a:solidFill>
                  <a:schemeClr val="bg1"/>
                </a:solidFill>
              </a:rPr>
              <a:t> </a:t>
            </a:r>
            <a:r>
              <a:rPr lang="en-US" sz="4800" i="1" dirty="0" err="1" smtClean="0">
                <a:solidFill>
                  <a:schemeClr val="bg1"/>
                </a:solidFill>
              </a:rPr>
              <a:t>rơi</a:t>
            </a:r>
            <a:r>
              <a:rPr lang="en-US" sz="4800" i="1" dirty="0" smtClean="0">
                <a:solidFill>
                  <a:schemeClr val="bg1"/>
                </a:solidFill>
              </a:rPr>
              <a:t>). </a:t>
            </a:r>
            <a:endParaRPr lang="vi-VN" sz="4800" i="1" dirty="0">
              <a:solidFill>
                <a:schemeClr val="bg1"/>
              </a:solidFill>
            </a:endParaRPr>
          </a:p>
        </p:txBody>
      </p:sp>
    </p:spTree>
    <p:extLst>
      <p:ext uri="{BB962C8B-B14F-4D97-AF65-F5344CB8AC3E}">
        <p14:creationId xmlns:p14="http://schemas.microsoft.com/office/powerpoint/2010/main" val="845683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en-US" sz="4600" dirty="0" err="1" smtClean="0">
                <a:solidFill>
                  <a:schemeClr val="bg1"/>
                </a:solidFill>
              </a:rPr>
              <a:t>Rồi</a:t>
            </a:r>
            <a:r>
              <a:rPr lang="en-US" sz="4600" dirty="0" smtClean="0">
                <a:solidFill>
                  <a:schemeClr val="bg1"/>
                </a:solidFill>
              </a:rPr>
              <a:t> </a:t>
            </a:r>
            <a:r>
              <a:rPr lang="en-US" sz="4600" dirty="0" err="1" smtClean="0">
                <a:solidFill>
                  <a:schemeClr val="bg1"/>
                </a:solidFill>
              </a:rPr>
              <a:t>lúa</a:t>
            </a:r>
            <a:r>
              <a:rPr lang="en-US" sz="4600" dirty="0" smtClean="0">
                <a:solidFill>
                  <a:schemeClr val="bg1"/>
                </a:solidFill>
              </a:rPr>
              <a:t> </a:t>
            </a:r>
            <a:r>
              <a:rPr lang="en-US" sz="4600" dirty="0" err="1" smtClean="0">
                <a:solidFill>
                  <a:schemeClr val="bg1"/>
                </a:solidFill>
              </a:rPr>
              <a:t>trổ</a:t>
            </a:r>
            <a:r>
              <a:rPr lang="en-US" sz="4600" dirty="0" smtClean="0">
                <a:solidFill>
                  <a:schemeClr val="bg1"/>
                </a:solidFill>
              </a:rPr>
              <a:t> </a:t>
            </a:r>
            <a:r>
              <a:rPr lang="en-US" sz="4600" dirty="0" err="1" smtClean="0">
                <a:solidFill>
                  <a:schemeClr val="bg1"/>
                </a:solidFill>
              </a:rPr>
              <a:t>bông</a:t>
            </a:r>
            <a:r>
              <a:rPr lang="en-US" sz="4600" dirty="0" smtClean="0">
                <a:solidFill>
                  <a:schemeClr val="bg1"/>
                </a:solidFill>
              </a:rPr>
              <a:t> </a:t>
            </a:r>
            <a:r>
              <a:rPr lang="en-US" sz="4600" dirty="0" err="1" smtClean="0">
                <a:solidFill>
                  <a:schemeClr val="bg1"/>
                </a:solidFill>
              </a:rPr>
              <a:t>cỏ</a:t>
            </a:r>
            <a:r>
              <a:rPr lang="en-US" sz="4600" dirty="0" smtClean="0">
                <a:solidFill>
                  <a:schemeClr val="bg1"/>
                </a:solidFill>
              </a:rPr>
              <a:t> </a:t>
            </a:r>
            <a:r>
              <a:rPr lang="en-US" sz="4600" dirty="0" err="1" smtClean="0">
                <a:solidFill>
                  <a:schemeClr val="bg1"/>
                </a:solidFill>
              </a:rPr>
              <a:t>lùng</a:t>
            </a:r>
            <a:r>
              <a:rPr lang="en-US" sz="4600" dirty="0" smtClean="0">
                <a:solidFill>
                  <a:schemeClr val="bg1"/>
                </a:solidFill>
              </a:rPr>
              <a:t> </a:t>
            </a:r>
            <a:r>
              <a:rPr lang="en-US" sz="4600" dirty="0" err="1" smtClean="0">
                <a:solidFill>
                  <a:schemeClr val="bg1"/>
                </a:solidFill>
              </a:rPr>
              <a:t>cũng</a:t>
            </a:r>
            <a:r>
              <a:rPr lang="en-US" sz="4600" dirty="0" smtClean="0">
                <a:solidFill>
                  <a:schemeClr val="bg1"/>
                </a:solidFill>
              </a:rPr>
              <a:t> </a:t>
            </a:r>
            <a:r>
              <a:rPr lang="en-US" sz="4600" dirty="0" err="1" smtClean="0">
                <a:solidFill>
                  <a:schemeClr val="bg1"/>
                </a:solidFill>
              </a:rPr>
              <a:t>tốt</a:t>
            </a:r>
            <a:r>
              <a:rPr lang="en-US" sz="4600" dirty="0" smtClean="0">
                <a:solidFill>
                  <a:schemeClr val="bg1"/>
                </a:solidFill>
              </a:rPr>
              <a:t> </a:t>
            </a:r>
            <a:r>
              <a:rPr lang="en-US" sz="4600" dirty="0" err="1" smtClean="0">
                <a:solidFill>
                  <a:schemeClr val="bg1"/>
                </a:solidFill>
              </a:rPr>
              <a:t>xanh</a:t>
            </a:r>
            <a:r>
              <a:rPr lang="en-US" sz="4600" dirty="0" smtClean="0">
                <a:solidFill>
                  <a:schemeClr val="bg1"/>
                </a:solidFill>
              </a:rPr>
              <a:t>. </a:t>
            </a:r>
            <a:r>
              <a:rPr lang="en-US" sz="4600" dirty="0" err="1" smtClean="0">
                <a:solidFill>
                  <a:schemeClr val="bg1"/>
                </a:solidFill>
              </a:rPr>
              <a:t>Lời</a:t>
            </a:r>
            <a:r>
              <a:rPr lang="en-US" sz="4600" dirty="0" smtClean="0">
                <a:solidFill>
                  <a:schemeClr val="bg1"/>
                </a:solidFill>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và</a:t>
            </a:r>
            <a:r>
              <a:rPr lang="en-US" sz="4600" dirty="0" smtClean="0">
                <a:solidFill>
                  <a:schemeClr val="bg1"/>
                </a:solidFill>
              </a:rPr>
              <a:t> </a:t>
            </a:r>
            <a:r>
              <a:rPr lang="en-US" sz="4600" dirty="0" err="1" smtClean="0">
                <a:solidFill>
                  <a:schemeClr val="bg1"/>
                </a:solidFill>
              </a:rPr>
              <a:t>gian</a:t>
            </a:r>
            <a:r>
              <a:rPr lang="en-US" sz="4600" dirty="0" smtClean="0">
                <a:solidFill>
                  <a:schemeClr val="bg1"/>
                </a:solidFill>
              </a:rPr>
              <a:t> </a:t>
            </a:r>
            <a:r>
              <a:rPr lang="en-US" sz="4600" dirty="0" err="1" smtClean="0">
                <a:solidFill>
                  <a:schemeClr val="bg1"/>
                </a:solidFill>
              </a:rPr>
              <a:t>ngoa</a:t>
            </a:r>
            <a:r>
              <a:rPr lang="en-US" sz="4600" dirty="0" smtClean="0">
                <a:solidFill>
                  <a:schemeClr val="bg1"/>
                </a:solidFill>
              </a:rPr>
              <a:t> </a:t>
            </a:r>
            <a:r>
              <a:rPr lang="en-US" sz="4600" dirty="0" err="1" smtClean="0">
                <a:solidFill>
                  <a:schemeClr val="bg1"/>
                </a:solidFill>
              </a:rPr>
              <a:t>cùng</a:t>
            </a:r>
            <a:r>
              <a:rPr lang="en-US" sz="4600" dirty="0" smtClean="0">
                <a:solidFill>
                  <a:schemeClr val="bg1"/>
                </a:solidFill>
              </a:rPr>
              <a:t> </a:t>
            </a:r>
            <a:r>
              <a:rPr lang="en-US" sz="4600" dirty="0" err="1" smtClean="0">
                <a:solidFill>
                  <a:schemeClr val="bg1"/>
                </a:solidFill>
              </a:rPr>
              <a:t>bước</a:t>
            </a:r>
            <a:r>
              <a:rPr lang="en-US" sz="4600" dirty="0" smtClean="0">
                <a:solidFill>
                  <a:schemeClr val="bg1"/>
                </a:solidFill>
              </a:rPr>
              <a:t> song </a:t>
            </a:r>
            <a:r>
              <a:rPr lang="en-US" sz="4600" dirty="0" err="1" smtClean="0">
                <a:solidFill>
                  <a:schemeClr val="bg1"/>
                </a:solidFill>
              </a:rPr>
              <a:t>hành</a:t>
            </a:r>
            <a:r>
              <a:rPr lang="en-US" sz="4600" dirty="0" smtClean="0">
                <a:solidFill>
                  <a:schemeClr val="bg1"/>
                </a:solidFill>
              </a:rPr>
              <a:t>. </a:t>
            </a:r>
            <a:r>
              <a:rPr lang="en-US" sz="4600" dirty="0" err="1" smtClean="0">
                <a:solidFill>
                  <a:schemeClr val="bg1"/>
                </a:solidFill>
              </a:rPr>
              <a:t>Đến</a:t>
            </a:r>
            <a:r>
              <a:rPr lang="en-US" sz="4600" dirty="0" smtClean="0">
                <a:solidFill>
                  <a:schemeClr val="bg1"/>
                </a:solidFill>
              </a:rPr>
              <a:t> </a:t>
            </a:r>
            <a:r>
              <a:rPr lang="en-US" sz="4600" dirty="0" err="1" smtClean="0">
                <a:solidFill>
                  <a:schemeClr val="bg1"/>
                </a:solidFill>
              </a:rPr>
              <a:t>mai</a:t>
            </a:r>
            <a:r>
              <a:rPr lang="en-US" sz="4600" dirty="0" smtClean="0">
                <a:solidFill>
                  <a:schemeClr val="bg1"/>
                </a:solidFill>
              </a:rPr>
              <a:t> </a:t>
            </a:r>
            <a:r>
              <a:rPr lang="en-US" sz="4600" dirty="0" err="1" smtClean="0">
                <a:solidFill>
                  <a:schemeClr val="bg1"/>
                </a:solidFill>
              </a:rPr>
              <a:t>sau</a:t>
            </a:r>
            <a:r>
              <a:rPr lang="en-US" sz="4600" dirty="0" smtClean="0">
                <a:solidFill>
                  <a:schemeClr val="bg1"/>
                </a:solidFill>
              </a:rPr>
              <a:t> </a:t>
            </a:r>
            <a:r>
              <a:rPr lang="en-US" sz="4600" dirty="0" err="1" smtClean="0">
                <a:solidFill>
                  <a:schemeClr val="bg1"/>
                </a:solidFill>
              </a:rPr>
              <a:t>kia</a:t>
            </a:r>
            <a:r>
              <a:rPr lang="en-US" sz="4600" dirty="0" smtClean="0">
                <a:solidFill>
                  <a:schemeClr val="bg1"/>
                </a:solidFill>
              </a:rPr>
              <a:t>, </a:t>
            </a:r>
            <a:r>
              <a:rPr lang="en-US" sz="4600" dirty="0" err="1" smtClean="0">
                <a:solidFill>
                  <a:schemeClr val="bg1"/>
                </a:solidFill>
              </a:rPr>
              <a:t>dữ</a:t>
            </a:r>
            <a:r>
              <a:rPr lang="en-US" sz="4600" dirty="0" smtClean="0">
                <a:solidFill>
                  <a:schemeClr val="bg1"/>
                </a:solidFill>
              </a:rPr>
              <a:t> </a:t>
            </a:r>
            <a:r>
              <a:rPr lang="en-US" sz="4600" dirty="0" err="1" smtClean="0">
                <a:solidFill>
                  <a:schemeClr val="bg1"/>
                </a:solidFill>
              </a:rPr>
              <a:t>ôm</a:t>
            </a:r>
            <a:r>
              <a:rPr lang="en-US" sz="4600" dirty="0" smtClean="0">
                <a:solidFill>
                  <a:schemeClr val="bg1"/>
                </a:solidFill>
              </a:rPr>
              <a:t> </a:t>
            </a:r>
            <a:r>
              <a:rPr lang="en-US" sz="4600" dirty="0" err="1" smtClean="0">
                <a:solidFill>
                  <a:schemeClr val="bg1"/>
                </a:solidFill>
              </a:rPr>
              <a:t>đau</a:t>
            </a:r>
            <a:r>
              <a:rPr lang="en-US" sz="4600" dirty="0" smtClean="0">
                <a:solidFill>
                  <a:schemeClr val="bg1"/>
                </a:solidFill>
              </a:rPr>
              <a:t> </a:t>
            </a:r>
            <a:r>
              <a:rPr lang="en-US" sz="4600" dirty="0" err="1" smtClean="0">
                <a:solidFill>
                  <a:schemeClr val="bg1"/>
                </a:solidFill>
              </a:rPr>
              <a:t>thương</a:t>
            </a:r>
            <a:r>
              <a:rPr lang="en-US" sz="4600" dirty="0" smtClean="0">
                <a:solidFill>
                  <a:schemeClr val="bg1"/>
                </a:solidFill>
              </a:rPr>
              <a:t>, </a:t>
            </a:r>
            <a:r>
              <a:rPr lang="en-US" sz="4600" dirty="0" err="1" smtClean="0">
                <a:solidFill>
                  <a:schemeClr val="bg1"/>
                </a:solidFill>
              </a:rPr>
              <a:t>lành</a:t>
            </a:r>
            <a:r>
              <a:rPr lang="en-US" sz="4600" dirty="0" smtClean="0">
                <a:solidFill>
                  <a:schemeClr val="bg1"/>
                </a:solidFill>
              </a:rPr>
              <a:t> </a:t>
            </a:r>
            <a:r>
              <a:rPr lang="en-US" sz="4600" dirty="0" err="1" smtClean="0">
                <a:solidFill>
                  <a:schemeClr val="bg1"/>
                </a:solidFill>
              </a:rPr>
              <a:t>vui</a:t>
            </a:r>
            <a:r>
              <a:rPr lang="en-US" sz="4600" dirty="0" smtClean="0">
                <a:solidFill>
                  <a:schemeClr val="bg1"/>
                </a:solidFill>
              </a:rPr>
              <a:t> </a:t>
            </a:r>
            <a:r>
              <a:rPr lang="en-US" sz="4600" dirty="0" err="1" smtClean="0">
                <a:solidFill>
                  <a:schemeClr val="bg1"/>
                </a:solidFill>
              </a:rPr>
              <a:t>thiên</a:t>
            </a:r>
            <a:r>
              <a:rPr lang="en-US" sz="4600" dirty="0" smtClean="0">
                <a:solidFill>
                  <a:schemeClr val="bg1"/>
                </a:solidFill>
              </a:rPr>
              <a:t> </a:t>
            </a:r>
            <a:r>
              <a:rPr lang="en-US" sz="4600" dirty="0" err="1" smtClean="0">
                <a:solidFill>
                  <a:schemeClr val="bg1"/>
                </a:solidFill>
              </a:rPr>
              <a:t>đường</a:t>
            </a:r>
            <a:r>
              <a:rPr lang="en-US" sz="4600" dirty="0" smtClean="0">
                <a:solidFill>
                  <a:schemeClr val="bg1"/>
                </a:solidFill>
              </a:rPr>
              <a:t>.</a:t>
            </a:r>
            <a:endParaRPr lang="en-US" sz="4600" b="0" dirty="0">
              <a:solidFill>
                <a:schemeClr val="bg1"/>
              </a:solidFill>
              <a:effectLst/>
            </a:endParaRPr>
          </a:p>
        </p:txBody>
      </p:sp>
    </p:spTree>
    <p:extLst>
      <p:ext uri="{BB962C8B-B14F-4D97-AF65-F5344CB8AC3E}">
        <p14:creationId xmlns:p14="http://schemas.microsoft.com/office/powerpoint/2010/main" val="34525905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a:t>
            </a:r>
            <a:r>
              <a:rPr lang="en-US" sz="4600" b="0" u="sng" dirty="0" smtClean="0">
                <a:solidFill>
                  <a:srgbClr val="FFFF00"/>
                </a:solidFill>
                <a:effectLst/>
              </a:rPr>
              <a:t>:</a:t>
            </a:r>
            <a:r>
              <a:rPr lang="en-US" sz="4600" b="0" dirty="0" smtClean="0">
                <a:solidFill>
                  <a:schemeClr val="bg1"/>
                </a:solidFill>
                <a:effectLst/>
              </a:rPr>
              <a:t> </a:t>
            </a:r>
            <a:r>
              <a:rPr lang="en-US" sz="4600" dirty="0" err="1">
                <a:solidFill>
                  <a:schemeClr val="bg1"/>
                </a:solidFill>
              </a:rPr>
              <a:t>V</a:t>
            </a:r>
            <a:r>
              <a:rPr lang="en-US" sz="4600" dirty="0" err="1" smtClean="0">
                <a:solidFill>
                  <a:schemeClr val="bg1"/>
                </a:solidFill>
              </a:rPr>
              <a:t>à</a:t>
            </a:r>
            <a:r>
              <a:rPr lang="en-US" sz="4600" dirty="0" smtClean="0">
                <a:solidFill>
                  <a:schemeClr val="bg1"/>
                </a:solidFill>
              </a:rPr>
              <a:t> </a:t>
            </a:r>
            <a:r>
              <a:rPr lang="en-US" sz="4600" dirty="0" err="1" smtClean="0">
                <a:solidFill>
                  <a:schemeClr val="bg1"/>
                </a:solidFill>
              </a:rPr>
              <a:t>một</a:t>
            </a:r>
            <a:r>
              <a:rPr lang="en-US" sz="4600" dirty="0" smtClean="0">
                <a:solidFill>
                  <a:schemeClr val="bg1"/>
                </a:solidFill>
              </a:rPr>
              <a:t> </a:t>
            </a:r>
            <a:r>
              <a:rPr lang="en-US" sz="4600" dirty="0" err="1" smtClean="0">
                <a:solidFill>
                  <a:schemeClr val="bg1"/>
                </a:solidFill>
              </a:rPr>
              <a:t>mùa</a:t>
            </a:r>
            <a:r>
              <a:rPr lang="en-US" sz="4600" dirty="0" smtClean="0">
                <a:solidFill>
                  <a:schemeClr val="bg1"/>
                </a:solidFill>
              </a:rPr>
              <a:t> </a:t>
            </a:r>
            <a:r>
              <a:rPr lang="en-US" sz="4600" dirty="0" err="1" smtClean="0">
                <a:solidFill>
                  <a:schemeClr val="bg1"/>
                </a:solidFill>
              </a:rPr>
              <a:t>lúa</a:t>
            </a:r>
            <a:r>
              <a:rPr lang="en-US" sz="4600" dirty="0" smtClean="0">
                <a:solidFill>
                  <a:schemeClr val="bg1"/>
                </a:solidFill>
              </a:rPr>
              <a:t> </a:t>
            </a:r>
            <a:r>
              <a:rPr lang="en-US" sz="4600" dirty="0" err="1" smtClean="0">
                <a:solidFill>
                  <a:schemeClr val="bg1"/>
                </a:solidFill>
              </a:rPr>
              <a:t>mới</a:t>
            </a:r>
            <a:r>
              <a:rPr lang="en-US" sz="4600" dirty="0" smtClean="0">
                <a:solidFill>
                  <a:schemeClr val="bg1"/>
                </a:solidFill>
              </a:rPr>
              <a:t> </a:t>
            </a:r>
            <a:r>
              <a:rPr lang="en-US" sz="4600" dirty="0" err="1" smtClean="0">
                <a:solidFill>
                  <a:schemeClr val="bg1"/>
                </a:solidFill>
              </a:rPr>
              <a:t>đã</a:t>
            </a:r>
            <a:r>
              <a:rPr lang="en-US" sz="4600" dirty="0" smtClean="0">
                <a:solidFill>
                  <a:schemeClr val="bg1"/>
                </a:solidFill>
              </a:rPr>
              <a:t> </a:t>
            </a:r>
            <a:r>
              <a:rPr lang="en-US" sz="4600" dirty="0" err="1" smtClean="0">
                <a:solidFill>
                  <a:schemeClr val="bg1"/>
                </a:solidFill>
              </a:rPr>
              <a:t>tới</a:t>
            </a:r>
            <a:r>
              <a:rPr lang="en-US" sz="4600" dirty="0" smtClean="0">
                <a:solidFill>
                  <a:schemeClr val="bg1"/>
                </a:solidFill>
              </a:rPr>
              <a:t> </a:t>
            </a:r>
            <a:r>
              <a:rPr lang="en-US" sz="4600" dirty="0" err="1" smtClean="0">
                <a:solidFill>
                  <a:schemeClr val="bg1"/>
                </a:solidFill>
              </a:rPr>
              <a:t>đây</a:t>
            </a:r>
            <a:r>
              <a:rPr lang="en-US" sz="4600" dirty="0" smtClean="0">
                <a:solidFill>
                  <a:schemeClr val="bg1"/>
                </a:solidFill>
              </a:rPr>
              <a:t> </a:t>
            </a:r>
            <a:r>
              <a:rPr lang="en-US" sz="4600" dirty="0" err="1" smtClean="0">
                <a:solidFill>
                  <a:schemeClr val="bg1"/>
                </a:solidFill>
              </a:rPr>
              <a:t>rồi</a:t>
            </a:r>
            <a:r>
              <a:rPr lang="en-US" sz="4600" dirty="0" smtClean="0">
                <a:solidFill>
                  <a:schemeClr val="bg1"/>
                </a:solidFill>
              </a:rPr>
              <a:t>, </a:t>
            </a:r>
            <a:r>
              <a:rPr lang="en-US" sz="4600" dirty="0" err="1" smtClean="0">
                <a:solidFill>
                  <a:schemeClr val="bg1"/>
                </a:solidFill>
              </a:rPr>
              <a:t>cỏ</a:t>
            </a:r>
            <a:r>
              <a:rPr lang="en-US" sz="4600" dirty="0" smtClean="0">
                <a:solidFill>
                  <a:schemeClr val="bg1"/>
                </a:solidFill>
              </a:rPr>
              <a:t> </a:t>
            </a:r>
            <a:r>
              <a:rPr lang="en-US" sz="4600" dirty="0" err="1" smtClean="0">
                <a:solidFill>
                  <a:schemeClr val="bg1"/>
                </a:solidFill>
              </a:rPr>
              <a:t>lùng</a:t>
            </a:r>
            <a:r>
              <a:rPr lang="en-US" sz="4600" dirty="0" smtClean="0">
                <a:solidFill>
                  <a:schemeClr val="bg1"/>
                </a:solidFill>
              </a:rPr>
              <a:t> </a:t>
            </a:r>
            <a:r>
              <a:rPr lang="en-US" sz="4600" dirty="0" err="1" smtClean="0">
                <a:solidFill>
                  <a:schemeClr val="bg1"/>
                </a:solidFill>
              </a:rPr>
              <a:t>thì</a:t>
            </a:r>
            <a:r>
              <a:rPr lang="en-US" sz="4600" dirty="0" smtClean="0">
                <a:solidFill>
                  <a:schemeClr val="bg1"/>
                </a:solidFill>
              </a:rPr>
              <a:t> </a:t>
            </a:r>
            <a:r>
              <a:rPr lang="en-US" sz="4600" dirty="0" err="1" smtClean="0">
                <a:solidFill>
                  <a:schemeClr val="bg1"/>
                </a:solidFill>
              </a:rPr>
              <a:t>khô</a:t>
            </a:r>
            <a:r>
              <a:rPr lang="en-US" sz="4600" dirty="0" smtClean="0">
                <a:solidFill>
                  <a:schemeClr val="bg1"/>
                </a:solidFill>
              </a:rPr>
              <a:t> </a:t>
            </a:r>
            <a:r>
              <a:rPr lang="en-US" sz="4600" dirty="0" err="1" smtClean="0">
                <a:solidFill>
                  <a:schemeClr val="bg1"/>
                </a:solidFill>
              </a:rPr>
              <a:t>hé</a:t>
            </a:r>
            <a:r>
              <a:rPr lang="en-US" sz="4600" dirty="0" err="1" smtClean="0">
                <a:solidFill>
                  <a:schemeClr val="bg1"/>
                </a:solidFill>
              </a:rPr>
              <a:t>o</a:t>
            </a:r>
            <a:r>
              <a:rPr lang="en-US" sz="4600" dirty="0" smtClean="0">
                <a:solidFill>
                  <a:schemeClr val="bg1"/>
                </a:solidFill>
              </a:rPr>
              <a:t> </a:t>
            </a:r>
            <a:r>
              <a:rPr lang="en-US" sz="4600" dirty="0" err="1" smtClean="0">
                <a:solidFill>
                  <a:schemeClr val="bg1"/>
                </a:solidFill>
              </a:rPr>
              <a:t>chết</a:t>
            </a:r>
            <a:r>
              <a:rPr lang="en-US" sz="4600" dirty="0" smtClean="0">
                <a:solidFill>
                  <a:schemeClr val="bg1"/>
                </a:solidFill>
              </a:rPr>
              <a:t> </a:t>
            </a:r>
            <a:r>
              <a:rPr lang="en-US" sz="4600" dirty="0" err="1" smtClean="0">
                <a:solidFill>
                  <a:schemeClr val="bg1"/>
                </a:solidFill>
              </a:rPr>
              <a:t>phơi</a:t>
            </a:r>
            <a:r>
              <a:rPr lang="en-US" sz="4600" dirty="0" smtClean="0">
                <a:solidFill>
                  <a:schemeClr val="bg1"/>
                </a:solidFill>
              </a:rPr>
              <a:t> </a:t>
            </a:r>
            <a:r>
              <a:rPr lang="en-US" sz="4600" dirty="0" err="1" smtClean="0">
                <a:solidFill>
                  <a:schemeClr val="bg1"/>
                </a:solidFill>
              </a:rPr>
              <a:t>giữa</a:t>
            </a:r>
            <a:r>
              <a:rPr lang="en-US" sz="4600" dirty="0" smtClean="0">
                <a:solidFill>
                  <a:schemeClr val="bg1"/>
                </a:solidFill>
              </a:rPr>
              <a:t> </a:t>
            </a:r>
            <a:r>
              <a:rPr lang="en-US" sz="4600" dirty="0" err="1" smtClean="0">
                <a:solidFill>
                  <a:schemeClr val="bg1"/>
                </a:solidFill>
              </a:rPr>
              <a:t>đồng</a:t>
            </a:r>
            <a:r>
              <a:rPr lang="en-US" sz="4600" dirty="0" smtClean="0">
                <a:solidFill>
                  <a:schemeClr val="bg1"/>
                </a:solidFill>
              </a:rPr>
              <a:t>. </a:t>
            </a:r>
            <a:r>
              <a:rPr lang="en-US" sz="4600" dirty="0" err="1" smtClean="0">
                <a:solidFill>
                  <a:schemeClr val="bg1"/>
                </a:solidFill>
              </a:rPr>
              <a:t>Và</a:t>
            </a:r>
            <a:r>
              <a:rPr lang="en-US" sz="4600" dirty="0" smtClean="0">
                <a:solidFill>
                  <a:schemeClr val="bg1"/>
                </a:solidFill>
              </a:rPr>
              <a:t> </a:t>
            </a:r>
            <a:r>
              <a:rPr lang="en-US" sz="4600" dirty="0" err="1" smtClean="0">
                <a:solidFill>
                  <a:schemeClr val="bg1"/>
                </a:solidFill>
              </a:rPr>
              <a:t>ngàn</a:t>
            </a:r>
            <a:r>
              <a:rPr lang="en-US" sz="4600" dirty="0" smtClean="0">
                <a:solidFill>
                  <a:schemeClr val="bg1"/>
                </a:solidFill>
              </a:rPr>
              <a:t> </a:t>
            </a:r>
            <a:r>
              <a:rPr lang="en-US" sz="4600" dirty="0" err="1" smtClean="0">
                <a:solidFill>
                  <a:schemeClr val="bg1"/>
                </a:solidFill>
              </a:rPr>
              <a:t>bông</a:t>
            </a:r>
            <a:r>
              <a:rPr lang="en-US" sz="4600" dirty="0" smtClean="0">
                <a:solidFill>
                  <a:schemeClr val="bg1"/>
                </a:solidFill>
              </a:rPr>
              <a:t> </a:t>
            </a:r>
            <a:r>
              <a:rPr lang="en-US" sz="4600" dirty="0" err="1" smtClean="0">
                <a:solidFill>
                  <a:schemeClr val="bg1"/>
                </a:solidFill>
              </a:rPr>
              <a:t>lúa</a:t>
            </a:r>
            <a:r>
              <a:rPr lang="en-US" sz="4600" dirty="0" smtClean="0">
                <a:solidFill>
                  <a:schemeClr val="bg1"/>
                </a:solidFill>
              </a:rPr>
              <a:t> </a:t>
            </a:r>
            <a:r>
              <a:rPr lang="en-US" sz="4600" dirty="0" err="1" smtClean="0">
                <a:solidFill>
                  <a:schemeClr val="bg1"/>
                </a:solidFill>
              </a:rPr>
              <a:t>mới</a:t>
            </a:r>
            <a:r>
              <a:rPr lang="en-US" sz="4600" dirty="0" smtClean="0">
                <a:solidFill>
                  <a:schemeClr val="bg1"/>
                </a:solidFill>
              </a:rPr>
              <a:t> </a:t>
            </a:r>
            <a:r>
              <a:rPr lang="en-US" sz="4600" dirty="0" err="1" smtClean="0">
                <a:solidFill>
                  <a:schemeClr val="bg1"/>
                </a:solidFill>
              </a:rPr>
              <a:t>vàng</a:t>
            </a:r>
            <a:r>
              <a:rPr lang="en-US" sz="4600" dirty="0" smtClean="0">
                <a:solidFill>
                  <a:schemeClr val="bg1"/>
                </a:solidFill>
              </a:rPr>
              <a:t> </a:t>
            </a:r>
            <a:r>
              <a:rPr lang="en-US" sz="4600" dirty="0" err="1" smtClean="0">
                <a:solidFill>
                  <a:schemeClr val="bg1"/>
                </a:solidFill>
              </a:rPr>
              <a:t>sáng</a:t>
            </a:r>
            <a:r>
              <a:rPr lang="en-US" sz="4600" dirty="0" smtClean="0">
                <a:solidFill>
                  <a:schemeClr val="bg1"/>
                </a:solidFill>
              </a:rPr>
              <a:t> </a:t>
            </a:r>
            <a:r>
              <a:rPr lang="en-US" sz="4600" dirty="0" err="1" smtClean="0">
                <a:solidFill>
                  <a:schemeClr val="bg1"/>
                </a:solidFill>
              </a:rPr>
              <a:t>như</a:t>
            </a:r>
            <a:r>
              <a:rPr lang="en-US" sz="4600" dirty="0" smtClean="0">
                <a:solidFill>
                  <a:schemeClr val="bg1"/>
                </a:solidFill>
              </a:rPr>
              <a:t> </a:t>
            </a:r>
            <a:r>
              <a:rPr lang="en-US" sz="4600" dirty="0" err="1" smtClean="0">
                <a:solidFill>
                  <a:schemeClr val="bg1"/>
                </a:solidFill>
              </a:rPr>
              <a:t>mặt</a:t>
            </a:r>
            <a:r>
              <a:rPr lang="en-US" sz="4600" dirty="0" smtClean="0">
                <a:solidFill>
                  <a:schemeClr val="bg1"/>
                </a:solidFill>
              </a:rPr>
              <a:t> </a:t>
            </a:r>
            <a:r>
              <a:rPr lang="en-US" sz="4600" dirty="0" err="1" smtClean="0">
                <a:solidFill>
                  <a:schemeClr val="bg1"/>
                </a:solidFill>
              </a:rPr>
              <a:t>trời</a:t>
            </a:r>
            <a:r>
              <a:rPr lang="en-US" sz="4600" dirty="0" smtClean="0">
                <a:solidFill>
                  <a:schemeClr val="bg1"/>
                </a:solidFill>
              </a:rPr>
              <a:t> </a:t>
            </a:r>
            <a:r>
              <a:rPr lang="en-US" sz="4600" dirty="0" err="1" smtClean="0">
                <a:solidFill>
                  <a:schemeClr val="bg1"/>
                </a:solidFill>
              </a:rPr>
              <a:t>người</a:t>
            </a:r>
            <a:r>
              <a:rPr lang="en-US" sz="4600" dirty="0" smtClean="0">
                <a:solidFill>
                  <a:schemeClr val="bg1"/>
                </a:solidFill>
              </a:rPr>
              <a:t> </a:t>
            </a:r>
            <a:r>
              <a:rPr lang="en-US" sz="4600" dirty="0" err="1" smtClean="0">
                <a:solidFill>
                  <a:schemeClr val="bg1"/>
                </a:solidFill>
              </a:rPr>
              <a:t>người</a:t>
            </a:r>
            <a:r>
              <a:rPr lang="en-US" sz="4600" dirty="0" smtClean="0">
                <a:solidFill>
                  <a:schemeClr val="bg1"/>
                </a:solidFill>
              </a:rPr>
              <a:t> </a:t>
            </a:r>
            <a:r>
              <a:rPr lang="en-US" sz="4600" dirty="0" err="1" smtClean="0">
                <a:solidFill>
                  <a:schemeClr val="bg1"/>
                </a:solidFill>
              </a:rPr>
              <a:t>ơi</a:t>
            </a:r>
            <a:r>
              <a:rPr lang="en-US" sz="4600" dirty="0" smtClean="0">
                <a:solidFill>
                  <a:schemeClr val="bg1"/>
                </a:solidFill>
              </a:rPr>
              <a:t> </a:t>
            </a:r>
            <a:r>
              <a:rPr lang="en-US" sz="4600" dirty="0" err="1" smtClean="0">
                <a:solidFill>
                  <a:schemeClr val="bg1"/>
                </a:solidFill>
              </a:rPr>
              <a:t>vui</a:t>
            </a:r>
            <a:r>
              <a:rPr lang="en-US" sz="4600" dirty="0" smtClean="0">
                <a:solidFill>
                  <a:schemeClr val="bg1"/>
                </a:solidFill>
              </a:rPr>
              <a:t> </a:t>
            </a:r>
            <a:r>
              <a:rPr lang="en-US" sz="4600" dirty="0" err="1" smtClean="0">
                <a:solidFill>
                  <a:schemeClr val="bg1"/>
                </a:solidFill>
              </a:rPr>
              <a:t>lên</a:t>
            </a:r>
            <a:r>
              <a:rPr lang="en-US" sz="4600" dirty="0" smtClean="0">
                <a:solidFill>
                  <a:schemeClr val="bg1"/>
                </a:solidFill>
              </a:rPr>
              <a:t> </a:t>
            </a:r>
            <a:r>
              <a:rPr lang="en-US" sz="4600" dirty="0" err="1" smtClean="0">
                <a:solidFill>
                  <a:schemeClr val="bg1"/>
                </a:solidFill>
              </a:rPr>
              <a:t>cùng</a:t>
            </a:r>
            <a:r>
              <a:rPr lang="en-US" sz="4600" dirty="0" smtClean="0">
                <a:solidFill>
                  <a:schemeClr val="bg1"/>
                </a:solidFill>
              </a:rPr>
              <a:t> </a:t>
            </a:r>
            <a:r>
              <a:rPr lang="en-US" sz="4600" dirty="0" err="1" smtClean="0">
                <a:solidFill>
                  <a:schemeClr val="bg1"/>
                </a:solidFill>
              </a:rPr>
              <a:t>hát</a:t>
            </a:r>
            <a:r>
              <a:rPr lang="en-US" sz="4600" dirty="0" smtClean="0">
                <a:solidFill>
                  <a:schemeClr val="bg1"/>
                </a:solidFill>
              </a:rPr>
              <a:t> </a:t>
            </a:r>
            <a:r>
              <a:rPr lang="en-US" sz="4600" dirty="0" err="1" smtClean="0">
                <a:solidFill>
                  <a:schemeClr val="bg1"/>
                </a:solidFill>
              </a:rPr>
              <a:t>lên</a:t>
            </a:r>
            <a:r>
              <a:rPr lang="en-US" sz="4600" dirty="0" smtClean="0">
                <a:solidFill>
                  <a:schemeClr val="bg1"/>
                </a:solidFill>
              </a:rPr>
              <a:t> </a:t>
            </a:r>
            <a:r>
              <a:rPr lang="en-US" sz="4600" dirty="0" err="1" smtClean="0">
                <a:solidFill>
                  <a:schemeClr val="bg1"/>
                </a:solidFill>
              </a:rPr>
              <a:t>người</a:t>
            </a:r>
            <a:r>
              <a:rPr lang="en-US" sz="4600" dirty="0" smtClean="0">
                <a:solidFill>
                  <a:schemeClr val="bg1"/>
                </a:solidFill>
              </a:rPr>
              <a:t> </a:t>
            </a:r>
            <a:r>
              <a:rPr lang="en-US" sz="4600" dirty="0" err="1" smtClean="0">
                <a:solidFill>
                  <a:schemeClr val="bg1"/>
                </a:solidFill>
              </a:rPr>
              <a:t>ơi</a:t>
            </a:r>
            <a:r>
              <a:rPr lang="en-US" sz="4600" dirty="0" smtClean="0">
                <a:solidFill>
                  <a:schemeClr val="bg1"/>
                </a:solidFill>
              </a:rPr>
              <a:t>. </a:t>
            </a:r>
            <a:endParaRPr lang="en-US" sz="4600" b="0" dirty="0">
              <a:solidFill>
                <a:schemeClr val="bg1"/>
              </a:solidFill>
              <a:effectLst/>
            </a:endParaRPr>
          </a:p>
        </p:txBody>
      </p:sp>
    </p:spTree>
    <p:extLst>
      <p:ext uri="{BB962C8B-B14F-4D97-AF65-F5344CB8AC3E}">
        <p14:creationId xmlns:p14="http://schemas.microsoft.com/office/powerpoint/2010/main" val="1176318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3714844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666750"/>
            <a:ext cx="5029200" cy="2571750"/>
          </a:xfrm>
        </p:spPr>
        <p:txBody>
          <a:bodyPr>
            <a:normAutofit/>
          </a:bodyPr>
          <a:lstStyle/>
          <a:p>
            <a:r>
              <a:rPr lang="en-US" sz="5400" dirty="0" err="1">
                <a:solidFill>
                  <a:srgbClr val="FFFF00"/>
                </a:solidFill>
              </a:rPr>
              <a:t>Ca</a:t>
            </a:r>
            <a:r>
              <a:rPr lang="en-US" sz="5400" dirty="0">
                <a:solidFill>
                  <a:srgbClr val="FFFF00"/>
                </a:solidFill>
              </a:rPr>
              <a:t> </a:t>
            </a:r>
            <a:r>
              <a:rPr lang="en-US" sz="5400" dirty="0" err="1">
                <a:solidFill>
                  <a:srgbClr val="FFFF00"/>
                </a:solidFill>
              </a:rPr>
              <a:t>Kết</a:t>
            </a:r>
            <a:r>
              <a:rPr lang="en-US" sz="5400" dirty="0">
                <a:solidFill>
                  <a:srgbClr val="FFFF00"/>
                </a:solidFill>
              </a:rPr>
              <a:t> </a:t>
            </a:r>
            <a:r>
              <a:rPr lang="en-US" sz="5400" dirty="0" err="1">
                <a:solidFill>
                  <a:srgbClr val="FFFF00"/>
                </a:solidFill>
              </a:rPr>
              <a:t>Lễ</a:t>
            </a:r>
            <a:r>
              <a:rPr lang="en-US" sz="5400" dirty="0">
                <a:solidFill>
                  <a:srgbClr val="FFFF00"/>
                </a:solidFill>
              </a:rPr>
              <a:t/>
            </a:r>
            <a:br>
              <a:rPr lang="en-US" sz="5400" dirty="0">
                <a:solidFill>
                  <a:srgbClr val="FFFF00"/>
                </a:solidFill>
              </a:rPr>
            </a:br>
            <a:r>
              <a:rPr lang="en-US" dirty="0" smtClean="0">
                <a:solidFill>
                  <a:srgbClr val="FFFF00"/>
                </a:solidFill>
              </a:rPr>
              <a:t>TRONG AN BÌNH </a:t>
            </a:r>
            <a:r>
              <a:rPr lang="en-US" sz="5400" i="1" dirty="0">
                <a:solidFill>
                  <a:schemeClr val="bg1"/>
                </a:solidFill>
              </a:rPr>
              <a:t/>
            </a:r>
            <a:br>
              <a:rPr lang="en-US" sz="5400" i="1" dirty="0">
                <a:solidFill>
                  <a:schemeClr val="bg1"/>
                </a:solidFill>
              </a:rPr>
            </a:br>
            <a:r>
              <a:rPr lang="en-US" i="1" dirty="0" err="1" smtClean="0">
                <a:solidFill>
                  <a:schemeClr val="bg1"/>
                </a:solidFill>
              </a:rPr>
              <a:t>Nguyễn</a:t>
            </a:r>
            <a:r>
              <a:rPr lang="en-US" i="1" dirty="0" smtClean="0">
                <a:solidFill>
                  <a:schemeClr val="bg1"/>
                </a:solidFill>
              </a:rPr>
              <a:t> </a:t>
            </a:r>
            <a:r>
              <a:rPr lang="en-US" i="1" dirty="0" err="1" smtClean="0">
                <a:solidFill>
                  <a:schemeClr val="bg1"/>
                </a:solidFill>
              </a:rPr>
              <a:t>Duy</a:t>
            </a:r>
            <a:endParaRPr lang="en-US" b="0" i="1" dirty="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spcBef>
                <a:spcPts val="0"/>
              </a:spcBef>
            </a:pPr>
            <a:r>
              <a:rPr lang="en-US" sz="5400" u="sng" dirty="0" err="1">
                <a:solidFill>
                  <a:srgbClr val="FFFF00"/>
                </a:solidFill>
                <a:cs typeface="Arial" panose="020B0604020202020204" pitchFamily="34" charset="0"/>
              </a:rPr>
              <a:t>Đk</a:t>
            </a:r>
            <a:r>
              <a:rPr lang="en-US" sz="5400" dirty="0">
                <a:solidFill>
                  <a:srgbClr val="FFFF00"/>
                </a:solidFill>
                <a:cs typeface="Arial" panose="020B0604020202020204" pitchFamily="34" charset="0"/>
              </a:rPr>
              <a:t>:</a:t>
            </a:r>
            <a:r>
              <a:rPr lang="en-US" sz="5400" dirty="0">
                <a:solidFill>
                  <a:schemeClr val="bg1"/>
                </a:solidFill>
                <a:cs typeface="Arial" panose="020B0604020202020204" pitchFamily="34" charset="0"/>
              </a:rPr>
              <a:t> Ra </a:t>
            </a:r>
            <a:r>
              <a:rPr lang="en-US" sz="5400" dirty="0" err="1">
                <a:solidFill>
                  <a:schemeClr val="bg1"/>
                </a:solidFill>
                <a:cs typeface="Arial" panose="020B0604020202020204" pitchFamily="34" charset="0"/>
              </a:rPr>
              <a:t>về</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trong</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hy</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vọng</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và</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mừng</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vui</a:t>
            </a:r>
            <a:r>
              <a:rPr lang="en-US" sz="5400" dirty="0">
                <a:solidFill>
                  <a:schemeClr val="bg1"/>
                </a:solidFill>
                <a:cs typeface="Arial" panose="020B0604020202020204" pitchFamily="34" charset="0"/>
              </a:rPr>
              <a:t>. Ra </a:t>
            </a:r>
            <a:r>
              <a:rPr lang="en-US" sz="5400" dirty="0" err="1">
                <a:solidFill>
                  <a:schemeClr val="bg1"/>
                </a:solidFill>
                <a:cs typeface="Arial" panose="020B0604020202020204" pitchFamily="34" charset="0"/>
              </a:rPr>
              <a:t>về</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trong</a:t>
            </a:r>
            <a:r>
              <a:rPr lang="en-US" sz="5400" dirty="0">
                <a:solidFill>
                  <a:schemeClr val="bg1"/>
                </a:solidFill>
                <a:cs typeface="Arial" panose="020B0604020202020204" pitchFamily="34" charset="0"/>
              </a:rPr>
              <a:t> an </a:t>
            </a:r>
            <a:r>
              <a:rPr lang="en-US" sz="5400" dirty="0" err="1">
                <a:solidFill>
                  <a:schemeClr val="bg1"/>
                </a:solidFill>
                <a:cs typeface="Arial" panose="020B0604020202020204" pitchFamily="34" charset="0"/>
              </a:rPr>
              <a:t>bình</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của</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Thiên</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Chúa</a:t>
            </a:r>
            <a:r>
              <a:rPr lang="en-US" sz="5400" dirty="0">
                <a:solidFill>
                  <a:schemeClr val="bg1"/>
                </a:solidFill>
                <a:cs typeface="Arial" panose="020B0604020202020204" pitchFamily="34" charset="0"/>
              </a:rPr>
              <a:t>. </a:t>
            </a:r>
            <a:r>
              <a:rPr lang="vi-VN" sz="5400" dirty="0">
                <a:solidFill>
                  <a:schemeClr val="bg1"/>
                </a:solidFill>
                <a:cs typeface="Arial" panose="020B0604020202020204" pitchFamily="34" charset="0"/>
              </a:rPr>
              <a:t>Xin tri ân Ngài, xin tri ân Ngài, đến muôn đời tình thương Chúa như đất trời.</a:t>
            </a:r>
            <a:endParaRPr lang="vi-VN" sz="5400" dirty="0">
              <a:solidFill>
                <a:schemeClr val="bg1"/>
              </a:solidFill>
              <a:cs typeface="Arial" panose="020B0604020202020204" pitchFamily="34" charset="0"/>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Tk3</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sai</a:t>
            </a:r>
            <a:r>
              <a:rPr lang="en-US" sz="6000" dirty="0" smtClean="0">
                <a:solidFill>
                  <a:schemeClr val="bg1"/>
                </a:solidFill>
              </a:rPr>
              <a:t> con </a:t>
            </a:r>
            <a:r>
              <a:rPr lang="en-US" sz="6000" dirty="0" err="1" smtClean="0">
                <a:solidFill>
                  <a:schemeClr val="bg1"/>
                </a:solidFill>
              </a:rPr>
              <a:t>về</a:t>
            </a:r>
            <a:r>
              <a:rPr lang="en-US" sz="6000" dirty="0" smtClean="0">
                <a:solidFill>
                  <a:schemeClr val="bg1"/>
                </a:solidFill>
              </a:rPr>
              <a:t> </a:t>
            </a:r>
            <a:r>
              <a:rPr lang="en-US" sz="6000" dirty="0" err="1" smtClean="0">
                <a:solidFill>
                  <a:schemeClr val="bg1"/>
                </a:solidFill>
              </a:rPr>
              <a:t>mọi</a:t>
            </a:r>
            <a:r>
              <a:rPr lang="en-US" sz="6000" dirty="0" smtClean="0">
                <a:solidFill>
                  <a:schemeClr val="bg1"/>
                </a:solidFill>
              </a:rPr>
              <a:t> </a:t>
            </a:r>
            <a:r>
              <a:rPr lang="en-US" sz="6000" dirty="0" err="1" smtClean="0">
                <a:solidFill>
                  <a:schemeClr val="bg1"/>
                </a:solidFill>
              </a:rPr>
              <a:t>nơi</a:t>
            </a:r>
            <a:r>
              <a:rPr lang="en-US" sz="6000" dirty="0" smtClean="0">
                <a:solidFill>
                  <a:schemeClr val="bg1"/>
                </a:solidFill>
              </a:rPr>
              <a:t> </a:t>
            </a:r>
            <a:r>
              <a:rPr lang="en-US" sz="6000" dirty="0" err="1" smtClean="0">
                <a:solidFill>
                  <a:schemeClr val="bg1"/>
                </a:solidFill>
              </a:rPr>
              <a:t>gieo</a:t>
            </a:r>
            <a:r>
              <a:rPr lang="en-US" sz="6000" dirty="0" smtClean="0">
                <a:solidFill>
                  <a:schemeClr val="bg1"/>
                </a:solidFill>
              </a:rPr>
              <a:t> </a:t>
            </a:r>
            <a:r>
              <a:rPr lang="en-US" sz="6000" dirty="0" err="1" smtClean="0">
                <a:solidFill>
                  <a:schemeClr val="bg1"/>
                </a:solidFill>
              </a:rPr>
              <a:t>Phúc</a:t>
            </a:r>
            <a:r>
              <a:rPr lang="en-US" sz="6000" dirty="0" smtClean="0">
                <a:solidFill>
                  <a:schemeClr val="bg1"/>
                </a:solidFill>
              </a:rPr>
              <a:t> </a:t>
            </a:r>
            <a:r>
              <a:rPr lang="en-US" sz="6000" dirty="0" err="1" smtClean="0">
                <a:solidFill>
                  <a:schemeClr val="bg1"/>
                </a:solidFill>
              </a:rPr>
              <a:t>Âm</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trung</a:t>
            </a:r>
            <a:r>
              <a:rPr lang="en-US" sz="6000" dirty="0" smtClean="0">
                <a:solidFill>
                  <a:schemeClr val="bg1"/>
                </a:solidFill>
              </a:rPr>
              <a:t> </a:t>
            </a:r>
            <a:r>
              <a:rPr lang="en-US" sz="6000" dirty="0" err="1" smtClean="0">
                <a:solidFill>
                  <a:schemeClr val="bg1"/>
                </a:solidFill>
              </a:rPr>
              <a:t>thành</a:t>
            </a:r>
            <a:r>
              <a:rPr lang="en-US" sz="6000" dirty="0" smtClean="0">
                <a:solidFill>
                  <a:schemeClr val="bg1"/>
                </a:solidFill>
              </a:rPr>
              <a:t> </a:t>
            </a:r>
            <a:r>
              <a:rPr lang="en-US" sz="6000" dirty="0" err="1" smtClean="0">
                <a:solidFill>
                  <a:schemeClr val="bg1"/>
                </a:solidFill>
              </a:rPr>
              <a:t>sống</a:t>
            </a:r>
            <a:r>
              <a:rPr lang="en-US" sz="6000" dirty="0" smtClean="0">
                <a:solidFill>
                  <a:schemeClr val="bg1"/>
                </a:solidFill>
              </a:rPr>
              <a:t> </a:t>
            </a:r>
            <a:r>
              <a:rPr lang="en-US" sz="6000" dirty="0" err="1" smtClean="0">
                <a:solidFill>
                  <a:schemeClr val="bg1"/>
                </a:solidFill>
              </a:rPr>
              <a:t>chứng</a:t>
            </a:r>
            <a:r>
              <a:rPr lang="en-US" sz="6000" dirty="0" smtClean="0">
                <a:solidFill>
                  <a:schemeClr val="bg1"/>
                </a:solidFill>
              </a:rPr>
              <a:t> </a:t>
            </a:r>
            <a:r>
              <a:rPr lang="en-US" sz="6000" dirty="0" err="1" smtClean="0">
                <a:solidFill>
                  <a:schemeClr val="bg1"/>
                </a:solidFill>
              </a:rPr>
              <a:t>nhân</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spcBef>
                <a:spcPts val="0"/>
              </a:spcBef>
            </a:pPr>
            <a:r>
              <a:rPr lang="en-US" sz="5400" u="sng" dirty="0" err="1">
                <a:solidFill>
                  <a:srgbClr val="FFFF00"/>
                </a:solidFill>
                <a:cs typeface="Arial" panose="020B0604020202020204" pitchFamily="34" charset="0"/>
              </a:rPr>
              <a:t>Đk</a:t>
            </a:r>
            <a:r>
              <a:rPr lang="en-US" sz="5400" dirty="0">
                <a:solidFill>
                  <a:srgbClr val="FFFF00"/>
                </a:solidFill>
                <a:cs typeface="Arial" panose="020B0604020202020204" pitchFamily="34" charset="0"/>
              </a:rPr>
              <a:t>:</a:t>
            </a:r>
            <a:r>
              <a:rPr lang="en-US" sz="5400" dirty="0">
                <a:solidFill>
                  <a:schemeClr val="bg1"/>
                </a:solidFill>
                <a:cs typeface="Arial" panose="020B0604020202020204" pitchFamily="34" charset="0"/>
              </a:rPr>
              <a:t> Ra </a:t>
            </a:r>
            <a:r>
              <a:rPr lang="en-US" sz="5400" dirty="0" err="1">
                <a:solidFill>
                  <a:schemeClr val="bg1"/>
                </a:solidFill>
                <a:cs typeface="Arial" panose="020B0604020202020204" pitchFamily="34" charset="0"/>
              </a:rPr>
              <a:t>về</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trong</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hy</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vọng</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và</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mừng</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vui</a:t>
            </a:r>
            <a:r>
              <a:rPr lang="en-US" sz="5400" dirty="0">
                <a:solidFill>
                  <a:schemeClr val="bg1"/>
                </a:solidFill>
                <a:cs typeface="Arial" panose="020B0604020202020204" pitchFamily="34" charset="0"/>
              </a:rPr>
              <a:t>. Ra </a:t>
            </a:r>
            <a:r>
              <a:rPr lang="en-US" sz="5400" dirty="0" err="1">
                <a:solidFill>
                  <a:schemeClr val="bg1"/>
                </a:solidFill>
                <a:cs typeface="Arial" panose="020B0604020202020204" pitchFamily="34" charset="0"/>
              </a:rPr>
              <a:t>về</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trong</a:t>
            </a:r>
            <a:r>
              <a:rPr lang="en-US" sz="5400" dirty="0">
                <a:solidFill>
                  <a:schemeClr val="bg1"/>
                </a:solidFill>
                <a:cs typeface="Arial" panose="020B0604020202020204" pitchFamily="34" charset="0"/>
              </a:rPr>
              <a:t> an </a:t>
            </a:r>
            <a:r>
              <a:rPr lang="en-US" sz="5400" dirty="0" err="1">
                <a:solidFill>
                  <a:schemeClr val="bg1"/>
                </a:solidFill>
                <a:cs typeface="Arial" panose="020B0604020202020204" pitchFamily="34" charset="0"/>
              </a:rPr>
              <a:t>bình</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của</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Thiên</a:t>
            </a:r>
            <a:r>
              <a:rPr lang="en-US" sz="5400" dirty="0">
                <a:solidFill>
                  <a:schemeClr val="bg1"/>
                </a:solidFill>
                <a:cs typeface="Arial" panose="020B0604020202020204" pitchFamily="34" charset="0"/>
              </a:rPr>
              <a:t> </a:t>
            </a:r>
            <a:r>
              <a:rPr lang="en-US" sz="5400" dirty="0" err="1">
                <a:solidFill>
                  <a:schemeClr val="bg1"/>
                </a:solidFill>
                <a:cs typeface="Arial" panose="020B0604020202020204" pitchFamily="34" charset="0"/>
              </a:rPr>
              <a:t>Chúa</a:t>
            </a:r>
            <a:r>
              <a:rPr lang="en-US" sz="5400" dirty="0">
                <a:solidFill>
                  <a:schemeClr val="bg1"/>
                </a:solidFill>
                <a:cs typeface="Arial" panose="020B0604020202020204" pitchFamily="34" charset="0"/>
              </a:rPr>
              <a:t>. </a:t>
            </a:r>
            <a:r>
              <a:rPr lang="vi-VN" sz="5400" dirty="0">
                <a:solidFill>
                  <a:schemeClr val="bg1"/>
                </a:solidFill>
                <a:cs typeface="Arial" panose="020B0604020202020204" pitchFamily="34" charset="0"/>
              </a:rPr>
              <a:t>Xin tri ân Ngài, xin tri ân Ngài, đến muôn đời tình thương Chúa như đất trời.</a:t>
            </a:r>
            <a:endParaRPr lang="vi-VN" sz="5400" dirty="0">
              <a:solidFill>
                <a:schemeClr val="bg1"/>
              </a:solidFill>
              <a:cs typeface="Arial" panose="020B0604020202020204" pitchFamily="34" charset="0"/>
            </a:endParaRPr>
          </a:p>
        </p:txBody>
      </p:sp>
    </p:spTree>
    <p:extLst>
      <p:ext uri="{BB962C8B-B14F-4D97-AF65-F5344CB8AC3E}">
        <p14:creationId xmlns:p14="http://schemas.microsoft.com/office/powerpoint/2010/main" val="23301496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40517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745</TotalTime>
  <Words>1682</Words>
  <Application>Microsoft Office PowerPoint</Application>
  <PresentationFormat>On-screen Show (16:9)</PresentationFormat>
  <Paragraphs>94</Paragraphs>
  <Slides>76</Slides>
  <Notes>0</Notes>
  <HiddenSlides>0</HiddenSlides>
  <MMClips>0</MMClips>
  <ScaleCrop>false</ScaleCrop>
  <HeadingPairs>
    <vt:vector size="4" baseType="variant">
      <vt:variant>
        <vt:lpstr>Theme</vt:lpstr>
      </vt:variant>
      <vt:variant>
        <vt:i4>12</vt:i4>
      </vt:variant>
      <vt:variant>
        <vt:lpstr>Slide Titles</vt:lpstr>
      </vt:variant>
      <vt:variant>
        <vt:i4>76</vt:i4>
      </vt:variant>
    </vt:vector>
  </HeadingPairs>
  <TitlesOfParts>
    <vt:vector size="88" baseType="lpstr">
      <vt:lpstr>Office Theme</vt:lpstr>
      <vt:lpstr>12_Office Theme</vt:lpstr>
      <vt:lpstr>36_Default Design</vt:lpstr>
      <vt:lpstr>10_Office Theme</vt:lpstr>
      <vt:lpstr>37_Default Design</vt:lpstr>
      <vt:lpstr>3_Office Theme</vt:lpstr>
      <vt:lpstr>4_Office Theme</vt:lpstr>
      <vt:lpstr>5_Office Theme</vt:lpstr>
      <vt:lpstr>Default Design</vt:lpstr>
      <vt:lpstr>2_Office Theme</vt:lpstr>
      <vt:lpstr>6_Office Theme</vt:lpstr>
      <vt:lpstr>1_Office Theme</vt:lpstr>
      <vt:lpstr>PowerPoint Presentation</vt:lpstr>
      <vt:lpstr>TẬP HÁT CỘNG ĐOÀN</vt:lpstr>
      <vt:lpstr>Đk: Lạy Chúa, Chúa nhân hậu và luôn khoan hồng.</vt:lpstr>
      <vt:lpstr>Lạy Cha là Chúa Cả trời đất, chúc tụng Cha, vì Cha đã mạc khải nước trời cho những người bé mọn.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Về Bên Chúa Nguyễn Duy</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85 Chúa Nhật XVI Thường Niên Năm A</vt:lpstr>
      <vt:lpstr>Đk: Lạy Chúa, Chúa nhân hậu và luôn khoan hồng.</vt:lpstr>
      <vt:lpstr>Tk1: Thiên Chúa luôn từ bi hải hà, giàu yêu thương cho người khấn ước. Xin Chúa niệm tình lặng nghe tiếng lòng này khấn xin. Bao tiếng hồn con khấn cầu, nguyện lưu tâm Chúa ơi.</vt:lpstr>
      <vt:lpstr>Đk: Lạy Chúa, Chúa nhân hậu và luôn khoan hồng.</vt:lpstr>
      <vt:lpstr>Tk2: Muôn sắc dân Ngài đã tác thành, về nơi đây suy phục bái kính. Ơn Chúa trọng đại dường bao, chỉ Ngài là Chúa thôi. Tay Chúa từng đã tác thành ngàn uy công, Chúa ơi.</vt:lpstr>
      <vt:lpstr>Đk: Lạy Chúa, Chúa nhân hậu và luôn khoan hồng.</vt:lpstr>
      <vt:lpstr>Tk3: Nhưng Chúa ơi, Ngài bao tốt lành, đầy khoan dung, luôn chậm oán thán. Ôi Chúa thực giàu tình thương, vẫn một lòng tín trung. Xin Chúa từ bi đoái nhìn và xin thương xót con.</vt:lpstr>
      <vt:lpstr>Đk: Lạy Chúa, Chúa nhân hậu và luôn khoan hồng.</vt:lpstr>
      <vt:lpstr>PowerPoint Presentation</vt:lpstr>
      <vt:lpstr>Lạy Cha là Chúa Cả trời đất, chúc tụng Cha, vì Cha đã mạc khải nước trời cho những người bé mọn.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Với tấm lòng thành con dâng kính tựa làn khói hương bay trước tòa, tấm bánh hòa rượu nho khiết tinh mong biến thành lễ vật tình yêu. </vt:lpstr>
      <vt:lpstr>Đk: Xin Cha thương chấp nhận của lễ kính dâng Cha với cả tâm hồn dẫu đau thương nguy khó trong đời bao ưu tư phủ đầy cuộc sống. Xin dâng lên như một hy lễ mong được liên kết ân thiêng máu hồng hãy giúp con kiên vững tin yêu sống yên vui bước trọn đường đời. </vt:lpstr>
      <vt:lpstr>Tk2: Những tháng ngày đời con mau qua nhiều vương vấn ưu tư xóa nhòa. Nỗi oan trường đè lên tấm thân xin tiến Ngài chút tình đau thương. </vt:lpstr>
      <vt:lpstr>Đk: Xin Cha thương chấp nhận của lễ kính dâng Cha với cả tâm hồn dẫu đau thương nguy khó trong đời bao ưu tư phủ đầy cuộc sống. Xin dâng lên như một hy lễ mong được liên kết ân thiêng máu hồng hãy giúp con kiên vững tin yêu sống yên vui bước trọn đường đời. </vt:lpstr>
      <vt:lpstr>PowerPoint Presentation</vt:lpstr>
      <vt:lpstr>PowerPoint Presentation</vt:lpstr>
      <vt:lpstr>Ca Nguyện Hiệp Lễ Chờ Một Mùa Lúa Mới Paul Marie</vt:lpstr>
      <vt:lpstr>Tk1:   Người ra đi tung gieo ngàn giống lúa (ngàn giống lúa)  Người mong cho mai sau ruộng lúa vàng (ruông lúa vàng) Thù nhân mang trong tim nhiều dối trá (nhiều dối trá) Chờ đêm đen trời tối gieo cỏ lùng (gieo cỏ lùng).  </vt:lpstr>
      <vt:lpstr>Đk: Rồi lúa trổ bông cỏ lùng cũng tốt xanh. Lời Chúa và gian ngoa cùng bước song hành. Đến mai sau kia, dữ ôm đau thương, lành vui thiên đường.</vt:lpstr>
      <vt:lpstr>Tk2:   Người tung gieo yêu thương là chính Chúa (là chình Chúa) Ruộng mai sau đơm bông là thế trần (là thế trần) Thù nhân mang trong tim nhiều dối trá (nhiều dối trá)  Là mưu toan tàn phá của loài ma (của loài ma). </vt:lpstr>
      <vt:lpstr>Đk: Rồi lúa trổ bông cỏ lùng cũng tốt xanh. Lời Chúa và gian ngoa cùng bước song hành. Đến mai sau kia, dữ ôm đau thương, lành vui thiên đường.</vt:lpstr>
      <vt:lpstr>Tk3:   Chờ mai kia khi sang mùa lúa mới (mùa lúa mới) Hạt xinh tươi reo vui ngàn tiếng cười (ngàn tiếng cười) Cỏ kia ơi thiêu trong nghìn kiếp nữa (nghìn kiếp nữa) Vực âm u ngàn nỗi đau lệ rơi (đau lệ rơi). </vt:lpstr>
      <vt:lpstr>Đk: Rồi lúa trổ bông cỏ lùng cũng tốt xanh. Lời Chúa và gian ngoa cùng bước song hành. Đến mai sau kia, dữ ôm đau thương, lành vui thiên đường.</vt:lpstr>
      <vt:lpstr>**: Và một mùa lúa mới đã tới đây rồi, cỏ lùng thì khô héo chết phơi giữa đồng. Và ngàn bông lúa mới vàng sáng như mặt trời người người ơi vui lên cùng hát lên người ơi. </vt:lpstr>
      <vt:lpstr>PowerPoint Presentation</vt:lpstr>
      <vt:lpstr>PowerPoint Presentation</vt:lpstr>
      <vt:lpstr>Ca Kết Lễ TRONG AN BÌNH  Nguyễn Duy</vt:lpstr>
      <vt:lpstr>Đk: Ra về trong hy vọng và mừng vui. Ra về trong an bình của Thiên Chúa. Xin tri ân Ngài, xin tri ân Ngài, đến muôn đời tình thương Chúa như đất trời.</vt:lpstr>
      <vt:lpstr>Tk3: Ngài sai con về mọi nơi gieo Phúc Âm trọn tình yêu xin trung thành sống chứng nhân. </vt:lpstr>
      <vt:lpstr>Đk: Ra về trong hy vọng và mừng vui. Ra về trong an bình của Thiên Chúa. Xin tri ân Ngài, xin tri ân Ngài, đến muôn đời tình thương Chúa như đất trời.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Admin</cp:lastModifiedBy>
  <cp:revision>50</cp:revision>
  <dcterms:created xsi:type="dcterms:W3CDTF">2023-05-21T07:25:42Z</dcterms:created>
  <dcterms:modified xsi:type="dcterms:W3CDTF">2023-07-19T22:29:33Z</dcterms:modified>
</cp:coreProperties>
</file>