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4" r:id="rId2"/>
    <p:sldMasterId id="2147483936" r:id="rId3"/>
    <p:sldMasterId id="2147483948" r:id="rId4"/>
    <p:sldMasterId id="2147484068" r:id="rId5"/>
    <p:sldMasterId id="2147484076" r:id="rId6"/>
    <p:sldMasterId id="2147484100" r:id="rId7"/>
    <p:sldMasterId id="2147484112" r:id="rId8"/>
    <p:sldMasterId id="2147484124" r:id="rId9"/>
    <p:sldMasterId id="2147484136" r:id="rId10"/>
    <p:sldMasterId id="2147484160" r:id="rId11"/>
    <p:sldMasterId id="2147484172" r:id="rId12"/>
    <p:sldMasterId id="2147484184" r:id="rId13"/>
    <p:sldMasterId id="2147484196" r:id="rId14"/>
    <p:sldMasterId id="2147484208" r:id="rId15"/>
    <p:sldMasterId id="2147484232" r:id="rId16"/>
    <p:sldMasterId id="2147484244" r:id="rId17"/>
    <p:sldMasterId id="2147484256" r:id="rId18"/>
    <p:sldMasterId id="2147484268" r:id="rId19"/>
    <p:sldMasterId id="2147484328" r:id="rId20"/>
    <p:sldMasterId id="2147484352" r:id="rId21"/>
    <p:sldMasterId id="2147484364" r:id="rId22"/>
  </p:sldMasterIdLst>
  <p:sldIdLst>
    <p:sldId id="445" r:id="rId23"/>
    <p:sldId id="443" r:id="rId24"/>
    <p:sldId id="385" r:id="rId25"/>
    <p:sldId id="384" r:id="rId26"/>
    <p:sldId id="387" r:id="rId27"/>
    <p:sldId id="311" r:id="rId28"/>
    <p:sldId id="375" r:id="rId29"/>
    <p:sldId id="376" r:id="rId30"/>
    <p:sldId id="377" r:id="rId31"/>
    <p:sldId id="378" r:id="rId32"/>
    <p:sldId id="379" r:id="rId33"/>
    <p:sldId id="380" r:id="rId34"/>
    <p:sldId id="381" r:id="rId35"/>
    <p:sldId id="382" r:id="rId36"/>
    <p:sldId id="345" r:id="rId37"/>
    <p:sldId id="388" r:id="rId38"/>
    <p:sldId id="389" r:id="rId39"/>
    <p:sldId id="390" r:id="rId40"/>
    <p:sldId id="393" r:id="rId41"/>
    <p:sldId id="392" r:id="rId42"/>
    <p:sldId id="394" r:id="rId43"/>
    <p:sldId id="391" r:id="rId44"/>
    <p:sldId id="395" r:id="rId45"/>
    <p:sldId id="313" r:id="rId46"/>
    <p:sldId id="346" r:id="rId47"/>
    <p:sldId id="347" r:id="rId48"/>
    <p:sldId id="435" r:id="rId49"/>
    <p:sldId id="418" r:id="rId50"/>
    <p:sldId id="419" r:id="rId51"/>
    <p:sldId id="420" r:id="rId52"/>
    <p:sldId id="421" r:id="rId53"/>
    <p:sldId id="422" r:id="rId54"/>
    <p:sldId id="446" r:id="rId55"/>
    <p:sldId id="401" r:id="rId56"/>
    <p:sldId id="402" r:id="rId57"/>
    <p:sldId id="405" r:id="rId58"/>
    <p:sldId id="403" r:id="rId59"/>
    <p:sldId id="404" r:id="rId60"/>
    <p:sldId id="406" r:id="rId61"/>
    <p:sldId id="408" r:id="rId62"/>
    <p:sldId id="409" r:id="rId63"/>
    <p:sldId id="407" r:id="rId64"/>
    <p:sldId id="410" r:id="rId65"/>
    <p:sldId id="411" r:id="rId66"/>
    <p:sldId id="444" r:id="rId67"/>
    <p:sldId id="416" r:id="rId68"/>
    <p:sldId id="413" r:id="rId69"/>
    <p:sldId id="414" r:id="rId70"/>
    <p:sldId id="425" r:id="rId71"/>
    <p:sldId id="426" r:id="rId72"/>
    <p:sldId id="350" r:id="rId73"/>
    <p:sldId id="314" r:id="rId7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00" d="100"/>
          <a:sy n="100" d="100"/>
        </p:scale>
        <p:origin x="-802" y="-259"/>
      </p:cViewPr>
      <p:guideLst>
        <p:guide orient="horz" pos="1620"/>
        <p:guide pos="2880"/>
      </p:guideLst>
    </p:cSldViewPr>
  </p:slideViewPr>
  <p:outlineViewPr>
    <p:cViewPr>
      <p:scale>
        <a:sx n="33" d="100"/>
        <a:sy n="33" d="100"/>
      </p:scale>
      <p:origin x="0" y="73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74" Type="http://schemas.openxmlformats.org/officeDocument/2006/relationships/slide" Target="slides/slide52.xml"/><Relationship Id="rId5" Type="http://schemas.openxmlformats.org/officeDocument/2006/relationships/slideMaster" Target="slideMasters/slideMaster5.xml"/><Relationship Id="rId61" Type="http://schemas.openxmlformats.org/officeDocument/2006/relationships/slide" Target="slides/slide3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9.xml"/><Relationship Id="rId2" Type="http://schemas.openxmlformats.org/officeDocument/2006/relationships/slideMaster" Target="slideMasters/slideMaster2.xml"/><Relationship Id="rId2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0995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6331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2838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0630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5380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1504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1258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093887"/>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4546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710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600493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1340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2048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2547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1394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5762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5546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3714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84183"/>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1834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296138"/>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88366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1940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5195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41543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6538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21042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40082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67008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97701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5550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0931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2857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58109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662607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94470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06609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277084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0739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52340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46805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562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54481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485848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32440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75763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89114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83262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57026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5184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97700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12367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16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84519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41061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4858484"/>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32440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75763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8911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83262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57026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51842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97700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123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CCD05D-9052-427B-A3CD-A712CE25A299}"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867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1632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410619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352278"/>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24028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30394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04806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76792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03218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22816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968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CCD05D-9052-427B-A3CD-A712CE25A299}"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69351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01346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9353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24452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334794"/>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100615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15741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97531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03351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055464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38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CD05D-9052-427B-A3CD-A712CE25A299}"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62555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33403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79040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38453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48561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748881"/>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82651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39966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32870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2986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878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64972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25837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64429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79573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70691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36993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317098"/>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94880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43513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20407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201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019304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76272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66494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96010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727490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54960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805764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86065"/>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0727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93075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667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15253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2898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45758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12612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74361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48186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06517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31261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051840"/>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08888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420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00887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69070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57929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85541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27102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20480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272465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339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19196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5F4609-9698-7EB7-1795-8B618A43C4F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CCDBB214-0B07-9855-97D3-0EB53B4F9A0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0AE990F5-93A1-AF8A-DFC6-2FAE80DCCC9B}"/>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BA6F140-CA5E-E477-CE3E-3AFCC71DC3B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D1726FB-202C-C9FE-BC2A-49C52A4D499B}"/>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44166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D41983-42D6-1DBD-4A42-6E8F6C8711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01C9BEA-AC5A-7B1D-BA42-5E42028897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84741BF-EBC6-5BAD-74CA-C11828366657}"/>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623271F-C552-2BA2-F113-FD7EEC0FF29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17AF3B3-3294-F5CB-649D-EB2F2CC8AFB2}"/>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1224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89928"/>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878DFA-DE88-70BA-A573-713911702AE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5E3EC5FC-5A4C-7753-1DE3-DA6DBF2190E1}"/>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54866F5-5CFD-D2E9-C389-DFF8683533DB}"/>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F39F103-9F6C-97F6-CE14-97A7F671F1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6CE74E8-C7FC-6F67-5C89-03654085E11D}"/>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52029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22A3C9-0DEA-62E2-EC6B-7EA598A380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708E647-F183-5E0B-2FA7-D8912C5C69B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D395BFB-0D4B-EC3B-5F0E-500589824F6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A52A5E5-F5AE-F9C9-25D2-6DCB1EA958F4}"/>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95C87CB0-D533-26B9-AA37-EFF1509FB45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EF2C8D8-0DB3-136D-F685-6D3A088DC193}"/>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15898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6FF752-AED7-2E4B-CCFB-A5C9D3E1908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169BD05C-D2C6-A723-7D41-F3820DD038A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89C3693-321D-53DE-BAFA-BC49875F986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94B1BAB-09A1-9A64-7B68-C79F55A16D3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927CB31F-3059-630A-BE99-8B19C17F8E3A}"/>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C80EB0C-5132-58A4-EC31-DD65817BF351}"/>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F8402B62-8269-7224-001C-EDB275D0811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6282CFE4-3507-57A2-CD17-708AE144D5FE}"/>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6311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122774-6FB4-7E9C-1A01-206AA06FFD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45FC202-8711-5EB6-3DC0-C56DB847BE61}"/>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F798C3E-A36E-F4D9-BC60-372CB3AC234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0BD3BBB-6ACC-C762-57BD-99EEDF6A085D}"/>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395699"/>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D1B1F86-C82B-C90B-18FB-C38015E7248C}"/>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612E5A3F-5E60-2875-16F4-B255D74C1C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C11A3053-DF36-E4DD-1444-D0B8A5926A4F}"/>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59417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A29F47-DEB1-815C-3759-7D71EAB8850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4F078110-9160-6CA0-2F6E-0F66052198B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5914CBC-24F3-A4B0-DD31-395DE261738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2192E74D-1AFF-E34F-F013-7709A0F0E99E}"/>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E58DADD0-C1EC-E43F-D136-D5318090CC6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6027A44-0453-3D6B-3E73-FBEAF1F91C44}"/>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52233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E7349F-D569-3634-C936-5210387D5D0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EFB14EE3-EFC5-5A39-5DA9-1A739CB32E6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689ABEFA-7675-6564-E43D-ADC3AB51DE6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14536EC4-DC9E-6581-C75F-35CB459D2DE0}"/>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57665C1-C263-E37D-8609-FC9050AB101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FA1AA20-7A6A-0237-5E25-141255EE829C}"/>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53903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928C54-603B-71CA-FA73-95AAD308A3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DB8600F-DEFA-F5A8-14BE-EF6E37C66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5DB53BA-CF6B-2FC9-122E-ADA2FBF1E914}"/>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9C796B4-8A5E-1F8F-EEE6-776F3D37526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A26C04E-1184-AC18-CB9F-85C0A8912699}"/>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57365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F42AEE2-149B-7EC8-F378-A8FF26C05A4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5006791-A56E-2316-C0F5-1062EF81E971}"/>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E97016E-22BF-F83C-F85A-69C05FF4EB3E}"/>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708AB98F-A513-DC20-EACF-432BD764C12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88B0E99-7BD9-34E6-E6AA-76F43363C16A}"/>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40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504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09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990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239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409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30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09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1942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48216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9647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54062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428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3790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9165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6541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76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007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6790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43603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9854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4849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0201633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856227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1723564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9097252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1134760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1320180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5101784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67670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9035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4060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29731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7165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830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2557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055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3285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5564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6948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28801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1014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4318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6418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4038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7814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64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95078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0315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6834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7294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55694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80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565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0770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87837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398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1408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8093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9486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050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9037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7205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8108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453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0785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099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6331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2838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0630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5380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1504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1258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7205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8108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453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078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4.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1.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5.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2.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21609"/>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838161"/>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916506"/>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7804623"/>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929450"/>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929450"/>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951428"/>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131177"/>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852145"/>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511858"/>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0CCD05D-9052-427B-A3CD-A712CE25A299}"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29794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839491"/>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578065"/>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146E52D-1A19-85E3-D032-62D983FA212F}"/>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B6C5EB1-37A6-1C1D-6DE1-D39D71B1ACB8}"/>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A8CBC20-4013-B0F9-8888-36651770AAE7}"/>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B5BE437B-F5DC-4078-A405-DC587661F93C}" type="datetimeFigureOut">
              <a:rPr lang="en-US" smtClean="0">
                <a:solidFill>
                  <a:prstClr val="black">
                    <a:tint val="75000"/>
                  </a:prstClr>
                </a:solidFill>
              </a:rPr>
              <a:pPr defTabSz="685800"/>
              <a:t>8/7/2023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69F97DF-B50F-758A-5559-DDA000F82D3F}"/>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0368494-6682-BBF2-909D-476EEEAE10A1}"/>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FB0B310E-7133-4F34-8026-70088B0EB0DA}"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346909521"/>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68361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5003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709992278"/>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013867"/>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996913"/>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982751"/>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21609"/>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3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6.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06.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4.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8.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8.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0.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1.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7.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3.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44569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2936347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9154207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580506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6543730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7951740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152400" y="1382850"/>
            <a:ext cx="8372350" cy="1200329"/>
          </a:xfrm>
          <a:prstGeom prst="rect">
            <a:avLst/>
          </a:prstGeom>
        </p:spPr>
        <p:txBody>
          <a:bodyPr wrap="square">
            <a:spAutoFit/>
          </a:bodyPr>
          <a:lstStyle/>
          <a:p>
            <a:r>
              <a:rPr lang="en-US" sz="2400" dirty="0" err="1" smtClean="0">
                <a:solidFill>
                  <a:srgbClr val="FFFF00"/>
                </a:solidFill>
              </a:rPr>
              <a:t>Thánh</a:t>
            </a:r>
            <a:r>
              <a:rPr lang="en-US" sz="2400" dirty="0" smtClean="0">
                <a:solidFill>
                  <a:srgbClr val="FFFF00"/>
                </a:solidFill>
              </a:rPr>
              <a:t> </a:t>
            </a:r>
            <a:r>
              <a:rPr lang="en-US" sz="2400" dirty="0" err="1" smtClean="0">
                <a:solidFill>
                  <a:srgbClr val="FFFF00"/>
                </a:solidFill>
              </a:rPr>
              <a:t>vịnh</a:t>
            </a:r>
            <a:r>
              <a:rPr lang="en-US" sz="2400" dirty="0" smtClean="0">
                <a:solidFill>
                  <a:srgbClr val="FFFF00"/>
                </a:solidFill>
              </a:rPr>
              <a:t> 111.</a:t>
            </a:r>
          </a:p>
          <a:p>
            <a:r>
              <a:rPr lang="en-US" sz="2400" dirty="0" err="1" smtClean="0">
                <a:solidFill>
                  <a:srgbClr val="FFFF00"/>
                </a:solidFill>
              </a:rPr>
              <a:t>Bài</a:t>
            </a:r>
            <a:r>
              <a:rPr lang="en-US" sz="2400" dirty="0" smtClean="0">
                <a:solidFill>
                  <a:srgbClr val="FFFF00"/>
                </a:solidFill>
              </a:rPr>
              <a:t> </a:t>
            </a:r>
            <a:r>
              <a:rPr lang="en-US" sz="2400" dirty="0" err="1" smtClean="0">
                <a:solidFill>
                  <a:srgbClr val="FFFF00"/>
                </a:solidFill>
              </a:rPr>
              <a:t>trích</a:t>
            </a:r>
            <a:r>
              <a:rPr lang="en-US" sz="2400" dirty="0" smtClean="0">
                <a:solidFill>
                  <a:srgbClr val="FFFF00"/>
                </a:solidFill>
              </a:rPr>
              <a:t> </a:t>
            </a:r>
            <a:r>
              <a:rPr lang="en-US" sz="2400" dirty="0" err="1" smtClean="0">
                <a:solidFill>
                  <a:srgbClr val="FFFF00"/>
                </a:solidFill>
              </a:rPr>
              <a:t>thư</a:t>
            </a:r>
            <a:r>
              <a:rPr lang="en-US" sz="2400" dirty="0" smtClean="0">
                <a:solidFill>
                  <a:srgbClr val="FFFF00"/>
                </a:solidFill>
              </a:rPr>
              <a:t> </a:t>
            </a:r>
            <a:r>
              <a:rPr lang="en-US" sz="2400" dirty="0" err="1" smtClean="0">
                <a:solidFill>
                  <a:srgbClr val="FFFF00"/>
                </a:solidFill>
              </a:rPr>
              <a:t>thứ</a:t>
            </a:r>
            <a:r>
              <a:rPr lang="en-US" sz="2400" dirty="0" smtClean="0">
                <a:solidFill>
                  <a:srgbClr val="FFFF00"/>
                </a:solidFill>
              </a:rPr>
              <a:t> </a:t>
            </a:r>
            <a:r>
              <a:rPr lang="en-US" sz="2400" dirty="0" err="1" smtClean="0">
                <a:solidFill>
                  <a:srgbClr val="FFFF00"/>
                </a:solidFill>
              </a:rPr>
              <a:t>hai</a:t>
            </a:r>
            <a:r>
              <a:rPr lang="en-US" sz="2400" dirty="0" smtClean="0">
                <a:solidFill>
                  <a:srgbClr val="FFFF00"/>
                </a:solidFill>
              </a:rPr>
              <a:t> </a:t>
            </a:r>
            <a:r>
              <a:rPr lang="en-US" sz="2400" dirty="0" err="1" smtClean="0">
                <a:solidFill>
                  <a:srgbClr val="FFFF00"/>
                </a:solidFill>
              </a:rPr>
              <a:t>của</a:t>
            </a:r>
            <a:r>
              <a:rPr lang="en-US" sz="2400" dirty="0" smtClean="0">
                <a:solidFill>
                  <a:srgbClr val="FFFF00"/>
                </a:solidFill>
              </a:rPr>
              <a:t> </a:t>
            </a:r>
            <a:r>
              <a:rPr lang="en-US" sz="2400" dirty="0" err="1" smtClean="0">
                <a:solidFill>
                  <a:srgbClr val="FFFF00"/>
                </a:solidFill>
              </a:rPr>
              <a:t>thánh</a:t>
            </a:r>
            <a:r>
              <a:rPr lang="en-US" sz="2400" dirty="0" smtClean="0">
                <a:solidFill>
                  <a:srgbClr val="FFFF00"/>
                </a:solidFill>
              </a:rPr>
              <a:t> </a:t>
            </a:r>
            <a:r>
              <a:rPr lang="en-US" sz="2400" dirty="0" err="1" smtClean="0">
                <a:solidFill>
                  <a:srgbClr val="FFFF00"/>
                </a:solidFill>
              </a:rPr>
              <a:t>Phaolô</a:t>
            </a:r>
            <a:r>
              <a:rPr lang="en-US" sz="2400" dirty="0" smtClean="0">
                <a:solidFill>
                  <a:srgbClr val="FFFF00"/>
                </a:solidFill>
              </a:rPr>
              <a:t> </a:t>
            </a:r>
            <a:r>
              <a:rPr lang="en-US" sz="2400" dirty="0" err="1" smtClean="0">
                <a:solidFill>
                  <a:srgbClr val="FFFF00"/>
                </a:solidFill>
              </a:rPr>
              <a:t>tông</a:t>
            </a:r>
            <a:r>
              <a:rPr lang="en-US" sz="2400" dirty="0" smtClean="0">
                <a:solidFill>
                  <a:srgbClr val="FFFF00"/>
                </a:solidFill>
              </a:rPr>
              <a:t> </a:t>
            </a:r>
            <a:r>
              <a:rPr lang="en-US" sz="2400" dirty="0" err="1" smtClean="0">
                <a:solidFill>
                  <a:srgbClr val="FFFF00"/>
                </a:solidFill>
              </a:rPr>
              <a:t>đồ</a:t>
            </a:r>
            <a:r>
              <a:rPr lang="en-US" sz="2400" dirty="0" smtClean="0">
                <a:solidFill>
                  <a:srgbClr val="FFFF00"/>
                </a:solidFill>
              </a:rPr>
              <a:t> </a:t>
            </a:r>
            <a:r>
              <a:rPr lang="en-US" sz="2400" dirty="0" err="1" smtClean="0">
                <a:solidFill>
                  <a:srgbClr val="FFFF00"/>
                </a:solidFill>
              </a:rPr>
              <a:t>Gửi</a:t>
            </a:r>
            <a:r>
              <a:rPr lang="en-US" sz="2400" dirty="0" smtClean="0">
                <a:solidFill>
                  <a:srgbClr val="FFFF00"/>
                </a:solidFill>
              </a:rPr>
              <a:t> </a:t>
            </a:r>
            <a:r>
              <a:rPr lang="en-US" sz="2400" dirty="0" err="1" smtClean="0">
                <a:solidFill>
                  <a:srgbClr val="FFFF00"/>
                </a:solidFill>
              </a:rPr>
              <a:t>tín</a:t>
            </a:r>
            <a:r>
              <a:rPr lang="en-US" sz="2400" dirty="0" smtClean="0">
                <a:solidFill>
                  <a:srgbClr val="FFFF00"/>
                </a:solidFill>
              </a:rPr>
              <a:t> </a:t>
            </a:r>
            <a:r>
              <a:rPr lang="en-US" sz="2400" dirty="0" err="1" smtClean="0">
                <a:solidFill>
                  <a:srgbClr val="FFFF00"/>
                </a:solidFill>
              </a:rPr>
              <a:t>Côrintô</a:t>
            </a:r>
            <a:r>
              <a:rPr lang="en-US" sz="2400" dirty="0" smtClean="0">
                <a:solidFill>
                  <a:srgbClr val="FFFF00"/>
                </a:solidFill>
              </a:rPr>
              <a:t>.</a:t>
            </a:r>
            <a:br>
              <a:rPr lang="en-US" sz="2400" dirty="0" smtClean="0">
                <a:solidFill>
                  <a:srgbClr val="FFFF00"/>
                </a:solidFill>
              </a:rPr>
            </a:br>
            <a:r>
              <a:rPr lang="vi-VN" sz="2400" dirty="0">
                <a:solidFill>
                  <a:srgbClr val="FFFF00"/>
                </a:solidFill>
              </a:rPr>
              <a:t>Phúc thay người biết cảm </a:t>
            </a:r>
            <a:r>
              <a:rPr lang="vi-VN" sz="2400" dirty="0" smtClean="0">
                <a:solidFill>
                  <a:srgbClr val="FFFF00"/>
                </a:solidFill>
              </a:rPr>
              <a:t>thương</a:t>
            </a:r>
            <a:r>
              <a:rPr lang="en-US" sz="2400" dirty="0" smtClean="0">
                <a:solidFill>
                  <a:srgbClr val="FFFF00"/>
                </a:solidFill>
              </a:rPr>
              <a:t> </a:t>
            </a:r>
            <a:r>
              <a:rPr lang="vi-VN" sz="2400" dirty="0" smtClean="0">
                <a:solidFill>
                  <a:srgbClr val="FFFF00"/>
                </a:solidFill>
              </a:rPr>
              <a:t>và </a:t>
            </a:r>
            <a:r>
              <a:rPr lang="vi-VN" sz="2400" dirty="0">
                <a:solidFill>
                  <a:srgbClr val="FFFF00"/>
                </a:solidFill>
              </a:rPr>
              <a:t>cho vay mượn.</a:t>
            </a:r>
            <a:endParaRPr lang="vi-VN" sz="2400" dirty="0" smtClean="0">
              <a:solidFill>
                <a:srgbClr val="FFFF00"/>
              </a:solidFill>
            </a:endParaRPr>
          </a:p>
        </p:txBody>
      </p:sp>
    </p:spTree>
    <p:extLst>
      <p:ext uri="{BB962C8B-B14F-4D97-AF65-F5344CB8AC3E}">
        <p14:creationId xmlns:p14="http://schemas.microsoft.com/office/powerpoint/2010/main" val="3482575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u="sng" dirty="0" err="1" smtClean="0">
                <a:solidFill>
                  <a:srgbClr val="FFFF00"/>
                </a:solidFill>
              </a:rPr>
              <a:t>Đáp</a:t>
            </a:r>
            <a:r>
              <a:rPr lang="en-US" sz="6000" u="sng" dirty="0" smtClean="0">
                <a:solidFill>
                  <a:srgbClr val="FFFF00"/>
                </a:solidFill>
              </a:rPr>
              <a:t> </a:t>
            </a:r>
            <a:r>
              <a:rPr lang="en-US" sz="6000" u="sng" dirty="0" err="1" smtClean="0">
                <a:solidFill>
                  <a:srgbClr val="FFFF00"/>
                </a:solidFill>
              </a:rPr>
              <a:t>ca</a:t>
            </a:r>
            <a:r>
              <a:rPr lang="en-US" sz="6000" u="sng" dirty="0" smtClean="0">
                <a:solidFill>
                  <a:srgbClr val="FFFF00"/>
                </a:solidFill>
              </a:rPr>
              <a:t> </a:t>
            </a:r>
            <a:r>
              <a:rPr lang="en-US" sz="6000" b="0" u="sng" dirty="0" smtClean="0">
                <a:solidFill>
                  <a:srgbClr val="FFFF00"/>
                </a:solidFill>
                <a:effectLst/>
                <a:latin typeface="+mj-lt"/>
              </a:rPr>
              <a:t> </a:t>
            </a:r>
            <a:br>
              <a:rPr lang="en-US" sz="6000" b="0" u="sng" dirty="0" smtClean="0">
                <a:solidFill>
                  <a:srgbClr val="FFFF00"/>
                </a:solidFill>
                <a:effectLst/>
                <a:latin typeface="+mj-lt"/>
              </a:rPr>
            </a:br>
            <a:r>
              <a:rPr lang="en-US" sz="6000" dirty="0" smtClean="0">
                <a:solidFill>
                  <a:srgbClr val="FFFF00"/>
                </a:solidFill>
              </a:rPr>
              <a:t>THÁNH VỊNH 111</a:t>
            </a:r>
            <a:br>
              <a:rPr lang="en-US" sz="6000" dirty="0" smtClean="0">
                <a:solidFill>
                  <a:srgbClr val="FFFF00"/>
                </a:solidFill>
              </a:rPr>
            </a:br>
            <a:r>
              <a:rPr lang="en-US" sz="6000" dirty="0" smtClean="0">
                <a:solidFill>
                  <a:srgbClr val="FFFF00"/>
                </a:solidFill>
              </a:rPr>
              <a:t>(03 CÂU)</a:t>
            </a:r>
            <a:endParaRPr lang="en-US" sz="6000" b="0" u="sng" dirty="0">
              <a:solidFill>
                <a:srgbClr val="FFFF00"/>
              </a:solidFill>
              <a:effectLst/>
              <a:latin typeface="+mj-lt"/>
            </a:endParaRPr>
          </a:p>
        </p:txBody>
      </p:sp>
    </p:spTree>
    <p:extLst>
      <p:ext uri="{BB962C8B-B14F-4D97-AF65-F5344CB8AC3E}">
        <p14:creationId xmlns:p14="http://schemas.microsoft.com/office/powerpoint/2010/main" val="396749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8000" u="sng" dirty="0" err="1" smtClean="0">
                <a:solidFill>
                  <a:srgbClr val="FFFF00"/>
                </a:solidFill>
              </a:rPr>
              <a:t>Đk</a:t>
            </a:r>
            <a:r>
              <a:rPr lang="en-US" sz="8000" u="sng" dirty="0" smtClean="0">
                <a:solidFill>
                  <a:srgbClr val="FFFF00"/>
                </a:solidFill>
                <a:effectLst/>
              </a:rPr>
              <a:t>:</a:t>
            </a:r>
            <a:r>
              <a:rPr lang="en-US" sz="8000" dirty="0" smtClean="0">
                <a:solidFill>
                  <a:schemeClr val="bg1"/>
                </a:solidFill>
                <a:effectLst/>
              </a:rPr>
              <a:t> </a:t>
            </a:r>
            <a:r>
              <a:rPr lang="en-US" sz="8000" dirty="0" err="1" smtClean="0">
                <a:solidFill>
                  <a:schemeClr val="bg1"/>
                </a:solidFill>
                <a:effectLst/>
              </a:rPr>
              <a:t>Phúc</a:t>
            </a:r>
            <a:r>
              <a:rPr lang="en-US" sz="8000" dirty="0" smtClean="0">
                <a:solidFill>
                  <a:schemeClr val="bg1"/>
                </a:solidFill>
                <a:effectLst/>
              </a:rPr>
              <a:t> </a:t>
            </a:r>
            <a:r>
              <a:rPr lang="en-US" sz="8000" dirty="0" err="1" smtClean="0">
                <a:solidFill>
                  <a:schemeClr val="bg1"/>
                </a:solidFill>
                <a:effectLst/>
              </a:rPr>
              <a:t>thay</a:t>
            </a:r>
            <a:r>
              <a:rPr lang="en-US" sz="8000" dirty="0" smtClean="0">
                <a:solidFill>
                  <a:schemeClr val="bg1"/>
                </a:solidFill>
                <a:effectLst/>
              </a:rPr>
              <a:t> </a:t>
            </a:r>
            <a:r>
              <a:rPr lang="en-US" sz="8000" dirty="0" err="1" smtClean="0">
                <a:solidFill>
                  <a:schemeClr val="bg1"/>
                </a:solidFill>
                <a:effectLst/>
              </a:rPr>
              <a:t>người</a:t>
            </a:r>
            <a:r>
              <a:rPr lang="en-US" sz="8000" dirty="0" smtClean="0">
                <a:solidFill>
                  <a:schemeClr val="bg1"/>
                </a:solidFill>
                <a:effectLst/>
              </a:rPr>
              <a:t> </a:t>
            </a:r>
            <a:r>
              <a:rPr lang="en-US" sz="8000" dirty="0" err="1" smtClean="0">
                <a:solidFill>
                  <a:schemeClr val="bg1"/>
                </a:solidFill>
                <a:effectLst/>
              </a:rPr>
              <a:t>biết</a:t>
            </a:r>
            <a:r>
              <a:rPr lang="en-US" sz="8000" dirty="0" smtClean="0">
                <a:solidFill>
                  <a:schemeClr val="bg1"/>
                </a:solidFill>
                <a:effectLst/>
              </a:rPr>
              <a:t> </a:t>
            </a:r>
            <a:r>
              <a:rPr lang="en-US" sz="8000" dirty="0" err="1" smtClean="0">
                <a:solidFill>
                  <a:schemeClr val="bg1"/>
                </a:solidFill>
                <a:effectLst/>
              </a:rPr>
              <a:t>cảm</a:t>
            </a:r>
            <a:r>
              <a:rPr lang="en-US" sz="8000" dirty="0" smtClean="0">
                <a:solidFill>
                  <a:schemeClr val="bg1"/>
                </a:solidFill>
                <a:effectLst/>
              </a:rPr>
              <a:t> </a:t>
            </a:r>
            <a:r>
              <a:rPr lang="en-US" sz="8000" dirty="0" err="1" smtClean="0">
                <a:solidFill>
                  <a:schemeClr val="bg1"/>
                </a:solidFill>
                <a:effectLst/>
              </a:rPr>
              <a:t>thông</a:t>
            </a:r>
            <a:r>
              <a:rPr lang="en-US" sz="8000" dirty="0" smtClean="0">
                <a:solidFill>
                  <a:schemeClr val="bg1"/>
                </a:solidFill>
                <a:effectLst/>
              </a:rPr>
              <a:t> </a:t>
            </a:r>
            <a:r>
              <a:rPr lang="en-US" sz="8000" dirty="0" err="1" smtClean="0">
                <a:solidFill>
                  <a:schemeClr val="bg1"/>
                </a:solidFill>
                <a:effectLst/>
              </a:rPr>
              <a:t>và</a:t>
            </a:r>
            <a:r>
              <a:rPr lang="en-US" sz="8000" dirty="0" smtClean="0">
                <a:solidFill>
                  <a:schemeClr val="bg1"/>
                </a:solidFill>
                <a:effectLst/>
              </a:rPr>
              <a:t> </a:t>
            </a:r>
            <a:r>
              <a:rPr lang="en-US" sz="8000" dirty="0" err="1" smtClean="0">
                <a:solidFill>
                  <a:schemeClr val="bg1"/>
                </a:solidFill>
                <a:effectLst/>
              </a:rPr>
              <a:t>cho</a:t>
            </a:r>
            <a:r>
              <a:rPr lang="en-US" sz="8000" dirty="0" smtClean="0">
                <a:solidFill>
                  <a:schemeClr val="bg1"/>
                </a:solidFill>
                <a:effectLst/>
              </a:rPr>
              <a:t> </a:t>
            </a:r>
            <a:r>
              <a:rPr lang="en-US" sz="8000" dirty="0" err="1" smtClean="0">
                <a:solidFill>
                  <a:schemeClr val="bg1"/>
                </a:solidFill>
                <a:effectLst/>
              </a:rPr>
              <a:t>vay</a:t>
            </a:r>
            <a:r>
              <a:rPr lang="en-US" sz="8000" dirty="0" smtClean="0">
                <a:solidFill>
                  <a:schemeClr val="bg1"/>
                </a:solidFill>
                <a:effectLst/>
              </a:rPr>
              <a:t> </a:t>
            </a:r>
            <a:r>
              <a:rPr lang="en-US" sz="8000" dirty="0" err="1" smtClean="0">
                <a:solidFill>
                  <a:schemeClr val="bg1"/>
                </a:solidFill>
                <a:effectLst/>
              </a:rPr>
              <a:t>mượn</a:t>
            </a:r>
            <a:r>
              <a:rPr lang="en-US" sz="8000" dirty="0" smtClean="0">
                <a:solidFill>
                  <a:schemeClr val="bg1"/>
                </a:solidFill>
                <a:effectLst/>
              </a:rPr>
              <a:t>.</a:t>
            </a:r>
            <a:endParaRPr lang="en-US" sz="8000" u="sng" dirty="0">
              <a:solidFill>
                <a:srgbClr val="FFFF00"/>
              </a:solidFill>
              <a:effectLst/>
            </a:endParaRPr>
          </a:p>
        </p:txBody>
      </p:sp>
    </p:spTree>
    <p:extLst>
      <p:ext uri="{BB962C8B-B14F-4D97-AF65-F5344CB8AC3E}">
        <p14:creationId xmlns:p14="http://schemas.microsoft.com/office/powerpoint/2010/main" val="2988779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u="sng" dirty="0" smtClean="0">
                <a:solidFill>
                  <a:srgbClr val="FFFF00"/>
                </a:solidFill>
              </a:rPr>
              <a:t>Tk1</a:t>
            </a:r>
            <a:r>
              <a:rPr lang="en-US" sz="5400" b="0" u="sng" dirty="0" smtClean="0">
                <a:solidFill>
                  <a:srgbClr val="FFFF00"/>
                </a:solidFill>
                <a:effectLst/>
              </a:rPr>
              <a:t>:</a:t>
            </a:r>
            <a:r>
              <a:rPr lang="en-US" sz="5400" b="0" dirty="0" smtClean="0">
                <a:solidFill>
                  <a:schemeClr val="bg1"/>
                </a:solidFill>
                <a:effectLst/>
              </a:rPr>
              <a:t> </a:t>
            </a:r>
            <a:r>
              <a:rPr lang="en-US" sz="5400" b="0" dirty="0" err="1" smtClean="0">
                <a:solidFill>
                  <a:schemeClr val="bg1"/>
                </a:solidFill>
                <a:effectLst/>
              </a:rPr>
              <a:t>Phúc</a:t>
            </a:r>
            <a:r>
              <a:rPr lang="en-US" sz="5400" b="0" dirty="0" smtClean="0">
                <a:solidFill>
                  <a:schemeClr val="bg1"/>
                </a:solidFill>
                <a:effectLst/>
              </a:rPr>
              <a:t> </a:t>
            </a:r>
            <a:r>
              <a:rPr lang="en-US" sz="5400" b="0" dirty="0" err="1" smtClean="0">
                <a:solidFill>
                  <a:schemeClr val="bg1"/>
                </a:solidFill>
                <a:effectLst/>
              </a:rPr>
              <a:t>thay</a:t>
            </a:r>
            <a:r>
              <a:rPr lang="en-US" sz="5400" b="0" dirty="0" smtClean="0">
                <a:solidFill>
                  <a:schemeClr val="bg1"/>
                </a:solidFill>
                <a:effectLst/>
              </a:rPr>
              <a:t> </a:t>
            </a:r>
            <a:r>
              <a:rPr lang="en-US" sz="5400" b="0" dirty="0" err="1" smtClean="0">
                <a:solidFill>
                  <a:schemeClr val="bg1"/>
                </a:solidFill>
                <a:effectLst/>
              </a:rPr>
              <a:t>người</a:t>
            </a:r>
            <a:r>
              <a:rPr lang="en-US" sz="5400" b="0" dirty="0" smtClean="0">
                <a:solidFill>
                  <a:schemeClr val="bg1"/>
                </a:solidFill>
                <a:effectLst/>
              </a:rPr>
              <a:t> </a:t>
            </a:r>
            <a:r>
              <a:rPr lang="en-US" sz="5400" b="0" dirty="0" err="1" smtClean="0">
                <a:solidFill>
                  <a:schemeClr val="bg1"/>
                </a:solidFill>
                <a:effectLst/>
              </a:rPr>
              <a:t>tôn</a:t>
            </a:r>
            <a:r>
              <a:rPr lang="en-US" sz="5400" b="0" dirty="0" smtClean="0">
                <a:solidFill>
                  <a:schemeClr val="bg1"/>
                </a:solidFill>
                <a:effectLst/>
              </a:rPr>
              <a:t> </a:t>
            </a:r>
            <a:r>
              <a:rPr lang="en-US" sz="5400" b="0" dirty="0" err="1" smtClean="0">
                <a:solidFill>
                  <a:schemeClr val="bg1"/>
                </a:solidFill>
                <a:effectLst/>
              </a:rPr>
              <a:t>sợ</a:t>
            </a:r>
            <a:r>
              <a:rPr lang="en-US" sz="5400" b="0" dirty="0" smtClean="0">
                <a:solidFill>
                  <a:schemeClr val="bg1"/>
                </a:solidFill>
                <a:effectLst/>
              </a:rPr>
              <a:t> </a:t>
            </a:r>
            <a:r>
              <a:rPr lang="en-US" sz="5400" b="0" dirty="0" err="1" smtClean="0">
                <a:solidFill>
                  <a:schemeClr val="bg1"/>
                </a:solidFill>
                <a:effectLst/>
              </a:rPr>
              <a:t>Chúa</a:t>
            </a:r>
            <a:r>
              <a:rPr lang="en-US" sz="5400" b="0" dirty="0" smtClean="0">
                <a:solidFill>
                  <a:schemeClr val="bg1"/>
                </a:solidFill>
                <a:effectLst/>
              </a:rPr>
              <a:t>, </a:t>
            </a:r>
            <a:r>
              <a:rPr lang="en-US" sz="5400" b="0" dirty="0" err="1" smtClean="0">
                <a:solidFill>
                  <a:schemeClr val="bg1"/>
                </a:solidFill>
                <a:effectLst/>
              </a:rPr>
              <a:t>đặt</a:t>
            </a:r>
            <a:r>
              <a:rPr lang="en-US" sz="5400" b="0" dirty="0" smtClean="0">
                <a:solidFill>
                  <a:schemeClr val="bg1"/>
                </a:solidFill>
                <a:effectLst/>
              </a:rPr>
              <a:t> </a:t>
            </a:r>
            <a:r>
              <a:rPr lang="en-US" sz="5400" b="0" dirty="0" err="1" smtClean="0">
                <a:solidFill>
                  <a:schemeClr val="bg1"/>
                </a:solidFill>
                <a:effectLst/>
              </a:rPr>
              <a:t>niềm</a:t>
            </a:r>
            <a:r>
              <a:rPr lang="en-US" sz="5400" b="0" dirty="0" smtClean="0">
                <a:solidFill>
                  <a:schemeClr val="bg1"/>
                </a:solidFill>
                <a:effectLst/>
              </a:rPr>
              <a:t> </a:t>
            </a:r>
            <a:r>
              <a:rPr lang="en-US" sz="5400" b="0" dirty="0" err="1" smtClean="0">
                <a:solidFill>
                  <a:schemeClr val="bg1"/>
                </a:solidFill>
                <a:effectLst/>
              </a:rPr>
              <a:t>vui</a:t>
            </a:r>
            <a:r>
              <a:rPr lang="en-US" sz="5400" b="0" dirty="0" smtClean="0">
                <a:solidFill>
                  <a:schemeClr val="bg1"/>
                </a:solidFill>
                <a:effectLst/>
              </a:rPr>
              <a:t> </a:t>
            </a:r>
            <a:r>
              <a:rPr lang="en-US" sz="5400" b="0" dirty="0" err="1" smtClean="0">
                <a:solidFill>
                  <a:schemeClr val="bg1"/>
                </a:solidFill>
                <a:effectLst/>
              </a:rPr>
              <a:t>sướng</a:t>
            </a:r>
            <a:r>
              <a:rPr lang="en-US" sz="5400" b="0" dirty="0" smtClean="0">
                <a:solidFill>
                  <a:schemeClr val="bg1"/>
                </a:solidFill>
                <a:effectLst/>
              </a:rPr>
              <a:t> </a:t>
            </a:r>
            <a:r>
              <a:rPr lang="en-US" sz="5400" b="0" dirty="0" err="1" smtClean="0">
                <a:solidFill>
                  <a:schemeClr val="bg1"/>
                </a:solidFill>
                <a:effectLst/>
              </a:rPr>
              <a:t>nơi</a:t>
            </a:r>
            <a:r>
              <a:rPr lang="en-US" sz="5400" b="0" dirty="0" smtClean="0">
                <a:solidFill>
                  <a:schemeClr val="bg1"/>
                </a:solidFill>
                <a:effectLst/>
              </a:rPr>
              <a:t> </a:t>
            </a:r>
            <a:r>
              <a:rPr lang="en-US" sz="5400" b="0" dirty="0" err="1" smtClean="0">
                <a:solidFill>
                  <a:schemeClr val="bg1"/>
                </a:solidFill>
                <a:effectLst/>
              </a:rPr>
              <a:t>mệnh</a:t>
            </a:r>
            <a:r>
              <a:rPr lang="en-US" sz="5400" b="0" dirty="0" smtClean="0">
                <a:solidFill>
                  <a:schemeClr val="bg1"/>
                </a:solidFill>
                <a:effectLst/>
              </a:rPr>
              <a:t> </a:t>
            </a:r>
            <a:r>
              <a:rPr lang="en-US" sz="5400" b="0" dirty="0" err="1" smtClean="0">
                <a:solidFill>
                  <a:schemeClr val="bg1"/>
                </a:solidFill>
                <a:effectLst/>
              </a:rPr>
              <a:t>lệnh</a:t>
            </a:r>
            <a:r>
              <a:rPr lang="en-US" sz="5400" b="0" dirty="0" smtClean="0">
                <a:solidFill>
                  <a:schemeClr val="bg1"/>
                </a:solidFill>
                <a:effectLst/>
              </a:rPr>
              <a:t> </a:t>
            </a:r>
            <a:r>
              <a:rPr lang="en-US" sz="5400" b="0" dirty="0" err="1" smtClean="0">
                <a:solidFill>
                  <a:schemeClr val="bg1"/>
                </a:solidFill>
                <a:effectLst/>
              </a:rPr>
              <a:t>Chúa</a:t>
            </a:r>
            <a:r>
              <a:rPr lang="en-US" sz="5400" b="0" dirty="0" smtClean="0">
                <a:solidFill>
                  <a:schemeClr val="bg1"/>
                </a:solidFill>
                <a:effectLst/>
              </a:rPr>
              <a:t> </a:t>
            </a:r>
            <a:r>
              <a:rPr lang="en-US" sz="5400" b="0" dirty="0" err="1" smtClean="0">
                <a:solidFill>
                  <a:schemeClr val="bg1"/>
                </a:solidFill>
                <a:effectLst/>
              </a:rPr>
              <a:t>truyền</a:t>
            </a:r>
            <a:r>
              <a:rPr lang="en-US" sz="5400" b="0" dirty="0" smtClean="0">
                <a:solidFill>
                  <a:schemeClr val="bg1"/>
                </a:solidFill>
                <a:effectLst/>
              </a:rPr>
              <a:t>. Con </a:t>
            </a:r>
            <a:r>
              <a:rPr lang="en-US" sz="5400" b="0" dirty="0" err="1" smtClean="0">
                <a:solidFill>
                  <a:schemeClr val="bg1"/>
                </a:solidFill>
                <a:effectLst/>
              </a:rPr>
              <a:t>cháu</a:t>
            </a:r>
            <a:r>
              <a:rPr lang="en-US" sz="5400" b="0" dirty="0" smtClean="0">
                <a:solidFill>
                  <a:schemeClr val="bg1"/>
                </a:solidFill>
                <a:effectLst/>
              </a:rPr>
              <a:t> </a:t>
            </a:r>
            <a:r>
              <a:rPr lang="en-US" sz="5400" b="0" dirty="0" err="1" smtClean="0">
                <a:solidFill>
                  <a:schemeClr val="bg1"/>
                </a:solidFill>
                <a:effectLst/>
              </a:rPr>
              <a:t>họ</a:t>
            </a:r>
            <a:r>
              <a:rPr lang="en-US" sz="5400" b="0" dirty="0" smtClean="0">
                <a:solidFill>
                  <a:schemeClr val="bg1"/>
                </a:solidFill>
                <a:effectLst/>
              </a:rPr>
              <a:t> </a:t>
            </a:r>
            <a:r>
              <a:rPr lang="en-US" sz="5400" b="0" dirty="0" err="1" smtClean="0">
                <a:solidFill>
                  <a:schemeClr val="bg1"/>
                </a:solidFill>
                <a:effectLst/>
              </a:rPr>
              <a:t>hùng</a:t>
            </a:r>
            <a:r>
              <a:rPr lang="en-US" sz="5400" b="0" dirty="0" smtClean="0">
                <a:solidFill>
                  <a:schemeClr val="bg1"/>
                </a:solidFill>
                <a:effectLst/>
              </a:rPr>
              <a:t> </a:t>
            </a:r>
            <a:r>
              <a:rPr lang="en-US" sz="5400" b="0" dirty="0" err="1" smtClean="0">
                <a:solidFill>
                  <a:schemeClr val="bg1"/>
                </a:solidFill>
                <a:effectLst/>
              </a:rPr>
              <a:t>cường</a:t>
            </a:r>
            <a:r>
              <a:rPr lang="en-US" sz="5400" b="0" dirty="0" smtClean="0">
                <a:solidFill>
                  <a:schemeClr val="bg1"/>
                </a:solidFill>
                <a:effectLst/>
              </a:rPr>
              <a:t> </a:t>
            </a:r>
            <a:r>
              <a:rPr lang="en-US" sz="5400" b="0" dirty="0" err="1" smtClean="0">
                <a:solidFill>
                  <a:schemeClr val="bg1"/>
                </a:solidFill>
                <a:effectLst/>
              </a:rPr>
              <a:t>trong</a:t>
            </a:r>
            <a:r>
              <a:rPr lang="en-US" sz="5400" b="0" dirty="0" smtClean="0">
                <a:solidFill>
                  <a:schemeClr val="bg1"/>
                </a:solidFill>
                <a:effectLst/>
              </a:rPr>
              <a:t> </a:t>
            </a:r>
            <a:r>
              <a:rPr lang="en-US" sz="5400" b="0" dirty="0" err="1" smtClean="0">
                <a:solidFill>
                  <a:schemeClr val="bg1"/>
                </a:solidFill>
                <a:effectLst/>
              </a:rPr>
              <a:t>đất</a:t>
            </a:r>
            <a:r>
              <a:rPr lang="en-US" sz="5400" b="0" dirty="0" smtClean="0">
                <a:solidFill>
                  <a:schemeClr val="bg1"/>
                </a:solidFill>
                <a:effectLst/>
              </a:rPr>
              <a:t> </a:t>
            </a:r>
            <a:r>
              <a:rPr lang="en-US" sz="5400" b="0" dirty="0" err="1" smtClean="0">
                <a:solidFill>
                  <a:schemeClr val="bg1"/>
                </a:solidFill>
                <a:effectLst/>
              </a:rPr>
              <a:t>nước</a:t>
            </a:r>
            <a:r>
              <a:rPr lang="en-US" sz="5400" b="0" dirty="0" smtClean="0">
                <a:solidFill>
                  <a:schemeClr val="bg1"/>
                </a:solidFill>
                <a:effectLst/>
              </a:rPr>
              <a:t>, </a:t>
            </a:r>
            <a:r>
              <a:rPr lang="en-US" sz="5400" b="0" dirty="0" err="1" smtClean="0">
                <a:solidFill>
                  <a:schemeClr val="bg1"/>
                </a:solidFill>
                <a:effectLst/>
              </a:rPr>
              <a:t>bao</a:t>
            </a:r>
            <a:r>
              <a:rPr lang="en-US" sz="5400" b="0" dirty="0" smtClean="0">
                <a:solidFill>
                  <a:schemeClr val="bg1"/>
                </a:solidFill>
                <a:effectLst/>
              </a:rPr>
              <a:t> </a:t>
            </a:r>
            <a:r>
              <a:rPr lang="en-US" sz="5400" b="0" dirty="0" err="1" smtClean="0">
                <a:solidFill>
                  <a:schemeClr val="bg1"/>
                </a:solidFill>
                <a:effectLst/>
              </a:rPr>
              <a:t>kẻ</a:t>
            </a:r>
            <a:r>
              <a:rPr lang="en-US" sz="5400" b="0" dirty="0" smtClean="0">
                <a:solidFill>
                  <a:schemeClr val="bg1"/>
                </a:solidFill>
                <a:effectLst/>
              </a:rPr>
              <a:t> </a:t>
            </a:r>
            <a:r>
              <a:rPr lang="en-US" sz="5400" b="0" dirty="0" err="1" smtClean="0">
                <a:solidFill>
                  <a:schemeClr val="bg1"/>
                </a:solidFill>
                <a:effectLst/>
              </a:rPr>
              <a:t>lành</a:t>
            </a:r>
            <a:r>
              <a:rPr lang="en-US" sz="5400" b="0" dirty="0" smtClean="0">
                <a:solidFill>
                  <a:schemeClr val="bg1"/>
                </a:solidFill>
                <a:effectLst/>
              </a:rPr>
              <a:t> </a:t>
            </a:r>
            <a:r>
              <a:rPr lang="en-US" sz="5400" b="0" dirty="0" err="1" smtClean="0">
                <a:solidFill>
                  <a:schemeClr val="bg1"/>
                </a:solidFill>
                <a:effectLst/>
              </a:rPr>
              <a:t>được</a:t>
            </a:r>
            <a:r>
              <a:rPr lang="en-US" sz="5400" b="0" dirty="0" smtClean="0">
                <a:solidFill>
                  <a:schemeClr val="bg1"/>
                </a:solidFill>
                <a:effectLst/>
              </a:rPr>
              <a:t> </a:t>
            </a:r>
            <a:r>
              <a:rPr lang="en-US" sz="5400" b="0" dirty="0" err="1" smtClean="0">
                <a:solidFill>
                  <a:schemeClr val="bg1"/>
                </a:solidFill>
                <a:effectLst/>
              </a:rPr>
              <a:t>chúc</a:t>
            </a:r>
            <a:r>
              <a:rPr lang="en-US" sz="5400" b="0" dirty="0" smtClean="0">
                <a:solidFill>
                  <a:schemeClr val="bg1"/>
                </a:solidFill>
                <a:effectLst/>
              </a:rPr>
              <a:t> </a:t>
            </a:r>
            <a:r>
              <a:rPr lang="en-US" sz="5400" b="0" dirty="0" err="1" smtClean="0">
                <a:solidFill>
                  <a:schemeClr val="bg1"/>
                </a:solidFill>
                <a:effectLst/>
              </a:rPr>
              <a:t>phúc</a:t>
            </a:r>
            <a:r>
              <a:rPr lang="en-US" sz="5400" b="0" dirty="0" smtClean="0">
                <a:solidFill>
                  <a:schemeClr val="bg1"/>
                </a:solidFill>
                <a:effectLst/>
              </a:rPr>
              <a:t> </a:t>
            </a:r>
            <a:r>
              <a:rPr lang="en-US" sz="5400" b="0" dirty="0" err="1" smtClean="0">
                <a:solidFill>
                  <a:schemeClr val="bg1"/>
                </a:solidFill>
                <a:effectLst/>
              </a:rPr>
              <a:t>bền</a:t>
            </a:r>
            <a:r>
              <a:rPr lang="en-US" sz="5400" b="0" dirty="0" smtClean="0">
                <a:solidFill>
                  <a:schemeClr val="bg1"/>
                </a:solidFill>
                <a:effectLst/>
              </a:rPr>
              <a:t> </a:t>
            </a:r>
            <a:r>
              <a:rPr lang="en-US" sz="5400" b="0" dirty="0" err="1" smtClean="0">
                <a:solidFill>
                  <a:schemeClr val="bg1"/>
                </a:solidFill>
                <a:effectLst/>
              </a:rPr>
              <a:t>lâu</a:t>
            </a:r>
            <a:r>
              <a:rPr lang="en-US" sz="5400" b="0" dirty="0" smtClean="0">
                <a:solidFill>
                  <a:schemeClr val="bg1"/>
                </a:solidFill>
                <a:effectLst/>
              </a:rPr>
              <a:t>. </a:t>
            </a:r>
            <a:endParaRPr lang="en-US" sz="5400" b="0" u="sng" dirty="0">
              <a:solidFill>
                <a:srgbClr val="FFFF00"/>
              </a:solidFill>
              <a:effectLst/>
            </a:endParaRPr>
          </a:p>
        </p:txBody>
      </p:sp>
    </p:spTree>
    <p:extLst>
      <p:ext uri="{BB962C8B-B14F-4D97-AF65-F5344CB8AC3E}">
        <p14:creationId xmlns:p14="http://schemas.microsoft.com/office/powerpoint/2010/main" val="2189646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8000" u="sng" dirty="0" err="1" smtClean="0">
                <a:solidFill>
                  <a:srgbClr val="FFFF00"/>
                </a:solidFill>
              </a:rPr>
              <a:t>Đk</a:t>
            </a:r>
            <a:r>
              <a:rPr lang="en-US" sz="8000" b="0" u="sng" dirty="0" smtClean="0">
                <a:solidFill>
                  <a:srgbClr val="FFFF00"/>
                </a:solidFill>
                <a:effectLst/>
              </a:rPr>
              <a:t>:</a:t>
            </a:r>
            <a:r>
              <a:rPr lang="en-US" sz="8000" b="0" dirty="0" smtClean="0">
                <a:solidFill>
                  <a:schemeClr val="bg1"/>
                </a:solidFill>
                <a:effectLst/>
              </a:rPr>
              <a:t> </a:t>
            </a:r>
            <a:r>
              <a:rPr lang="en-US" sz="8000" b="0" dirty="0" err="1" smtClean="0">
                <a:solidFill>
                  <a:schemeClr val="bg1"/>
                </a:solidFill>
                <a:effectLst/>
              </a:rPr>
              <a:t>Phúc</a:t>
            </a:r>
            <a:r>
              <a:rPr lang="en-US" sz="8000" b="0" dirty="0" smtClean="0">
                <a:solidFill>
                  <a:schemeClr val="bg1"/>
                </a:solidFill>
                <a:effectLst/>
              </a:rPr>
              <a:t> </a:t>
            </a:r>
            <a:r>
              <a:rPr lang="en-US" sz="8000" b="0" dirty="0" err="1" smtClean="0">
                <a:solidFill>
                  <a:schemeClr val="bg1"/>
                </a:solidFill>
                <a:effectLst/>
              </a:rPr>
              <a:t>thay</a:t>
            </a:r>
            <a:r>
              <a:rPr lang="en-US" sz="8000" b="0" dirty="0" smtClean="0">
                <a:solidFill>
                  <a:schemeClr val="bg1"/>
                </a:solidFill>
                <a:effectLst/>
              </a:rPr>
              <a:t> </a:t>
            </a:r>
            <a:r>
              <a:rPr lang="en-US" sz="8000" b="0" dirty="0" err="1" smtClean="0">
                <a:solidFill>
                  <a:schemeClr val="bg1"/>
                </a:solidFill>
                <a:effectLst/>
              </a:rPr>
              <a:t>người</a:t>
            </a:r>
            <a:r>
              <a:rPr lang="en-US" sz="8000" b="0" dirty="0" smtClean="0">
                <a:solidFill>
                  <a:schemeClr val="bg1"/>
                </a:solidFill>
                <a:effectLst/>
              </a:rPr>
              <a:t> </a:t>
            </a:r>
            <a:r>
              <a:rPr lang="en-US" sz="8000" b="0" dirty="0" err="1" smtClean="0">
                <a:solidFill>
                  <a:schemeClr val="bg1"/>
                </a:solidFill>
                <a:effectLst/>
              </a:rPr>
              <a:t>biết</a:t>
            </a:r>
            <a:r>
              <a:rPr lang="en-US" sz="8000" b="0" dirty="0" smtClean="0">
                <a:solidFill>
                  <a:schemeClr val="bg1"/>
                </a:solidFill>
                <a:effectLst/>
              </a:rPr>
              <a:t> </a:t>
            </a:r>
            <a:r>
              <a:rPr lang="en-US" sz="8000" b="0" dirty="0" err="1" smtClean="0">
                <a:solidFill>
                  <a:schemeClr val="bg1"/>
                </a:solidFill>
                <a:effectLst/>
              </a:rPr>
              <a:t>cảm</a:t>
            </a:r>
            <a:r>
              <a:rPr lang="en-US" sz="8000" b="0" dirty="0" smtClean="0">
                <a:solidFill>
                  <a:schemeClr val="bg1"/>
                </a:solidFill>
                <a:effectLst/>
              </a:rPr>
              <a:t> </a:t>
            </a:r>
            <a:r>
              <a:rPr lang="en-US" sz="8000" b="0" dirty="0" err="1" smtClean="0">
                <a:solidFill>
                  <a:schemeClr val="bg1"/>
                </a:solidFill>
                <a:effectLst/>
              </a:rPr>
              <a:t>thông</a:t>
            </a:r>
            <a:r>
              <a:rPr lang="en-US" sz="8000" b="0" dirty="0" smtClean="0">
                <a:solidFill>
                  <a:schemeClr val="bg1"/>
                </a:solidFill>
                <a:effectLst/>
              </a:rPr>
              <a:t> </a:t>
            </a:r>
            <a:r>
              <a:rPr lang="en-US" sz="8000" b="0" dirty="0" err="1" smtClean="0">
                <a:solidFill>
                  <a:schemeClr val="bg1"/>
                </a:solidFill>
                <a:effectLst/>
              </a:rPr>
              <a:t>và</a:t>
            </a:r>
            <a:r>
              <a:rPr lang="en-US" sz="8000" b="0" dirty="0" smtClean="0">
                <a:solidFill>
                  <a:schemeClr val="bg1"/>
                </a:solidFill>
                <a:effectLst/>
              </a:rPr>
              <a:t> </a:t>
            </a:r>
            <a:r>
              <a:rPr lang="en-US" sz="8000" b="0" dirty="0" err="1" smtClean="0">
                <a:solidFill>
                  <a:schemeClr val="bg1"/>
                </a:solidFill>
                <a:effectLst/>
              </a:rPr>
              <a:t>cho</a:t>
            </a:r>
            <a:r>
              <a:rPr lang="en-US" sz="8000" b="0" dirty="0" smtClean="0">
                <a:solidFill>
                  <a:schemeClr val="bg1"/>
                </a:solidFill>
                <a:effectLst/>
              </a:rPr>
              <a:t> </a:t>
            </a:r>
            <a:r>
              <a:rPr lang="en-US" sz="8000" b="0" dirty="0" err="1" smtClean="0">
                <a:solidFill>
                  <a:schemeClr val="bg1"/>
                </a:solidFill>
                <a:effectLst/>
              </a:rPr>
              <a:t>vay</a:t>
            </a:r>
            <a:r>
              <a:rPr lang="en-US" sz="8000" b="0" dirty="0" smtClean="0">
                <a:solidFill>
                  <a:schemeClr val="bg1"/>
                </a:solidFill>
                <a:effectLst/>
              </a:rPr>
              <a:t> </a:t>
            </a:r>
            <a:r>
              <a:rPr lang="en-US" sz="8000" b="0" dirty="0" err="1" smtClean="0">
                <a:solidFill>
                  <a:schemeClr val="bg1"/>
                </a:solidFill>
                <a:effectLst/>
              </a:rPr>
              <a:t>mượn</a:t>
            </a:r>
            <a:r>
              <a:rPr lang="en-US" sz="8000" b="0" dirty="0" smtClean="0">
                <a:solidFill>
                  <a:schemeClr val="bg1"/>
                </a:solidFill>
                <a:effectLst/>
              </a:rPr>
              <a:t>.</a:t>
            </a:r>
            <a:endParaRPr lang="en-US" sz="8000" b="0" u="sng" dirty="0">
              <a:solidFill>
                <a:srgbClr val="FFFF00"/>
              </a:solidFill>
              <a:effectLst/>
            </a:endParaRPr>
          </a:p>
        </p:txBody>
      </p:sp>
    </p:spTree>
    <p:extLst>
      <p:ext uri="{BB962C8B-B14F-4D97-AF65-F5344CB8AC3E}">
        <p14:creationId xmlns:p14="http://schemas.microsoft.com/office/powerpoint/2010/main" val="1551207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1306499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u="sng" dirty="0" smtClean="0">
                <a:solidFill>
                  <a:srgbClr val="FFFF00"/>
                </a:solidFill>
              </a:rPr>
              <a:t>Tk2</a:t>
            </a:r>
            <a:r>
              <a:rPr lang="en-US" sz="5400" b="0" u="sng" dirty="0" smtClean="0">
                <a:solidFill>
                  <a:srgbClr val="FFFF00"/>
                </a:solidFill>
                <a:effectLst/>
              </a:rPr>
              <a:t>:</a:t>
            </a:r>
            <a:r>
              <a:rPr lang="en-US" sz="5400" b="0" dirty="0" smtClean="0">
                <a:solidFill>
                  <a:schemeClr val="bg1"/>
                </a:solidFill>
                <a:effectLst/>
              </a:rPr>
              <a:t> </a:t>
            </a:r>
            <a:r>
              <a:rPr lang="en-US" sz="5400" b="0" dirty="0" err="1" smtClean="0">
                <a:solidFill>
                  <a:schemeClr val="bg1"/>
                </a:solidFill>
                <a:effectLst/>
              </a:rPr>
              <a:t>Đâu</a:t>
            </a:r>
            <a:r>
              <a:rPr lang="en-US" sz="5400" b="0" dirty="0" smtClean="0">
                <a:solidFill>
                  <a:schemeClr val="bg1"/>
                </a:solidFill>
                <a:effectLst/>
              </a:rPr>
              <a:t> </a:t>
            </a:r>
            <a:r>
              <a:rPr lang="en-US" sz="5400" b="0" dirty="0" err="1" smtClean="0">
                <a:solidFill>
                  <a:schemeClr val="bg1"/>
                </a:solidFill>
                <a:effectLst/>
              </a:rPr>
              <a:t>sợ</a:t>
            </a:r>
            <a:r>
              <a:rPr lang="en-US" sz="5400" b="0" dirty="0" smtClean="0">
                <a:solidFill>
                  <a:schemeClr val="bg1"/>
                </a:solidFill>
                <a:effectLst/>
              </a:rPr>
              <a:t> </a:t>
            </a:r>
            <a:r>
              <a:rPr lang="en-US" sz="5400" b="0" dirty="0" err="1" smtClean="0">
                <a:solidFill>
                  <a:schemeClr val="bg1"/>
                </a:solidFill>
                <a:effectLst/>
              </a:rPr>
              <a:t>nhận</a:t>
            </a:r>
            <a:r>
              <a:rPr lang="en-US" sz="5400" b="0" dirty="0" smtClean="0">
                <a:solidFill>
                  <a:schemeClr val="bg1"/>
                </a:solidFill>
                <a:effectLst/>
              </a:rPr>
              <a:t> tin </a:t>
            </a:r>
            <a:r>
              <a:rPr lang="en-US" sz="5400" b="0" dirty="0" err="1" smtClean="0">
                <a:solidFill>
                  <a:schemeClr val="bg1"/>
                </a:solidFill>
                <a:effectLst/>
              </a:rPr>
              <a:t>độc</a:t>
            </a:r>
            <a:r>
              <a:rPr lang="en-US" sz="5400" b="0" dirty="0" smtClean="0">
                <a:solidFill>
                  <a:schemeClr val="bg1"/>
                </a:solidFill>
                <a:effectLst/>
              </a:rPr>
              <a:t> </a:t>
            </a:r>
            <a:r>
              <a:rPr lang="en-US" sz="5400" b="0" dirty="0" err="1" smtClean="0">
                <a:solidFill>
                  <a:schemeClr val="bg1"/>
                </a:solidFill>
                <a:effectLst/>
              </a:rPr>
              <a:t>dữ</a:t>
            </a:r>
            <a:r>
              <a:rPr lang="en-US" sz="5400" b="0" dirty="0" smtClean="0">
                <a:solidFill>
                  <a:schemeClr val="bg1"/>
                </a:solidFill>
                <a:effectLst/>
              </a:rPr>
              <a:t>, </a:t>
            </a:r>
            <a:r>
              <a:rPr lang="en-US" sz="5400" b="0" dirty="0" err="1" smtClean="0">
                <a:solidFill>
                  <a:schemeClr val="bg1"/>
                </a:solidFill>
                <a:effectLst/>
              </a:rPr>
              <a:t>lòng</a:t>
            </a:r>
            <a:r>
              <a:rPr lang="en-US" sz="5400" b="0" dirty="0" smtClean="0">
                <a:solidFill>
                  <a:schemeClr val="bg1"/>
                </a:solidFill>
                <a:effectLst/>
              </a:rPr>
              <a:t> </a:t>
            </a:r>
            <a:r>
              <a:rPr lang="en-US" sz="5400" b="0" dirty="0" err="1" smtClean="0">
                <a:solidFill>
                  <a:schemeClr val="bg1"/>
                </a:solidFill>
                <a:effectLst/>
              </a:rPr>
              <a:t>hằng</a:t>
            </a:r>
            <a:r>
              <a:rPr lang="en-US" sz="5400" b="0" dirty="0" smtClean="0">
                <a:solidFill>
                  <a:schemeClr val="bg1"/>
                </a:solidFill>
                <a:effectLst/>
              </a:rPr>
              <a:t> </a:t>
            </a:r>
            <a:r>
              <a:rPr lang="en-US" sz="5400" b="0" dirty="0" err="1" smtClean="0">
                <a:solidFill>
                  <a:schemeClr val="bg1"/>
                </a:solidFill>
                <a:effectLst/>
              </a:rPr>
              <a:t>thư</a:t>
            </a:r>
            <a:r>
              <a:rPr lang="en-US" sz="5400" b="0" dirty="0" smtClean="0">
                <a:solidFill>
                  <a:schemeClr val="bg1"/>
                </a:solidFill>
                <a:effectLst/>
              </a:rPr>
              <a:t> </a:t>
            </a:r>
            <a:r>
              <a:rPr lang="en-US" sz="5400" b="0" dirty="0" err="1" smtClean="0">
                <a:solidFill>
                  <a:schemeClr val="bg1"/>
                </a:solidFill>
                <a:effectLst/>
              </a:rPr>
              <a:t>thái</a:t>
            </a:r>
            <a:r>
              <a:rPr lang="en-US" sz="5400" b="0" dirty="0" smtClean="0">
                <a:solidFill>
                  <a:schemeClr val="bg1"/>
                </a:solidFill>
                <a:effectLst/>
              </a:rPr>
              <a:t> tin </a:t>
            </a:r>
            <a:r>
              <a:rPr lang="en-US" sz="5400" b="0" dirty="0" err="1" smtClean="0">
                <a:solidFill>
                  <a:schemeClr val="bg1"/>
                </a:solidFill>
                <a:effectLst/>
              </a:rPr>
              <a:t>cậy</a:t>
            </a:r>
            <a:r>
              <a:rPr lang="en-US" sz="5400" b="0" dirty="0" smtClean="0">
                <a:solidFill>
                  <a:schemeClr val="bg1"/>
                </a:solidFill>
                <a:effectLst/>
              </a:rPr>
              <a:t> </a:t>
            </a:r>
            <a:r>
              <a:rPr lang="en-US" sz="5400" b="0" dirty="0" err="1" smtClean="0">
                <a:solidFill>
                  <a:schemeClr val="bg1"/>
                </a:solidFill>
                <a:effectLst/>
              </a:rPr>
              <a:t>vào</a:t>
            </a:r>
            <a:r>
              <a:rPr lang="en-US" sz="5400" b="0" dirty="0" smtClean="0">
                <a:solidFill>
                  <a:schemeClr val="bg1"/>
                </a:solidFill>
                <a:effectLst/>
              </a:rPr>
              <a:t> </a:t>
            </a:r>
            <a:r>
              <a:rPr lang="en-US" sz="5400" b="0" dirty="0" err="1" smtClean="0">
                <a:solidFill>
                  <a:schemeClr val="bg1"/>
                </a:solidFill>
                <a:effectLst/>
              </a:rPr>
              <a:t>Chúa</a:t>
            </a:r>
            <a:r>
              <a:rPr lang="en-US" sz="5400" b="0" dirty="0" smtClean="0">
                <a:solidFill>
                  <a:schemeClr val="bg1"/>
                </a:solidFill>
                <a:effectLst/>
              </a:rPr>
              <a:t> </a:t>
            </a:r>
            <a:r>
              <a:rPr lang="en-US" sz="5400" b="0" dirty="0" err="1" smtClean="0">
                <a:solidFill>
                  <a:schemeClr val="bg1"/>
                </a:solidFill>
                <a:effectLst/>
              </a:rPr>
              <a:t>Trời</a:t>
            </a:r>
            <a:r>
              <a:rPr lang="en-US" sz="5400" b="0" dirty="0" smtClean="0">
                <a:solidFill>
                  <a:schemeClr val="bg1"/>
                </a:solidFill>
                <a:effectLst/>
              </a:rPr>
              <a:t>. </a:t>
            </a:r>
            <a:r>
              <a:rPr lang="en-US" sz="5400" b="0" dirty="0" err="1" smtClean="0">
                <a:solidFill>
                  <a:schemeClr val="bg1"/>
                </a:solidFill>
                <a:effectLst/>
              </a:rPr>
              <a:t>Luôn</a:t>
            </a:r>
            <a:r>
              <a:rPr lang="en-US" sz="5400" b="0" dirty="0" smtClean="0">
                <a:solidFill>
                  <a:schemeClr val="bg1"/>
                </a:solidFill>
                <a:effectLst/>
              </a:rPr>
              <a:t> </a:t>
            </a:r>
            <a:r>
              <a:rPr lang="en-US" sz="5400" b="0" dirty="0" err="1" smtClean="0">
                <a:solidFill>
                  <a:schemeClr val="bg1"/>
                </a:solidFill>
                <a:effectLst/>
              </a:rPr>
              <a:t>vững</a:t>
            </a:r>
            <a:r>
              <a:rPr lang="en-US" sz="5400" b="0" dirty="0" smtClean="0">
                <a:solidFill>
                  <a:schemeClr val="bg1"/>
                </a:solidFill>
                <a:effectLst/>
              </a:rPr>
              <a:t> </a:t>
            </a:r>
            <a:r>
              <a:rPr lang="en-US" sz="5400" b="0" dirty="0" err="1" smtClean="0">
                <a:solidFill>
                  <a:schemeClr val="bg1"/>
                </a:solidFill>
                <a:effectLst/>
              </a:rPr>
              <a:t>lòng</a:t>
            </a:r>
            <a:r>
              <a:rPr lang="en-US" sz="5400" b="0" dirty="0" smtClean="0">
                <a:solidFill>
                  <a:schemeClr val="bg1"/>
                </a:solidFill>
                <a:effectLst/>
              </a:rPr>
              <a:t> </a:t>
            </a:r>
            <a:r>
              <a:rPr lang="en-US" sz="5400" b="0" dirty="0" err="1" smtClean="0">
                <a:solidFill>
                  <a:schemeClr val="bg1"/>
                </a:solidFill>
                <a:effectLst/>
              </a:rPr>
              <a:t>chẳng</a:t>
            </a:r>
            <a:r>
              <a:rPr lang="en-US" sz="5400" b="0" dirty="0" smtClean="0">
                <a:solidFill>
                  <a:schemeClr val="bg1"/>
                </a:solidFill>
                <a:effectLst/>
              </a:rPr>
              <a:t> </a:t>
            </a:r>
            <a:r>
              <a:rPr lang="en-US" sz="5400" b="0" dirty="0" err="1" smtClean="0">
                <a:solidFill>
                  <a:schemeClr val="bg1"/>
                </a:solidFill>
                <a:effectLst/>
              </a:rPr>
              <a:t>một</a:t>
            </a:r>
            <a:r>
              <a:rPr lang="en-US" sz="5400" b="0" dirty="0" smtClean="0">
                <a:solidFill>
                  <a:schemeClr val="bg1"/>
                </a:solidFill>
                <a:effectLst/>
              </a:rPr>
              <a:t> </a:t>
            </a:r>
            <a:r>
              <a:rPr lang="en-US" sz="5400" b="0" dirty="0" err="1" smtClean="0">
                <a:solidFill>
                  <a:schemeClr val="bg1"/>
                </a:solidFill>
                <a:effectLst/>
              </a:rPr>
              <a:t>khi</a:t>
            </a:r>
            <a:r>
              <a:rPr lang="en-US" sz="5400" b="0" dirty="0" smtClean="0">
                <a:solidFill>
                  <a:schemeClr val="bg1"/>
                </a:solidFill>
                <a:effectLst/>
              </a:rPr>
              <a:t> </a:t>
            </a:r>
            <a:r>
              <a:rPr lang="en-US" sz="5400" b="0" dirty="0" err="1" smtClean="0">
                <a:solidFill>
                  <a:schemeClr val="bg1"/>
                </a:solidFill>
                <a:effectLst/>
              </a:rPr>
              <a:t>khiếp</a:t>
            </a:r>
            <a:r>
              <a:rPr lang="en-US" sz="5400" b="0" dirty="0" smtClean="0">
                <a:solidFill>
                  <a:schemeClr val="bg1"/>
                </a:solidFill>
                <a:effectLst/>
              </a:rPr>
              <a:t> </a:t>
            </a:r>
            <a:r>
              <a:rPr lang="en-US" sz="5400" b="0" dirty="0" err="1" smtClean="0">
                <a:solidFill>
                  <a:schemeClr val="bg1"/>
                </a:solidFill>
                <a:effectLst/>
              </a:rPr>
              <a:t>hãi</a:t>
            </a:r>
            <a:r>
              <a:rPr lang="en-US" sz="5400" b="0" dirty="0" smtClean="0">
                <a:solidFill>
                  <a:schemeClr val="bg1"/>
                </a:solidFill>
                <a:effectLst/>
              </a:rPr>
              <a:t>. </a:t>
            </a:r>
            <a:r>
              <a:rPr lang="en-US" sz="5400" b="0" dirty="0" err="1" smtClean="0">
                <a:solidFill>
                  <a:schemeClr val="bg1"/>
                </a:solidFill>
                <a:effectLst/>
              </a:rPr>
              <a:t>Kiêu</a:t>
            </a:r>
            <a:r>
              <a:rPr lang="en-US" sz="5400" b="0" dirty="0" smtClean="0">
                <a:solidFill>
                  <a:schemeClr val="bg1"/>
                </a:solidFill>
                <a:effectLst/>
              </a:rPr>
              <a:t> </a:t>
            </a:r>
            <a:r>
              <a:rPr lang="en-US" sz="5400" b="0" dirty="0" err="1" smtClean="0">
                <a:solidFill>
                  <a:schemeClr val="bg1"/>
                </a:solidFill>
                <a:effectLst/>
              </a:rPr>
              <a:t>hãnh</a:t>
            </a:r>
            <a:r>
              <a:rPr lang="en-US" sz="5400" b="0" dirty="0" smtClean="0">
                <a:solidFill>
                  <a:schemeClr val="bg1"/>
                </a:solidFill>
                <a:effectLst/>
              </a:rPr>
              <a:t> </a:t>
            </a:r>
            <a:r>
              <a:rPr lang="en-US" sz="5400" b="0" dirty="0" err="1" smtClean="0">
                <a:solidFill>
                  <a:schemeClr val="bg1"/>
                </a:solidFill>
                <a:effectLst/>
              </a:rPr>
              <a:t>nhìn</a:t>
            </a:r>
            <a:r>
              <a:rPr lang="en-US" sz="5400" b="0" dirty="0" smtClean="0">
                <a:solidFill>
                  <a:schemeClr val="bg1"/>
                </a:solidFill>
                <a:effectLst/>
              </a:rPr>
              <a:t> </a:t>
            </a:r>
            <a:r>
              <a:rPr lang="en-US" sz="5400" b="0" dirty="0" err="1" smtClean="0">
                <a:solidFill>
                  <a:schemeClr val="bg1"/>
                </a:solidFill>
                <a:effectLst/>
              </a:rPr>
              <a:t>bọn</a:t>
            </a:r>
            <a:r>
              <a:rPr lang="en-US" sz="5400" b="0" dirty="0" smtClean="0">
                <a:solidFill>
                  <a:schemeClr val="bg1"/>
                </a:solidFill>
                <a:effectLst/>
              </a:rPr>
              <a:t> </a:t>
            </a:r>
            <a:r>
              <a:rPr lang="en-US" sz="5400" b="0" dirty="0" err="1" smtClean="0">
                <a:solidFill>
                  <a:schemeClr val="bg1"/>
                </a:solidFill>
                <a:effectLst/>
              </a:rPr>
              <a:t>ác</a:t>
            </a:r>
            <a:r>
              <a:rPr lang="en-US" sz="5400" b="0" dirty="0" smtClean="0">
                <a:solidFill>
                  <a:schemeClr val="bg1"/>
                </a:solidFill>
                <a:effectLst/>
              </a:rPr>
              <a:t> </a:t>
            </a:r>
            <a:r>
              <a:rPr lang="en-US" sz="5400" b="0" dirty="0" err="1" smtClean="0">
                <a:solidFill>
                  <a:schemeClr val="bg1"/>
                </a:solidFill>
                <a:effectLst/>
              </a:rPr>
              <a:t>đức</a:t>
            </a:r>
            <a:r>
              <a:rPr lang="en-US" sz="5400" b="0" dirty="0" smtClean="0">
                <a:solidFill>
                  <a:schemeClr val="bg1"/>
                </a:solidFill>
                <a:effectLst/>
              </a:rPr>
              <a:t> </a:t>
            </a:r>
            <a:r>
              <a:rPr lang="en-US" sz="5400" b="0" dirty="0" err="1" smtClean="0">
                <a:solidFill>
                  <a:schemeClr val="bg1"/>
                </a:solidFill>
                <a:effectLst/>
              </a:rPr>
              <a:t>hổ</a:t>
            </a:r>
            <a:r>
              <a:rPr lang="en-US" sz="5400" b="0" dirty="0" smtClean="0">
                <a:solidFill>
                  <a:schemeClr val="bg1"/>
                </a:solidFill>
                <a:effectLst/>
              </a:rPr>
              <a:t> </a:t>
            </a:r>
            <a:r>
              <a:rPr lang="en-US" sz="5400" b="0" dirty="0" err="1" smtClean="0">
                <a:solidFill>
                  <a:schemeClr val="bg1"/>
                </a:solidFill>
                <a:effectLst/>
              </a:rPr>
              <a:t>ngươi</a:t>
            </a:r>
            <a:r>
              <a:rPr lang="en-US" sz="5400" b="0" dirty="0" smtClean="0">
                <a:solidFill>
                  <a:schemeClr val="bg1"/>
                </a:solidFill>
                <a:effectLst/>
              </a:rPr>
              <a:t>. </a:t>
            </a:r>
            <a:endParaRPr lang="en-US" sz="5400" b="0" u="sng" dirty="0">
              <a:solidFill>
                <a:srgbClr val="FFFF00"/>
              </a:solidFill>
              <a:effectLst/>
            </a:endParaRPr>
          </a:p>
        </p:txBody>
      </p:sp>
    </p:spTree>
    <p:extLst>
      <p:ext uri="{BB962C8B-B14F-4D97-AF65-F5344CB8AC3E}">
        <p14:creationId xmlns:p14="http://schemas.microsoft.com/office/powerpoint/2010/main" val="4605186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8000" u="sng" dirty="0" err="1" smtClean="0">
                <a:solidFill>
                  <a:srgbClr val="FFFF00"/>
                </a:solidFill>
              </a:rPr>
              <a:t>Đk</a:t>
            </a:r>
            <a:r>
              <a:rPr lang="en-US" sz="8000" b="0" u="sng" dirty="0" smtClean="0">
                <a:solidFill>
                  <a:srgbClr val="FFFF00"/>
                </a:solidFill>
                <a:effectLst/>
              </a:rPr>
              <a:t>:</a:t>
            </a:r>
            <a:r>
              <a:rPr lang="en-US" sz="8000" b="0" dirty="0" smtClean="0">
                <a:solidFill>
                  <a:schemeClr val="bg1"/>
                </a:solidFill>
                <a:effectLst/>
              </a:rPr>
              <a:t> </a:t>
            </a:r>
            <a:r>
              <a:rPr lang="en-US" sz="8000" b="0" dirty="0" err="1" smtClean="0">
                <a:solidFill>
                  <a:schemeClr val="bg1"/>
                </a:solidFill>
                <a:effectLst/>
              </a:rPr>
              <a:t>Phúc</a:t>
            </a:r>
            <a:r>
              <a:rPr lang="en-US" sz="8000" b="0" dirty="0" smtClean="0">
                <a:solidFill>
                  <a:schemeClr val="bg1"/>
                </a:solidFill>
                <a:effectLst/>
              </a:rPr>
              <a:t> </a:t>
            </a:r>
            <a:r>
              <a:rPr lang="en-US" sz="8000" b="0" dirty="0" err="1" smtClean="0">
                <a:solidFill>
                  <a:schemeClr val="bg1"/>
                </a:solidFill>
                <a:effectLst/>
              </a:rPr>
              <a:t>thay</a:t>
            </a:r>
            <a:r>
              <a:rPr lang="en-US" sz="8000" b="0" dirty="0" smtClean="0">
                <a:solidFill>
                  <a:schemeClr val="bg1"/>
                </a:solidFill>
                <a:effectLst/>
              </a:rPr>
              <a:t> </a:t>
            </a:r>
            <a:r>
              <a:rPr lang="en-US" sz="8000" b="0" dirty="0" err="1" smtClean="0">
                <a:solidFill>
                  <a:schemeClr val="bg1"/>
                </a:solidFill>
                <a:effectLst/>
              </a:rPr>
              <a:t>người</a:t>
            </a:r>
            <a:r>
              <a:rPr lang="en-US" sz="8000" b="0" dirty="0" smtClean="0">
                <a:solidFill>
                  <a:schemeClr val="bg1"/>
                </a:solidFill>
                <a:effectLst/>
              </a:rPr>
              <a:t> </a:t>
            </a:r>
            <a:r>
              <a:rPr lang="en-US" sz="8000" b="0" dirty="0" err="1" smtClean="0">
                <a:solidFill>
                  <a:schemeClr val="bg1"/>
                </a:solidFill>
                <a:effectLst/>
              </a:rPr>
              <a:t>biết</a:t>
            </a:r>
            <a:r>
              <a:rPr lang="en-US" sz="8000" b="0" dirty="0" smtClean="0">
                <a:solidFill>
                  <a:schemeClr val="bg1"/>
                </a:solidFill>
                <a:effectLst/>
              </a:rPr>
              <a:t> </a:t>
            </a:r>
            <a:r>
              <a:rPr lang="en-US" sz="8000" b="0" dirty="0" err="1" smtClean="0">
                <a:solidFill>
                  <a:schemeClr val="bg1"/>
                </a:solidFill>
                <a:effectLst/>
              </a:rPr>
              <a:t>cảm</a:t>
            </a:r>
            <a:r>
              <a:rPr lang="en-US" sz="8000" b="0" dirty="0" smtClean="0">
                <a:solidFill>
                  <a:schemeClr val="bg1"/>
                </a:solidFill>
                <a:effectLst/>
              </a:rPr>
              <a:t> </a:t>
            </a:r>
            <a:r>
              <a:rPr lang="en-US" sz="8000" b="0" dirty="0" err="1" smtClean="0">
                <a:solidFill>
                  <a:schemeClr val="bg1"/>
                </a:solidFill>
                <a:effectLst/>
              </a:rPr>
              <a:t>thông</a:t>
            </a:r>
            <a:r>
              <a:rPr lang="en-US" sz="8000" b="0" dirty="0" smtClean="0">
                <a:solidFill>
                  <a:schemeClr val="bg1"/>
                </a:solidFill>
                <a:effectLst/>
              </a:rPr>
              <a:t> </a:t>
            </a:r>
            <a:r>
              <a:rPr lang="en-US" sz="8000" b="0" dirty="0" err="1" smtClean="0">
                <a:solidFill>
                  <a:schemeClr val="bg1"/>
                </a:solidFill>
                <a:effectLst/>
              </a:rPr>
              <a:t>và</a:t>
            </a:r>
            <a:r>
              <a:rPr lang="en-US" sz="8000" b="0" dirty="0" smtClean="0">
                <a:solidFill>
                  <a:schemeClr val="bg1"/>
                </a:solidFill>
                <a:effectLst/>
              </a:rPr>
              <a:t> </a:t>
            </a:r>
            <a:r>
              <a:rPr lang="en-US" sz="8000" b="0" dirty="0" err="1" smtClean="0">
                <a:solidFill>
                  <a:schemeClr val="bg1"/>
                </a:solidFill>
                <a:effectLst/>
              </a:rPr>
              <a:t>cho</a:t>
            </a:r>
            <a:r>
              <a:rPr lang="en-US" sz="8000" b="0" dirty="0" smtClean="0">
                <a:solidFill>
                  <a:schemeClr val="bg1"/>
                </a:solidFill>
                <a:effectLst/>
              </a:rPr>
              <a:t> </a:t>
            </a:r>
            <a:r>
              <a:rPr lang="en-US" sz="8000" b="0" dirty="0" err="1" smtClean="0">
                <a:solidFill>
                  <a:schemeClr val="bg1"/>
                </a:solidFill>
                <a:effectLst/>
              </a:rPr>
              <a:t>vay</a:t>
            </a:r>
            <a:r>
              <a:rPr lang="en-US" sz="8000" b="0" dirty="0" smtClean="0">
                <a:solidFill>
                  <a:schemeClr val="bg1"/>
                </a:solidFill>
                <a:effectLst/>
              </a:rPr>
              <a:t> </a:t>
            </a:r>
            <a:r>
              <a:rPr lang="en-US" sz="8000" b="0" dirty="0" err="1" smtClean="0">
                <a:solidFill>
                  <a:schemeClr val="bg1"/>
                </a:solidFill>
                <a:effectLst/>
              </a:rPr>
              <a:t>mượn</a:t>
            </a:r>
            <a:r>
              <a:rPr lang="en-US" sz="8000" b="0" dirty="0" smtClean="0">
                <a:solidFill>
                  <a:schemeClr val="bg1"/>
                </a:solidFill>
                <a:effectLst/>
              </a:rPr>
              <a:t>.</a:t>
            </a:r>
            <a:endParaRPr lang="en-US" sz="8000" b="0" u="sng" dirty="0">
              <a:solidFill>
                <a:srgbClr val="FFFF00"/>
              </a:solidFill>
              <a:effectLst/>
            </a:endParaRPr>
          </a:p>
        </p:txBody>
      </p:sp>
    </p:spTree>
    <p:extLst>
      <p:ext uri="{BB962C8B-B14F-4D97-AF65-F5344CB8AC3E}">
        <p14:creationId xmlns:p14="http://schemas.microsoft.com/office/powerpoint/2010/main" val="1551207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u="sng" dirty="0" smtClean="0">
                <a:solidFill>
                  <a:srgbClr val="FFFF00"/>
                </a:solidFill>
              </a:rPr>
              <a:t>Tk3</a:t>
            </a:r>
            <a:r>
              <a:rPr lang="en-US" sz="5400" b="0" u="sng" dirty="0" smtClean="0">
                <a:solidFill>
                  <a:srgbClr val="FFFF00"/>
                </a:solidFill>
                <a:effectLst/>
              </a:rPr>
              <a:t>:</a:t>
            </a:r>
            <a:r>
              <a:rPr lang="en-US" sz="5400" b="0" dirty="0" smtClean="0">
                <a:solidFill>
                  <a:schemeClr val="bg1"/>
                </a:solidFill>
                <a:effectLst/>
              </a:rPr>
              <a:t> </a:t>
            </a:r>
            <a:r>
              <a:rPr lang="en-US" sz="5400" b="0" dirty="0" err="1" smtClean="0">
                <a:solidFill>
                  <a:schemeClr val="bg1"/>
                </a:solidFill>
                <a:effectLst/>
              </a:rPr>
              <a:t>Những</a:t>
            </a:r>
            <a:r>
              <a:rPr lang="en-US" sz="5400" b="0" dirty="0" smtClean="0">
                <a:solidFill>
                  <a:schemeClr val="bg1"/>
                </a:solidFill>
                <a:effectLst/>
              </a:rPr>
              <a:t> </a:t>
            </a:r>
            <a:r>
              <a:rPr lang="en-US" sz="5400" b="0" dirty="0" err="1" smtClean="0">
                <a:solidFill>
                  <a:schemeClr val="bg1"/>
                </a:solidFill>
                <a:effectLst/>
              </a:rPr>
              <a:t>luôn</a:t>
            </a:r>
            <a:r>
              <a:rPr lang="en-US" sz="5400" b="0" dirty="0" smtClean="0">
                <a:solidFill>
                  <a:schemeClr val="bg1"/>
                </a:solidFill>
                <a:effectLst/>
              </a:rPr>
              <a:t> </a:t>
            </a:r>
            <a:r>
              <a:rPr lang="en-US" sz="5400" b="0" dirty="0" err="1" smtClean="0">
                <a:solidFill>
                  <a:schemeClr val="bg1"/>
                </a:solidFill>
                <a:effectLst/>
              </a:rPr>
              <a:t>rộng</a:t>
            </a:r>
            <a:r>
              <a:rPr lang="en-US" sz="5400" b="0" dirty="0" smtClean="0">
                <a:solidFill>
                  <a:schemeClr val="bg1"/>
                </a:solidFill>
                <a:effectLst/>
              </a:rPr>
              <a:t> </a:t>
            </a:r>
            <a:r>
              <a:rPr lang="en-US" sz="5400" b="0" dirty="0" err="1" smtClean="0">
                <a:solidFill>
                  <a:schemeClr val="bg1"/>
                </a:solidFill>
                <a:effectLst/>
              </a:rPr>
              <a:t>tay</a:t>
            </a:r>
            <a:r>
              <a:rPr lang="en-US" sz="5400" b="0" dirty="0" smtClean="0">
                <a:solidFill>
                  <a:schemeClr val="bg1"/>
                </a:solidFill>
                <a:effectLst/>
              </a:rPr>
              <a:t> </a:t>
            </a:r>
            <a:r>
              <a:rPr lang="en-US" sz="5400" b="0" dirty="0" err="1" smtClean="0">
                <a:solidFill>
                  <a:schemeClr val="bg1"/>
                </a:solidFill>
                <a:effectLst/>
              </a:rPr>
              <a:t>làm</a:t>
            </a:r>
            <a:r>
              <a:rPr lang="en-US" sz="5400" b="0" dirty="0" smtClean="0">
                <a:solidFill>
                  <a:schemeClr val="bg1"/>
                </a:solidFill>
                <a:effectLst/>
              </a:rPr>
              <a:t> </a:t>
            </a:r>
            <a:r>
              <a:rPr lang="en-US" sz="5400" b="0" dirty="0" err="1" smtClean="0">
                <a:solidFill>
                  <a:schemeClr val="bg1"/>
                </a:solidFill>
                <a:effectLst/>
              </a:rPr>
              <a:t>phúc</a:t>
            </a:r>
            <a:r>
              <a:rPr lang="en-US" sz="5400" b="0" dirty="0" smtClean="0">
                <a:solidFill>
                  <a:schemeClr val="bg1"/>
                </a:solidFill>
                <a:effectLst/>
              </a:rPr>
              <a:t>, </a:t>
            </a:r>
            <a:r>
              <a:rPr lang="en-US" sz="5400" b="0" dirty="0" err="1" smtClean="0">
                <a:solidFill>
                  <a:schemeClr val="bg1"/>
                </a:solidFill>
                <a:effectLst/>
              </a:rPr>
              <a:t>người</a:t>
            </a:r>
            <a:r>
              <a:rPr lang="en-US" sz="5400" b="0" dirty="0" smtClean="0">
                <a:solidFill>
                  <a:schemeClr val="bg1"/>
                </a:solidFill>
                <a:effectLst/>
              </a:rPr>
              <a:t> </a:t>
            </a:r>
            <a:r>
              <a:rPr lang="en-US" sz="5400" b="0" dirty="0" err="1" smtClean="0">
                <a:solidFill>
                  <a:schemeClr val="bg1"/>
                </a:solidFill>
                <a:effectLst/>
              </a:rPr>
              <a:t>nghèo</a:t>
            </a:r>
            <a:r>
              <a:rPr lang="en-US" sz="5400" b="0" dirty="0" smtClean="0">
                <a:solidFill>
                  <a:schemeClr val="bg1"/>
                </a:solidFill>
                <a:effectLst/>
              </a:rPr>
              <a:t> </a:t>
            </a:r>
            <a:r>
              <a:rPr lang="en-US" sz="5400" b="0" dirty="0" err="1" smtClean="0">
                <a:solidFill>
                  <a:schemeClr val="bg1"/>
                </a:solidFill>
                <a:effectLst/>
              </a:rPr>
              <a:t>kẻ</a:t>
            </a:r>
            <a:r>
              <a:rPr lang="en-US" sz="5400" b="0" dirty="0" smtClean="0">
                <a:solidFill>
                  <a:schemeClr val="bg1"/>
                </a:solidFill>
                <a:effectLst/>
              </a:rPr>
              <a:t> </a:t>
            </a:r>
            <a:r>
              <a:rPr lang="en-US" sz="5400" b="0" dirty="0" err="1" smtClean="0">
                <a:solidFill>
                  <a:schemeClr val="bg1"/>
                </a:solidFill>
                <a:effectLst/>
              </a:rPr>
              <a:t>túng</a:t>
            </a:r>
            <a:r>
              <a:rPr lang="en-US" sz="5400" b="0" dirty="0" smtClean="0">
                <a:solidFill>
                  <a:schemeClr val="bg1"/>
                </a:solidFill>
                <a:effectLst/>
              </a:rPr>
              <a:t> </a:t>
            </a:r>
            <a:r>
              <a:rPr lang="en-US" sz="5400" b="0" dirty="0" err="1" smtClean="0">
                <a:solidFill>
                  <a:schemeClr val="bg1"/>
                </a:solidFill>
                <a:effectLst/>
              </a:rPr>
              <a:t>luôn</a:t>
            </a:r>
            <a:r>
              <a:rPr lang="en-US" sz="5400" b="0" dirty="0" smtClean="0">
                <a:solidFill>
                  <a:schemeClr val="bg1"/>
                </a:solidFill>
                <a:effectLst/>
              </a:rPr>
              <a:t> </a:t>
            </a:r>
            <a:r>
              <a:rPr lang="en-US" sz="5400" b="0" dirty="0" err="1" smtClean="0">
                <a:solidFill>
                  <a:schemeClr val="bg1"/>
                </a:solidFill>
                <a:effectLst/>
              </a:rPr>
              <a:t>được</a:t>
            </a:r>
            <a:r>
              <a:rPr lang="en-US" sz="5400" b="0" dirty="0" smtClean="0">
                <a:solidFill>
                  <a:schemeClr val="bg1"/>
                </a:solidFill>
                <a:effectLst/>
              </a:rPr>
              <a:t> </a:t>
            </a:r>
            <a:r>
              <a:rPr lang="en-US" sz="5400" b="0" dirty="0" err="1" smtClean="0">
                <a:solidFill>
                  <a:schemeClr val="bg1"/>
                </a:solidFill>
                <a:effectLst/>
              </a:rPr>
              <a:t>họ</a:t>
            </a:r>
            <a:r>
              <a:rPr lang="en-US" sz="5400" b="0" dirty="0" smtClean="0">
                <a:solidFill>
                  <a:schemeClr val="bg1"/>
                </a:solidFill>
                <a:effectLst/>
              </a:rPr>
              <a:t> </a:t>
            </a:r>
            <a:r>
              <a:rPr lang="en-US" sz="5400" b="0" dirty="0" err="1" smtClean="0">
                <a:solidFill>
                  <a:schemeClr val="bg1"/>
                </a:solidFill>
                <a:effectLst/>
              </a:rPr>
              <a:t>hỗ</a:t>
            </a:r>
            <a:r>
              <a:rPr lang="en-US" sz="5400" b="0" dirty="0" smtClean="0">
                <a:solidFill>
                  <a:schemeClr val="bg1"/>
                </a:solidFill>
                <a:effectLst/>
              </a:rPr>
              <a:t> </a:t>
            </a:r>
            <a:r>
              <a:rPr lang="en-US" sz="5400" b="0" dirty="0" err="1" smtClean="0">
                <a:solidFill>
                  <a:schemeClr val="bg1"/>
                </a:solidFill>
                <a:effectLst/>
              </a:rPr>
              <a:t>trợ</a:t>
            </a:r>
            <a:r>
              <a:rPr lang="en-US" sz="5400" b="0" dirty="0" smtClean="0">
                <a:solidFill>
                  <a:schemeClr val="bg1"/>
                </a:solidFill>
                <a:effectLst/>
              </a:rPr>
              <a:t>. </a:t>
            </a:r>
            <a:r>
              <a:rPr lang="en-US" sz="5400" b="0" dirty="0" err="1" smtClean="0">
                <a:solidFill>
                  <a:schemeClr val="bg1"/>
                </a:solidFill>
                <a:effectLst/>
              </a:rPr>
              <a:t>Công</a:t>
            </a:r>
            <a:r>
              <a:rPr lang="en-US" sz="5400" b="0" dirty="0" smtClean="0">
                <a:solidFill>
                  <a:schemeClr val="bg1"/>
                </a:solidFill>
                <a:effectLst/>
              </a:rPr>
              <a:t> </a:t>
            </a:r>
            <a:r>
              <a:rPr lang="en-US" sz="5400" b="0" dirty="0" err="1" smtClean="0">
                <a:solidFill>
                  <a:schemeClr val="bg1"/>
                </a:solidFill>
                <a:effectLst/>
              </a:rPr>
              <a:t>chính</a:t>
            </a:r>
            <a:r>
              <a:rPr lang="en-US" sz="5400" b="0" dirty="0" smtClean="0">
                <a:solidFill>
                  <a:schemeClr val="bg1"/>
                </a:solidFill>
                <a:effectLst/>
              </a:rPr>
              <a:t> </a:t>
            </a:r>
            <a:r>
              <a:rPr lang="en-US" sz="5400" b="0" dirty="0" err="1" smtClean="0">
                <a:solidFill>
                  <a:schemeClr val="bg1"/>
                </a:solidFill>
                <a:effectLst/>
              </a:rPr>
              <a:t>họ</a:t>
            </a:r>
            <a:r>
              <a:rPr lang="en-US" sz="5400" b="0" dirty="0" smtClean="0">
                <a:solidFill>
                  <a:schemeClr val="bg1"/>
                </a:solidFill>
                <a:effectLst/>
              </a:rPr>
              <a:t> </a:t>
            </a:r>
            <a:r>
              <a:rPr lang="en-US" sz="5400" b="0" dirty="0" err="1" smtClean="0">
                <a:solidFill>
                  <a:schemeClr val="bg1"/>
                </a:solidFill>
                <a:effectLst/>
              </a:rPr>
              <a:t>ngàn</a:t>
            </a:r>
            <a:r>
              <a:rPr lang="en-US" sz="5400" b="0" dirty="0" smtClean="0">
                <a:solidFill>
                  <a:schemeClr val="bg1"/>
                </a:solidFill>
                <a:effectLst/>
              </a:rPr>
              <a:t> </a:t>
            </a:r>
            <a:r>
              <a:rPr lang="en-US" sz="5400" b="0" dirty="0" err="1" smtClean="0">
                <a:solidFill>
                  <a:schemeClr val="bg1"/>
                </a:solidFill>
                <a:effectLst/>
              </a:rPr>
              <a:t>đời</a:t>
            </a:r>
            <a:r>
              <a:rPr lang="en-US" sz="5400" b="0" dirty="0" smtClean="0">
                <a:solidFill>
                  <a:schemeClr val="bg1"/>
                </a:solidFill>
                <a:effectLst/>
              </a:rPr>
              <a:t> </a:t>
            </a:r>
            <a:r>
              <a:rPr lang="en-US" sz="5400" b="0" dirty="0" err="1" smtClean="0">
                <a:solidFill>
                  <a:schemeClr val="bg1"/>
                </a:solidFill>
                <a:effectLst/>
              </a:rPr>
              <a:t>kiên</a:t>
            </a:r>
            <a:r>
              <a:rPr lang="en-US" sz="5400" b="0" dirty="0" smtClean="0">
                <a:solidFill>
                  <a:schemeClr val="bg1"/>
                </a:solidFill>
                <a:effectLst/>
              </a:rPr>
              <a:t> </a:t>
            </a:r>
            <a:r>
              <a:rPr lang="en-US" sz="5400" b="0" dirty="0" err="1" smtClean="0">
                <a:solidFill>
                  <a:schemeClr val="bg1"/>
                </a:solidFill>
                <a:effectLst/>
              </a:rPr>
              <a:t>vững</a:t>
            </a:r>
            <a:r>
              <a:rPr lang="en-US" sz="5400" b="0" dirty="0" smtClean="0">
                <a:solidFill>
                  <a:schemeClr val="bg1"/>
                </a:solidFill>
                <a:effectLst/>
              </a:rPr>
              <a:t> </a:t>
            </a:r>
            <a:r>
              <a:rPr lang="en-US" sz="5400" b="0" dirty="0" err="1" smtClean="0">
                <a:solidFill>
                  <a:schemeClr val="bg1"/>
                </a:solidFill>
                <a:effectLst/>
              </a:rPr>
              <a:t>mãi</a:t>
            </a:r>
            <a:r>
              <a:rPr lang="en-US" sz="5400" b="0" dirty="0" smtClean="0">
                <a:solidFill>
                  <a:schemeClr val="bg1"/>
                </a:solidFill>
                <a:effectLst/>
              </a:rPr>
              <a:t>. </a:t>
            </a:r>
            <a:r>
              <a:rPr lang="en-US" sz="5400" b="0" dirty="0" err="1" smtClean="0">
                <a:solidFill>
                  <a:schemeClr val="bg1"/>
                </a:solidFill>
                <a:effectLst/>
              </a:rPr>
              <a:t>Uy</a:t>
            </a:r>
            <a:r>
              <a:rPr lang="en-US" sz="5400" b="0" dirty="0" smtClean="0">
                <a:solidFill>
                  <a:schemeClr val="bg1"/>
                </a:solidFill>
                <a:effectLst/>
              </a:rPr>
              <a:t> </a:t>
            </a:r>
            <a:r>
              <a:rPr lang="en-US" sz="5400" b="0" dirty="0" err="1" smtClean="0">
                <a:solidFill>
                  <a:schemeClr val="bg1"/>
                </a:solidFill>
                <a:effectLst/>
              </a:rPr>
              <a:t>thế</a:t>
            </a:r>
            <a:r>
              <a:rPr lang="en-US" sz="5400" b="0" dirty="0" smtClean="0">
                <a:solidFill>
                  <a:schemeClr val="bg1"/>
                </a:solidFill>
                <a:effectLst/>
              </a:rPr>
              <a:t> </a:t>
            </a:r>
            <a:r>
              <a:rPr lang="en-US" sz="5400" b="0" dirty="0" err="1" smtClean="0">
                <a:solidFill>
                  <a:schemeClr val="bg1"/>
                </a:solidFill>
                <a:effectLst/>
              </a:rPr>
              <a:t>họ</a:t>
            </a:r>
            <a:r>
              <a:rPr lang="en-US" sz="5400" b="0" dirty="0" smtClean="0">
                <a:solidFill>
                  <a:schemeClr val="bg1"/>
                </a:solidFill>
                <a:effectLst/>
              </a:rPr>
              <a:t> </a:t>
            </a:r>
            <a:r>
              <a:rPr lang="en-US" sz="5400" b="0" dirty="0" err="1" smtClean="0">
                <a:solidFill>
                  <a:schemeClr val="bg1"/>
                </a:solidFill>
                <a:effectLst/>
              </a:rPr>
              <a:t>rực</a:t>
            </a:r>
            <a:r>
              <a:rPr lang="en-US" sz="5400" b="0" dirty="0" smtClean="0">
                <a:solidFill>
                  <a:schemeClr val="bg1"/>
                </a:solidFill>
                <a:effectLst/>
              </a:rPr>
              <a:t> </a:t>
            </a:r>
            <a:r>
              <a:rPr lang="en-US" sz="5400" b="0" dirty="0" err="1" smtClean="0">
                <a:solidFill>
                  <a:schemeClr val="bg1"/>
                </a:solidFill>
                <a:effectLst/>
              </a:rPr>
              <a:t>rỡ</a:t>
            </a:r>
            <a:r>
              <a:rPr lang="en-US" sz="5400" b="0" dirty="0" smtClean="0">
                <a:solidFill>
                  <a:schemeClr val="bg1"/>
                </a:solidFill>
                <a:effectLst/>
              </a:rPr>
              <a:t> </a:t>
            </a:r>
            <a:r>
              <a:rPr lang="en-US" sz="5400" b="0" dirty="0" err="1" smtClean="0">
                <a:solidFill>
                  <a:schemeClr val="bg1"/>
                </a:solidFill>
                <a:effectLst/>
              </a:rPr>
              <a:t>trỗi</a:t>
            </a:r>
            <a:r>
              <a:rPr lang="en-US" sz="5400" b="0" dirty="0" smtClean="0">
                <a:solidFill>
                  <a:schemeClr val="bg1"/>
                </a:solidFill>
                <a:effectLst/>
              </a:rPr>
              <a:t> </a:t>
            </a:r>
            <a:r>
              <a:rPr lang="en-US" sz="5400" b="0" dirty="0" err="1" smtClean="0">
                <a:solidFill>
                  <a:schemeClr val="bg1"/>
                </a:solidFill>
                <a:effectLst/>
              </a:rPr>
              <a:t>vượt</a:t>
            </a:r>
            <a:r>
              <a:rPr lang="en-US" sz="5400" b="0" dirty="0" smtClean="0">
                <a:solidFill>
                  <a:schemeClr val="bg1"/>
                </a:solidFill>
                <a:effectLst/>
              </a:rPr>
              <a:t> </a:t>
            </a:r>
            <a:r>
              <a:rPr lang="en-US" sz="5400" b="0" dirty="0" err="1" smtClean="0">
                <a:solidFill>
                  <a:schemeClr val="bg1"/>
                </a:solidFill>
                <a:effectLst/>
              </a:rPr>
              <a:t>lên</a:t>
            </a:r>
            <a:r>
              <a:rPr lang="en-US" sz="5400" b="0" dirty="0" smtClean="0">
                <a:solidFill>
                  <a:schemeClr val="bg1"/>
                </a:solidFill>
                <a:effectLst/>
              </a:rPr>
              <a:t>. </a:t>
            </a:r>
            <a:endParaRPr lang="en-US" sz="5400" b="0" u="sng" dirty="0">
              <a:solidFill>
                <a:srgbClr val="FFFF00"/>
              </a:solidFill>
              <a:effectLst/>
            </a:endParaRPr>
          </a:p>
        </p:txBody>
      </p:sp>
    </p:spTree>
    <p:extLst>
      <p:ext uri="{BB962C8B-B14F-4D97-AF65-F5344CB8AC3E}">
        <p14:creationId xmlns:p14="http://schemas.microsoft.com/office/powerpoint/2010/main" val="460518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8000" u="sng" dirty="0" err="1" smtClean="0">
                <a:solidFill>
                  <a:srgbClr val="FFFF00"/>
                </a:solidFill>
              </a:rPr>
              <a:t>Đk</a:t>
            </a:r>
            <a:r>
              <a:rPr lang="en-US" sz="8000" b="0" u="sng" dirty="0" smtClean="0">
                <a:solidFill>
                  <a:srgbClr val="FFFF00"/>
                </a:solidFill>
                <a:effectLst/>
              </a:rPr>
              <a:t>:</a:t>
            </a:r>
            <a:r>
              <a:rPr lang="en-US" sz="8000" b="0" dirty="0" smtClean="0">
                <a:solidFill>
                  <a:schemeClr val="bg1"/>
                </a:solidFill>
                <a:effectLst/>
              </a:rPr>
              <a:t> </a:t>
            </a:r>
            <a:r>
              <a:rPr lang="en-US" sz="8000" b="0" dirty="0" err="1" smtClean="0">
                <a:solidFill>
                  <a:schemeClr val="bg1"/>
                </a:solidFill>
                <a:effectLst/>
              </a:rPr>
              <a:t>Phúc</a:t>
            </a:r>
            <a:r>
              <a:rPr lang="en-US" sz="8000" b="0" dirty="0" smtClean="0">
                <a:solidFill>
                  <a:schemeClr val="bg1"/>
                </a:solidFill>
                <a:effectLst/>
              </a:rPr>
              <a:t> </a:t>
            </a:r>
            <a:r>
              <a:rPr lang="en-US" sz="8000" b="0" dirty="0" err="1" smtClean="0">
                <a:solidFill>
                  <a:schemeClr val="bg1"/>
                </a:solidFill>
                <a:effectLst/>
              </a:rPr>
              <a:t>thay</a:t>
            </a:r>
            <a:r>
              <a:rPr lang="en-US" sz="8000" b="0" dirty="0" smtClean="0">
                <a:solidFill>
                  <a:schemeClr val="bg1"/>
                </a:solidFill>
                <a:effectLst/>
              </a:rPr>
              <a:t> </a:t>
            </a:r>
            <a:r>
              <a:rPr lang="en-US" sz="8000" b="0" dirty="0" err="1" smtClean="0">
                <a:solidFill>
                  <a:schemeClr val="bg1"/>
                </a:solidFill>
                <a:effectLst/>
              </a:rPr>
              <a:t>người</a:t>
            </a:r>
            <a:r>
              <a:rPr lang="en-US" sz="8000" b="0" dirty="0" smtClean="0">
                <a:solidFill>
                  <a:schemeClr val="bg1"/>
                </a:solidFill>
                <a:effectLst/>
              </a:rPr>
              <a:t> </a:t>
            </a:r>
            <a:r>
              <a:rPr lang="en-US" sz="8000" b="0" dirty="0" err="1" smtClean="0">
                <a:solidFill>
                  <a:schemeClr val="bg1"/>
                </a:solidFill>
                <a:effectLst/>
              </a:rPr>
              <a:t>biết</a:t>
            </a:r>
            <a:r>
              <a:rPr lang="en-US" sz="8000" b="0" dirty="0" smtClean="0">
                <a:solidFill>
                  <a:schemeClr val="bg1"/>
                </a:solidFill>
                <a:effectLst/>
              </a:rPr>
              <a:t> </a:t>
            </a:r>
            <a:r>
              <a:rPr lang="en-US" sz="8000" b="0" dirty="0" err="1" smtClean="0">
                <a:solidFill>
                  <a:schemeClr val="bg1"/>
                </a:solidFill>
                <a:effectLst/>
              </a:rPr>
              <a:t>cảm</a:t>
            </a:r>
            <a:r>
              <a:rPr lang="en-US" sz="8000" b="0" dirty="0" smtClean="0">
                <a:solidFill>
                  <a:schemeClr val="bg1"/>
                </a:solidFill>
                <a:effectLst/>
              </a:rPr>
              <a:t> </a:t>
            </a:r>
            <a:r>
              <a:rPr lang="en-US" sz="8000" b="0" dirty="0" err="1" smtClean="0">
                <a:solidFill>
                  <a:schemeClr val="bg1"/>
                </a:solidFill>
                <a:effectLst/>
              </a:rPr>
              <a:t>thông</a:t>
            </a:r>
            <a:r>
              <a:rPr lang="en-US" sz="8000" b="0" dirty="0" smtClean="0">
                <a:solidFill>
                  <a:schemeClr val="bg1"/>
                </a:solidFill>
                <a:effectLst/>
              </a:rPr>
              <a:t> </a:t>
            </a:r>
            <a:r>
              <a:rPr lang="en-US" sz="8000" b="0" dirty="0" err="1" smtClean="0">
                <a:solidFill>
                  <a:schemeClr val="bg1"/>
                </a:solidFill>
                <a:effectLst/>
              </a:rPr>
              <a:t>và</a:t>
            </a:r>
            <a:r>
              <a:rPr lang="en-US" sz="8000" b="0" dirty="0" smtClean="0">
                <a:solidFill>
                  <a:schemeClr val="bg1"/>
                </a:solidFill>
                <a:effectLst/>
              </a:rPr>
              <a:t> </a:t>
            </a:r>
            <a:r>
              <a:rPr lang="en-US" sz="8000" b="0" dirty="0" err="1" smtClean="0">
                <a:solidFill>
                  <a:schemeClr val="bg1"/>
                </a:solidFill>
                <a:effectLst/>
              </a:rPr>
              <a:t>cho</a:t>
            </a:r>
            <a:r>
              <a:rPr lang="en-US" sz="8000" b="0" dirty="0" smtClean="0">
                <a:solidFill>
                  <a:schemeClr val="bg1"/>
                </a:solidFill>
                <a:effectLst/>
              </a:rPr>
              <a:t> </a:t>
            </a:r>
            <a:r>
              <a:rPr lang="en-US" sz="8000" b="0" dirty="0" err="1" smtClean="0">
                <a:solidFill>
                  <a:schemeClr val="bg1"/>
                </a:solidFill>
                <a:effectLst/>
              </a:rPr>
              <a:t>vay</a:t>
            </a:r>
            <a:r>
              <a:rPr lang="en-US" sz="8000" b="0" dirty="0" smtClean="0">
                <a:solidFill>
                  <a:schemeClr val="bg1"/>
                </a:solidFill>
                <a:effectLst/>
              </a:rPr>
              <a:t> </a:t>
            </a:r>
            <a:r>
              <a:rPr lang="en-US" sz="8000" b="0" dirty="0" err="1" smtClean="0">
                <a:solidFill>
                  <a:schemeClr val="bg1"/>
                </a:solidFill>
                <a:effectLst/>
              </a:rPr>
              <a:t>mượn</a:t>
            </a:r>
            <a:r>
              <a:rPr lang="en-US" sz="8000" b="0" dirty="0" smtClean="0">
                <a:solidFill>
                  <a:schemeClr val="bg1"/>
                </a:solidFill>
                <a:effectLst/>
              </a:rPr>
              <a:t>.</a:t>
            </a:r>
            <a:endParaRPr lang="en-US" sz="8000" b="0" u="sng" dirty="0">
              <a:solidFill>
                <a:srgbClr val="FFFF00"/>
              </a:solidFill>
              <a:effectLst/>
            </a:endParaRPr>
          </a:p>
        </p:txBody>
      </p:sp>
    </p:spTree>
    <p:extLst>
      <p:ext uri="{BB962C8B-B14F-4D97-AF65-F5344CB8AC3E}">
        <p14:creationId xmlns:p14="http://schemas.microsoft.com/office/powerpoint/2010/main" val="1551207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b="0" u="sng" dirty="0" smtClean="0">
                <a:solidFill>
                  <a:srgbClr val="FFFF00"/>
                </a:solidFill>
                <a:effectLst/>
                <a:latin typeface="+mj-lt"/>
              </a:rPr>
              <a:t>Alleluia-alleluia:</a:t>
            </a:r>
            <a:r>
              <a:rPr lang="en-US" sz="6000" b="0" dirty="0" smtClean="0">
                <a:solidFill>
                  <a:srgbClr val="003366"/>
                </a:solidFill>
                <a:effectLst/>
                <a:latin typeface="+mj-lt"/>
              </a:rPr>
              <a:t> </a:t>
            </a:r>
            <a:r>
              <a:rPr lang="en-US" sz="6000" b="0" dirty="0" err="1" smtClean="0">
                <a:solidFill>
                  <a:schemeClr val="bg1"/>
                </a:solidFill>
                <a:effectLst/>
                <a:latin typeface="+mj-lt"/>
              </a:rPr>
              <a:t>Chúa</a:t>
            </a:r>
            <a:r>
              <a:rPr lang="en-US" sz="6000" b="0" dirty="0" smtClean="0">
                <a:solidFill>
                  <a:schemeClr val="bg1"/>
                </a:solidFill>
                <a:effectLst/>
                <a:latin typeface="+mj-lt"/>
              </a:rPr>
              <a:t> </a:t>
            </a:r>
            <a:r>
              <a:rPr lang="en-US" sz="6000" b="0" dirty="0" err="1" smtClean="0">
                <a:solidFill>
                  <a:schemeClr val="bg1"/>
                </a:solidFill>
                <a:effectLst/>
                <a:latin typeface="+mj-lt"/>
              </a:rPr>
              <a:t>nói</a:t>
            </a:r>
            <a:r>
              <a:rPr lang="en-US" sz="6000" b="0" dirty="0" smtClean="0">
                <a:solidFill>
                  <a:schemeClr val="bg1"/>
                </a:solidFill>
                <a:effectLst/>
                <a:latin typeface="+mj-lt"/>
              </a:rPr>
              <a:t>: Ai </a:t>
            </a:r>
            <a:r>
              <a:rPr lang="en-US" sz="6000" b="0" dirty="0" err="1" smtClean="0">
                <a:solidFill>
                  <a:schemeClr val="bg1"/>
                </a:solidFill>
                <a:effectLst/>
                <a:latin typeface="+mj-lt"/>
              </a:rPr>
              <a:t>theo</a:t>
            </a:r>
            <a:r>
              <a:rPr lang="en-US" sz="6000" b="0" dirty="0" smtClean="0">
                <a:solidFill>
                  <a:schemeClr val="bg1"/>
                </a:solidFill>
                <a:effectLst/>
                <a:latin typeface="+mj-lt"/>
              </a:rPr>
              <a:t> </a:t>
            </a:r>
            <a:r>
              <a:rPr lang="en-US" sz="6000" b="0" dirty="0" err="1" smtClean="0">
                <a:solidFill>
                  <a:schemeClr val="bg1"/>
                </a:solidFill>
                <a:effectLst/>
                <a:latin typeface="+mj-lt"/>
              </a:rPr>
              <a:t>tôi</a:t>
            </a:r>
            <a:r>
              <a:rPr lang="en-US" sz="6000" b="0" dirty="0" smtClean="0">
                <a:solidFill>
                  <a:schemeClr val="bg1"/>
                </a:solidFill>
                <a:effectLst/>
                <a:latin typeface="+mj-lt"/>
              </a:rPr>
              <a:t>, </a:t>
            </a:r>
            <a:r>
              <a:rPr lang="en-US" sz="6000" b="0" dirty="0" err="1" smtClean="0">
                <a:solidFill>
                  <a:schemeClr val="bg1"/>
                </a:solidFill>
                <a:effectLst/>
                <a:latin typeface="+mj-lt"/>
              </a:rPr>
              <a:t>sẽ</a:t>
            </a:r>
            <a:r>
              <a:rPr lang="en-US" sz="6000" b="0" dirty="0" smtClean="0">
                <a:solidFill>
                  <a:schemeClr val="bg1"/>
                </a:solidFill>
                <a:effectLst/>
                <a:latin typeface="+mj-lt"/>
              </a:rPr>
              <a:t> </a:t>
            </a:r>
            <a:r>
              <a:rPr lang="en-US" sz="6000" b="0" dirty="0" err="1" smtClean="0">
                <a:solidFill>
                  <a:schemeClr val="bg1"/>
                </a:solidFill>
                <a:effectLst/>
                <a:latin typeface="+mj-lt"/>
              </a:rPr>
              <a:t>không</a:t>
            </a:r>
            <a:r>
              <a:rPr lang="en-US" sz="6000" b="0" dirty="0" smtClean="0">
                <a:solidFill>
                  <a:schemeClr val="bg1"/>
                </a:solidFill>
                <a:effectLst/>
                <a:latin typeface="+mj-lt"/>
              </a:rPr>
              <a:t> </a:t>
            </a:r>
            <a:r>
              <a:rPr lang="en-US" sz="6000" b="0" dirty="0" err="1" smtClean="0">
                <a:solidFill>
                  <a:schemeClr val="bg1"/>
                </a:solidFill>
                <a:effectLst/>
                <a:latin typeface="+mj-lt"/>
              </a:rPr>
              <a:t>phải</a:t>
            </a:r>
            <a:r>
              <a:rPr lang="en-US" sz="6000" b="0" dirty="0" smtClean="0">
                <a:solidFill>
                  <a:schemeClr val="bg1"/>
                </a:solidFill>
                <a:effectLst/>
                <a:latin typeface="+mj-lt"/>
              </a:rPr>
              <a:t> </a:t>
            </a:r>
            <a:r>
              <a:rPr lang="en-US" sz="6000" b="0" dirty="0" err="1" smtClean="0">
                <a:solidFill>
                  <a:schemeClr val="bg1"/>
                </a:solidFill>
                <a:effectLst/>
                <a:latin typeface="+mj-lt"/>
              </a:rPr>
              <a:t>đi</a:t>
            </a:r>
            <a:r>
              <a:rPr lang="en-US" sz="6000" b="0" dirty="0" smtClean="0">
                <a:solidFill>
                  <a:schemeClr val="bg1"/>
                </a:solidFill>
                <a:effectLst/>
                <a:latin typeface="+mj-lt"/>
              </a:rPr>
              <a:t> </a:t>
            </a:r>
            <a:r>
              <a:rPr lang="en-US" sz="6000" b="0" dirty="0" err="1" smtClean="0">
                <a:solidFill>
                  <a:schemeClr val="bg1"/>
                </a:solidFill>
                <a:effectLst/>
                <a:latin typeface="+mj-lt"/>
              </a:rPr>
              <a:t>trong</a:t>
            </a:r>
            <a:r>
              <a:rPr lang="en-US" sz="6000" b="0" dirty="0" smtClean="0">
                <a:solidFill>
                  <a:schemeClr val="bg1"/>
                </a:solidFill>
                <a:effectLst/>
                <a:latin typeface="+mj-lt"/>
              </a:rPr>
              <a:t> </a:t>
            </a:r>
            <a:r>
              <a:rPr lang="en-US" sz="6000" b="0" dirty="0" err="1" smtClean="0">
                <a:solidFill>
                  <a:schemeClr val="bg1"/>
                </a:solidFill>
                <a:effectLst/>
                <a:latin typeface="+mj-lt"/>
              </a:rPr>
              <a:t>bóng</a:t>
            </a:r>
            <a:r>
              <a:rPr lang="en-US" sz="6000" b="0" dirty="0" smtClean="0">
                <a:solidFill>
                  <a:schemeClr val="bg1"/>
                </a:solidFill>
                <a:effectLst/>
                <a:latin typeface="+mj-lt"/>
              </a:rPr>
              <a:t> </a:t>
            </a:r>
            <a:r>
              <a:rPr lang="en-US" sz="6000" b="0" dirty="0" err="1" smtClean="0">
                <a:solidFill>
                  <a:schemeClr val="bg1"/>
                </a:solidFill>
                <a:effectLst/>
                <a:latin typeface="+mj-lt"/>
              </a:rPr>
              <a:t>tối</a:t>
            </a:r>
            <a:r>
              <a:rPr lang="en-US" sz="6000" b="0" dirty="0" smtClean="0">
                <a:solidFill>
                  <a:schemeClr val="bg1"/>
                </a:solidFill>
                <a:effectLst/>
                <a:latin typeface="+mj-lt"/>
              </a:rPr>
              <a:t>, </a:t>
            </a:r>
            <a:r>
              <a:rPr lang="en-US" sz="6000" b="0" dirty="0" err="1" smtClean="0">
                <a:solidFill>
                  <a:schemeClr val="bg1"/>
                </a:solidFill>
                <a:effectLst/>
                <a:latin typeface="+mj-lt"/>
              </a:rPr>
              <a:t>nhưng</a:t>
            </a:r>
            <a:r>
              <a:rPr lang="en-US" sz="6000" b="0" dirty="0" smtClean="0">
                <a:solidFill>
                  <a:schemeClr val="bg1"/>
                </a:solidFill>
                <a:effectLst/>
                <a:latin typeface="+mj-lt"/>
              </a:rPr>
              <a:t> </a:t>
            </a:r>
            <a:r>
              <a:rPr lang="en-US" sz="6000" b="0" dirty="0" err="1" smtClean="0">
                <a:solidFill>
                  <a:schemeClr val="bg1"/>
                </a:solidFill>
                <a:effectLst/>
                <a:latin typeface="+mj-lt"/>
              </a:rPr>
              <a:t>sẽ</a:t>
            </a:r>
            <a:r>
              <a:rPr lang="en-US" sz="6000" b="0" dirty="0" smtClean="0">
                <a:solidFill>
                  <a:schemeClr val="bg1"/>
                </a:solidFill>
                <a:effectLst/>
                <a:latin typeface="+mj-lt"/>
              </a:rPr>
              <a:t> </a:t>
            </a:r>
            <a:r>
              <a:rPr lang="en-US" sz="6000" b="0" dirty="0" err="1" smtClean="0">
                <a:solidFill>
                  <a:schemeClr val="bg1"/>
                </a:solidFill>
                <a:effectLst/>
                <a:latin typeface="+mj-lt"/>
              </a:rPr>
              <a:t>nhận</a:t>
            </a:r>
            <a:r>
              <a:rPr lang="en-US" sz="6000" b="0" dirty="0" smtClean="0">
                <a:solidFill>
                  <a:schemeClr val="bg1"/>
                </a:solidFill>
                <a:effectLst/>
                <a:latin typeface="+mj-lt"/>
              </a:rPr>
              <a:t> </a:t>
            </a:r>
            <a:r>
              <a:rPr lang="en-US" sz="6000" b="0" dirty="0" err="1" smtClean="0">
                <a:solidFill>
                  <a:schemeClr val="bg1"/>
                </a:solidFill>
                <a:effectLst/>
                <a:latin typeface="+mj-lt"/>
              </a:rPr>
              <a:t>được</a:t>
            </a:r>
            <a:r>
              <a:rPr lang="en-US" sz="6000" b="0" dirty="0" smtClean="0">
                <a:solidFill>
                  <a:schemeClr val="bg1"/>
                </a:solidFill>
                <a:effectLst/>
                <a:latin typeface="+mj-lt"/>
              </a:rPr>
              <a:t> </a:t>
            </a:r>
            <a:r>
              <a:rPr lang="en-US" sz="6000" b="0" dirty="0" err="1" smtClean="0">
                <a:solidFill>
                  <a:schemeClr val="bg1"/>
                </a:solidFill>
                <a:effectLst/>
                <a:latin typeface="+mj-lt"/>
              </a:rPr>
              <a:t>ánh</a:t>
            </a:r>
            <a:r>
              <a:rPr lang="en-US" sz="6000" b="0" dirty="0" smtClean="0">
                <a:solidFill>
                  <a:schemeClr val="bg1"/>
                </a:solidFill>
                <a:effectLst/>
                <a:latin typeface="+mj-lt"/>
              </a:rPr>
              <a:t> </a:t>
            </a:r>
            <a:r>
              <a:rPr lang="en-US" sz="6000" b="0" dirty="0" err="1" smtClean="0">
                <a:solidFill>
                  <a:schemeClr val="bg1"/>
                </a:solidFill>
                <a:effectLst/>
                <a:latin typeface="+mj-lt"/>
              </a:rPr>
              <a:t>sáng</a:t>
            </a:r>
            <a:r>
              <a:rPr lang="en-US" sz="6000" b="0" dirty="0" smtClean="0">
                <a:solidFill>
                  <a:schemeClr val="bg1"/>
                </a:solidFill>
                <a:effectLst/>
                <a:latin typeface="+mj-lt"/>
              </a:rPr>
              <a:t> </a:t>
            </a:r>
            <a:r>
              <a:rPr lang="en-US" sz="6000" b="0" dirty="0" err="1" smtClean="0">
                <a:solidFill>
                  <a:schemeClr val="bg1"/>
                </a:solidFill>
                <a:effectLst/>
                <a:latin typeface="+mj-lt"/>
              </a:rPr>
              <a:t>đem</a:t>
            </a:r>
            <a:r>
              <a:rPr lang="en-US" sz="6000" b="0" dirty="0" smtClean="0">
                <a:solidFill>
                  <a:schemeClr val="bg1"/>
                </a:solidFill>
                <a:effectLst/>
                <a:latin typeface="+mj-lt"/>
              </a:rPr>
              <a:t> </a:t>
            </a:r>
            <a:r>
              <a:rPr lang="en-US" sz="6000" b="0" dirty="0" err="1" smtClean="0">
                <a:solidFill>
                  <a:schemeClr val="bg1"/>
                </a:solidFill>
                <a:effectLst/>
                <a:latin typeface="+mj-lt"/>
              </a:rPr>
              <a:t>lại</a:t>
            </a:r>
            <a:r>
              <a:rPr lang="en-US" sz="6000" b="0" dirty="0" smtClean="0">
                <a:solidFill>
                  <a:schemeClr val="bg1"/>
                </a:solidFill>
                <a:effectLst/>
                <a:latin typeface="+mj-lt"/>
              </a:rPr>
              <a:t> </a:t>
            </a:r>
            <a:r>
              <a:rPr lang="en-US" sz="6000" b="0" dirty="0" err="1" smtClean="0">
                <a:solidFill>
                  <a:schemeClr val="bg1"/>
                </a:solidFill>
                <a:effectLst/>
                <a:latin typeface="+mj-lt"/>
              </a:rPr>
              <a:t>sự</a:t>
            </a:r>
            <a:r>
              <a:rPr lang="en-US" sz="6000" b="0" dirty="0" smtClean="0">
                <a:solidFill>
                  <a:schemeClr val="bg1"/>
                </a:solidFill>
                <a:effectLst/>
                <a:latin typeface="+mj-lt"/>
              </a:rPr>
              <a:t> </a:t>
            </a:r>
            <a:r>
              <a:rPr lang="en-US" sz="6000" b="0" dirty="0" err="1" smtClean="0">
                <a:solidFill>
                  <a:schemeClr val="bg1"/>
                </a:solidFill>
                <a:effectLst/>
                <a:latin typeface="+mj-lt"/>
              </a:rPr>
              <a:t>sống</a:t>
            </a:r>
            <a:r>
              <a:rPr lang="en-US" sz="6000" b="0" dirty="0" smtClean="0">
                <a:solidFill>
                  <a:schemeClr val="bg1"/>
                </a:solidFill>
                <a:effectLst/>
                <a:latin typeface="+mj-lt"/>
              </a:rPr>
              <a:t>.</a:t>
            </a:r>
            <a:r>
              <a:rPr lang="en-US" sz="6000" b="0" dirty="0" smtClean="0">
                <a:solidFill>
                  <a:srgbClr val="003366"/>
                </a:solidFill>
                <a:effectLst/>
                <a:latin typeface="+mj-lt"/>
              </a:rPr>
              <a:t> </a:t>
            </a:r>
            <a:r>
              <a:rPr lang="en-US" sz="6000" b="0" u="sng" dirty="0" smtClean="0">
                <a:solidFill>
                  <a:srgbClr val="FFFF00"/>
                </a:solidFill>
                <a:effectLst/>
                <a:latin typeface="+mj-lt"/>
              </a:rPr>
              <a:t>Alleluia.</a:t>
            </a:r>
            <a:endParaRPr lang="en-US" sz="6000" b="0" u="sng" dirty="0">
              <a:solidFill>
                <a:srgbClr val="FFFF00"/>
              </a:solidFill>
              <a:effectLst/>
              <a:latin typeface="+mj-lt"/>
            </a:endParaRPr>
          </a:p>
        </p:txBody>
      </p:sp>
    </p:spTree>
    <p:extLst>
      <p:ext uri="{BB962C8B-B14F-4D97-AF65-F5344CB8AC3E}">
        <p14:creationId xmlns:p14="http://schemas.microsoft.com/office/powerpoint/2010/main" val="2485942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6823685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020791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4038600" y="2647950"/>
            <a:ext cx="4419600" cy="1754326"/>
          </a:xfrm>
          <a:prstGeom prst="rect">
            <a:avLst/>
          </a:prstGeom>
          <a:noFill/>
        </p:spPr>
        <p:txBody>
          <a:bodyPr wrap="square" rtlCol="0">
            <a:spAutoFit/>
          </a:bodyPr>
          <a:lstStyle/>
          <a:p>
            <a:pPr algn="ctr"/>
            <a:r>
              <a:rPr lang="en-US" sz="6000" dirty="0" err="1" smtClean="0">
                <a:solidFill>
                  <a:schemeClr val="bg1"/>
                </a:solidFill>
              </a:rPr>
              <a:t>Xin</a:t>
            </a:r>
            <a:r>
              <a:rPr lang="en-US" sz="6000" dirty="0" smtClean="0">
                <a:solidFill>
                  <a:schemeClr val="bg1"/>
                </a:solidFill>
              </a:rPr>
              <a:t> </a:t>
            </a:r>
            <a:r>
              <a:rPr lang="en-US" sz="6000" dirty="0" err="1" smtClean="0">
                <a:solidFill>
                  <a:schemeClr val="bg1"/>
                </a:solidFill>
              </a:rPr>
              <a:t>Dâng</a:t>
            </a:r>
            <a:endParaRPr lang="en-US" sz="6000" dirty="0" smtClean="0">
              <a:solidFill>
                <a:schemeClr val="bg1"/>
              </a:solidFill>
            </a:endParaRPr>
          </a:p>
          <a:p>
            <a:pPr algn="ctr"/>
            <a:r>
              <a:rPr lang="en-US" sz="4800" i="1" dirty="0" err="1" smtClean="0">
                <a:solidFill>
                  <a:schemeClr val="bg1"/>
                </a:solidFill>
              </a:rPr>
              <a:t>Ngọc</a:t>
            </a:r>
            <a:r>
              <a:rPr lang="en-US" sz="4800" i="1" dirty="0" smtClean="0">
                <a:solidFill>
                  <a:schemeClr val="bg1"/>
                </a:solidFill>
              </a:rPr>
              <a:t> </a:t>
            </a:r>
            <a:r>
              <a:rPr lang="en-US" sz="4800" i="1" dirty="0" err="1" smtClean="0">
                <a:solidFill>
                  <a:schemeClr val="bg1"/>
                </a:solidFill>
              </a:rPr>
              <a:t>Kôn</a:t>
            </a:r>
            <a:endParaRPr lang="en-US" sz="4800" i="1" dirty="0">
              <a:solidFill>
                <a:schemeClr val="bg1"/>
              </a:solidFill>
            </a:endParaRPr>
          </a:p>
        </p:txBody>
      </p:sp>
    </p:spTree>
    <p:extLst>
      <p:ext uri="{BB962C8B-B14F-4D97-AF65-F5344CB8AC3E}">
        <p14:creationId xmlns:p14="http://schemas.microsoft.com/office/powerpoint/2010/main" val="2524387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7200" dirty="0" err="1" smtClean="0">
                <a:solidFill>
                  <a:srgbClr val="FFFF00"/>
                </a:solidFill>
              </a:rPr>
              <a:t>Dâng</a:t>
            </a:r>
            <a:r>
              <a:rPr lang="en-US" sz="7200" dirty="0" smtClean="0">
                <a:solidFill>
                  <a:srgbClr val="FFFF00"/>
                </a:solidFill>
              </a:rPr>
              <a:t> </a:t>
            </a:r>
            <a:r>
              <a:rPr lang="en-US" sz="7200" dirty="0" err="1" smtClean="0">
                <a:solidFill>
                  <a:srgbClr val="FFFF00"/>
                </a:solidFill>
              </a:rPr>
              <a:t>Lễ</a:t>
            </a:r>
            <a:r>
              <a:rPr lang="en-US" sz="7200" b="0" u="sng" dirty="0" smtClean="0">
                <a:solidFill>
                  <a:srgbClr val="FFFF00"/>
                </a:solidFill>
                <a:effectLst/>
              </a:rPr>
              <a:t/>
            </a:r>
            <a:br>
              <a:rPr lang="en-US" sz="7200" b="0" u="sng" dirty="0" smtClean="0">
                <a:solidFill>
                  <a:srgbClr val="FFFF00"/>
                </a:solidFill>
                <a:effectLst/>
              </a:rPr>
            </a:br>
            <a:r>
              <a:rPr lang="en-US" sz="8000" dirty="0" err="1" smtClean="0">
                <a:solidFill>
                  <a:srgbClr val="FFFF00"/>
                </a:solidFill>
              </a:rPr>
              <a:t>Xin</a:t>
            </a:r>
            <a:r>
              <a:rPr lang="en-US" sz="8000" dirty="0" smtClean="0">
                <a:solidFill>
                  <a:srgbClr val="FFFF00"/>
                </a:solidFill>
              </a:rPr>
              <a:t> </a:t>
            </a:r>
            <a:r>
              <a:rPr lang="en-US" sz="8000" dirty="0" err="1" smtClean="0">
                <a:solidFill>
                  <a:srgbClr val="FFFF00"/>
                </a:solidFill>
              </a:rPr>
              <a:t>Dâng</a:t>
            </a:r>
            <a:r>
              <a:rPr lang="en-US" sz="8000" dirty="0" smtClean="0">
                <a:solidFill>
                  <a:srgbClr val="FFFF00"/>
                </a:solidFill>
              </a:rPr>
              <a:t/>
            </a:r>
            <a:br>
              <a:rPr lang="en-US" sz="8000" dirty="0" smtClean="0">
                <a:solidFill>
                  <a:srgbClr val="FFFF00"/>
                </a:solidFill>
              </a:rPr>
            </a:br>
            <a:r>
              <a:rPr lang="en-US" sz="6000" i="1" dirty="0" err="1" smtClean="0">
                <a:solidFill>
                  <a:schemeClr val="bg1"/>
                </a:solidFill>
              </a:rPr>
              <a:t>Ngọc</a:t>
            </a:r>
            <a:r>
              <a:rPr lang="en-US" sz="6000" i="1" dirty="0" smtClean="0">
                <a:solidFill>
                  <a:schemeClr val="bg1"/>
                </a:solidFill>
              </a:rPr>
              <a:t> </a:t>
            </a:r>
            <a:r>
              <a:rPr lang="en-US" sz="6000" i="1" dirty="0" err="1" smtClean="0">
                <a:solidFill>
                  <a:schemeClr val="bg1"/>
                </a:solidFill>
              </a:rPr>
              <a:t>Kôn</a:t>
            </a:r>
            <a:endParaRPr lang="en-US" sz="6000" b="0" u="sng" dirty="0">
              <a:solidFill>
                <a:schemeClr val="bg1"/>
              </a:solidFill>
              <a:effectLst/>
            </a:endParaRPr>
          </a:p>
        </p:txBody>
      </p:sp>
    </p:spTree>
    <p:extLst>
      <p:ext uri="{BB962C8B-B14F-4D97-AF65-F5344CB8AC3E}">
        <p14:creationId xmlns:p14="http://schemas.microsoft.com/office/powerpoint/2010/main" val="2102153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500" u="sng" dirty="0">
                <a:solidFill>
                  <a:srgbClr val="FFFF00"/>
                </a:solidFill>
              </a:rPr>
              <a:t>Tk1:</a:t>
            </a:r>
            <a:r>
              <a:rPr lang="en-US" sz="5500" dirty="0">
                <a:solidFill>
                  <a:schemeClr val="bg1"/>
                </a:solidFill>
              </a:rPr>
              <a:t> </a:t>
            </a:r>
            <a:r>
              <a:rPr lang="vi-VN" sz="5500" dirty="0">
                <a:solidFill>
                  <a:schemeClr val="bg1"/>
                </a:solidFill>
              </a:rPr>
              <a:t>Đời con như của lễ không hề ngưng như tấm bánh luôn để dâng, tình con như ánh nến luôn bừng cháy trong tình Chúa sáng như hừng đông.</a:t>
            </a:r>
            <a:endParaRPr lang="en-US" sz="5500" u="sng" dirty="0">
              <a:solidFill>
                <a:srgbClr val="FFFF00"/>
              </a:solidFill>
              <a:effectLst/>
            </a:endParaRPr>
          </a:p>
        </p:txBody>
      </p:sp>
    </p:spTree>
    <p:extLst>
      <p:ext uri="{BB962C8B-B14F-4D97-AF65-F5344CB8AC3E}">
        <p14:creationId xmlns:p14="http://schemas.microsoft.com/office/powerpoint/2010/main" val="3859267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b="0" u="sng" dirty="0" smtClean="0">
                <a:solidFill>
                  <a:srgbClr val="FFFF00"/>
                </a:solidFill>
                <a:effectLst/>
                <a:latin typeface="+mj-lt"/>
              </a:rPr>
              <a:t>CA NHẬP LỄ </a:t>
            </a:r>
            <a:br>
              <a:rPr lang="en-US" sz="6000" b="0" u="sng" dirty="0" smtClean="0">
                <a:solidFill>
                  <a:srgbClr val="FFFF00"/>
                </a:solidFill>
                <a:effectLst/>
                <a:latin typeface="+mj-lt"/>
              </a:rPr>
            </a:br>
            <a:r>
              <a:rPr lang="en-US" sz="6000" dirty="0" smtClean="0">
                <a:solidFill>
                  <a:srgbClr val="FFFF00"/>
                </a:solidFill>
              </a:rPr>
              <a:t>HỒI CHUÔNG DỨT TIẾNG</a:t>
            </a:r>
            <a:endParaRPr lang="en-US" sz="6000" b="0" u="sng" dirty="0">
              <a:solidFill>
                <a:srgbClr val="FFFF00"/>
              </a:solidFill>
              <a:effectLst/>
              <a:latin typeface="+mj-lt"/>
            </a:endParaRPr>
          </a:p>
        </p:txBody>
      </p:sp>
    </p:spTree>
    <p:extLst>
      <p:ext uri="{BB962C8B-B14F-4D97-AF65-F5344CB8AC3E}">
        <p14:creationId xmlns:p14="http://schemas.microsoft.com/office/powerpoint/2010/main" val="24955215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500" u="sng" dirty="0" err="1">
                <a:solidFill>
                  <a:srgbClr val="FFFF00"/>
                </a:solidFill>
              </a:rPr>
              <a:t>Đk</a:t>
            </a:r>
            <a:r>
              <a:rPr lang="en-US" sz="4500" u="sng" dirty="0">
                <a:solidFill>
                  <a:srgbClr val="FFFF00"/>
                </a:solidFill>
              </a:rPr>
              <a:t>:</a:t>
            </a:r>
            <a:r>
              <a:rPr lang="en-US" sz="4500" dirty="0">
                <a:solidFill>
                  <a:schemeClr val="bg1"/>
                </a:solidFill>
              </a:rPr>
              <a:t> </a:t>
            </a:r>
            <a:r>
              <a:rPr lang="vi-VN" sz="4500" dirty="0">
                <a:solidFill>
                  <a:schemeClr val="bg1"/>
                </a:solidFill>
              </a:rPr>
              <a:t>Xin dâng Chúa trọn đời con như làn gió nhẹ quyện làn hương của tình Chúa để con chia sẻ cho nhân thế. Trọn đời con là lời mang sứ điệp Tin Mừng là dòng sông mang đến cho nhân trần phù sa chứa chan hồng ân.</a:t>
            </a:r>
            <a:endParaRPr lang="en-US" sz="4500" b="0" u="sng" dirty="0">
              <a:solidFill>
                <a:srgbClr val="FFFF00"/>
              </a:solidFill>
              <a:effectLst/>
            </a:endParaRPr>
          </a:p>
        </p:txBody>
      </p:sp>
    </p:spTree>
    <p:extLst>
      <p:ext uri="{BB962C8B-B14F-4D97-AF65-F5344CB8AC3E}">
        <p14:creationId xmlns:p14="http://schemas.microsoft.com/office/powerpoint/2010/main" val="36721157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u="sng" dirty="0">
                <a:solidFill>
                  <a:srgbClr val="FFFF00"/>
                </a:solidFill>
              </a:rPr>
              <a:t>Tk2:</a:t>
            </a:r>
            <a:r>
              <a:rPr lang="en-US" sz="5400" dirty="0">
                <a:solidFill>
                  <a:schemeClr val="bg1"/>
                </a:solidFill>
              </a:rPr>
              <a:t> </a:t>
            </a:r>
            <a:r>
              <a:rPr lang="vi-VN" sz="5400" dirty="0">
                <a:solidFill>
                  <a:schemeClr val="bg1"/>
                </a:solidFill>
              </a:rPr>
              <a:t>Ngài chọn con tuy không có chi là công, tay con không xứng như Ngài mong, tình con quá thiếu thốn để đền đáp như giọt nước sánh với biển đông</a:t>
            </a:r>
            <a:r>
              <a:rPr lang="en-US" sz="5400" dirty="0">
                <a:solidFill>
                  <a:schemeClr val="bg1"/>
                </a:solidFill>
              </a:rPr>
              <a:t>.</a:t>
            </a:r>
            <a:endParaRPr lang="en-US" sz="5400" b="0" u="sng" dirty="0">
              <a:solidFill>
                <a:srgbClr val="FFFF00"/>
              </a:solidFill>
              <a:effectLst/>
            </a:endParaRPr>
          </a:p>
        </p:txBody>
      </p:sp>
    </p:spTree>
    <p:extLst>
      <p:ext uri="{BB962C8B-B14F-4D97-AF65-F5344CB8AC3E}">
        <p14:creationId xmlns:p14="http://schemas.microsoft.com/office/powerpoint/2010/main" val="34479779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500" u="sng" dirty="0" err="1">
                <a:solidFill>
                  <a:srgbClr val="FFFF00"/>
                </a:solidFill>
              </a:rPr>
              <a:t>Đk</a:t>
            </a:r>
            <a:r>
              <a:rPr lang="en-US" sz="4500" u="sng" dirty="0">
                <a:solidFill>
                  <a:srgbClr val="FFFF00"/>
                </a:solidFill>
              </a:rPr>
              <a:t>:</a:t>
            </a:r>
            <a:r>
              <a:rPr lang="en-US" sz="4500" dirty="0">
                <a:solidFill>
                  <a:schemeClr val="bg1"/>
                </a:solidFill>
              </a:rPr>
              <a:t> </a:t>
            </a:r>
            <a:r>
              <a:rPr lang="vi-VN" sz="4500" dirty="0">
                <a:solidFill>
                  <a:schemeClr val="bg1"/>
                </a:solidFill>
              </a:rPr>
              <a:t>Xin dâng Chúa trọn đời con như làn gió nhẹ quyện làn hương của tình Chúa để con chia sẻ cho nhân thế. Trọn đời con là lời mang sứ điệp Tin Mừng là dòng sông mang đến cho nhân trần phù sa chứa chan hồng ân.</a:t>
            </a:r>
            <a:endParaRPr lang="en-US" sz="4500" b="0" u="sng" dirty="0">
              <a:solidFill>
                <a:srgbClr val="FFFF00"/>
              </a:solidFill>
              <a:effectLst/>
            </a:endParaRPr>
          </a:p>
        </p:txBody>
      </p:sp>
    </p:spTree>
    <p:extLst>
      <p:ext uri="{BB962C8B-B14F-4D97-AF65-F5344CB8AC3E}">
        <p14:creationId xmlns:p14="http://schemas.microsoft.com/office/powerpoint/2010/main" val="29356670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6533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9703789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u="sng" dirty="0" err="1" smtClean="0">
                <a:solidFill>
                  <a:srgbClr val="FFFF00"/>
                </a:solidFill>
              </a:rPr>
              <a:t>Ca</a:t>
            </a:r>
            <a:r>
              <a:rPr lang="en-US" sz="6000" u="sng" dirty="0" smtClean="0">
                <a:solidFill>
                  <a:srgbClr val="FFFF00"/>
                </a:solidFill>
              </a:rPr>
              <a:t> </a:t>
            </a:r>
            <a:r>
              <a:rPr lang="en-US" sz="6000" u="sng" dirty="0" err="1" smtClean="0">
                <a:solidFill>
                  <a:srgbClr val="FFFF00"/>
                </a:solidFill>
              </a:rPr>
              <a:t>Hiệp</a:t>
            </a:r>
            <a:r>
              <a:rPr lang="en-US" sz="6000" u="sng" dirty="0" smtClean="0">
                <a:solidFill>
                  <a:srgbClr val="FFFF00"/>
                </a:solidFill>
              </a:rPr>
              <a:t> </a:t>
            </a:r>
            <a:r>
              <a:rPr lang="en-US" sz="6000" u="sng" dirty="0" err="1" smtClean="0">
                <a:solidFill>
                  <a:srgbClr val="FFFF00"/>
                </a:solidFill>
              </a:rPr>
              <a:t>lễ</a:t>
            </a:r>
            <a:r>
              <a:rPr lang="en-US" sz="6000" b="0" u="sng" dirty="0" smtClean="0">
                <a:solidFill>
                  <a:srgbClr val="FFFF00"/>
                </a:solidFill>
                <a:effectLst/>
                <a:latin typeface="+mj-lt"/>
              </a:rPr>
              <a:t/>
            </a:r>
            <a:br>
              <a:rPr lang="en-US" sz="6000" b="0" u="sng" dirty="0" smtClean="0">
                <a:solidFill>
                  <a:srgbClr val="FFFF00"/>
                </a:solidFill>
                <a:effectLst/>
                <a:latin typeface="+mj-lt"/>
              </a:rPr>
            </a:br>
            <a:r>
              <a:rPr lang="en-US" sz="6000" dirty="0" smtClean="0">
                <a:solidFill>
                  <a:srgbClr val="FFFF00"/>
                </a:solidFill>
              </a:rPr>
              <a:t>HẠT GIỐNG TÌNH YÊU</a:t>
            </a:r>
            <a:br>
              <a:rPr lang="en-US" sz="6000" dirty="0" smtClean="0">
                <a:solidFill>
                  <a:srgbClr val="FFFF00"/>
                </a:solidFill>
              </a:rPr>
            </a:br>
            <a:r>
              <a:rPr lang="en-US" sz="4800" i="1" dirty="0" smtClean="0">
                <a:solidFill>
                  <a:schemeClr val="bg1"/>
                </a:solidFill>
              </a:rPr>
              <a:t>Lm. </a:t>
            </a:r>
            <a:r>
              <a:rPr lang="en-US" sz="4800" i="1" dirty="0" err="1" smtClean="0">
                <a:solidFill>
                  <a:schemeClr val="bg1"/>
                </a:solidFill>
              </a:rPr>
              <a:t>Phương</a:t>
            </a:r>
            <a:r>
              <a:rPr lang="en-US" sz="4800" i="1" dirty="0" smtClean="0">
                <a:solidFill>
                  <a:schemeClr val="bg1"/>
                </a:solidFill>
              </a:rPr>
              <a:t> </a:t>
            </a:r>
            <a:r>
              <a:rPr lang="en-US" sz="4800" i="1" dirty="0" err="1" smtClean="0">
                <a:solidFill>
                  <a:schemeClr val="bg1"/>
                </a:solidFill>
              </a:rPr>
              <a:t>Anh</a:t>
            </a:r>
            <a:endParaRPr lang="en-US" sz="4800" b="0" u="sng" dirty="0">
              <a:solidFill>
                <a:schemeClr val="bg1"/>
              </a:solidFill>
              <a:effectLst/>
            </a:endParaRPr>
          </a:p>
        </p:txBody>
      </p:sp>
    </p:spTree>
    <p:extLst>
      <p:ext uri="{BB962C8B-B14F-4D97-AF65-F5344CB8AC3E}">
        <p14:creationId xmlns:p14="http://schemas.microsoft.com/office/powerpoint/2010/main" val="417079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u="sng" dirty="0" smtClean="0">
                <a:solidFill>
                  <a:srgbClr val="FFFF00"/>
                </a:solidFill>
              </a:rPr>
              <a:t>Tk1</a:t>
            </a:r>
            <a:r>
              <a:rPr lang="en-US" sz="4800" b="0" u="sng" dirty="0" smtClean="0">
                <a:solidFill>
                  <a:srgbClr val="FFFF00"/>
                </a:solidFill>
                <a:effectLst/>
              </a:rPr>
              <a:t>:</a:t>
            </a:r>
            <a:r>
              <a:rPr lang="en-US" sz="4800" b="0" dirty="0" smtClean="0">
                <a:solidFill>
                  <a:schemeClr val="bg1"/>
                </a:solidFill>
                <a:effectLst/>
              </a:rPr>
              <a:t> </a:t>
            </a:r>
            <a:r>
              <a:rPr lang="en-US" sz="4800" b="0" dirty="0" err="1" smtClean="0">
                <a:solidFill>
                  <a:schemeClr val="bg1"/>
                </a:solidFill>
                <a:effectLst/>
              </a:rPr>
              <a:t>Nếu</a:t>
            </a:r>
            <a:r>
              <a:rPr lang="en-US" sz="4800" b="0" dirty="0" smtClean="0">
                <a:solidFill>
                  <a:schemeClr val="bg1"/>
                </a:solidFill>
                <a:effectLst/>
              </a:rPr>
              <a:t> </a:t>
            </a:r>
            <a:r>
              <a:rPr lang="en-US" sz="4800" b="0" dirty="0" err="1" smtClean="0">
                <a:solidFill>
                  <a:schemeClr val="bg1"/>
                </a:solidFill>
                <a:effectLst/>
              </a:rPr>
              <a:t>hạt</a:t>
            </a:r>
            <a:r>
              <a:rPr lang="en-US" sz="4800" b="0" dirty="0" smtClean="0">
                <a:solidFill>
                  <a:schemeClr val="bg1"/>
                </a:solidFill>
                <a:effectLst/>
              </a:rPr>
              <a:t> </a:t>
            </a:r>
            <a:r>
              <a:rPr lang="en-US" sz="4800" b="0" dirty="0" err="1" smtClean="0">
                <a:solidFill>
                  <a:schemeClr val="bg1"/>
                </a:solidFill>
                <a:effectLst/>
              </a:rPr>
              <a:t>lúa</a:t>
            </a:r>
            <a:r>
              <a:rPr lang="en-US" sz="4800" b="0" dirty="0" smtClean="0">
                <a:solidFill>
                  <a:schemeClr val="bg1"/>
                </a:solidFill>
                <a:effectLst/>
              </a:rPr>
              <a:t> </a:t>
            </a:r>
            <a:r>
              <a:rPr lang="en-US" sz="4800" b="0" dirty="0" err="1" smtClean="0">
                <a:solidFill>
                  <a:schemeClr val="bg1"/>
                </a:solidFill>
                <a:effectLst/>
              </a:rPr>
              <a:t>mì</a:t>
            </a:r>
            <a:r>
              <a:rPr lang="en-US" sz="4800" b="0" dirty="0" smtClean="0">
                <a:solidFill>
                  <a:schemeClr val="bg1"/>
                </a:solidFill>
                <a:effectLst/>
              </a:rPr>
              <a:t> </a:t>
            </a:r>
            <a:r>
              <a:rPr lang="en-US" sz="4800" b="0" dirty="0" err="1" smtClean="0">
                <a:solidFill>
                  <a:schemeClr val="bg1"/>
                </a:solidFill>
                <a:effectLst/>
              </a:rPr>
              <a:t>rơi</a:t>
            </a:r>
            <a:r>
              <a:rPr lang="en-US" sz="4800" b="0" dirty="0" smtClean="0">
                <a:solidFill>
                  <a:schemeClr val="bg1"/>
                </a:solidFill>
                <a:effectLst/>
              </a:rPr>
              <a:t> </a:t>
            </a:r>
            <a:r>
              <a:rPr lang="en-US" sz="4800" b="0" dirty="0" err="1" smtClean="0">
                <a:solidFill>
                  <a:schemeClr val="bg1"/>
                </a:solidFill>
                <a:effectLst/>
              </a:rPr>
              <a:t>xuống</a:t>
            </a:r>
            <a:r>
              <a:rPr lang="en-US" sz="4800" b="0" dirty="0" smtClean="0">
                <a:solidFill>
                  <a:schemeClr val="bg1"/>
                </a:solidFill>
                <a:effectLst/>
              </a:rPr>
              <a:t> </a:t>
            </a:r>
            <a:r>
              <a:rPr lang="en-US" sz="4800" b="0" dirty="0" err="1" smtClean="0">
                <a:solidFill>
                  <a:schemeClr val="bg1"/>
                </a:solidFill>
                <a:effectLst/>
              </a:rPr>
              <a:t>đất</a:t>
            </a:r>
            <a:r>
              <a:rPr lang="en-US" sz="4800" b="0" dirty="0" smtClean="0">
                <a:solidFill>
                  <a:schemeClr val="bg1"/>
                </a:solidFill>
                <a:effectLst/>
              </a:rPr>
              <a:t> </a:t>
            </a:r>
            <a:r>
              <a:rPr lang="en-US" sz="4800" b="0" dirty="0" err="1" smtClean="0">
                <a:solidFill>
                  <a:schemeClr val="bg1"/>
                </a:solidFill>
                <a:effectLst/>
              </a:rPr>
              <a:t>không</a:t>
            </a:r>
            <a:r>
              <a:rPr lang="en-US" sz="4800" b="0" dirty="0" smtClean="0">
                <a:solidFill>
                  <a:schemeClr val="bg1"/>
                </a:solidFill>
                <a:effectLst/>
              </a:rPr>
              <a:t> </a:t>
            </a:r>
            <a:r>
              <a:rPr lang="en-US" sz="4800" b="0" dirty="0" err="1" smtClean="0">
                <a:solidFill>
                  <a:schemeClr val="bg1"/>
                </a:solidFill>
                <a:effectLst/>
              </a:rPr>
              <a:t>chết</a:t>
            </a:r>
            <a:r>
              <a:rPr lang="en-US" sz="4800" b="0" dirty="0" smtClean="0">
                <a:solidFill>
                  <a:schemeClr val="bg1"/>
                </a:solidFill>
                <a:effectLst/>
              </a:rPr>
              <a:t> </a:t>
            </a:r>
            <a:r>
              <a:rPr lang="en-US" sz="4800" b="0" dirty="0" err="1" smtClean="0">
                <a:solidFill>
                  <a:schemeClr val="bg1"/>
                </a:solidFill>
                <a:effectLst/>
              </a:rPr>
              <a:t>đi</a:t>
            </a:r>
            <a:r>
              <a:rPr lang="en-US" sz="4800" b="0" dirty="0" smtClean="0">
                <a:solidFill>
                  <a:schemeClr val="bg1"/>
                </a:solidFill>
                <a:effectLst/>
              </a:rPr>
              <a:t> </a:t>
            </a:r>
            <a:r>
              <a:rPr lang="en-US" sz="4800" b="0" dirty="0" err="1" smtClean="0">
                <a:solidFill>
                  <a:schemeClr val="bg1"/>
                </a:solidFill>
                <a:effectLst/>
              </a:rPr>
              <a:t>không</a:t>
            </a:r>
            <a:r>
              <a:rPr lang="en-US" sz="4800" b="0" dirty="0" smtClean="0">
                <a:solidFill>
                  <a:schemeClr val="bg1"/>
                </a:solidFill>
                <a:effectLst/>
              </a:rPr>
              <a:t> </a:t>
            </a:r>
            <a:r>
              <a:rPr lang="en-US" sz="4800" b="0" dirty="0" err="1" smtClean="0">
                <a:solidFill>
                  <a:schemeClr val="bg1"/>
                </a:solidFill>
                <a:effectLst/>
              </a:rPr>
              <a:t>thối</a:t>
            </a:r>
            <a:r>
              <a:rPr lang="en-US" sz="4800" b="0" dirty="0" smtClean="0">
                <a:solidFill>
                  <a:schemeClr val="bg1"/>
                </a:solidFill>
                <a:effectLst/>
              </a:rPr>
              <a:t> </a:t>
            </a:r>
            <a:r>
              <a:rPr lang="en-US" sz="4800" b="0" dirty="0" err="1" smtClean="0">
                <a:solidFill>
                  <a:schemeClr val="bg1"/>
                </a:solidFill>
                <a:effectLst/>
              </a:rPr>
              <a:t>đi</a:t>
            </a:r>
            <a:r>
              <a:rPr lang="en-US" sz="4800" b="0" dirty="0" smtClean="0">
                <a:solidFill>
                  <a:schemeClr val="bg1"/>
                </a:solidFill>
                <a:effectLst/>
              </a:rPr>
              <a:t>, </a:t>
            </a:r>
            <a:r>
              <a:rPr lang="en-US" sz="4800" b="0" dirty="0" err="1" smtClean="0">
                <a:solidFill>
                  <a:schemeClr val="bg1"/>
                </a:solidFill>
                <a:effectLst/>
              </a:rPr>
              <a:t>thì</a:t>
            </a:r>
            <a:r>
              <a:rPr lang="en-US" sz="4800" b="0" dirty="0" smtClean="0">
                <a:solidFill>
                  <a:schemeClr val="bg1"/>
                </a:solidFill>
                <a:effectLst/>
              </a:rPr>
              <a:t> </a:t>
            </a:r>
            <a:r>
              <a:rPr lang="en-US" sz="4800" b="0" dirty="0" err="1" smtClean="0">
                <a:solidFill>
                  <a:schemeClr val="bg1"/>
                </a:solidFill>
                <a:effectLst/>
              </a:rPr>
              <a:t>nó</a:t>
            </a:r>
            <a:r>
              <a:rPr lang="en-US" sz="4800" b="0" dirty="0" smtClean="0">
                <a:solidFill>
                  <a:schemeClr val="bg1"/>
                </a:solidFill>
                <a:effectLst/>
              </a:rPr>
              <a:t> </a:t>
            </a:r>
            <a:r>
              <a:rPr lang="en-US" sz="4800" b="0" dirty="0" err="1" smtClean="0">
                <a:solidFill>
                  <a:schemeClr val="bg1"/>
                </a:solidFill>
                <a:effectLst/>
              </a:rPr>
              <a:t>chỉ</a:t>
            </a:r>
            <a:r>
              <a:rPr lang="en-US" sz="4800" b="0" dirty="0" smtClean="0">
                <a:solidFill>
                  <a:schemeClr val="bg1"/>
                </a:solidFill>
                <a:effectLst/>
              </a:rPr>
              <a:t> </a:t>
            </a:r>
            <a:r>
              <a:rPr lang="en-US" sz="4800" b="0" dirty="0" err="1" smtClean="0">
                <a:solidFill>
                  <a:schemeClr val="bg1"/>
                </a:solidFill>
                <a:effectLst/>
              </a:rPr>
              <a:t>trơ</a:t>
            </a:r>
            <a:r>
              <a:rPr lang="en-US" sz="4800" b="0" dirty="0" smtClean="0">
                <a:solidFill>
                  <a:schemeClr val="bg1"/>
                </a:solidFill>
                <a:effectLst/>
              </a:rPr>
              <a:t> </a:t>
            </a:r>
            <a:r>
              <a:rPr lang="en-US" sz="4800" b="0" dirty="0" err="1" smtClean="0">
                <a:solidFill>
                  <a:schemeClr val="bg1"/>
                </a:solidFill>
                <a:effectLst/>
              </a:rPr>
              <a:t>trọi</a:t>
            </a:r>
            <a:r>
              <a:rPr lang="en-US" sz="4800" b="0" dirty="0" smtClean="0">
                <a:solidFill>
                  <a:schemeClr val="bg1"/>
                </a:solidFill>
                <a:effectLst/>
              </a:rPr>
              <a:t> </a:t>
            </a:r>
            <a:r>
              <a:rPr lang="en-US" sz="4800" b="0" dirty="0" err="1" smtClean="0">
                <a:solidFill>
                  <a:schemeClr val="bg1"/>
                </a:solidFill>
                <a:effectLst/>
              </a:rPr>
              <a:t>một</a:t>
            </a:r>
            <a:r>
              <a:rPr lang="en-US" sz="4800" b="0" dirty="0" smtClean="0">
                <a:solidFill>
                  <a:schemeClr val="bg1"/>
                </a:solidFill>
                <a:effectLst/>
              </a:rPr>
              <a:t> </a:t>
            </a:r>
            <a:r>
              <a:rPr lang="en-US" sz="4800" b="0" dirty="0" err="1" smtClean="0">
                <a:solidFill>
                  <a:schemeClr val="bg1"/>
                </a:solidFill>
                <a:effectLst/>
              </a:rPr>
              <a:t>mình</a:t>
            </a:r>
            <a:r>
              <a:rPr lang="en-US" sz="4800" b="0" dirty="0" smtClean="0">
                <a:solidFill>
                  <a:schemeClr val="bg1"/>
                </a:solidFill>
                <a:effectLst/>
              </a:rPr>
              <a:t> </a:t>
            </a:r>
            <a:r>
              <a:rPr lang="en-US" sz="4800" b="0" dirty="0" err="1" smtClean="0">
                <a:solidFill>
                  <a:schemeClr val="bg1"/>
                </a:solidFill>
                <a:effectLst/>
              </a:rPr>
              <a:t>thôi</a:t>
            </a:r>
            <a:r>
              <a:rPr lang="en-US" sz="4800" b="0" dirty="0" smtClean="0">
                <a:solidFill>
                  <a:schemeClr val="bg1"/>
                </a:solidFill>
                <a:effectLst/>
              </a:rPr>
              <a:t>. </a:t>
            </a:r>
            <a:r>
              <a:rPr lang="en-US" sz="4800" b="0" dirty="0" err="1" smtClean="0">
                <a:solidFill>
                  <a:schemeClr val="bg1"/>
                </a:solidFill>
                <a:effectLst/>
              </a:rPr>
              <a:t>Và</a:t>
            </a:r>
            <a:r>
              <a:rPr lang="en-US" sz="4800" b="0" dirty="0" smtClean="0">
                <a:solidFill>
                  <a:schemeClr val="bg1"/>
                </a:solidFill>
                <a:effectLst/>
              </a:rPr>
              <a:t> </a:t>
            </a:r>
            <a:r>
              <a:rPr lang="en-US" sz="4800" b="0" dirty="0" err="1" smtClean="0">
                <a:solidFill>
                  <a:schemeClr val="bg1"/>
                </a:solidFill>
                <a:effectLst/>
              </a:rPr>
              <a:t>nếu</a:t>
            </a:r>
            <a:r>
              <a:rPr lang="en-US" sz="4800" dirty="0">
                <a:solidFill>
                  <a:schemeClr val="bg1"/>
                </a:solidFill>
              </a:rPr>
              <a:t> </a:t>
            </a:r>
            <a:r>
              <a:rPr lang="en-US" sz="4800" dirty="0" err="1">
                <a:solidFill>
                  <a:schemeClr val="bg1"/>
                </a:solidFill>
              </a:rPr>
              <a:t>hạt</a:t>
            </a:r>
            <a:r>
              <a:rPr lang="en-US" sz="4800" dirty="0">
                <a:solidFill>
                  <a:schemeClr val="bg1"/>
                </a:solidFill>
              </a:rPr>
              <a:t> </a:t>
            </a:r>
            <a:r>
              <a:rPr lang="en-US" sz="4800" dirty="0" err="1">
                <a:solidFill>
                  <a:schemeClr val="bg1"/>
                </a:solidFill>
              </a:rPr>
              <a:t>lúa</a:t>
            </a:r>
            <a:r>
              <a:rPr lang="en-US" sz="4800" dirty="0">
                <a:solidFill>
                  <a:schemeClr val="bg1"/>
                </a:solidFill>
              </a:rPr>
              <a:t> </a:t>
            </a:r>
            <a:r>
              <a:rPr lang="en-US" sz="4800" dirty="0" err="1">
                <a:solidFill>
                  <a:schemeClr val="bg1"/>
                </a:solidFill>
              </a:rPr>
              <a:t>mì</a:t>
            </a:r>
            <a:r>
              <a:rPr lang="en-US" sz="4800" dirty="0">
                <a:solidFill>
                  <a:schemeClr val="bg1"/>
                </a:solidFill>
              </a:rPr>
              <a:t> </a:t>
            </a:r>
            <a:r>
              <a:rPr lang="en-US" sz="4800" dirty="0" err="1">
                <a:solidFill>
                  <a:schemeClr val="bg1"/>
                </a:solidFill>
              </a:rPr>
              <a:t>rơi</a:t>
            </a:r>
            <a:r>
              <a:rPr lang="en-US" sz="4800" dirty="0">
                <a:solidFill>
                  <a:schemeClr val="bg1"/>
                </a:solidFill>
              </a:rPr>
              <a:t> </a:t>
            </a:r>
            <a:r>
              <a:rPr lang="en-US" sz="4800" dirty="0" err="1">
                <a:solidFill>
                  <a:schemeClr val="bg1"/>
                </a:solidFill>
              </a:rPr>
              <a:t>xuống</a:t>
            </a:r>
            <a:r>
              <a:rPr lang="en-US" sz="4800" dirty="0">
                <a:solidFill>
                  <a:schemeClr val="bg1"/>
                </a:solidFill>
              </a:rPr>
              <a:t> </a:t>
            </a:r>
            <a:r>
              <a:rPr lang="en-US" sz="4800" dirty="0" err="1">
                <a:solidFill>
                  <a:schemeClr val="bg1"/>
                </a:solidFill>
              </a:rPr>
              <a:t>đất</a:t>
            </a:r>
            <a:r>
              <a:rPr lang="en-US" sz="4800" dirty="0">
                <a:solidFill>
                  <a:schemeClr val="bg1"/>
                </a:solidFill>
              </a:rPr>
              <a:t> </a:t>
            </a:r>
            <a:r>
              <a:rPr lang="en-US" sz="4800" dirty="0" err="1" smtClean="0">
                <a:solidFill>
                  <a:schemeClr val="bg1"/>
                </a:solidFill>
              </a:rPr>
              <a:t>mà</a:t>
            </a:r>
            <a:r>
              <a:rPr lang="en-US" sz="4800" dirty="0" smtClean="0">
                <a:solidFill>
                  <a:schemeClr val="bg1"/>
                </a:solidFill>
              </a:rPr>
              <a:t> </a:t>
            </a:r>
            <a:r>
              <a:rPr lang="en-US" sz="4800" dirty="0" err="1" smtClean="0">
                <a:solidFill>
                  <a:schemeClr val="bg1"/>
                </a:solidFill>
              </a:rPr>
              <a:t>chết</a:t>
            </a:r>
            <a:r>
              <a:rPr lang="en-US" sz="4800" dirty="0" smtClean="0">
                <a:solidFill>
                  <a:schemeClr val="bg1"/>
                </a:solidFill>
              </a:rPr>
              <a:t> </a:t>
            </a:r>
            <a:r>
              <a:rPr lang="en-US" sz="4800" dirty="0" err="1" smtClean="0">
                <a:solidFill>
                  <a:schemeClr val="bg1"/>
                </a:solidFill>
              </a:rPr>
              <a:t>đi</a:t>
            </a:r>
            <a:r>
              <a:rPr lang="en-US" sz="4800" dirty="0" smtClean="0">
                <a:solidFill>
                  <a:schemeClr val="bg1"/>
                </a:solidFill>
              </a:rPr>
              <a:t> </a:t>
            </a:r>
            <a:r>
              <a:rPr lang="en-US" sz="4800" dirty="0" err="1" smtClean="0">
                <a:solidFill>
                  <a:schemeClr val="bg1"/>
                </a:solidFill>
              </a:rPr>
              <a:t>và</a:t>
            </a:r>
            <a:r>
              <a:rPr lang="en-US" sz="4800" dirty="0" smtClean="0">
                <a:solidFill>
                  <a:schemeClr val="bg1"/>
                </a:solidFill>
              </a:rPr>
              <a:t> </a:t>
            </a:r>
            <a:r>
              <a:rPr lang="en-US" sz="4800" dirty="0" err="1" smtClean="0">
                <a:solidFill>
                  <a:schemeClr val="bg1"/>
                </a:solidFill>
              </a:rPr>
              <a:t>thối</a:t>
            </a:r>
            <a:r>
              <a:rPr lang="en-US" sz="4800" dirty="0" smtClean="0">
                <a:solidFill>
                  <a:schemeClr val="bg1"/>
                </a:solidFill>
              </a:rPr>
              <a:t> </a:t>
            </a:r>
            <a:r>
              <a:rPr lang="en-US" sz="4800" dirty="0" err="1" smtClean="0">
                <a:solidFill>
                  <a:schemeClr val="bg1"/>
                </a:solidFill>
              </a:rPr>
              <a:t>đi</a:t>
            </a:r>
            <a:r>
              <a:rPr lang="en-US" sz="4800" dirty="0" smtClean="0">
                <a:solidFill>
                  <a:schemeClr val="bg1"/>
                </a:solidFill>
              </a:rPr>
              <a:t> </a:t>
            </a:r>
            <a:r>
              <a:rPr lang="en-US" sz="4800" dirty="0" err="1" smtClean="0">
                <a:solidFill>
                  <a:schemeClr val="bg1"/>
                </a:solidFill>
              </a:rPr>
              <a:t>thì</a:t>
            </a:r>
            <a:r>
              <a:rPr lang="en-US" sz="4800" dirty="0" smtClean="0">
                <a:solidFill>
                  <a:schemeClr val="bg1"/>
                </a:solidFill>
              </a:rPr>
              <a:t> </a:t>
            </a:r>
            <a:r>
              <a:rPr lang="en-US" sz="4800" dirty="0" err="1" smtClean="0">
                <a:solidFill>
                  <a:schemeClr val="bg1"/>
                </a:solidFill>
              </a:rPr>
              <a:t>nó</a:t>
            </a:r>
            <a:r>
              <a:rPr lang="en-US" sz="4800" dirty="0" smtClean="0">
                <a:solidFill>
                  <a:schemeClr val="bg1"/>
                </a:solidFill>
              </a:rPr>
              <a:t> </a:t>
            </a:r>
            <a:r>
              <a:rPr lang="en-US" sz="4800" dirty="0" err="1" smtClean="0">
                <a:solidFill>
                  <a:schemeClr val="bg1"/>
                </a:solidFill>
              </a:rPr>
              <a:t>sẽ</a:t>
            </a:r>
            <a:r>
              <a:rPr lang="en-US" sz="4800" dirty="0" smtClean="0">
                <a:solidFill>
                  <a:schemeClr val="bg1"/>
                </a:solidFill>
              </a:rPr>
              <a:t> </a:t>
            </a:r>
            <a:r>
              <a:rPr lang="en-US" sz="4800" dirty="0" err="1" smtClean="0">
                <a:solidFill>
                  <a:schemeClr val="bg1"/>
                </a:solidFill>
              </a:rPr>
              <a:t>sinh</a:t>
            </a:r>
            <a:r>
              <a:rPr lang="en-US" sz="4800" dirty="0" smtClean="0">
                <a:solidFill>
                  <a:schemeClr val="bg1"/>
                </a:solidFill>
              </a:rPr>
              <a:t> </a:t>
            </a:r>
            <a:r>
              <a:rPr lang="en-US" sz="4800" dirty="0" err="1" smtClean="0">
                <a:solidFill>
                  <a:schemeClr val="bg1"/>
                </a:solidFill>
              </a:rPr>
              <a:t>ra</a:t>
            </a:r>
            <a:r>
              <a:rPr lang="en-US" sz="4800" dirty="0" smtClean="0">
                <a:solidFill>
                  <a:schemeClr val="bg1"/>
                </a:solidFill>
              </a:rPr>
              <a:t> </a:t>
            </a:r>
            <a:r>
              <a:rPr lang="en-US" sz="4800" dirty="0" err="1" smtClean="0">
                <a:solidFill>
                  <a:schemeClr val="bg1"/>
                </a:solidFill>
              </a:rPr>
              <a:t>nhiều</a:t>
            </a:r>
            <a:r>
              <a:rPr lang="en-US" sz="4800" dirty="0" smtClean="0">
                <a:solidFill>
                  <a:schemeClr val="bg1"/>
                </a:solidFill>
              </a:rPr>
              <a:t> </a:t>
            </a:r>
            <a:r>
              <a:rPr lang="en-US" sz="4800" dirty="0" err="1" smtClean="0">
                <a:solidFill>
                  <a:schemeClr val="bg1"/>
                </a:solidFill>
              </a:rPr>
              <a:t>bông</a:t>
            </a:r>
            <a:r>
              <a:rPr lang="en-US" sz="4800" dirty="0" smtClean="0">
                <a:solidFill>
                  <a:schemeClr val="bg1"/>
                </a:solidFill>
              </a:rPr>
              <a:t> </a:t>
            </a:r>
            <a:r>
              <a:rPr lang="en-US" sz="4800" dirty="0" err="1" smtClean="0">
                <a:solidFill>
                  <a:schemeClr val="bg1"/>
                </a:solidFill>
              </a:rPr>
              <a:t>hạt</a:t>
            </a:r>
            <a:r>
              <a:rPr lang="en-US" sz="4800" dirty="0" smtClean="0">
                <a:solidFill>
                  <a:schemeClr val="bg1"/>
                </a:solidFill>
              </a:rPr>
              <a:t>. </a:t>
            </a:r>
            <a:endParaRPr lang="en-US" sz="4800" b="0" u="sng" dirty="0">
              <a:solidFill>
                <a:srgbClr val="FFFF00"/>
              </a:solidFill>
              <a:effectLst/>
            </a:endParaRPr>
          </a:p>
        </p:txBody>
      </p:sp>
    </p:spTree>
    <p:extLst>
      <p:ext uri="{BB962C8B-B14F-4D97-AF65-F5344CB8AC3E}">
        <p14:creationId xmlns:p14="http://schemas.microsoft.com/office/powerpoint/2010/main" val="42883622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u="sng" dirty="0" err="1" smtClean="0">
                <a:solidFill>
                  <a:srgbClr val="FFFF00"/>
                </a:solidFill>
              </a:rPr>
              <a:t>Đk</a:t>
            </a:r>
            <a:r>
              <a:rPr lang="en-US" sz="5400" b="0" u="sng" dirty="0" smtClean="0">
                <a:solidFill>
                  <a:srgbClr val="FFFF00"/>
                </a:solidFill>
                <a:effectLst/>
              </a:rPr>
              <a:t>:</a:t>
            </a:r>
            <a:r>
              <a:rPr lang="en-US" sz="5400" b="0" dirty="0" smtClean="0">
                <a:solidFill>
                  <a:schemeClr val="bg1"/>
                </a:solidFill>
                <a:effectLst/>
              </a:rPr>
              <a:t> </a:t>
            </a:r>
            <a:r>
              <a:rPr lang="en-US" sz="5400" b="0" dirty="0" err="1" smtClean="0">
                <a:solidFill>
                  <a:schemeClr val="bg1"/>
                </a:solidFill>
                <a:effectLst/>
              </a:rPr>
              <a:t>Vạn</a:t>
            </a:r>
            <a:r>
              <a:rPr lang="en-US" sz="5400" b="0" dirty="0" smtClean="0">
                <a:solidFill>
                  <a:schemeClr val="bg1"/>
                </a:solidFill>
                <a:effectLst/>
              </a:rPr>
              <a:t> </a:t>
            </a:r>
            <a:r>
              <a:rPr lang="en-US" sz="5400" b="0" dirty="0" err="1" smtClean="0">
                <a:solidFill>
                  <a:schemeClr val="bg1"/>
                </a:solidFill>
                <a:effectLst/>
              </a:rPr>
              <a:t>lạy</a:t>
            </a:r>
            <a:r>
              <a:rPr lang="en-US" sz="5400" b="0" dirty="0" smtClean="0">
                <a:solidFill>
                  <a:schemeClr val="bg1"/>
                </a:solidFill>
                <a:effectLst/>
              </a:rPr>
              <a:t> </a:t>
            </a:r>
            <a:r>
              <a:rPr lang="en-US" sz="5400" b="0" dirty="0" err="1" smtClean="0">
                <a:solidFill>
                  <a:schemeClr val="bg1"/>
                </a:solidFill>
                <a:effectLst/>
              </a:rPr>
              <a:t>Chúa</a:t>
            </a:r>
            <a:r>
              <a:rPr lang="en-US" sz="5400" b="0" dirty="0" smtClean="0">
                <a:solidFill>
                  <a:schemeClr val="bg1"/>
                </a:solidFill>
                <a:effectLst/>
              </a:rPr>
              <a:t> con </a:t>
            </a:r>
            <a:r>
              <a:rPr lang="en-US" sz="5400" b="0" dirty="0" err="1" smtClean="0">
                <a:solidFill>
                  <a:schemeClr val="bg1"/>
                </a:solidFill>
                <a:effectLst/>
              </a:rPr>
              <a:t>biết</a:t>
            </a:r>
            <a:r>
              <a:rPr lang="en-US" sz="5400" b="0" dirty="0" smtClean="0">
                <a:solidFill>
                  <a:schemeClr val="bg1"/>
                </a:solidFill>
                <a:effectLst/>
              </a:rPr>
              <a:t> </a:t>
            </a:r>
            <a:r>
              <a:rPr lang="en-US" sz="5400" b="0" dirty="0" err="1" smtClean="0">
                <a:solidFill>
                  <a:schemeClr val="bg1"/>
                </a:solidFill>
                <a:effectLst/>
              </a:rPr>
              <a:t>thế</a:t>
            </a:r>
            <a:r>
              <a:rPr lang="en-US" sz="5400" b="0" dirty="0" smtClean="0">
                <a:solidFill>
                  <a:schemeClr val="bg1"/>
                </a:solidFill>
                <a:effectLst/>
              </a:rPr>
              <a:t> </a:t>
            </a:r>
            <a:r>
              <a:rPr lang="en-US" sz="5400" b="0" dirty="0" err="1" smtClean="0">
                <a:solidFill>
                  <a:schemeClr val="bg1"/>
                </a:solidFill>
                <a:effectLst/>
              </a:rPr>
              <a:t>và</a:t>
            </a:r>
            <a:r>
              <a:rPr lang="en-US" sz="5400" b="0" dirty="0" smtClean="0">
                <a:solidFill>
                  <a:schemeClr val="bg1"/>
                </a:solidFill>
                <a:effectLst/>
              </a:rPr>
              <a:t> con </a:t>
            </a:r>
            <a:r>
              <a:rPr lang="en-US" sz="5400" b="0" dirty="0" err="1" smtClean="0">
                <a:solidFill>
                  <a:schemeClr val="bg1"/>
                </a:solidFill>
                <a:effectLst/>
              </a:rPr>
              <a:t>muốn</a:t>
            </a:r>
            <a:r>
              <a:rPr lang="en-US" sz="5400" b="0" dirty="0" smtClean="0">
                <a:solidFill>
                  <a:schemeClr val="bg1"/>
                </a:solidFill>
                <a:effectLst/>
              </a:rPr>
              <a:t> con </a:t>
            </a:r>
            <a:r>
              <a:rPr lang="en-US" sz="5400" b="0" dirty="0" err="1" smtClean="0">
                <a:solidFill>
                  <a:schemeClr val="bg1"/>
                </a:solidFill>
                <a:effectLst/>
              </a:rPr>
              <a:t>chết</a:t>
            </a:r>
            <a:r>
              <a:rPr lang="en-US" sz="5400" b="0" dirty="0" smtClean="0">
                <a:solidFill>
                  <a:schemeClr val="bg1"/>
                </a:solidFill>
                <a:effectLst/>
              </a:rPr>
              <a:t> </a:t>
            </a:r>
            <a:r>
              <a:rPr lang="en-US" sz="5400" b="0" dirty="0" err="1" smtClean="0">
                <a:solidFill>
                  <a:schemeClr val="bg1"/>
                </a:solidFill>
                <a:effectLst/>
              </a:rPr>
              <a:t>đi</a:t>
            </a:r>
            <a:r>
              <a:rPr lang="en-US" sz="5400" b="0" dirty="0" smtClean="0">
                <a:solidFill>
                  <a:schemeClr val="bg1"/>
                </a:solidFill>
                <a:effectLst/>
              </a:rPr>
              <a:t> </a:t>
            </a:r>
            <a:r>
              <a:rPr lang="en-US" sz="5400" b="0" dirty="0" err="1" smtClean="0">
                <a:solidFill>
                  <a:schemeClr val="bg1"/>
                </a:solidFill>
                <a:effectLst/>
              </a:rPr>
              <a:t>như</a:t>
            </a:r>
            <a:r>
              <a:rPr lang="en-US" sz="5400" b="0" dirty="0" smtClean="0">
                <a:solidFill>
                  <a:schemeClr val="bg1"/>
                </a:solidFill>
                <a:effectLst/>
              </a:rPr>
              <a:t> </a:t>
            </a:r>
            <a:r>
              <a:rPr lang="en-US" sz="5400" b="0" dirty="0" err="1" smtClean="0">
                <a:solidFill>
                  <a:schemeClr val="bg1"/>
                </a:solidFill>
                <a:effectLst/>
              </a:rPr>
              <a:t>hạt</a:t>
            </a:r>
            <a:r>
              <a:rPr lang="en-US" sz="5400" b="0" dirty="0" smtClean="0">
                <a:solidFill>
                  <a:schemeClr val="bg1"/>
                </a:solidFill>
                <a:effectLst/>
              </a:rPr>
              <a:t> </a:t>
            </a:r>
            <a:r>
              <a:rPr lang="en-US" sz="5400" b="0" dirty="0" err="1" smtClean="0">
                <a:solidFill>
                  <a:schemeClr val="bg1"/>
                </a:solidFill>
                <a:effectLst/>
              </a:rPr>
              <a:t>lúa</a:t>
            </a:r>
            <a:r>
              <a:rPr lang="en-US" sz="5400" b="0" dirty="0" smtClean="0">
                <a:solidFill>
                  <a:schemeClr val="bg1"/>
                </a:solidFill>
                <a:effectLst/>
              </a:rPr>
              <a:t> </a:t>
            </a:r>
            <a:r>
              <a:rPr lang="en-US" sz="5400" b="0" dirty="0" err="1" smtClean="0">
                <a:solidFill>
                  <a:schemeClr val="bg1"/>
                </a:solidFill>
                <a:effectLst/>
              </a:rPr>
              <a:t>mì</a:t>
            </a:r>
            <a:r>
              <a:rPr lang="en-US" sz="5400" b="0" dirty="0" smtClean="0">
                <a:solidFill>
                  <a:schemeClr val="bg1"/>
                </a:solidFill>
                <a:effectLst/>
              </a:rPr>
              <a:t>. </a:t>
            </a:r>
            <a:r>
              <a:rPr lang="en-US" sz="5400" b="0" dirty="0" err="1" smtClean="0">
                <a:solidFill>
                  <a:schemeClr val="bg1"/>
                </a:solidFill>
                <a:effectLst/>
              </a:rPr>
              <a:t>Tình</a:t>
            </a:r>
            <a:r>
              <a:rPr lang="en-US" sz="5400" b="0" dirty="0" smtClean="0">
                <a:solidFill>
                  <a:schemeClr val="bg1"/>
                </a:solidFill>
                <a:effectLst/>
              </a:rPr>
              <a:t> </a:t>
            </a:r>
            <a:r>
              <a:rPr lang="en-US" sz="5400" b="0" dirty="0" err="1" smtClean="0">
                <a:solidFill>
                  <a:schemeClr val="bg1"/>
                </a:solidFill>
                <a:effectLst/>
              </a:rPr>
              <a:t>thập</a:t>
            </a:r>
            <a:r>
              <a:rPr lang="en-US" sz="5400" b="0" dirty="0" smtClean="0">
                <a:solidFill>
                  <a:schemeClr val="bg1"/>
                </a:solidFill>
                <a:effectLst/>
              </a:rPr>
              <a:t> </a:t>
            </a:r>
            <a:r>
              <a:rPr lang="en-US" sz="5400" b="0" dirty="0" err="1" smtClean="0">
                <a:solidFill>
                  <a:schemeClr val="bg1"/>
                </a:solidFill>
                <a:effectLst/>
              </a:rPr>
              <a:t>giá</a:t>
            </a:r>
            <a:r>
              <a:rPr lang="en-US" sz="5400" b="0" dirty="0" smtClean="0">
                <a:solidFill>
                  <a:schemeClr val="bg1"/>
                </a:solidFill>
                <a:effectLst/>
              </a:rPr>
              <a:t> </a:t>
            </a:r>
            <a:r>
              <a:rPr lang="en-US" sz="5400" b="0" dirty="0" err="1" smtClean="0">
                <a:solidFill>
                  <a:schemeClr val="bg1"/>
                </a:solidFill>
                <a:effectLst/>
              </a:rPr>
              <a:t>ngày</a:t>
            </a:r>
            <a:r>
              <a:rPr lang="en-US" sz="5400" b="0" dirty="0" smtClean="0">
                <a:solidFill>
                  <a:schemeClr val="bg1"/>
                </a:solidFill>
                <a:effectLst/>
              </a:rPr>
              <a:t> </a:t>
            </a:r>
            <a:r>
              <a:rPr lang="en-US" sz="5400" b="0" dirty="0" err="1" smtClean="0">
                <a:solidFill>
                  <a:schemeClr val="bg1"/>
                </a:solidFill>
                <a:effectLst/>
              </a:rPr>
              <a:t>xưa</a:t>
            </a:r>
            <a:r>
              <a:rPr lang="en-US" sz="5400" b="0" dirty="0" smtClean="0">
                <a:solidFill>
                  <a:schemeClr val="bg1"/>
                </a:solidFill>
                <a:effectLst/>
              </a:rPr>
              <a:t> </a:t>
            </a:r>
            <a:r>
              <a:rPr lang="en-US" sz="5400" b="0" dirty="0" err="1" smtClean="0">
                <a:solidFill>
                  <a:schemeClr val="bg1"/>
                </a:solidFill>
                <a:effectLst/>
              </a:rPr>
              <a:t>ấu</a:t>
            </a:r>
            <a:r>
              <a:rPr lang="en-US" sz="5400" b="0" dirty="0" smtClean="0">
                <a:solidFill>
                  <a:schemeClr val="bg1"/>
                </a:solidFill>
                <a:effectLst/>
              </a:rPr>
              <a:t> </a:t>
            </a:r>
            <a:r>
              <a:rPr lang="en-US" sz="5400" b="0" dirty="0" err="1" smtClean="0">
                <a:solidFill>
                  <a:schemeClr val="bg1"/>
                </a:solidFill>
                <a:effectLst/>
              </a:rPr>
              <a:t>của</a:t>
            </a:r>
            <a:r>
              <a:rPr lang="en-US" sz="5400" b="0" dirty="0" smtClean="0">
                <a:solidFill>
                  <a:schemeClr val="bg1"/>
                </a:solidFill>
                <a:effectLst/>
              </a:rPr>
              <a:t> </a:t>
            </a:r>
            <a:r>
              <a:rPr lang="en-US" sz="5400" b="0" dirty="0" err="1" smtClean="0">
                <a:solidFill>
                  <a:schemeClr val="bg1"/>
                </a:solidFill>
                <a:effectLst/>
              </a:rPr>
              <a:t>Thầy</a:t>
            </a:r>
            <a:r>
              <a:rPr lang="en-US" sz="5400" b="0" dirty="0" smtClean="0">
                <a:solidFill>
                  <a:schemeClr val="bg1"/>
                </a:solidFill>
                <a:effectLst/>
              </a:rPr>
              <a:t> </a:t>
            </a:r>
            <a:r>
              <a:rPr lang="en-US" sz="5400" b="0" dirty="0" err="1" smtClean="0">
                <a:solidFill>
                  <a:schemeClr val="bg1"/>
                </a:solidFill>
                <a:effectLst/>
              </a:rPr>
              <a:t>chí</a:t>
            </a:r>
            <a:r>
              <a:rPr lang="en-US" sz="5400" b="0" dirty="0" smtClean="0">
                <a:solidFill>
                  <a:schemeClr val="bg1"/>
                </a:solidFill>
                <a:effectLst/>
              </a:rPr>
              <a:t> </a:t>
            </a:r>
            <a:r>
              <a:rPr lang="en-US" sz="5400" b="0" dirty="0" err="1" smtClean="0">
                <a:solidFill>
                  <a:schemeClr val="bg1"/>
                </a:solidFill>
                <a:effectLst/>
              </a:rPr>
              <a:t>thánh</a:t>
            </a:r>
            <a:r>
              <a:rPr lang="en-US" sz="5400" b="0" dirty="0" smtClean="0">
                <a:solidFill>
                  <a:schemeClr val="bg1"/>
                </a:solidFill>
                <a:effectLst/>
              </a:rPr>
              <a:t> </a:t>
            </a:r>
            <a:r>
              <a:rPr lang="en-US" sz="5400" b="0" dirty="0" err="1" smtClean="0">
                <a:solidFill>
                  <a:schemeClr val="bg1"/>
                </a:solidFill>
                <a:effectLst/>
              </a:rPr>
              <a:t>xin</a:t>
            </a:r>
            <a:r>
              <a:rPr lang="en-US" sz="5400" b="0" dirty="0" smtClean="0">
                <a:solidFill>
                  <a:schemeClr val="bg1"/>
                </a:solidFill>
                <a:effectLst/>
              </a:rPr>
              <a:t> </a:t>
            </a:r>
            <a:r>
              <a:rPr lang="en-US" sz="5400" b="0" dirty="0" err="1" smtClean="0">
                <a:solidFill>
                  <a:schemeClr val="bg1"/>
                </a:solidFill>
                <a:effectLst/>
              </a:rPr>
              <a:t>thắp</a:t>
            </a:r>
            <a:r>
              <a:rPr lang="en-US" sz="5400" b="0" dirty="0" smtClean="0">
                <a:solidFill>
                  <a:schemeClr val="bg1"/>
                </a:solidFill>
                <a:effectLst/>
              </a:rPr>
              <a:t> </a:t>
            </a:r>
            <a:r>
              <a:rPr lang="en-US" sz="5400" b="0" dirty="0" err="1" smtClean="0">
                <a:solidFill>
                  <a:schemeClr val="bg1"/>
                </a:solidFill>
                <a:effectLst/>
              </a:rPr>
              <a:t>lên</a:t>
            </a:r>
            <a:r>
              <a:rPr lang="en-US" sz="5400" b="0" dirty="0" smtClean="0">
                <a:solidFill>
                  <a:schemeClr val="bg1"/>
                </a:solidFill>
                <a:effectLst/>
              </a:rPr>
              <a:t> </a:t>
            </a:r>
            <a:r>
              <a:rPr lang="en-US" sz="5400" b="0" dirty="0" err="1" smtClean="0">
                <a:solidFill>
                  <a:schemeClr val="bg1"/>
                </a:solidFill>
                <a:effectLst/>
              </a:rPr>
              <a:t>trong</a:t>
            </a:r>
            <a:r>
              <a:rPr lang="en-US" sz="5400" b="0" dirty="0" smtClean="0">
                <a:solidFill>
                  <a:schemeClr val="bg1"/>
                </a:solidFill>
                <a:effectLst/>
              </a:rPr>
              <a:t> con </a:t>
            </a:r>
            <a:r>
              <a:rPr lang="en-US" sz="5400" b="0" dirty="0" err="1" smtClean="0">
                <a:solidFill>
                  <a:schemeClr val="bg1"/>
                </a:solidFill>
                <a:effectLst/>
              </a:rPr>
              <a:t>tim</a:t>
            </a:r>
            <a:r>
              <a:rPr lang="en-US" sz="5400" b="0" dirty="0" smtClean="0">
                <a:solidFill>
                  <a:schemeClr val="bg1"/>
                </a:solidFill>
                <a:effectLst/>
              </a:rPr>
              <a:t> con</a:t>
            </a:r>
            <a:endParaRPr lang="en-US" sz="5400" b="0" u="sng" dirty="0">
              <a:solidFill>
                <a:srgbClr val="FFFF00"/>
              </a:solidFill>
              <a:effectLst/>
            </a:endParaRPr>
          </a:p>
        </p:txBody>
      </p:sp>
    </p:spTree>
    <p:extLst>
      <p:ext uri="{BB962C8B-B14F-4D97-AF65-F5344CB8AC3E}">
        <p14:creationId xmlns:p14="http://schemas.microsoft.com/office/powerpoint/2010/main" val="35608607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u="sng" dirty="0" smtClean="0">
                <a:solidFill>
                  <a:srgbClr val="FFFF00"/>
                </a:solidFill>
              </a:rPr>
              <a:t>**</a:t>
            </a:r>
            <a:r>
              <a:rPr lang="en-US" sz="5400" b="0" u="sng" dirty="0" smtClean="0">
                <a:solidFill>
                  <a:srgbClr val="FFFF00"/>
                </a:solidFill>
                <a:effectLst/>
              </a:rPr>
              <a:t>:</a:t>
            </a:r>
            <a:r>
              <a:rPr lang="en-US" sz="5400" b="0" dirty="0" smtClean="0">
                <a:solidFill>
                  <a:schemeClr val="bg1"/>
                </a:solidFill>
                <a:effectLst/>
              </a:rPr>
              <a:t> Nay con </a:t>
            </a:r>
            <a:r>
              <a:rPr lang="en-US" sz="5400" b="0" dirty="0" err="1" smtClean="0">
                <a:solidFill>
                  <a:schemeClr val="bg1"/>
                </a:solidFill>
                <a:effectLst/>
              </a:rPr>
              <a:t>bước</a:t>
            </a:r>
            <a:r>
              <a:rPr lang="en-US" sz="5400" b="0" dirty="0" smtClean="0">
                <a:solidFill>
                  <a:schemeClr val="bg1"/>
                </a:solidFill>
                <a:effectLst/>
              </a:rPr>
              <a:t> </a:t>
            </a:r>
            <a:r>
              <a:rPr lang="en-US" sz="5400" b="0" dirty="0" err="1" smtClean="0">
                <a:solidFill>
                  <a:schemeClr val="bg1"/>
                </a:solidFill>
                <a:effectLst/>
              </a:rPr>
              <a:t>vào</a:t>
            </a:r>
            <a:r>
              <a:rPr lang="en-US" sz="5400" b="0" dirty="0" smtClean="0">
                <a:solidFill>
                  <a:schemeClr val="bg1"/>
                </a:solidFill>
                <a:effectLst/>
              </a:rPr>
              <a:t> </a:t>
            </a:r>
            <a:r>
              <a:rPr lang="en-US" sz="5400" b="0" dirty="0" err="1" smtClean="0">
                <a:solidFill>
                  <a:schemeClr val="bg1"/>
                </a:solidFill>
                <a:effectLst/>
              </a:rPr>
              <a:t>dương</a:t>
            </a:r>
            <a:r>
              <a:rPr lang="en-US" sz="5400" b="0" dirty="0" smtClean="0">
                <a:solidFill>
                  <a:schemeClr val="bg1"/>
                </a:solidFill>
                <a:effectLst/>
              </a:rPr>
              <a:t> </a:t>
            </a:r>
            <a:r>
              <a:rPr lang="en-US" sz="5400" b="0" dirty="0" err="1" smtClean="0">
                <a:solidFill>
                  <a:schemeClr val="bg1"/>
                </a:solidFill>
                <a:effectLst/>
              </a:rPr>
              <a:t>thế</a:t>
            </a:r>
            <a:r>
              <a:rPr lang="en-US" sz="5400" b="0" dirty="0" smtClean="0">
                <a:solidFill>
                  <a:schemeClr val="bg1"/>
                </a:solidFill>
                <a:effectLst/>
              </a:rPr>
              <a:t> </a:t>
            </a:r>
            <a:r>
              <a:rPr lang="en-US" sz="5400" b="0" dirty="0" err="1" smtClean="0">
                <a:solidFill>
                  <a:schemeClr val="bg1"/>
                </a:solidFill>
                <a:effectLst/>
              </a:rPr>
              <a:t>để</a:t>
            </a:r>
            <a:r>
              <a:rPr lang="en-US" sz="5400" b="0" dirty="0" smtClean="0">
                <a:solidFill>
                  <a:schemeClr val="bg1"/>
                </a:solidFill>
                <a:effectLst/>
              </a:rPr>
              <a:t> </a:t>
            </a:r>
            <a:r>
              <a:rPr lang="en-US" sz="5400" b="0" dirty="0" err="1" smtClean="0">
                <a:solidFill>
                  <a:schemeClr val="bg1"/>
                </a:solidFill>
                <a:effectLst/>
              </a:rPr>
              <a:t>làm</a:t>
            </a:r>
            <a:r>
              <a:rPr lang="en-US" sz="5400" b="0" dirty="0" smtClean="0">
                <a:solidFill>
                  <a:schemeClr val="bg1"/>
                </a:solidFill>
                <a:effectLst/>
              </a:rPr>
              <a:t> </a:t>
            </a:r>
            <a:r>
              <a:rPr lang="en-US" sz="5400" b="0" dirty="0" err="1" smtClean="0">
                <a:solidFill>
                  <a:schemeClr val="bg1"/>
                </a:solidFill>
                <a:effectLst/>
              </a:rPr>
              <a:t>theo</a:t>
            </a:r>
            <a:r>
              <a:rPr lang="en-US" sz="5400" b="0" dirty="0" smtClean="0">
                <a:solidFill>
                  <a:schemeClr val="bg1"/>
                </a:solidFill>
                <a:effectLst/>
              </a:rPr>
              <a:t> Ý Cha </a:t>
            </a:r>
            <a:r>
              <a:rPr lang="en-US" sz="5400" b="0" dirty="0" err="1" smtClean="0">
                <a:solidFill>
                  <a:schemeClr val="bg1"/>
                </a:solidFill>
                <a:effectLst/>
              </a:rPr>
              <a:t>đã</a:t>
            </a:r>
            <a:r>
              <a:rPr lang="en-US" sz="5400" b="0" dirty="0" smtClean="0">
                <a:solidFill>
                  <a:schemeClr val="bg1"/>
                </a:solidFill>
                <a:effectLst/>
              </a:rPr>
              <a:t> </a:t>
            </a:r>
            <a:r>
              <a:rPr lang="en-US" sz="5400" b="0" dirty="0" err="1" smtClean="0">
                <a:solidFill>
                  <a:schemeClr val="bg1"/>
                </a:solidFill>
                <a:effectLst/>
              </a:rPr>
              <a:t>trao</a:t>
            </a:r>
            <a:r>
              <a:rPr lang="en-US" sz="5400" b="0" dirty="0" smtClean="0">
                <a:solidFill>
                  <a:schemeClr val="bg1"/>
                </a:solidFill>
                <a:effectLst/>
              </a:rPr>
              <a:t> </a:t>
            </a:r>
            <a:r>
              <a:rPr lang="en-US" sz="5400" b="0" dirty="0" err="1" smtClean="0">
                <a:solidFill>
                  <a:schemeClr val="bg1"/>
                </a:solidFill>
                <a:effectLst/>
              </a:rPr>
              <a:t>khi</a:t>
            </a:r>
            <a:r>
              <a:rPr lang="en-US" sz="5400" b="0" dirty="0" smtClean="0">
                <a:solidFill>
                  <a:schemeClr val="bg1"/>
                </a:solidFill>
                <a:effectLst/>
              </a:rPr>
              <a:t> </a:t>
            </a:r>
            <a:r>
              <a:rPr lang="en-US" sz="5400" b="0" dirty="0" err="1" smtClean="0">
                <a:solidFill>
                  <a:schemeClr val="bg1"/>
                </a:solidFill>
                <a:effectLst/>
              </a:rPr>
              <a:t>dựng</a:t>
            </a:r>
            <a:r>
              <a:rPr lang="en-US" sz="5400" b="0" dirty="0" smtClean="0">
                <a:solidFill>
                  <a:schemeClr val="bg1"/>
                </a:solidFill>
                <a:effectLst/>
              </a:rPr>
              <a:t> </a:t>
            </a:r>
            <a:r>
              <a:rPr lang="en-US" sz="5400" b="0" dirty="0" err="1" smtClean="0">
                <a:solidFill>
                  <a:schemeClr val="bg1"/>
                </a:solidFill>
                <a:effectLst/>
              </a:rPr>
              <a:t>vũ</a:t>
            </a:r>
            <a:r>
              <a:rPr lang="en-US" sz="5400" b="0" dirty="0" smtClean="0">
                <a:solidFill>
                  <a:schemeClr val="bg1"/>
                </a:solidFill>
                <a:effectLst/>
              </a:rPr>
              <a:t> </a:t>
            </a:r>
            <a:r>
              <a:rPr lang="en-US" sz="5400" b="0" dirty="0" err="1" smtClean="0">
                <a:solidFill>
                  <a:schemeClr val="bg1"/>
                </a:solidFill>
                <a:effectLst/>
              </a:rPr>
              <a:t>hoàn</a:t>
            </a:r>
            <a:r>
              <a:rPr lang="en-US" sz="5400" b="0" dirty="0" smtClean="0">
                <a:solidFill>
                  <a:schemeClr val="bg1"/>
                </a:solidFill>
                <a:effectLst/>
              </a:rPr>
              <a:t>. </a:t>
            </a:r>
            <a:r>
              <a:rPr lang="en-US" sz="5400" b="0" dirty="0" err="1" smtClean="0">
                <a:solidFill>
                  <a:schemeClr val="bg1"/>
                </a:solidFill>
                <a:effectLst/>
              </a:rPr>
              <a:t>Là</a:t>
            </a:r>
            <a:r>
              <a:rPr lang="en-US" sz="5400" b="0" dirty="0" smtClean="0">
                <a:solidFill>
                  <a:schemeClr val="bg1"/>
                </a:solidFill>
                <a:effectLst/>
              </a:rPr>
              <a:t> con </a:t>
            </a:r>
            <a:r>
              <a:rPr lang="en-US" sz="5400" b="0" dirty="0" err="1" smtClean="0">
                <a:solidFill>
                  <a:schemeClr val="bg1"/>
                </a:solidFill>
                <a:effectLst/>
              </a:rPr>
              <a:t>đến</a:t>
            </a:r>
            <a:r>
              <a:rPr lang="en-US" sz="5400" b="0" dirty="0" smtClean="0">
                <a:solidFill>
                  <a:schemeClr val="bg1"/>
                </a:solidFill>
                <a:effectLst/>
              </a:rPr>
              <a:t> </a:t>
            </a:r>
            <a:r>
              <a:rPr lang="en-US" sz="5400" b="0" dirty="0" err="1" smtClean="0">
                <a:solidFill>
                  <a:schemeClr val="bg1"/>
                </a:solidFill>
                <a:effectLst/>
              </a:rPr>
              <a:t>để</a:t>
            </a:r>
            <a:r>
              <a:rPr lang="en-US" sz="5400" b="0" dirty="0" smtClean="0">
                <a:solidFill>
                  <a:schemeClr val="bg1"/>
                </a:solidFill>
                <a:effectLst/>
              </a:rPr>
              <a:t> </a:t>
            </a:r>
            <a:r>
              <a:rPr lang="en-US" sz="5400" b="0" dirty="0" err="1" smtClean="0">
                <a:solidFill>
                  <a:schemeClr val="bg1"/>
                </a:solidFill>
                <a:effectLst/>
              </a:rPr>
              <a:t>dâng</a:t>
            </a:r>
            <a:r>
              <a:rPr lang="en-US" sz="5400" b="0" dirty="0" smtClean="0">
                <a:solidFill>
                  <a:schemeClr val="bg1"/>
                </a:solidFill>
                <a:effectLst/>
              </a:rPr>
              <a:t> </a:t>
            </a:r>
            <a:r>
              <a:rPr lang="en-US" sz="5400" b="0" dirty="0" err="1" smtClean="0">
                <a:solidFill>
                  <a:schemeClr val="bg1"/>
                </a:solidFill>
                <a:effectLst/>
              </a:rPr>
              <a:t>hiến</a:t>
            </a:r>
            <a:r>
              <a:rPr lang="en-US" sz="5400" b="0" dirty="0" smtClean="0">
                <a:solidFill>
                  <a:schemeClr val="bg1"/>
                </a:solidFill>
                <a:effectLst/>
              </a:rPr>
              <a:t> </a:t>
            </a:r>
            <a:r>
              <a:rPr lang="en-US" sz="5400" b="0" dirty="0" err="1" smtClean="0">
                <a:solidFill>
                  <a:schemeClr val="bg1"/>
                </a:solidFill>
                <a:effectLst/>
              </a:rPr>
              <a:t>trọn</a:t>
            </a:r>
            <a:r>
              <a:rPr lang="en-US" sz="5400" b="0" dirty="0" smtClean="0">
                <a:solidFill>
                  <a:schemeClr val="bg1"/>
                </a:solidFill>
                <a:effectLst/>
              </a:rPr>
              <a:t> </a:t>
            </a:r>
            <a:r>
              <a:rPr lang="en-US" sz="5400" b="0" dirty="0" err="1" smtClean="0">
                <a:solidFill>
                  <a:schemeClr val="bg1"/>
                </a:solidFill>
                <a:effectLst/>
              </a:rPr>
              <a:t>thân</a:t>
            </a:r>
            <a:r>
              <a:rPr lang="en-US" sz="5400" b="0" dirty="0" smtClean="0">
                <a:solidFill>
                  <a:schemeClr val="bg1"/>
                </a:solidFill>
                <a:effectLst/>
              </a:rPr>
              <a:t> </a:t>
            </a:r>
            <a:r>
              <a:rPr lang="en-US" sz="5400" b="0" dirty="0" err="1" smtClean="0">
                <a:solidFill>
                  <a:schemeClr val="bg1"/>
                </a:solidFill>
                <a:effectLst/>
              </a:rPr>
              <a:t>xác</a:t>
            </a:r>
            <a:r>
              <a:rPr lang="en-US" sz="5400" b="0" dirty="0" smtClean="0">
                <a:solidFill>
                  <a:schemeClr val="bg1"/>
                </a:solidFill>
                <a:effectLst/>
              </a:rPr>
              <a:t> </a:t>
            </a:r>
            <a:r>
              <a:rPr lang="en-US" sz="5400" b="0" dirty="0" err="1" smtClean="0">
                <a:solidFill>
                  <a:schemeClr val="bg1"/>
                </a:solidFill>
                <a:effectLst/>
              </a:rPr>
              <a:t>để</a:t>
            </a:r>
            <a:r>
              <a:rPr lang="en-US" sz="5400" b="0" dirty="0" smtClean="0">
                <a:solidFill>
                  <a:schemeClr val="bg1"/>
                </a:solidFill>
                <a:effectLst/>
              </a:rPr>
              <a:t> </a:t>
            </a:r>
            <a:r>
              <a:rPr lang="en-US" sz="5400" b="0" dirty="0" err="1" smtClean="0">
                <a:solidFill>
                  <a:schemeClr val="bg1"/>
                </a:solidFill>
                <a:effectLst/>
              </a:rPr>
              <a:t>chết</a:t>
            </a:r>
            <a:r>
              <a:rPr lang="en-US" sz="5400" b="0" dirty="0" smtClean="0">
                <a:solidFill>
                  <a:schemeClr val="bg1"/>
                </a:solidFill>
                <a:effectLst/>
              </a:rPr>
              <a:t> </a:t>
            </a:r>
            <a:r>
              <a:rPr lang="en-US" sz="5400" b="0" dirty="0" err="1" smtClean="0">
                <a:solidFill>
                  <a:schemeClr val="bg1"/>
                </a:solidFill>
                <a:effectLst/>
              </a:rPr>
              <a:t>đi</a:t>
            </a:r>
            <a:r>
              <a:rPr lang="en-US" sz="5400" b="0" dirty="0" smtClean="0">
                <a:solidFill>
                  <a:schemeClr val="bg1"/>
                </a:solidFill>
                <a:effectLst/>
              </a:rPr>
              <a:t> </a:t>
            </a:r>
            <a:r>
              <a:rPr lang="en-US" sz="5400" b="0" dirty="0" err="1" smtClean="0">
                <a:solidFill>
                  <a:schemeClr val="bg1"/>
                </a:solidFill>
                <a:effectLst/>
              </a:rPr>
              <a:t>cho</a:t>
            </a:r>
            <a:r>
              <a:rPr lang="en-US" sz="5400" b="0" dirty="0" smtClean="0">
                <a:solidFill>
                  <a:schemeClr val="bg1"/>
                </a:solidFill>
                <a:effectLst/>
              </a:rPr>
              <a:t> </a:t>
            </a:r>
            <a:r>
              <a:rPr lang="en-US" sz="5400" b="0" dirty="0" err="1" smtClean="0">
                <a:solidFill>
                  <a:schemeClr val="bg1"/>
                </a:solidFill>
                <a:effectLst/>
              </a:rPr>
              <a:t>anh</a:t>
            </a:r>
            <a:r>
              <a:rPr lang="en-US" sz="5400" b="0" dirty="0" smtClean="0">
                <a:solidFill>
                  <a:schemeClr val="bg1"/>
                </a:solidFill>
                <a:effectLst/>
              </a:rPr>
              <a:t> </a:t>
            </a:r>
            <a:r>
              <a:rPr lang="en-US" sz="5400" b="0" dirty="0" err="1" smtClean="0">
                <a:solidFill>
                  <a:schemeClr val="bg1"/>
                </a:solidFill>
                <a:effectLst/>
              </a:rPr>
              <a:t>em</a:t>
            </a:r>
            <a:r>
              <a:rPr lang="en-US" sz="5400" b="0" dirty="0" smtClean="0">
                <a:solidFill>
                  <a:schemeClr val="bg1"/>
                </a:solidFill>
                <a:effectLst/>
              </a:rPr>
              <a:t> con. </a:t>
            </a:r>
            <a:endParaRPr lang="en-US" sz="5400" b="0" u="sng" dirty="0">
              <a:solidFill>
                <a:srgbClr val="FFFF00"/>
              </a:solidFill>
              <a:effectLst/>
            </a:endParaRPr>
          </a:p>
        </p:txBody>
      </p:sp>
    </p:spTree>
    <p:extLst>
      <p:ext uri="{BB962C8B-B14F-4D97-AF65-F5344CB8AC3E}">
        <p14:creationId xmlns:p14="http://schemas.microsoft.com/office/powerpoint/2010/main" val="40704376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600" u="sng" dirty="0" smtClean="0">
                <a:solidFill>
                  <a:srgbClr val="FFFF00"/>
                </a:solidFill>
              </a:rPr>
              <a:t>Tk2</a:t>
            </a:r>
            <a:r>
              <a:rPr lang="en-US" sz="4600" b="0" u="sng" dirty="0" smtClean="0">
                <a:solidFill>
                  <a:srgbClr val="FFFF00"/>
                </a:solidFill>
                <a:effectLst/>
              </a:rPr>
              <a:t>:</a:t>
            </a:r>
            <a:r>
              <a:rPr lang="en-US" sz="4600" b="0" dirty="0" smtClean="0">
                <a:solidFill>
                  <a:schemeClr val="bg1"/>
                </a:solidFill>
                <a:effectLst/>
              </a:rPr>
              <a:t> </a:t>
            </a:r>
            <a:r>
              <a:rPr lang="en-US" sz="4600" b="0" dirty="0" err="1" smtClean="0">
                <a:solidFill>
                  <a:schemeClr val="bg1"/>
                </a:solidFill>
                <a:effectLst/>
              </a:rPr>
              <a:t>Nếu</a:t>
            </a:r>
            <a:r>
              <a:rPr lang="en-US" sz="4600" b="0" dirty="0" smtClean="0">
                <a:solidFill>
                  <a:schemeClr val="bg1"/>
                </a:solidFill>
                <a:effectLst/>
              </a:rPr>
              <a:t> </a:t>
            </a:r>
            <a:r>
              <a:rPr lang="en-US" sz="4600" b="0" dirty="0" err="1" smtClean="0">
                <a:solidFill>
                  <a:schemeClr val="bg1"/>
                </a:solidFill>
                <a:effectLst/>
              </a:rPr>
              <a:t>mạng</a:t>
            </a:r>
            <a:r>
              <a:rPr lang="en-US" sz="4600" b="0" dirty="0" smtClean="0">
                <a:solidFill>
                  <a:schemeClr val="bg1"/>
                </a:solidFill>
                <a:effectLst/>
              </a:rPr>
              <a:t> </a:t>
            </a:r>
            <a:r>
              <a:rPr lang="en-US" sz="4600" b="0" dirty="0" err="1" smtClean="0">
                <a:solidFill>
                  <a:schemeClr val="bg1"/>
                </a:solidFill>
                <a:effectLst/>
              </a:rPr>
              <a:t>sống</a:t>
            </a:r>
            <a:r>
              <a:rPr lang="en-US" sz="4600" b="0" dirty="0" smtClean="0">
                <a:solidFill>
                  <a:schemeClr val="bg1"/>
                </a:solidFill>
                <a:effectLst/>
              </a:rPr>
              <a:t> </a:t>
            </a:r>
            <a:r>
              <a:rPr lang="en-US" sz="4600" b="0" dirty="0" err="1" smtClean="0">
                <a:solidFill>
                  <a:schemeClr val="bg1"/>
                </a:solidFill>
                <a:effectLst/>
              </a:rPr>
              <a:t>nào</a:t>
            </a:r>
            <a:r>
              <a:rPr lang="en-US" sz="4600" b="0" dirty="0" smtClean="0">
                <a:solidFill>
                  <a:schemeClr val="bg1"/>
                </a:solidFill>
                <a:effectLst/>
              </a:rPr>
              <a:t> </a:t>
            </a:r>
            <a:r>
              <a:rPr lang="en-US" sz="4600" b="0" dirty="0" err="1" smtClean="0">
                <a:solidFill>
                  <a:schemeClr val="bg1"/>
                </a:solidFill>
                <a:effectLst/>
              </a:rPr>
              <a:t>nơi</a:t>
            </a:r>
            <a:r>
              <a:rPr lang="en-US" sz="4600" b="0" dirty="0" smtClean="0">
                <a:solidFill>
                  <a:schemeClr val="bg1"/>
                </a:solidFill>
                <a:effectLst/>
              </a:rPr>
              <a:t> </a:t>
            </a:r>
            <a:r>
              <a:rPr lang="en-US" sz="4600" b="0" dirty="0" err="1" smtClean="0">
                <a:solidFill>
                  <a:schemeClr val="bg1"/>
                </a:solidFill>
                <a:effectLst/>
              </a:rPr>
              <a:t>dương</a:t>
            </a:r>
            <a:r>
              <a:rPr lang="en-US" sz="4600" b="0" dirty="0" smtClean="0">
                <a:solidFill>
                  <a:schemeClr val="bg1"/>
                </a:solidFill>
                <a:effectLst/>
              </a:rPr>
              <a:t> </a:t>
            </a:r>
            <a:r>
              <a:rPr lang="en-US" sz="4600" b="0" dirty="0" err="1" smtClean="0">
                <a:solidFill>
                  <a:schemeClr val="bg1"/>
                </a:solidFill>
                <a:effectLst/>
              </a:rPr>
              <a:t>thế</a:t>
            </a:r>
            <a:r>
              <a:rPr lang="en-US" sz="4600" dirty="0">
                <a:solidFill>
                  <a:schemeClr val="bg1"/>
                </a:solidFill>
              </a:rPr>
              <a:t> </a:t>
            </a:r>
            <a:r>
              <a:rPr lang="en-US" sz="4600" dirty="0" err="1">
                <a:solidFill>
                  <a:schemeClr val="bg1"/>
                </a:solidFill>
              </a:rPr>
              <a:t>không</a:t>
            </a:r>
            <a:r>
              <a:rPr lang="en-US" sz="4600" dirty="0">
                <a:solidFill>
                  <a:schemeClr val="bg1"/>
                </a:solidFill>
              </a:rPr>
              <a:t> </a:t>
            </a:r>
            <a:r>
              <a:rPr lang="en-US" sz="4600" dirty="0" err="1">
                <a:solidFill>
                  <a:schemeClr val="bg1"/>
                </a:solidFill>
              </a:rPr>
              <a:t>chết</a:t>
            </a:r>
            <a:r>
              <a:rPr lang="en-US" sz="4600" dirty="0">
                <a:solidFill>
                  <a:schemeClr val="bg1"/>
                </a:solidFill>
              </a:rPr>
              <a:t> </a:t>
            </a:r>
            <a:r>
              <a:rPr lang="en-US" sz="4600" dirty="0" err="1">
                <a:solidFill>
                  <a:schemeClr val="bg1"/>
                </a:solidFill>
              </a:rPr>
              <a:t>đi</a:t>
            </a:r>
            <a:r>
              <a:rPr lang="en-US" sz="4600" dirty="0">
                <a:solidFill>
                  <a:schemeClr val="bg1"/>
                </a:solidFill>
              </a:rPr>
              <a:t> </a:t>
            </a:r>
            <a:r>
              <a:rPr lang="en-US" sz="4600" dirty="0" err="1">
                <a:solidFill>
                  <a:schemeClr val="bg1"/>
                </a:solidFill>
              </a:rPr>
              <a:t>không</a:t>
            </a:r>
            <a:r>
              <a:rPr lang="en-US" sz="4600" dirty="0">
                <a:solidFill>
                  <a:schemeClr val="bg1"/>
                </a:solidFill>
              </a:rPr>
              <a:t> </a:t>
            </a:r>
            <a:r>
              <a:rPr lang="en-US" sz="4600" dirty="0" err="1">
                <a:solidFill>
                  <a:schemeClr val="bg1"/>
                </a:solidFill>
              </a:rPr>
              <a:t>thối</a:t>
            </a:r>
            <a:r>
              <a:rPr lang="en-US" sz="4600" dirty="0">
                <a:solidFill>
                  <a:schemeClr val="bg1"/>
                </a:solidFill>
              </a:rPr>
              <a:t> </a:t>
            </a:r>
            <a:r>
              <a:rPr lang="en-US" sz="4600" dirty="0" err="1">
                <a:solidFill>
                  <a:schemeClr val="bg1"/>
                </a:solidFill>
              </a:rPr>
              <a:t>đi</a:t>
            </a:r>
            <a:r>
              <a:rPr lang="en-US" sz="4600" dirty="0">
                <a:solidFill>
                  <a:schemeClr val="bg1"/>
                </a:solidFill>
              </a:rPr>
              <a:t>, </a:t>
            </a:r>
            <a:r>
              <a:rPr lang="en-US" sz="4600" dirty="0" err="1">
                <a:solidFill>
                  <a:schemeClr val="bg1"/>
                </a:solidFill>
              </a:rPr>
              <a:t>thì</a:t>
            </a:r>
            <a:r>
              <a:rPr lang="en-US" sz="4600" dirty="0">
                <a:solidFill>
                  <a:schemeClr val="bg1"/>
                </a:solidFill>
              </a:rPr>
              <a:t> </a:t>
            </a:r>
            <a:r>
              <a:rPr lang="en-US" sz="4600" dirty="0" err="1">
                <a:solidFill>
                  <a:schemeClr val="bg1"/>
                </a:solidFill>
              </a:rPr>
              <a:t>nó</a:t>
            </a:r>
            <a:r>
              <a:rPr lang="en-US" sz="4600" dirty="0">
                <a:solidFill>
                  <a:schemeClr val="bg1"/>
                </a:solidFill>
              </a:rPr>
              <a:t> </a:t>
            </a:r>
            <a:r>
              <a:rPr lang="en-US" sz="4600" dirty="0" err="1">
                <a:solidFill>
                  <a:schemeClr val="bg1"/>
                </a:solidFill>
              </a:rPr>
              <a:t>chỉ</a:t>
            </a:r>
            <a:r>
              <a:rPr lang="en-US" sz="4600" dirty="0">
                <a:solidFill>
                  <a:schemeClr val="bg1"/>
                </a:solidFill>
              </a:rPr>
              <a:t> </a:t>
            </a:r>
            <a:r>
              <a:rPr lang="en-US" sz="4600" dirty="0" err="1">
                <a:solidFill>
                  <a:schemeClr val="bg1"/>
                </a:solidFill>
              </a:rPr>
              <a:t>trơ</a:t>
            </a:r>
            <a:r>
              <a:rPr lang="en-US" sz="4600" dirty="0">
                <a:solidFill>
                  <a:schemeClr val="bg1"/>
                </a:solidFill>
              </a:rPr>
              <a:t> </a:t>
            </a:r>
            <a:r>
              <a:rPr lang="en-US" sz="4600" dirty="0" err="1">
                <a:solidFill>
                  <a:schemeClr val="bg1"/>
                </a:solidFill>
              </a:rPr>
              <a:t>trọi</a:t>
            </a:r>
            <a:r>
              <a:rPr lang="en-US" sz="4600" dirty="0">
                <a:solidFill>
                  <a:schemeClr val="bg1"/>
                </a:solidFill>
              </a:rPr>
              <a:t> </a:t>
            </a:r>
            <a:r>
              <a:rPr lang="en-US" sz="4600" dirty="0" err="1">
                <a:solidFill>
                  <a:schemeClr val="bg1"/>
                </a:solidFill>
              </a:rPr>
              <a:t>một</a:t>
            </a:r>
            <a:r>
              <a:rPr lang="en-US" sz="4600" dirty="0">
                <a:solidFill>
                  <a:schemeClr val="bg1"/>
                </a:solidFill>
              </a:rPr>
              <a:t> </a:t>
            </a:r>
            <a:r>
              <a:rPr lang="en-US" sz="4600" dirty="0" err="1">
                <a:solidFill>
                  <a:schemeClr val="bg1"/>
                </a:solidFill>
              </a:rPr>
              <a:t>mình</a:t>
            </a:r>
            <a:r>
              <a:rPr lang="en-US" sz="4600" dirty="0">
                <a:solidFill>
                  <a:schemeClr val="bg1"/>
                </a:solidFill>
              </a:rPr>
              <a:t> </a:t>
            </a:r>
            <a:r>
              <a:rPr lang="en-US" sz="4600" dirty="0" err="1" smtClean="0">
                <a:solidFill>
                  <a:schemeClr val="bg1"/>
                </a:solidFill>
              </a:rPr>
              <a:t>thôi</a:t>
            </a:r>
            <a:r>
              <a:rPr lang="en-US" sz="4600" dirty="0" smtClean="0">
                <a:solidFill>
                  <a:schemeClr val="bg1"/>
                </a:solidFill>
              </a:rPr>
              <a:t>. </a:t>
            </a:r>
            <a:r>
              <a:rPr lang="en-US" sz="4600" dirty="0" err="1" smtClean="0">
                <a:solidFill>
                  <a:schemeClr val="bg1"/>
                </a:solidFill>
              </a:rPr>
              <a:t>Và</a:t>
            </a:r>
            <a:r>
              <a:rPr lang="en-US" sz="4600" dirty="0" smtClean="0">
                <a:solidFill>
                  <a:schemeClr val="bg1"/>
                </a:solidFill>
              </a:rPr>
              <a:t> </a:t>
            </a:r>
            <a:r>
              <a:rPr lang="en-US" sz="4600" dirty="0" err="1" smtClean="0">
                <a:solidFill>
                  <a:schemeClr val="bg1"/>
                </a:solidFill>
              </a:rPr>
              <a:t>nếu</a:t>
            </a:r>
            <a:r>
              <a:rPr lang="en-US" sz="4600" dirty="0" smtClean="0">
                <a:solidFill>
                  <a:schemeClr val="bg1"/>
                </a:solidFill>
              </a:rPr>
              <a:t> </a:t>
            </a:r>
            <a:r>
              <a:rPr lang="en-US" sz="4600" dirty="0" err="1">
                <a:solidFill>
                  <a:schemeClr val="bg1"/>
                </a:solidFill>
              </a:rPr>
              <a:t>mạng</a:t>
            </a:r>
            <a:r>
              <a:rPr lang="en-US" sz="4600" dirty="0">
                <a:solidFill>
                  <a:schemeClr val="bg1"/>
                </a:solidFill>
              </a:rPr>
              <a:t> </a:t>
            </a:r>
            <a:r>
              <a:rPr lang="en-US" sz="4600" dirty="0" err="1">
                <a:solidFill>
                  <a:schemeClr val="bg1"/>
                </a:solidFill>
              </a:rPr>
              <a:t>sống</a:t>
            </a:r>
            <a:r>
              <a:rPr lang="en-US" sz="4600" dirty="0">
                <a:solidFill>
                  <a:schemeClr val="bg1"/>
                </a:solidFill>
              </a:rPr>
              <a:t> </a:t>
            </a:r>
            <a:r>
              <a:rPr lang="en-US" sz="4600" dirty="0" err="1">
                <a:solidFill>
                  <a:schemeClr val="bg1"/>
                </a:solidFill>
              </a:rPr>
              <a:t>nào</a:t>
            </a:r>
            <a:r>
              <a:rPr lang="en-US" sz="4600" dirty="0">
                <a:solidFill>
                  <a:schemeClr val="bg1"/>
                </a:solidFill>
              </a:rPr>
              <a:t> </a:t>
            </a:r>
            <a:r>
              <a:rPr lang="en-US" sz="4600" dirty="0" err="1">
                <a:solidFill>
                  <a:schemeClr val="bg1"/>
                </a:solidFill>
              </a:rPr>
              <a:t>nơi</a:t>
            </a:r>
            <a:r>
              <a:rPr lang="en-US" sz="4600" dirty="0">
                <a:solidFill>
                  <a:schemeClr val="bg1"/>
                </a:solidFill>
              </a:rPr>
              <a:t> </a:t>
            </a:r>
            <a:r>
              <a:rPr lang="en-US" sz="4600" dirty="0" err="1">
                <a:solidFill>
                  <a:schemeClr val="bg1"/>
                </a:solidFill>
              </a:rPr>
              <a:t>dương</a:t>
            </a:r>
            <a:r>
              <a:rPr lang="en-US" sz="4600" dirty="0">
                <a:solidFill>
                  <a:schemeClr val="bg1"/>
                </a:solidFill>
              </a:rPr>
              <a:t> </a:t>
            </a:r>
            <a:r>
              <a:rPr lang="en-US" sz="4600" dirty="0" err="1">
                <a:solidFill>
                  <a:schemeClr val="bg1"/>
                </a:solidFill>
              </a:rPr>
              <a:t>thế</a:t>
            </a:r>
            <a:r>
              <a:rPr lang="en-US" sz="4600" dirty="0">
                <a:solidFill>
                  <a:schemeClr val="bg1"/>
                </a:solidFill>
              </a:rPr>
              <a:t> </a:t>
            </a:r>
            <a:r>
              <a:rPr lang="en-US" sz="4600" dirty="0" err="1" smtClean="0">
                <a:solidFill>
                  <a:schemeClr val="bg1"/>
                </a:solidFill>
              </a:rPr>
              <a:t>mà</a:t>
            </a:r>
            <a:r>
              <a:rPr lang="en-US" sz="4600" dirty="0" smtClean="0">
                <a:solidFill>
                  <a:schemeClr val="bg1"/>
                </a:solidFill>
              </a:rPr>
              <a:t> </a:t>
            </a:r>
            <a:r>
              <a:rPr lang="en-US" sz="4600" dirty="0" err="1" smtClean="0">
                <a:solidFill>
                  <a:schemeClr val="bg1"/>
                </a:solidFill>
              </a:rPr>
              <a:t>chết</a:t>
            </a:r>
            <a:r>
              <a:rPr lang="en-US" sz="4600" dirty="0" smtClean="0">
                <a:solidFill>
                  <a:schemeClr val="bg1"/>
                </a:solidFill>
              </a:rPr>
              <a:t> </a:t>
            </a:r>
            <a:r>
              <a:rPr lang="en-US" sz="4600" dirty="0" err="1" smtClean="0">
                <a:solidFill>
                  <a:schemeClr val="bg1"/>
                </a:solidFill>
              </a:rPr>
              <a:t>đi</a:t>
            </a:r>
            <a:r>
              <a:rPr lang="en-US" sz="4600" dirty="0" smtClean="0">
                <a:solidFill>
                  <a:schemeClr val="bg1"/>
                </a:solidFill>
              </a:rPr>
              <a:t> </a:t>
            </a:r>
            <a:r>
              <a:rPr lang="en-US" sz="4600" dirty="0" err="1" smtClean="0">
                <a:solidFill>
                  <a:schemeClr val="bg1"/>
                </a:solidFill>
              </a:rPr>
              <a:t>vì</a:t>
            </a:r>
            <a:r>
              <a:rPr lang="en-US" sz="4600" dirty="0" smtClean="0">
                <a:solidFill>
                  <a:schemeClr val="bg1"/>
                </a:solidFill>
              </a:rPr>
              <a:t> </a:t>
            </a:r>
            <a:r>
              <a:rPr lang="en-US" sz="4600" dirty="0" err="1" smtClean="0">
                <a:solidFill>
                  <a:schemeClr val="bg1"/>
                </a:solidFill>
              </a:rPr>
              <a:t>hiến</a:t>
            </a:r>
            <a:r>
              <a:rPr lang="en-US" sz="4600" dirty="0" smtClean="0">
                <a:solidFill>
                  <a:schemeClr val="bg1"/>
                </a:solidFill>
              </a:rPr>
              <a:t> </a:t>
            </a:r>
            <a:r>
              <a:rPr lang="en-US" sz="4600" dirty="0" err="1" smtClean="0">
                <a:solidFill>
                  <a:schemeClr val="bg1"/>
                </a:solidFill>
              </a:rPr>
              <a:t>dâng</a:t>
            </a:r>
            <a:r>
              <a:rPr lang="en-US" sz="4600" dirty="0" smtClean="0">
                <a:solidFill>
                  <a:schemeClr val="bg1"/>
                </a:solidFill>
              </a:rPr>
              <a:t>, </a:t>
            </a:r>
            <a:r>
              <a:rPr lang="en-US" sz="4600" dirty="0" err="1" smtClean="0">
                <a:solidFill>
                  <a:schemeClr val="bg1"/>
                </a:solidFill>
              </a:rPr>
              <a:t>thì</a:t>
            </a:r>
            <a:r>
              <a:rPr lang="en-US" sz="4600" dirty="0" smtClean="0">
                <a:solidFill>
                  <a:schemeClr val="bg1"/>
                </a:solidFill>
              </a:rPr>
              <a:t> </a:t>
            </a:r>
            <a:r>
              <a:rPr lang="en-US" sz="4600" dirty="0" err="1" smtClean="0">
                <a:solidFill>
                  <a:schemeClr val="bg1"/>
                </a:solidFill>
              </a:rPr>
              <a:t>nó</a:t>
            </a:r>
            <a:r>
              <a:rPr lang="en-US" sz="4600" dirty="0" smtClean="0">
                <a:solidFill>
                  <a:schemeClr val="bg1"/>
                </a:solidFill>
              </a:rPr>
              <a:t> </a:t>
            </a:r>
            <a:r>
              <a:rPr lang="en-US" sz="4600" dirty="0" err="1" smtClean="0">
                <a:solidFill>
                  <a:schemeClr val="bg1"/>
                </a:solidFill>
              </a:rPr>
              <a:t>phát</a:t>
            </a:r>
            <a:r>
              <a:rPr lang="en-US" sz="4600" dirty="0" smtClean="0">
                <a:solidFill>
                  <a:schemeClr val="bg1"/>
                </a:solidFill>
              </a:rPr>
              <a:t> </a:t>
            </a:r>
            <a:r>
              <a:rPr lang="en-US" sz="4600" dirty="0" err="1" smtClean="0">
                <a:solidFill>
                  <a:schemeClr val="bg1"/>
                </a:solidFill>
              </a:rPr>
              <a:t>sinh</a:t>
            </a:r>
            <a:r>
              <a:rPr lang="en-US" sz="4600" dirty="0" smtClean="0">
                <a:solidFill>
                  <a:schemeClr val="bg1"/>
                </a:solidFill>
              </a:rPr>
              <a:t> </a:t>
            </a:r>
            <a:r>
              <a:rPr lang="en-US" sz="4600" dirty="0" err="1" smtClean="0">
                <a:solidFill>
                  <a:schemeClr val="bg1"/>
                </a:solidFill>
              </a:rPr>
              <a:t>ra</a:t>
            </a:r>
            <a:r>
              <a:rPr lang="en-US" sz="4600" dirty="0" smtClean="0">
                <a:solidFill>
                  <a:schemeClr val="bg1"/>
                </a:solidFill>
              </a:rPr>
              <a:t> </a:t>
            </a:r>
            <a:r>
              <a:rPr lang="en-US" sz="4600" dirty="0" err="1" smtClean="0">
                <a:solidFill>
                  <a:schemeClr val="bg1"/>
                </a:solidFill>
              </a:rPr>
              <a:t>nhiều</a:t>
            </a:r>
            <a:r>
              <a:rPr lang="en-US" sz="4600" dirty="0" smtClean="0">
                <a:solidFill>
                  <a:schemeClr val="bg1"/>
                </a:solidFill>
              </a:rPr>
              <a:t> </a:t>
            </a:r>
            <a:r>
              <a:rPr lang="en-US" sz="4600" dirty="0" err="1" smtClean="0">
                <a:solidFill>
                  <a:schemeClr val="bg1"/>
                </a:solidFill>
              </a:rPr>
              <a:t>bông</a:t>
            </a:r>
            <a:r>
              <a:rPr lang="en-US" sz="4600" dirty="0" smtClean="0">
                <a:solidFill>
                  <a:schemeClr val="bg1"/>
                </a:solidFill>
              </a:rPr>
              <a:t> </a:t>
            </a:r>
            <a:r>
              <a:rPr lang="en-US" sz="4600" dirty="0" err="1" smtClean="0">
                <a:solidFill>
                  <a:schemeClr val="bg1"/>
                </a:solidFill>
              </a:rPr>
              <a:t>hạt</a:t>
            </a:r>
            <a:r>
              <a:rPr lang="en-US" sz="4600" dirty="0" smtClean="0">
                <a:solidFill>
                  <a:schemeClr val="bg1"/>
                </a:solidFill>
              </a:rPr>
              <a:t>. </a:t>
            </a:r>
            <a:endParaRPr lang="en-US" sz="4600" b="0" u="sng" dirty="0">
              <a:solidFill>
                <a:srgbClr val="FFFF00"/>
              </a:solidFill>
              <a:effectLst/>
            </a:endParaRPr>
          </a:p>
        </p:txBody>
      </p:sp>
    </p:spTree>
    <p:extLst>
      <p:ext uri="{BB962C8B-B14F-4D97-AF65-F5344CB8AC3E}">
        <p14:creationId xmlns:p14="http://schemas.microsoft.com/office/powerpoint/2010/main" val="1993682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b="0" u="sng" dirty="0" smtClean="0">
                <a:solidFill>
                  <a:srgbClr val="FFFF00"/>
                </a:solidFill>
                <a:effectLst/>
                <a:latin typeface="+mj-lt"/>
              </a:rPr>
              <a:t>Tk1:</a:t>
            </a:r>
            <a:r>
              <a:rPr lang="en-US" sz="4800" b="0" dirty="0" smtClean="0">
                <a:solidFill>
                  <a:schemeClr val="bg1"/>
                </a:solidFill>
                <a:effectLst/>
                <a:latin typeface="+mj-lt"/>
              </a:rPr>
              <a:t> </a:t>
            </a:r>
            <a:r>
              <a:rPr lang="en-US" sz="4800" b="0" dirty="0" err="1" smtClean="0">
                <a:solidFill>
                  <a:schemeClr val="bg1"/>
                </a:solidFill>
                <a:effectLst/>
                <a:latin typeface="+mj-lt"/>
              </a:rPr>
              <a:t>Hồi</a:t>
            </a:r>
            <a:r>
              <a:rPr lang="en-US" sz="4800" b="0" dirty="0" smtClean="0">
                <a:solidFill>
                  <a:schemeClr val="bg1"/>
                </a:solidFill>
                <a:effectLst/>
                <a:latin typeface="+mj-lt"/>
              </a:rPr>
              <a:t> </a:t>
            </a:r>
            <a:r>
              <a:rPr lang="en-US" sz="4800" b="0" dirty="0" err="1" smtClean="0">
                <a:solidFill>
                  <a:schemeClr val="bg1"/>
                </a:solidFill>
                <a:effectLst/>
                <a:latin typeface="+mj-lt"/>
              </a:rPr>
              <a:t>chuông</a:t>
            </a:r>
            <a:r>
              <a:rPr lang="en-US" sz="4800" b="0" dirty="0" smtClean="0">
                <a:solidFill>
                  <a:schemeClr val="bg1"/>
                </a:solidFill>
                <a:effectLst/>
                <a:latin typeface="+mj-lt"/>
              </a:rPr>
              <a:t> </a:t>
            </a:r>
            <a:r>
              <a:rPr lang="en-US" sz="4800" b="0" dirty="0" err="1" smtClean="0">
                <a:solidFill>
                  <a:schemeClr val="bg1"/>
                </a:solidFill>
                <a:effectLst/>
                <a:latin typeface="+mj-lt"/>
              </a:rPr>
              <a:t>dứt</a:t>
            </a:r>
            <a:r>
              <a:rPr lang="en-US" sz="4800" b="0" dirty="0" smtClean="0">
                <a:solidFill>
                  <a:schemeClr val="bg1"/>
                </a:solidFill>
                <a:effectLst/>
                <a:latin typeface="+mj-lt"/>
              </a:rPr>
              <a:t> </a:t>
            </a:r>
            <a:r>
              <a:rPr lang="en-US" sz="4800" b="0" dirty="0" err="1" smtClean="0">
                <a:solidFill>
                  <a:schemeClr val="bg1"/>
                </a:solidFill>
                <a:effectLst/>
                <a:latin typeface="+mj-lt"/>
              </a:rPr>
              <a:t>tiếng</a:t>
            </a:r>
            <a:r>
              <a:rPr lang="en-US" sz="4800" b="0" dirty="0" smtClean="0">
                <a:solidFill>
                  <a:schemeClr val="bg1"/>
                </a:solidFill>
                <a:effectLst/>
                <a:latin typeface="+mj-lt"/>
              </a:rPr>
              <a:t> </a:t>
            </a:r>
            <a:r>
              <a:rPr lang="en-US" sz="4800" b="0" dirty="0" err="1" smtClean="0">
                <a:solidFill>
                  <a:schemeClr val="bg1"/>
                </a:solidFill>
                <a:effectLst/>
                <a:latin typeface="+mj-lt"/>
              </a:rPr>
              <a:t>đầu</a:t>
            </a:r>
            <a:r>
              <a:rPr lang="en-US" sz="4800" b="0" dirty="0" smtClean="0">
                <a:solidFill>
                  <a:schemeClr val="bg1"/>
                </a:solidFill>
                <a:effectLst/>
                <a:latin typeface="+mj-lt"/>
              </a:rPr>
              <a:t> </a:t>
            </a:r>
            <a:r>
              <a:rPr lang="en-US" sz="4800" b="0" dirty="0" err="1" smtClean="0">
                <a:solidFill>
                  <a:schemeClr val="bg1"/>
                </a:solidFill>
                <a:effectLst/>
                <a:latin typeface="+mj-lt"/>
              </a:rPr>
              <a:t>rơi</a:t>
            </a:r>
            <a:r>
              <a:rPr lang="en-US" sz="4800" b="0" dirty="0" smtClean="0">
                <a:solidFill>
                  <a:schemeClr val="bg1"/>
                </a:solidFill>
                <a:effectLst/>
                <a:latin typeface="+mj-lt"/>
              </a:rPr>
              <a:t> </a:t>
            </a:r>
            <a:r>
              <a:rPr lang="en-US" sz="4800" b="0" dirty="0" err="1" smtClean="0">
                <a:solidFill>
                  <a:schemeClr val="bg1"/>
                </a:solidFill>
                <a:effectLst/>
                <a:latin typeface="+mj-lt"/>
              </a:rPr>
              <a:t>chốn</a:t>
            </a:r>
            <a:r>
              <a:rPr lang="en-US" sz="4800" b="0" dirty="0" smtClean="0">
                <a:solidFill>
                  <a:schemeClr val="bg1"/>
                </a:solidFill>
                <a:effectLst/>
                <a:latin typeface="+mj-lt"/>
              </a:rPr>
              <a:t> </a:t>
            </a:r>
            <a:r>
              <a:rPr lang="en-US" sz="4800" b="0" dirty="0" err="1" smtClean="0">
                <a:solidFill>
                  <a:schemeClr val="bg1"/>
                </a:solidFill>
                <a:effectLst/>
                <a:latin typeface="+mj-lt"/>
              </a:rPr>
              <a:t>pháp</a:t>
            </a:r>
            <a:r>
              <a:rPr lang="en-US" sz="4800" b="0" dirty="0" smtClean="0">
                <a:solidFill>
                  <a:schemeClr val="bg1"/>
                </a:solidFill>
                <a:effectLst/>
                <a:latin typeface="+mj-lt"/>
              </a:rPr>
              <a:t> </a:t>
            </a:r>
            <a:r>
              <a:rPr lang="en-US" sz="4800" b="0" dirty="0" err="1" smtClean="0">
                <a:solidFill>
                  <a:schemeClr val="bg1"/>
                </a:solidFill>
                <a:effectLst/>
                <a:latin typeface="+mj-lt"/>
              </a:rPr>
              <a:t>trường</a:t>
            </a:r>
            <a:r>
              <a:rPr lang="en-US" sz="4800" b="0" dirty="0" smtClean="0">
                <a:solidFill>
                  <a:schemeClr val="bg1"/>
                </a:solidFill>
                <a:effectLst/>
                <a:latin typeface="+mj-lt"/>
              </a:rPr>
              <a:t>. </a:t>
            </a:r>
            <a:r>
              <a:rPr lang="en-US" sz="4800" b="0" dirty="0" err="1" smtClean="0">
                <a:solidFill>
                  <a:schemeClr val="bg1"/>
                </a:solidFill>
                <a:effectLst/>
                <a:latin typeface="+mj-lt"/>
              </a:rPr>
              <a:t>Hồn</a:t>
            </a:r>
            <a:r>
              <a:rPr lang="en-US" sz="4800" b="0" dirty="0" smtClean="0">
                <a:solidFill>
                  <a:schemeClr val="bg1"/>
                </a:solidFill>
                <a:effectLst/>
                <a:latin typeface="+mj-lt"/>
              </a:rPr>
              <a:t> </a:t>
            </a:r>
            <a:r>
              <a:rPr lang="en-US" sz="4800" b="0" dirty="0" err="1" smtClean="0">
                <a:solidFill>
                  <a:schemeClr val="bg1"/>
                </a:solidFill>
                <a:effectLst/>
                <a:latin typeface="+mj-lt"/>
              </a:rPr>
              <a:t>thiêng</a:t>
            </a:r>
            <a:r>
              <a:rPr lang="en-US" sz="4800" b="0" dirty="0" smtClean="0">
                <a:solidFill>
                  <a:schemeClr val="bg1"/>
                </a:solidFill>
                <a:effectLst/>
                <a:latin typeface="+mj-lt"/>
              </a:rPr>
              <a:t> </a:t>
            </a:r>
            <a:r>
              <a:rPr lang="en-US" sz="4800" b="0" dirty="0" err="1" smtClean="0">
                <a:solidFill>
                  <a:schemeClr val="bg1"/>
                </a:solidFill>
                <a:effectLst/>
                <a:latin typeface="+mj-lt"/>
              </a:rPr>
              <a:t>lâng</a:t>
            </a:r>
            <a:r>
              <a:rPr lang="en-US" sz="4800" b="0" dirty="0" smtClean="0">
                <a:solidFill>
                  <a:schemeClr val="bg1"/>
                </a:solidFill>
                <a:effectLst/>
                <a:latin typeface="+mj-lt"/>
              </a:rPr>
              <a:t> </a:t>
            </a:r>
            <a:r>
              <a:rPr lang="en-US" sz="4800" b="0" dirty="0" err="1" smtClean="0">
                <a:solidFill>
                  <a:schemeClr val="bg1"/>
                </a:solidFill>
                <a:effectLst/>
                <a:latin typeface="+mj-lt"/>
              </a:rPr>
              <a:t>lâng</a:t>
            </a:r>
            <a:r>
              <a:rPr lang="en-US" sz="4800" b="0" dirty="0" smtClean="0">
                <a:solidFill>
                  <a:schemeClr val="bg1"/>
                </a:solidFill>
                <a:effectLst/>
                <a:latin typeface="+mj-lt"/>
              </a:rPr>
              <a:t> </a:t>
            </a:r>
            <a:r>
              <a:rPr lang="en-US" sz="4800" b="0" dirty="0" err="1" smtClean="0">
                <a:solidFill>
                  <a:schemeClr val="bg1"/>
                </a:solidFill>
                <a:effectLst/>
                <a:latin typeface="+mj-lt"/>
              </a:rPr>
              <a:t>về</a:t>
            </a:r>
            <a:r>
              <a:rPr lang="en-US" sz="4800" b="0" dirty="0" smtClean="0">
                <a:solidFill>
                  <a:schemeClr val="bg1"/>
                </a:solidFill>
                <a:effectLst/>
                <a:latin typeface="+mj-lt"/>
              </a:rPr>
              <a:t> </a:t>
            </a:r>
            <a:r>
              <a:rPr lang="en-US" sz="4800" b="0" dirty="0" err="1" smtClean="0">
                <a:solidFill>
                  <a:schemeClr val="bg1"/>
                </a:solidFill>
                <a:effectLst/>
                <a:latin typeface="+mj-lt"/>
              </a:rPr>
              <a:t>Thiên</a:t>
            </a:r>
            <a:r>
              <a:rPr lang="en-US" sz="4800" b="0" dirty="0" smtClean="0">
                <a:solidFill>
                  <a:schemeClr val="bg1"/>
                </a:solidFill>
                <a:effectLst/>
                <a:latin typeface="+mj-lt"/>
              </a:rPr>
              <a:t> </a:t>
            </a:r>
            <a:r>
              <a:rPr lang="en-US" sz="4800" b="0" dirty="0" err="1" smtClean="0">
                <a:solidFill>
                  <a:schemeClr val="bg1"/>
                </a:solidFill>
                <a:effectLst/>
                <a:latin typeface="+mj-lt"/>
              </a:rPr>
              <a:t>Quốc</a:t>
            </a:r>
            <a:r>
              <a:rPr lang="en-US" sz="4800" b="0" dirty="0" smtClean="0">
                <a:solidFill>
                  <a:schemeClr val="bg1"/>
                </a:solidFill>
                <a:effectLst/>
                <a:latin typeface="+mj-lt"/>
              </a:rPr>
              <a:t> </a:t>
            </a:r>
            <a:r>
              <a:rPr lang="en-US" sz="4800" b="0" dirty="0" err="1" smtClean="0">
                <a:solidFill>
                  <a:schemeClr val="bg1"/>
                </a:solidFill>
                <a:effectLst/>
                <a:latin typeface="+mj-lt"/>
              </a:rPr>
              <a:t>xa</a:t>
            </a:r>
            <a:r>
              <a:rPr lang="en-US" sz="4800" b="0" dirty="0" smtClean="0">
                <a:solidFill>
                  <a:schemeClr val="bg1"/>
                </a:solidFill>
                <a:effectLst/>
                <a:latin typeface="+mj-lt"/>
              </a:rPr>
              <a:t> </a:t>
            </a:r>
            <a:r>
              <a:rPr lang="en-US" sz="4800" b="0" dirty="0" err="1" smtClean="0">
                <a:solidFill>
                  <a:schemeClr val="bg1"/>
                </a:solidFill>
                <a:effectLst/>
                <a:latin typeface="+mj-lt"/>
              </a:rPr>
              <a:t>vời</a:t>
            </a:r>
            <a:r>
              <a:rPr lang="en-US" sz="4800" b="0" dirty="0" smtClean="0">
                <a:solidFill>
                  <a:schemeClr val="bg1"/>
                </a:solidFill>
                <a:effectLst/>
                <a:latin typeface="+mj-lt"/>
              </a:rPr>
              <a:t>. </a:t>
            </a:r>
            <a:r>
              <a:rPr lang="en-US" sz="4800" b="0" dirty="0" err="1" smtClean="0">
                <a:solidFill>
                  <a:schemeClr val="bg1"/>
                </a:solidFill>
                <a:effectLst/>
                <a:latin typeface="+mj-lt"/>
              </a:rPr>
              <a:t>Từ</a:t>
            </a:r>
            <a:r>
              <a:rPr lang="en-US" sz="4800" b="0" dirty="0" smtClean="0">
                <a:solidFill>
                  <a:schemeClr val="bg1"/>
                </a:solidFill>
                <a:effectLst/>
                <a:latin typeface="+mj-lt"/>
              </a:rPr>
              <a:t> nay </a:t>
            </a:r>
            <a:r>
              <a:rPr lang="en-US" sz="4800" b="0" dirty="0" err="1" smtClean="0">
                <a:solidFill>
                  <a:schemeClr val="bg1"/>
                </a:solidFill>
                <a:effectLst/>
                <a:latin typeface="+mj-lt"/>
              </a:rPr>
              <a:t>thôi</a:t>
            </a:r>
            <a:r>
              <a:rPr lang="en-US" sz="4800" b="0" dirty="0" smtClean="0">
                <a:solidFill>
                  <a:schemeClr val="bg1"/>
                </a:solidFill>
                <a:effectLst/>
                <a:latin typeface="+mj-lt"/>
              </a:rPr>
              <a:t> </a:t>
            </a:r>
            <a:r>
              <a:rPr lang="en-US" sz="4800" b="0" dirty="0" err="1" smtClean="0">
                <a:solidFill>
                  <a:schemeClr val="bg1"/>
                </a:solidFill>
                <a:effectLst/>
                <a:latin typeface="+mj-lt"/>
              </a:rPr>
              <a:t>những</a:t>
            </a:r>
            <a:r>
              <a:rPr lang="en-US" sz="4800" b="0" dirty="0" smtClean="0">
                <a:solidFill>
                  <a:schemeClr val="bg1"/>
                </a:solidFill>
                <a:effectLst/>
                <a:latin typeface="+mj-lt"/>
              </a:rPr>
              <a:t> </a:t>
            </a:r>
            <a:r>
              <a:rPr lang="en-US" sz="4800" b="0" dirty="0" err="1" smtClean="0">
                <a:solidFill>
                  <a:schemeClr val="bg1"/>
                </a:solidFill>
                <a:effectLst/>
                <a:latin typeface="+mj-lt"/>
              </a:rPr>
              <a:t>ngày</a:t>
            </a:r>
            <a:r>
              <a:rPr lang="en-US" sz="4800" b="0" dirty="0" smtClean="0">
                <a:solidFill>
                  <a:schemeClr val="bg1"/>
                </a:solidFill>
                <a:effectLst/>
                <a:latin typeface="+mj-lt"/>
              </a:rPr>
              <a:t> </a:t>
            </a:r>
            <a:r>
              <a:rPr lang="en-US" sz="4800" b="0" dirty="0" err="1" smtClean="0">
                <a:solidFill>
                  <a:schemeClr val="bg1"/>
                </a:solidFill>
                <a:effectLst/>
                <a:latin typeface="+mj-lt"/>
              </a:rPr>
              <a:t>tân</a:t>
            </a:r>
            <a:r>
              <a:rPr lang="en-US" sz="4800" b="0" dirty="0" smtClean="0">
                <a:solidFill>
                  <a:schemeClr val="bg1"/>
                </a:solidFill>
                <a:effectLst/>
                <a:latin typeface="+mj-lt"/>
              </a:rPr>
              <a:t> </a:t>
            </a:r>
            <a:r>
              <a:rPr lang="en-US" sz="4800" b="0" dirty="0" err="1" smtClean="0">
                <a:solidFill>
                  <a:schemeClr val="bg1"/>
                </a:solidFill>
                <a:effectLst/>
                <a:latin typeface="+mj-lt"/>
              </a:rPr>
              <a:t>khổ</a:t>
            </a:r>
            <a:r>
              <a:rPr lang="en-US" sz="4800" b="0" dirty="0" smtClean="0">
                <a:solidFill>
                  <a:schemeClr val="bg1"/>
                </a:solidFill>
                <a:effectLst/>
                <a:latin typeface="+mj-lt"/>
              </a:rPr>
              <a:t> u </a:t>
            </a:r>
            <a:r>
              <a:rPr lang="en-US" sz="4800" b="0" dirty="0" err="1" smtClean="0">
                <a:solidFill>
                  <a:schemeClr val="bg1"/>
                </a:solidFill>
                <a:effectLst/>
                <a:latin typeface="+mj-lt"/>
              </a:rPr>
              <a:t>buồn</a:t>
            </a:r>
            <a:r>
              <a:rPr lang="en-US" sz="4800" b="0" dirty="0" smtClean="0">
                <a:solidFill>
                  <a:schemeClr val="bg1"/>
                </a:solidFill>
                <a:effectLst/>
                <a:latin typeface="+mj-lt"/>
              </a:rPr>
              <a:t>. </a:t>
            </a:r>
            <a:r>
              <a:rPr lang="en-US" sz="4800" b="0" dirty="0" err="1" smtClean="0">
                <a:solidFill>
                  <a:schemeClr val="bg1"/>
                </a:solidFill>
                <a:effectLst/>
                <a:latin typeface="+mj-lt"/>
              </a:rPr>
              <a:t>Về</a:t>
            </a:r>
            <a:r>
              <a:rPr lang="en-US" sz="4800" b="0" dirty="0" smtClean="0">
                <a:solidFill>
                  <a:schemeClr val="bg1"/>
                </a:solidFill>
                <a:effectLst/>
                <a:latin typeface="+mj-lt"/>
              </a:rPr>
              <a:t> </a:t>
            </a:r>
            <a:r>
              <a:rPr lang="en-US" sz="4800" b="0" dirty="0" err="1" smtClean="0">
                <a:solidFill>
                  <a:schemeClr val="bg1"/>
                </a:solidFill>
                <a:effectLst/>
                <a:latin typeface="+mj-lt"/>
              </a:rPr>
              <a:t>quê</a:t>
            </a:r>
            <a:r>
              <a:rPr lang="en-US" sz="4800" b="0" dirty="0" smtClean="0">
                <a:solidFill>
                  <a:schemeClr val="bg1"/>
                </a:solidFill>
                <a:effectLst/>
                <a:latin typeface="+mj-lt"/>
              </a:rPr>
              <a:t> </a:t>
            </a:r>
            <a:r>
              <a:rPr lang="en-US" sz="4800" b="0" dirty="0" err="1" smtClean="0">
                <a:solidFill>
                  <a:schemeClr val="bg1"/>
                </a:solidFill>
                <a:effectLst/>
                <a:latin typeface="+mj-lt"/>
              </a:rPr>
              <a:t>phúc</a:t>
            </a:r>
            <a:r>
              <a:rPr lang="en-US" sz="4800" b="0" dirty="0" smtClean="0">
                <a:solidFill>
                  <a:schemeClr val="bg1"/>
                </a:solidFill>
                <a:effectLst/>
                <a:latin typeface="+mj-lt"/>
              </a:rPr>
              <a:t> </a:t>
            </a:r>
            <a:r>
              <a:rPr lang="en-US" sz="4800" b="0" dirty="0" err="1" smtClean="0">
                <a:solidFill>
                  <a:schemeClr val="bg1"/>
                </a:solidFill>
                <a:effectLst/>
                <a:latin typeface="+mj-lt"/>
              </a:rPr>
              <a:t>vinh</a:t>
            </a:r>
            <a:r>
              <a:rPr lang="en-US" sz="4800" b="0" dirty="0" smtClean="0">
                <a:solidFill>
                  <a:schemeClr val="bg1"/>
                </a:solidFill>
                <a:effectLst/>
                <a:latin typeface="+mj-lt"/>
              </a:rPr>
              <a:t> </a:t>
            </a:r>
            <a:r>
              <a:rPr lang="en-US" sz="4800" b="0" dirty="0" err="1" smtClean="0">
                <a:solidFill>
                  <a:schemeClr val="bg1"/>
                </a:solidFill>
                <a:effectLst/>
                <a:latin typeface="+mj-lt"/>
              </a:rPr>
              <a:t>hưởng</a:t>
            </a:r>
            <a:r>
              <a:rPr lang="en-US" sz="4800" b="0" dirty="0" smtClean="0">
                <a:solidFill>
                  <a:schemeClr val="bg1"/>
                </a:solidFill>
                <a:effectLst/>
                <a:latin typeface="+mj-lt"/>
              </a:rPr>
              <a:t> </a:t>
            </a:r>
            <a:r>
              <a:rPr lang="en-US" sz="4800" b="0" dirty="0" err="1" smtClean="0">
                <a:solidFill>
                  <a:schemeClr val="bg1"/>
                </a:solidFill>
                <a:effectLst/>
                <a:latin typeface="+mj-lt"/>
              </a:rPr>
              <a:t>nhan</a:t>
            </a:r>
            <a:r>
              <a:rPr lang="en-US" sz="4800" b="0" dirty="0" smtClean="0">
                <a:solidFill>
                  <a:schemeClr val="bg1"/>
                </a:solidFill>
                <a:effectLst/>
                <a:latin typeface="+mj-lt"/>
              </a:rPr>
              <a:t> </a:t>
            </a:r>
            <a:r>
              <a:rPr lang="en-US" sz="4800" b="0" dirty="0" err="1" smtClean="0">
                <a:solidFill>
                  <a:schemeClr val="bg1"/>
                </a:solidFill>
                <a:effectLst/>
                <a:latin typeface="+mj-lt"/>
              </a:rPr>
              <a:t>Chúa</a:t>
            </a:r>
            <a:r>
              <a:rPr lang="en-US" sz="4800" b="0" dirty="0" smtClean="0">
                <a:solidFill>
                  <a:schemeClr val="bg1"/>
                </a:solidFill>
                <a:effectLst/>
                <a:latin typeface="+mj-lt"/>
              </a:rPr>
              <a:t> </a:t>
            </a:r>
            <a:r>
              <a:rPr lang="en-US" sz="4800" b="0" dirty="0" err="1" smtClean="0">
                <a:solidFill>
                  <a:schemeClr val="bg1"/>
                </a:solidFill>
                <a:effectLst/>
                <a:latin typeface="+mj-lt"/>
              </a:rPr>
              <a:t>muôn</a:t>
            </a:r>
            <a:r>
              <a:rPr lang="en-US" sz="4800" b="0" dirty="0" smtClean="0">
                <a:solidFill>
                  <a:schemeClr val="bg1"/>
                </a:solidFill>
                <a:effectLst/>
                <a:latin typeface="+mj-lt"/>
              </a:rPr>
              <a:t> </a:t>
            </a:r>
            <a:r>
              <a:rPr lang="en-US" sz="4800" b="0" dirty="0" err="1" smtClean="0">
                <a:solidFill>
                  <a:schemeClr val="bg1"/>
                </a:solidFill>
                <a:effectLst/>
                <a:latin typeface="+mj-lt"/>
              </a:rPr>
              <a:t>đời</a:t>
            </a:r>
            <a:r>
              <a:rPr lang="en-US" sz="4800" b="0" dirty="0" smtClean="0">
                <a:solidFill>
                  <a:schemeClr val="bg1"/>
                </a:solidFill>
                <a:effectLst/>
                <a:latin typeface="+mj-lt"/>
              </a:rPr>
              <a:t>. </a:t>
            </a:r>
            <a:endParaRPr lang="en-US" sz="4800" b="0" u="sng" dirty="0">
              <a:solidFill>
                <a:srgbClr val="FFFF00"/>
              </a:solidFill>
              <a:effectLst/>
              <a:latin typeface="+mj-lt"/>
            </a:endParaRPr>
          </a:p>
        </p:txBody>
      </p:sp>
    </p:spTree>
    <p:extLst>
      <p:ext uri="{BB962C8B-B14F-4D97-AF65-F5344CB8AC3E}">
        <p14:creationId xmlns:p14="http://schemas.microsoft.com/office/powerpoint/2010/main" val="13176261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500" u="sng" dirty="0" err="1" smtClean="0">
                <a:solidFill>
                  <a:srgbClr val="FFFF00"/>
                </a:solidFill>
              </a:rPr>
              <a:t>Đk</a:t>
            </a:r>
            <a:r>
              <a:rPr lang="en-US" sz="5500" b="0" u="sng" dirty="0" smtClean="0">
                <a:solidFill>
                  <a:srgbClr val="FFFF00"/>
                </a:solidFill>
                <a:effectLst/>
              </a:rPr>
              <a:t>:</a:t>
            </a:r>
            <a:r>
              <a:rPr lang="en-US" sz="5500" b="0" dirty="0" smtClean="0">
                <a:solidFill>
                  <a:schemeClr val="bg1"/>
                </a:solidFill>
                <a:effectLst/>
              </a:rPr>
              <a:t> </a:t>
            </a:r>
            <a:r>
              <a:rPr lang="en-US" sz="5500" b="0" dirty="0" err="1" smtClean="0">
                <a:solidFill>
                  <a:schemeClr val="bg1"/>
                </a:solidFill>
                <a:effectLst/>
              </a:rPr>
              <a:t>Vạn</a:t>
            </a:r>
            <a:r>
              <a:rPr lang="en-US" sz="5500" b="0" dirty="0" smtClean="0">
                <a:solidFill>
                  <a:schemeClr val="bg1"/>
                </a:solidFill>
                <a:effectLst/>
              </a:rPr>
              <a:t> </a:t>
            </a:r>
            <a:r>
              <a:rPr lang="en-US" sz="5500" b="0" dirty="0" err="1" smtClean="0">
                <a:solidFill>
                  <a:schemeClr val="bg1"/>
                </a:solidFill>
                <a:effectLst/>
              </a:rPr>
              <a:t>lạy</a:t>
            </a:r>
            <a:r>
              <a:rPr lang="en-US" sz="5500" b="0" dirty="0" smtClean="0">
                <a:solidFill>
                  <a:schemeClr val="bg1"/>
                </a:solidFill>
                <a:effectLst/>
              </a:rPr>
              <a:t> </a:t>
            </a:r>
            <a:r>
              <a:rPr lang="en-US" sz="5500" b="0" dirty="0" err="1" smtClean="0">
                <a:solidFill>
                  <a:schemeClr val="bg1"/>
                </a:solidFill>
                <a:effectLst/>
              </a:rPr>
              <a:t>Chúa</a:t>
            </a:r>
            <a:r>
              <a:rPr lang="en-US" sz="5500" b="0" dirty="0" smtClean="0">
                <a:solidFill>
                  <a:schemeClr val="bg1"/>
                </a:solidFill>
                <a:effectLst/>
              </a:rPr>
              <a:t> con </a:t>
            </a:r>
            <a:r>
              <a:rPr lang="en-US" sz="5500" b="0" dirty="0" err="1" smtClean="0">
                <a:solidFill>
                  <a:schemeClr val="bg1"/>
                </a:solidFill>
                <a:effectLst/>
              </a:rPr>
              <a:t>biết</a:t>
            </a:r>
            <a:r>
              <a:rPr lang="en-US" sz="5500" b="0" dirty="0" smtClean="0">
                <a:solidFill>
                  <a:schemeClr val="bg1"/>
                </a:solidFill>
                <a:effectLst/>
              </a:rPr>
              <a:t> </a:t>
            </a:r>
            <a:r>
              <a:rPr lang="en-US" sz="5500" b="0" dirty="0" err="1" smtClean="0">
                <a:solidFill>
                  <a:schemeClr val="bg1"/>
                </a:solidFill>
                <a:effectLst/>
              </a:rPr>
              <a:t>thế</a:t>
            </a:r>
            <a:r>
              <a:rPr lang="en-US" sz="5500" b="0" dirty="0" smtClean="0">
                <a:solidFill>
                  <a:schemeClr val="bg1"/>
                </a:solidFill>
                <a:effectLst/>
              </a:rPr>
              <a:t> </a:t>
            </a:r>
            <a:r>
              <a:rPr lang="en-US" sz="5500" b="0" dirty="0" err="1" smtClean="0">
                <a:solidFill>
                  <a:schemeClr val="bg1"/>
                </a:solidFill>
                <a:effectLst/>
              </a:rPr>
              <a:t>và</a:t>
            </a:r>
            <a:r>
              <a:rPr lang="en-US" sz="5500" b="0" dirty="0" smtClean="0">
                <a:solidFill>
                  <a:schemeClr val="bg1"/>
                </a:solidFill>
                <a:effectLst/>
              </a:rPr>
              <a:t> con </a:t>
            </a:r>
            <a:r>
              <a:rPr lang="en-US" sz="5500" b="0" dirty="0" err="1" smtClean="0">
                <a:solidFill>
                  <a:schemeClr val="bg1"/>
                </a:solidFill>
                <a:effectLst/>
              </a:rPr>
              <a:t>muốn</a:t>
            </a:r>
            <a:r>
              <a:rPr lang="en-US" sz="5500" b="0" dirty="0" smtClean="0">
                <a:solidFill>
                  <a:schemeClr val="bg1"/>
                </a:solidFill>
                <a:effectLst/>
              </a:rPr>
              <a:t> con </a:t>
            </a:r>
            <a:r>
              <a:rPr lang="en-US" sz="5500" b="0" dirty="0" err="1" smtClean="0">
                <a:solidFill>
                  <a:schemeClr val="bg1"/>
                </a:solidFill>
                <a:effectLst/>
              </a:rPr>
              <a:t>chết</a:t>
            </a:r>
            <a:r>
              <a:rPr lang="en-US" sz="5500" b="0" dirty="0" smtClean="0">
                <a:solidFill>
                  <a:schemeClr val="bg1"/>
                </a:solidFill>
                <a:effectLst/>
              </a:rPr>
              <a:t> </a:t>
            </a:r>
            <a:r>
              <a:rPr lang="en-US" sz="5500" b="0" dirty="0" err="1" smtClean="0">
                <a:solidFill>
                  <a:schemeClr val="bg1"/>
                </a:solidFill>
                <a:effectLst/>
              </a:rPr>
              <a:t>đi</a:t>
            </a:r>
            <a:r>
              <a:rPr lang="en-US" sz="5500" b="0" dirty="0" smtClean="0">
                <a:solidFill>
                  <a:schemeClr val="bg1"/>
                </a:solidFill>
                <a:effectLst/>
              </a:rPr>
              <a:t> </a:t>
            </a:r>
            <a:r>
              <a:rPr lang="en-US" sz="5500" b="0" dirty="0" err="1" smtClean="0">
                <a:solidFill>
                  <a:schemeClr val="bg1"/>
                </a:solidFill>
                <a:effectLst/>
              </a:rPr>
              <a:t>như</a:t>
            </a:r>
            <a:r>
              <a:rPr lang="en-US" sz="5500" b="0" dirty="0" smtClean="0">
                <a:solidFill>
                  <a:schemeClr val="bg1"/>
                </a:solidFill>
                <a:effectLst/>
              </a:rPr>
              <a:t> </a:t>
            </a:r>
            <a:r>
              <a:rPr lang="en-US" sz="5500" b="0" dirty="0" err="1" smtClean="0">
                <a:solidFill>
                  <a:schemeClr val="bg1"/>
                </a:solidFill>
                <a:effectLst/>
              </a:rPr>
              <a:t>hạt</a:t>
            </a:r>
            <a:r>
              <a:rPr lang="en-US" sz="5500" b="0" dirty="0" smtClean="0">
                <a:solidFill>
                  <a:schemeClr val="bg1"/>
                </a:solidFill>
                <a:effectLst/>
              </a:rPr>
              <a:t> </a:t>
            </a:r>
            <a:r>
              <a:rPr lang="en-US" sz="5500" b="0" dirty="0" err="1" smtClean="0">
                <a:solidFill>
                  <a:schemeClr val="bg1"/>
                </a:solidFill>
                <a:effectLst/>
              </a:rPr>
              <a:t>lúa</a:t>
            </a:r>
            <a:r>
              <a:rPr lang="en-US" sz="5500" b="0" dirty="0" smtClean="0">
                <a:solidFill>
                  <a:schemeClr val="bg1"/>
                </a:solidFill>
                <a:effectLst/>
              </a:rPr>
              <a:t> </a:t>
            </a:r>
            <a:r>
              <a:rPr lang="en-US" sz="5500" b="0" dirty="0" err="1" smtClean="0">
                <a:solidFill>
                  <a:schemeClr val="bg1"/>
                </a:solidFill>
                <a:effectLst/>
              </a:rPr>
              <a:t>mì</a:t>
            </a:r>
            <a:r>
              <a:rPr lang="en-US" sz="5500" b="0" dirty="0" smtClean="0">
                <a:solidFill>
                  <a:schemeClr val="bg1"/>
                </a:solidFill>
                <a:effectLst/>
              </a:rPr>
              <a:t>. </a:t>
            </a:r>
            <a:r>
              <a:rPr lang="en-US" sz="5500" b="0" dirty="0" err="1" smtClean="0">
                <a:solidFill>
                  <a:schemeClr val="bg1"/>
                </a:solidFill>
                <a:effectLst/>
              </a:rPr>
              <a:t>Tình</a:t>
            </a:r>
            <a:r>
              <a:rPr lang="en-US" sz="5500" b="0" dirty="0" smtClean="0">
                <a:solidFill>
                  <a:schemeClr val="bg1"/>
                </a:solidFill>
                <a:effectLst/>
              </a:rPr>
              <a:t> </a:t>
            </a:r>
            <a:r>
              <a:rPr lang="en-US" sz="5500" b="0" dirty="0" err="1" smtClean="0">
                <a:solidFill>
                  <a:schemeClr val="bg1"/>
                </a:solidFill>
                <a:effectLst/>
              </a:rPr>
              <a:t>thập</a:t>
            </a:r>
            <a:r>
              <a:rPr lang="en-US" sz="5500" b="0" dirty="0" smtClean="0">
                <a:solidFill>
                  <a:schemeClr val="bg1"/>
                </a:solidFill>
                <a:effectLst/>
              </a:rPr>
              <a:t> </a:t>
            </a:r>
            <a:r>
              <a:rPr lang="en-US" sz="5500" b="0" dirty="0" err="1" smtClean="0">
                <a:solidFill>
                  <a:schemeClr val="bg1"/>
                </a:solidFill>
                <a:effectLst/>
              </a:rPr>
              <a:t>giá</a:t>
            </a:r>
            <a:r>
              <a:rPr lang="en-US" sz="5500" b="0" dirty="0" smtClean="0">
                <a:solidFill>
                  <a:schemeClr val="bg1"/>
                </a:solidFill>
                <a:effectLst/>
              </a:rPr>
              <a:t> </a:t>
            </a:r>
            <a:r>
              <a:rPr lang="en-US" sz="5500" b="0" dirty="0" err="1" smtClean="0">
                <a:solidFill>
                  <a:schemeClr val="bg1"/>
                </a:solidFill>
                <a:effectLst/>
              </a:rPr>
              <a:t>ngày</a:t>
            </a:r>
            <a:r>
              <a:rPr lang="en-US" sz="5500" b="0" dirty="0" smtClean="0">
                <a:solidFill>
                  <a:schemeClr val="bg1"/>
                </a:solidFill>
                <a:effectLst/>
              </a:rPr>
              <a:t> </a:t>
            </a:r>
            <a:r>
              <a:rPr lang="en-US" sz="5500" b="0" dirty="0" err="1" smtClean="0">
                <a:solidFill>
                  <a:schemeClr val="bg1"/>
                </a:solidFill>
                <a:effectLst/>
              </a:rPr>
              <a:t>xưa</a:t>
            </a:r>
            <a:r>
              <a:rPr lang="en-US" sz="5500" b="0" dirty="0" smtClean="0">
                <a:solidFill>
                  <a:schemeClr val="bg1"/>
                </a:solidFill>
                <a:effectLst/>
              </a:rPr>
              <a:t> </a:t>
            </a:r>
            <a:r>
              <a:rPr lang="en-US" sz="5500" b="0" dirty="0" err="1" smtClean="0">
                <a:solidFill>
                  <a:schemeClr val="bg1"/>
                </a:solidFill>
                <a:effectLst/>
              </a:rPr>
              <a:t>ấu</a:t>
            </a:r>
            <a:r>
              <a:rPr lang="en-US" sz="5500" b="0" dirty="0" smtClean="0">
                <a:solidFill>
                  <a:schemeClr val="bg1"/>
                </a:solidFill>
                <a:effectLst/>
              </a:rPr>
              <a:t> </a:t>
            </a:r>
            <a:r>
              <a:rPr lang="en-US" sz="5500" b="0" dirty="0" err="1" smtClean="0">
                <a:solidFill>
                  <a:schemeClr val="bg1"/>
                </a:solidFill>
                <a:effectLst/>
              </a:rPr>
              <a:t>của</a:t>
            </a:r>
            <a:r>
              <a:rPr lang="en-US" sz="5500" b="0" dirty="0" smtClean="0">
                <a:solidFill>
                  <a:schemeClr val="bg1"/>
                </a:solidFill>
                <a:effectLst/>
              </a:rPr>
              <a:t> </a:t>
            </a:r>
            <a:r>
              <a:rPr lang="en-US" sz="5500" b="0" dirty="0" err="1" smtClean="0">
                <a:solidFill>
                  <a:schemeClr val="bg1"/>
                </a:solidFill>
                <a:effectLst/>
              </a:rPr>
              <a:t>Thầy</a:t>
            </a:r>
            <a:r>
              <a:rPr lang="en-US" sz="5500" b="0" dirty="0" smtClean="0">
                <a:solidFill>
                  <a:schemeClr val="bg1"/>
                </a:solidFill>
                <a:effectLst/>
              </a:rPr>
              <a:t> </a:t>
            </a:r>
            <a:r>
              <a:rPr lang="en-US" sz="5500" b="0" dirty="0" err="1" smtClean="0">
                <a:solidFill>
                  <a:schemeClr val="bg1"/>
                </a:solidFill>
                <a:effectLst/>
              </a:rPr>
              <a:t>chí</a:t>
            </a:r>
            <a:r>
              <a:rPr lang="en-US" sz="5500" b="0" dirty="0" smtClean="0">
                <a:solidFill>
                  <a:schemeClr val="bg1"/>
                </a:solidFill>
                <a:effectLst/>
              </a:rPr>
              <a:t> </a:t>
            </a:r>
            <a:r>
              <a:rPr lang="en-US" sz="5500" b="0" dirty="0" err="1" smtClean="0">
                <a:solidFill>
                  <a:schemeClr val="bg1"/>
                </a:solidFill>
                <a:effectLst/>
              </a:rPr>
              <a:t>thánh</a:t>
            </a:r>
            <a:r>
              <a:rPr lang="en-US" sz="5500" b="0" dirty="0" smtClean="0">
                <a:solidFill>
                  <a:schemeClr val="bg1"/>
                </a:solidFill>
                <a:effectLst/>
              </a:rPr>
              <a:t> </a:t>
            </a:r>
            <a:r>
              <a:rPr lang="en-US" sz="5500" b="0" dirty="0" err="1" smtClean="0">
                <a:solidFill>
                  <a:schemeClr val="bg1"/>
                </a:solidFill>
                <a:effectLst/>
              </a:rPr>
              <a:t>xin</a:t>
            </a:r>
            <a:r>
              <a:rPr lang="en-US" sz="5500" b="0" dirty="0" smtClean="0">
                <a:solidFill>
                  <a:schemeClr val="bg1"/>
                </a:solidFill>
                <a:effectLst/>
              </a:rPr>
              <a:t> </a:t>
            </a:r>
            <a:r>
              <a:rPr lang="en-US" sz="5500" b="0" dirty="0" err="1" smtClean="0">
                <a:solidFill>
                  <a:schemeClr val="bg1"/>
                </a:solidFill>
                <a:effectLst/>
              </a:rPr>
              <a:t>thắp</a:t>
            </a:r>
            <a:r>
              <a:rPr lang="en-US" sz="5500" b="0" dirty="0" smtClean="0">
                <a:solidFill>
                  <a:schemeClr val="bg1"/>
                </a:solidFill>
                <a:effectLst/>
              </a:rPr>
              <a:t> </a:t>
            </a:r>
            <a:r>
              <a:rPr lang="en-US" sz="5500" b="0" dirty="0" err="1" smtClean="0">
                <a:solidFill>
                  <a:schemeClr val="bg1"/>
                </a:solidFill>
                <a:effectLst/>
              </a:rPr>
              <a:t>lên</a:t>
            </a:r>
            <a:r>
              <a:rPr lang="en-US" sz="5500" b="0" dirty="0" smtClean="0">
                <a:solidFill>
                  <a:schemeClr val="bg1"/>
                </a:solidFill>
                <a:effectLst/>
              </a:rPr>
              <a:t> </a:t>
            </a:r>
            <a:r>
              <a:rPr lang="en-US" sz="5500" b="0" dirty="0" err="1" smtClean="0">
                <a:solidFill>
                  <a:schemeClr val="bg1"/>
                </a:solidFill>
                <a:effectLst/>
              </a:rPr>
              <a:t>trong</a:t>
            </a:r>
            <a:r>
              <a:rPr lang="en-US" sz="5500" b="0" dirty="0" smtClean="0">
                <a:solidFill>
                  <a:schemeClr val="bg1"/>
                </a:solidFill>
                <a:effectLst/>
              </a:rPr>
              <a:t> con </a:t>
            </a:r>
            <a:r>
              <a:rPr lang="en-US" sz="5500" b="0" dirty="0" err="1" smtClean="0">
                <a:solidFill>
                  <a:schemeClr val="bg1"/>
                </a:solidFill>
                <a:effectLst/>
              </a:rPr>
              <a:t>tim</a:t>
            </a:r>
            <a:r>
              <a:rPr lang="en-US" sz="5500" b="0" dirty="0" smtClean="0">
                <a:solidFill>
                  <a:schemeClr val="bg1"/>
                </a:solidFill>
                <a:effectLst/>
              </a:rPr>
              <a:t> con</a:t>
            </a:r>
            <a:endParaRPr lang="en-US" sz="5500" b="0" u="sng" dirty="0">
              <a:solidFill>
                <a:srgbClr val="FFFF00"/>
              </a:solidFill>
              <a:effectLst/>
            </a:endParaRPr>
          </a:p>
        </p:txBody>
      </p:sp>
    </p:spTree>
    <p:extLst>
      <p:ext uri="{BB962C8B-B14F-4D97-AF65-F5344CB8AC3E}">
        <p14:creationId xmlns:p14="http://schemas.microsoft.com/office/powerpoint/2010/main" val="18439102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u="sng" dirty="0" smtClean="0">
                <a:solidFill>
                  <a:srgbClr val="FFFF00"/>
                </a:solidFill>
              </a:rPr>
              <a:t>**</a:t>
            </a:r>
            <a:r>
              <a:rPr lang="en-US" sz="5400" b="0" u="sng" dirty="0" smtClean="0">
                <a:solidFill>
                  <a:srgbClr val="FFFF00"/>
                </a:solidFill>
                <a:effectLst/>
              </a:rPr>
              <a:t>:</a:t>
            </a:r>
            <a:r>
              <a:rPr lang="en-US" sz="5400" b="0" dirty="0" smtClean="0">
                <a:solidFill>
                  <a:schemeClr val="bg1"/>
                </a:solidFill>
                <a:effectLst/>
              </a:rPr>
              <a:t> Nay con </a:t>
            </a:r>
            <a:r>
              <a:rPr lang="en-US" sz="5400" b="0" dirty="0" err="1" smtClean="0">
                <a:solidFill>
                  <a:schemeClr val="bg1"/>
                </a:solidFill>
                <a:effectLst/>
              </a:rPr>
              <a:t>bước</a:t>
            </a:r>
            <a:r>
              <a:rPr lang="en-US" sz="5400" b="0" dirty="0" smtClean="0">
                <a:solidFill>
                  <a:schemeClr val="bg1"/>
                </a:solidFill>
                <a:effectLst/>
              </a:rPr>
              <a:t> </a:t>
            </a:r>
            <a:r>
              <a:rPr lang="en-US" sz="5400" b="0" dirty="0" err="1" smtClean="0">
                <a:solidFill>
                  <a:schemeClr val="bg1"/>
                </a:solidFill>
                <a:effectLst/>
              </a:rPr>
              <a:t>vào</a:t>
            </a:r>
            <a:r>
              <a:rPr lang="en-US" sz="5400" b="0" dirty="0" smtClean="0">
                <a:solidFill>
                  <a:schemeClr val="bg1"/>
                </a:solidFill>
                <a:effectLst/>
              </a:rPr>
              <a:t> </a:t>
            </a:r>
            <a:r>
              <a:rPr lang="en-US" sz="5400" b="0" dirty="0" err="1" smtClean="0">
                <a:solidFill>
                  <a:schemeClr val="bg1"/>
                </a:solidFill>
                <a:effectLst/>
              </a:rPr>
              <a:t>dương</a:t>
            </a:r>
            <a:r>
              <a:rPr lang="en-US" sz="5400" b="0" dirty="0" smtClean="0">
                <a:solidFill>
                  <a:schemeClr val="bg1"/>
                </a:solidFill>
                <a:effectLst/>
              </a:rPr>
              <a:t> </a:t>
            </a:r>
            <a:r>
              <a:rPr lang="en-US" sz="5400" b="0" dirty="0" err="1" smtClean="0">
                <a:solidFill>
                  <a:schemeClr val="bg1"/>
                </a:solidFill>
                <a:effectLst/>
              </a:rPr>
              <a:t>thế</a:t>
            </a:r>
            <a:r>
              <a:rPr lang="en-US" sz="5400" b="0" dirty="0" smtClean="0">
                <a:solidFill>
                  <a:schemeClr val="bg1"/>
                </a:solidFill>
                <a:effectLst/>
              </a:rPr>
              <a:t> </a:t>
            </a:r>
            <a:r>
              <a:rPr lang="en-US" sz="5400" b="0" dirty="0" err="1" smtClean="0">
                <a:solidFill>
                  <a:schemeClr val="bg1"/>
                </a:solidFill>
                <a:effectLst/>
              </a:rPr>
              <a:t>để</a:t>
            </a:r>
            <a:r>
              <a:rPr lang="en-US" sz="5400" b="0" dirty="0" smtClean="0">
                <a:solidFill>
                  <a:schemeClr val="bg1"/>
                </a:solidFill>
                <a:effectLst/>
              </a:rPr>
              <a:t> </a:t>
            </a:r>
            <a:r>
              <a:rPr lang="en-US" sz="5400" b="0" dirty="0" err="1" smtClean="0">
                <a:solidFill>
                  <a:schemeClr val="bg1"/>
                </a:solidFill>
                <a:effectLst/>
              </a:rPr>
              <a:t>làm</a:t>
            </a:r>
            <a:r>
              <a:rPr lang="en-US" sz="5400" b="0" dirty="0" smtClean="0">
                <a:solidFill>
                  <a:schemeClr val="bg1"/>
                </a:solidFill>
                <a:effectLst/>
              </a:rPr>
              <a:t> </a:t>
            </a:r>
            <a:r>
              <a:rPr lang="en-US" sz="5400" b="0" dirty="0" err="1" smtClean="0">
                <a:solidFill>
                  <a:schemeClr val="bg1"/>
                </a:solidFill>
                <a:effectLst/>
              </a:rPr>
              <a:t>theo</a:t>
            </a:r>
            <a:r>
              <a:rPr lang="en-US" sz="5400" b="0" dirty="0" smtClean="0">
                <a:solidFill>
                  <a:schemeClr val="bg1"/>
                </a:solidFill>
                <a:effectLst/>
              </a:rPr>
              <a:t> Ý Cha </a:t>
            </a:r>
            <a:r>
              <a:rPr lang="en-US" sz="5400" b="0" dirty="0" err="1" smtClean="0">
                <a:solidFill>
                  <a:schemeClr val="bg1"/>
                </a:solidFill>
                <a:effectLst/>
              </a:rPr>
              <a:t>đã</a:t>
            </a:r>
            <a:r>
              <a:rPr lang="en-US" sz="5400" b="0" dirty="0" smtClean="0">
                <a:solidFill>
                  <a:schemeClr val="bg1"/>
                </a:solidFill>
                <a:effectLst/>
              </a:rPr>
              <a:t> </a:t>
            </a:r>
            <a:r>
              <a:rPr lang="en-US" sz="5400" b="0" dirty="0" err="1" smtClean="0">
                <a:solidFill>
                  <a:schemeClr val="bg1"/>
                </a:solidFill>
                <a:effectLst/>
              </a:rPr>
              <a:t>trao</a:t>
            </a:r>
            <a:r>
              <a:rPr lang="en-US" sz="5400" b="0" dirty="0" smtClean="0">
                <a:solidFill>
                  <a:schemeClr val="bg1"/>
                </a:solidFill>
                <a:effectLst/>
              </a:rPr>
              <a:t> </a:t>
            </a:r>
            <a:r>
              <a:rPr lang="en-US" sz="5400" b="0" dirty="0" err="1" smtClean="0">
                <a:solidFill>
                  <a:schemeClr val="bg1"/>
                </a:solidFill>
                <a:effectLst/>
              </a:rPr>
              <a:t>khi</a:t>
            </a:r>
            <a:r>
              <a:rPr lang="en-US" sz="5400" b="0" dirty="0" smtClean="0">
                <a:solidFill>
                  <a:schemeClr val="bg1"/>
                </a:solidFill>
                <a:effectLst/>
              </a:rPr>
              <a:t> </a:t>
            </a:r>
            <a:r>
              <a:rPr lang="en-US" sz="5400" b="0" dirty="0" err="1" smtClean="0">
                <a:solidFill>
                  <a:schemeClr val="bg1"/>
                </a:solidFill>
                <a:effectLst/>
              </a:rPr>
              <a:t>dựng</a:t>
            </a:r>
            <a:r>
              <a:rPr lang="en-US" sz="5400" b="0" dirty="0" smtClean="0">
                <a:solidFill>
                  <a:schemeClr val="bg1"/>
                </a:solidFill>
                <a:effectLst/>
              </a:rPr>
              <a:t> </a:t>
            </a:r>
            <a:r>
              <a:rPr lang="en-US" sz="5400" b="0" dirty="0" err="1" smtClean="0">
                <a:solidFill>
                  <a:schemeClr val="bg1"/>
                </a:solidFill>
                <a:effectLst/>
              </a:rPr>
              <a:t>vũ</a:t>
            </a:r>
            <a:r>
              <a:rPr lang="en-US" sz="5400" b="0" dirty="0" smtClean="0">
                <a:solidFill>
                  <a:schemeClr val="bg1"/>
                </a:solidFill>
                <a:effectLst/>
              </a:rPr>
              <a:t> </a:t>
            </a:r>
            <a:r>
              <a:rPr lang="en-US" sz="5400" b="0" dirty="0" err="1" smtClean="0">
                <a:solidFill>
                  <a:schemeClr val="bg1"/>
                </a:solidFill>
                <a:effectLst/>
              </a:rPr>
              <a:t>hoàn</a:t>
            </a:r>
            <a:r>
              <a:rPr lang="en-US" sz="5400" b="0" dirty="0" smtClean="0">
                <a:solidFill>
                  <a:schemeClr val="bg1"/>
                </a:solidFill>
                <a:effectLst/>
              </a:rPr>
              <a:t>. </a:t>
            </a:r>
            <a:r>
              <a:rPr lang="en-US" sz="5400" b="0" dirty="0" err="1" smtClean="0">
                <a:solidFill>
                  <a:schemeClr val="bg1"/>
                </a:solidFill>
                <a:effectLst/>
              </a:rPr>
              <a:t>Là</a:t>
            </a:r>
            <a:r>
              <a:rPr lang="en-US" sz="5400" b="0" dirty="0" smtClean="0">
                <a:solidFill>
                  <a:schemeClr val="bg1"/>
                </a:solidFill>
                <a:effectLst/>
              </a:rPr>
              <a:t> con </a:t>
            </a:r>
            <a:r>
              <a:rPr lang="en-US" sz="5400" b="0" dirty="0" err="1" smtClean="0">
                <a:solidFill>
                  <a:schemeClr val="bg1"/>
                </a:solidFill>
                <a:effectLst/>
              </a:rPr>
              <a:t>đến</a:t>
            </a:r>
            <a:r>
              <a:rPr lang="en-US" sz="5400" b="0" dirty="0" smtClean="0">
                <a:solidFill>
                  <a:schemeClr val="bg1"/>
                </a:solidFill>
                <a:effectLst/>
              </a:rPr>
              <a:t> </a:t>
            </a:r>
            <a:r>
              <a:rPr lang="en-US" sz="5400" b="0" dirty="0" err="1" smtClean="0">
                <a:solidFill>
                  <a:schemeClr val="bg1"/>
                </a:solidFill>
                <a:effectLst/>
              </a:rPr>
              <a:t>để</a:t>
            </a:r>
            <a:r>
              <a:rPr lang="en-US" sz="5400" b="0" dirty="0" smtClean="0">
                <a:solidFill>
                  <a:schemeClr val="bg1"/>
                </a:solidFill>
                <a:effectLst/>
              </a:rPr>
              <a:t> </a:t>
            </a:r>
            <a:r>
              <a:rPr lang="en-US" sz="5400" b="0" dirty="0" err="1" smtClean="0">
                <a:solidFill>
                  <a:schemeClr val="bg1"/>
                </a:solidFill>
                <a:effectLst/>
              </a:rPr>
              <a:t>dâng</a:t>
            </a:r>
            <a:r>
              <a:rPr lang="en-US" sz="5400" b="0" dirty="0" smtClean="0">
                <a:solidFill>
                  <a:schemeClr val="bg1"/>
                </a:solidFill>
                <a:effectLst/>
              </a:rPr>
              <a:t> </a:t>
            </a:r>
            <a:r>
              <a:rPr lang="en-US" sz="5400" b="0" dirty="0" err="1" smtClean="0">
                <a:solidFill>
                  <a:schemeClr val="bg1"/>
                </a:solidFill>
                <a:effectLst/>
              </a:rPr>
              <a:t>hiến</a:t>
            </a:r>
            <a:r>
              <a:rPr lang="en-US" sz="5400" b="0" dirty="0" smtClean="0">
                <a:solidFill>
                  <a:schemeClr val="bg1"/>
                </a:solidFill>
                <a:effectLst/>
              </a:rPr>
              <a:t> </a:t>
            </a:r>
            <a:r>
              <a:rPr lang="en-US" sz="5400" b="0" dirty="0" err="1" smtClean="0">
                <a:solidFill>
                  <a:schemeClr val="bg1"/>
                </a:solidFill>
                <a:effectLst/>
              </a:rPr>
              <a:t>trọn</a:t>
            </a:r>
            <a:r>
              <a:rPr lang="en-US" sz="5400" b="0" dirty="0" smtClean="0">
                <a:solidFill>
                  <a:schemeClr val="bg1"/>
                </a:solidFill>
                <a:effectLst/>
              </a:rPr>
              <a:t> </a:t>
            </a:r>
            <a:r>
              <a:rPr lang="en-US" sz="5400" b="0" dirty="0" err="1" smtClean="0">
                <a:solidFill>
                  <a:schemeClr val="bg1"/>
                </a:solidFill>
                <a:effectLst/>
              </a:rPr>
              <a:t>thân</a:t>
            </a:r>
            <a:r>
              <a:rPr lang="en-US" sz="5400" b="0" dirty="0" smtClean="0">
                <a:solidFill>
                  <a:schemeClr val="bg1"/>
                </a:solidFill>
                <a:effectLst/>
              </a:rPr>
              <a:t> </a:t>
            </a:r>
            <a:r>
              <a:rPr lang="en-US" sz="5400" b="0" dirty="0" err="1" smtClean="0">
                <a:solidFill>
                  <a:schemeClr val="bg1"/>
                </a:solidFill>
                <a:effectLst/>
              </a:rPr>
              <a:t>xác</a:t>
            </a:r>
            <a:r>
              <a:rPr lang="en-US" sz="5400" b="0" dirty="0" smtClean="0">
                <a:solidFill>
                  <a:schemeClr val="bg1"/>
                </a:solidFill>
                <a:effectLst/>
              </a:rPr>
              <a:t> </a:t>
            </a:r>
            <a:r>
              <a:rPr lang="en-US" sz="5400" b="0" dirty="0" err="1" smtClean="0">
                <a:solidFill>
                  <a:schemeClr val="bg1"/>
                </a:solidFill>
                <a:effectLst/>
              </a:rPr>
              <a:t>để</a:t>
            </a:r>
            <a:r>
              <a:rPr lang="en-US" sz="5400" b="0" dirty="0" smtClean="0">
                <a:solidFill>
                  <a:schemeClr val="bg1"/>
                </a:solidFill>
                <a:effectLst/>
              </a:rPr>
              <a:t> </a:t>
            </a:r>
            <a:r>
              <a:rPr lang="en-US" sz="5400" b="0" dirty="0" err="1" smtClean="0">
                <a:solidFill>
                  <a:schemeClr val="bg1"/>
                </a:solidFill>
                <a:effectLst/>
              </a:rPr>
              <a:t>chết</a:t>
            </a:r>
            <a:r>
              <a:rPr lang="en-US" sz="5400" b="0" dirty="0" smtClean="0">
                <a:solidFill>
                  <a:schemeClr val="bg1"/>
                </a:solidFill>
                <a:effectLst/>
              </a:rPr>
              <a:t> </a:t>
            </a:r>
            <a:r>
              <a:rPr lang="en-US" sz="5400" b="0" dirty="0" err="1" smtClean="0">
                <a:solidFill>
                  <a:schemeClr val="bg1"/>
                </a:solidFill>
                <a:effectLst/>
              </a:rPr>
              <a:t>đi</a:t>
            </a:r>
            <a:r>
              <a:rPr lang="en-US" sz="5400" b="0" dirty="0" smtClean="0">
                <a:solidFill>
                  <a:schemeClr val="bg1"/>
                </a:solidFill>
                <a:effectLst/>
              </a:rPr>
              <a:t> </a:t>
            </a:r>
            <a:r>
              <a:rPr lang="en-US" sz="5400" b="0" dirty="0" err="1" smtClean="0">
                <a:solidFill>
                  <a:schemeClr val="bg1"/>
                </a:solidFill>
                <a:effectLst/>
              </a:rPr>
              <a:t>cho</a:t>
            </a:r>
            <a:r>
              <a:rPr lang="en-US" sz="5400" b="0" dirty="0" smtClean="0">
                <a:solidFill>
                  <a:schemeClr val="bg1"/>
                </a:solidFill>
                <a:effectLst/>
              </a:rPr>
              <a:t> </a:t>
            </a:r>
            <a:r>
              <a:rPr lang="en-US" sz="5400" b="0" dirty="0" err="1" smtClean="0">
                <a:solidFill>
                  <a:schemeClr val="bg1"/>
                </a:solidFill>
                <a:effectLst/>
              </a:rPr>
              <a:t>anh</a:t>
            </a:r>
            <a:r>
              <a:rPr lang="en-US" sz="5400" b="0" dirty="0" smtClean="0">
                <a:solidFill>
                  <a:schemeClr val="bg1"/>
                </a:solidFill>
                <a:effectLst/>
              </a:rPr>
              <a:t> </a:t>
            </a:r>
            <a:r>
              <a:rPr lang="en-US" sz="5400" b="0" dirty="0" err="1" smtClean="0">
                <a:solidFill>
                  <a:schemeClr val="bg1"/>
                </a:solidFill>
                <a:effectLst/>
              </a:rPr>
              <a:t>em</a:t>
            </a:r>
            <a:r>
              <a:rPr lang="en-US" sz="5400" b="0" dirty="0" smtClean="0">
                <a:solidFill>
                  <a:schemeClr val="bg1"/>
                </a:solidFill>
                <a:effectLst/>
              </a:rPr>
              <a:t> con. </a:t>
            </a:r>
            <a:endParaRPr lang="en-US" sz="5400" b="0" u="sng" dirty="0">
              <a:solidFill>
                <a:srgbClr val="FFFF00"/>
              </a:solidFill>
              <a:effectLst/>
            </a:endParaRPr>
          </a:p>
        </p:txBody>
      </p:sp>
    </p:spTree>
    <p:extLst>
      <p:ext uri="{BB962C8B-B14F-4D97-AF65-F5344CB8AC3E}">
        <p14:creationId xmlns:p14="http://schemas.microsoft.com/office/powerpoint/2010/main" val="7337778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600" u="sng" dirty="0" smtClean="0">
                <a:solidFill>
                  <a:srgbClr val="FFFF00"/>
                </a:solidFill>
              </a:rPr>
              <a:t>Tk3</a:t>
            </a:r>
            <a:r>
              <a:rPr lang="en-US" sz="4600" b="0" u="sng" dirty="0" smtClean="0">
                <a:solidFill>
                  <a:srgbClr val="FFFF00"/>
                </a:solidFill>
                <a:effectLst/>
              </a:rPr>
              <a:t>:</a:t>
            </a:r>
            <a:r>
              <a:rPr lang="en-US" sz="4600" b="0" dirty="0" smtClean="0">
                <a:solidFill>
                  <a:schemeClr val="bg1"/>
                </a:solidFill>
                <a:effectLst/>
              </a:rPr>
              <a:t> </a:t>
            </a:r>
            <a:r>
              <a:rPr lang="en-US" sz="4600" b="0" dirty="0" err="1" smtClean="0">
                <a:solidFill>
                  <a:schemeClr val="bg1"/>
                </a:solidFill>
                <a:effectLst/>
              </a:rPr>
              <a:t>Nếu</a:t>
            </a:r>
            <a:r>
              <a:rPr lang="en-US" sz="4600" b="0" dirty="0" smtClean="0">
                <a:solidFill>
                  <a:schemeClr val="bg1"/>
                </a:solidFill>
                <a:effectLst/>
              </a:rPr>
              <a:t> </a:t>
            </a:r>
            <a:r>
              <a:rPr lang="en-US" sz="4600" b="0" dirty="0" err="1" smtClean="0">
                <a:solidFill>
                  <a:schemeClr val="bg1"/>
                </a:solidFill>
                <a:effectLst/>
              </a:rPr>
              <a:t>quả</a:t>
            </a:r>
            <a:r>
              <a:rPr lang="en-US" sz="4600" b="0" dirty="0" smtClean="0">
                <a:solidFill>
                  <a:schemeClr val="bg1"/>
                </a:solidFill>
                <a:effectLst/>
              </a:rPr>
              <a:t> </a:t>
            </a:r>
            <a:r>
              <a:rPr lang="en-US" sz="4600" b="0" dirty="0" err="1" smtClean="0">
                <a:solidFill>
                  <a:schemeClr val="bg1"/>
                </a:solidFill>
                <a:effectLst/>
              </a:rPr>
              <a:t>tim</a:t>
            </a:r>
            <a:r>
              <a:rPr lang="en-US" sz="4600" b="0" dirty="0" smtClean="0">
                <a:solidFill>
                  <a:schemeClr val="bg1"/>
                </a:solidFill>
                <a:effectLst/>
              </a:rPr>
              <a:t> </a:t>
            </a:r>
            <a:r>
              <a:rPr lang="en-US" sz="4600" b="0" dirty="0" err="1" smtClean="0">
                <a:solidFill>
                  <a:schemeClr val="bg1"/>
                </a:solidFill>
                <a:effectLst/>
              </a:rPr>
              <a:t>nào</a:t>
            </a:r>
            <a:r>
              <a:rPr lang="en-US" sz="4600" b="0" dirty="0" smtClean="0">
                <a:solidFill>
                  <a:schemeClr val="bg1"/>
                </a:solidFill>
                <a:effectLst/>
              </a:rPr>
              <a:t> </a:t>
            </a:r>
            <a:r>
              <a:rPr lang="en-US" sz="4600" b="0" dirty="0" err="1" smtClean="0">
                <a:solidFill>
                  <a:schemeClr val="bg1"/>
                </a:solidFill>
                <a:effectLst/>
              </a:rPr>
              <a:t>nơi</a:t>
            </a:r>
            <a:r>
              <a:rPr lang="en-US" sz="4600" b="0" dirty="0" smtClean="0">
                <a:solidFill>
                  <a:schemeClr val="bg1"/>
                </a:solidFill>
                <a:effectLst/>
              </a:rPr>
              <a:t> </a:t>
            </a:r>
            <a:r>
              <a:rPr lang="en-US" sz="4600" b="0" dirty="0" err="1" smtClean="0">
                <a:solidFill>
                  <a:schemeClr val="bg1"/>
                </a:solidFill>
                <a:effectLst/>
              </a:rPr>
              <a:t>dương</a:t>
            </a:r>
            <a:r>
              <a:rPr lang="en-US" sz="4600" b="0" dirty="0" smtClean="0">
                <a:solidFill>
                  <a:schemeClr val="bg1"/>
                </a:solidFill>
                <a:effectLst/>
              </a:rPr>
              <a:t> </a:t>
            </a:r>
            <a:r>
              <a:rPr lang="en-US" sz="4600" b="0" dirty="0" err="1" smtClean="0">
                <a:solidFill>
                  <a:schemeClr val="bg1"/>
                </a:solidFill>
                <a:effectLst/>
              </a:rPr>
              <a:t>thế</a:t>
            </a:r>
            <a:r>
              <a:rPr lang="en-US" sz="4600" b="0" dirty="0" smtClean="0">
                <a:solidFill>
                  <a:schemeClr val="bg1"/>
                </a:solidFill>
                <a:effectLst/>
              </a:rPr>
              <a:t> </a:t>
            </a:r>
            <a:r>
              <a:rPr lang="en-US" sz="4600" b="0" dirty="0" err="1" smtClean="0">
                <a:solidFill>
                  <a:schemeClr val="bg1"/>
                </a:solidFill>
                <a:effectLst/>
              </a:rPr>
              <a:t>không</a:t>
            </a:r>
            <a:r>
              <a:rPr lang="en-US" sz="4600" b="0" dirty="0" smtClean="0">
                <a:solidFill>
                  <a:schemeClr val="bg1"/>
                </a:solidFill>
                <a:effectLst/>
              </a:rPr>
              <a:t> </a:t>
            </a:r>
            <a:r>
              <a:rPr lang="en-US" sz="4600" b="0" dirty="0" err="1" smtClean="0">
                <a:solidFill>
                  <a:schemeClr val="bg1"/>
                </a:solidFill>
                <a:effectLst/>
              </a:rPr>
              <a:t>biết</a:t>
            </a:r>
            <a:r>
              <a:rPr lang="en-US" sz="4600" b="0" dirty="0" smtClean="0">
                <a:solidFill>
                  <a:schemeClr val="bg1"/>
                </a:solidFill>
                <a:effectLst/>
              </a:rPr>
              <a:t> </a:t>
            </a:r>
            <a:r>
              <a:rPr lang="en-US" sz="4600" b="0" dirty="0" err="1" smtClean="0">
                <a:solidFill>
                  <a:schemeClr val="bg1"/>
                </a:solidFill>
                <a:effectLst/>
              </a:rPr>
              <a:t>yêu</a:t>
            </a:r>
            <a:r>
              <a:rPr lang="en-US" sz="4600" b="0" dirty="0" smtClean="0">
                <a:solidFill>
                  <a:schemeClr val="bg1"/>
                </a:solidFill>
                <a:effectLst/>
              </a:rPr>
              <a:t> </a:t>
            </a:r>
            <a:r>
              <a:rPr lang="en-US" sz="4600" b="0" dirty="0" err="1" smtClean="0">
                <a:solidFill>
                  <a:schemeClr val="bg1"/>
                </a:solidFill>
                <a:effectLst/>
              </a:rPr>
              <a:t>không</a:t>
            </a:r>
            <a:r>
              <a:rPr lang="en-US" sz="4600" b="0" dirty="0" smtClean="0">
                <a:solidFill>
                  <a:schemeClr val="bg1"/>
                </a:solidFill>
                <a:effectLst/>
              </a:rPr>
              <a:t> </a:t>
            </a:r>
            <a:r>
              <a:rPr lang="en-US" sz="4600" b="0" dirty="0" err="1" smtClean="0">
                <a:solidFill>
                  <a:schemeClr val="bg1"/>
                </a:solidFill>
                <a:effectLst/>
              </a:rPr>
              <a:t>biết</a:t>
            </a:r>
            <a:r>
              <a:rPr lang="en-US" sz="4600" b="0" dirty="0" smtClean="0">
                <a:solidFill>
                  <a:schemeClr val="bg1"/>
                </a:solidFill>
                <a:effectLst/>
              </a:rPr>
              <a:t> </a:t>
            </a:r>
            <a:r>
              <a:rPr lang="en-US" sz="4600" b="0" dirty="0" err="1" smtClean="0">
                <a:solidFill>
                  <a:schemeClr val="bg1"/>
                </a:solidFill>
                <a:effectLst/>
              </a:rPr>
              <a:t>thương</a:t>
            </a:r>
            <a:r>
              <a:rPr lang="en-US" sz="4600" b="0" dirty="0" smtClean="0">
                <a:solidFill>
                  <a:schemeClr val="bg1"/>
                </a:solidFill>
                <a:effectLst/>
              </a:rPr>
              <a:t>, </a:t>
            </a:r>
            <a:r>
              <a:rPr lang="en-US" sz="4600" b="0" dirty="0" err="1" smtClean="0">
                <a:solidFill>
                  <a:schemeClr val="bg1"/>
                </a:solidFill>
                <a:effectLst/>
              </a:rPr>
              <a:t>thì</a:t>
            </a:r>
            <a:r>
              <a:rPr lang="en-US" sz="4600" b="0" dirty="0" smtClean="0">
                <a:solidFill>
                  <a:schemeClr val="bg1"/>
                </a:solidFill>
                <a:effectLst/>
              </a:rPr>
              <a:t> </a:t>
            </a:r>
            <a:r>
              <a:rPr lang="en-US" sz="4600" b="0" dirty="0" err="1" smtClean="0">
                <a:solidFill>
                  <a:schemeClr val="bg1"/>
                </a:solidFill>
                <a:effectLst/>
              </a:rPr>
              <a:t>nó</a:t>
            </a:r>
            <a:r>
              <a:rPr lang="en-US" sz="4600" b="0" dirty="0" smtClean="0">
                <a:solidFill>
                  <a:schemeClr val="bg1"/>
                </a:solidFill>
                <a:effectLst/>
              </a:rPr>
              <a:t> </a:t>
            </a:r>
            <a:r>
              <a:rPr lang="en-US" sz="4600" b="0" dirty="0" err="1" smtClean="0">
                <a:solidFill>
                  <a:schemeClr val="bg1"/>
                </a:solidFill>
                <a:effectLst/>
              </a:rPr>
              <a:t>chỉ</a:t>
            </a:r>
            <a:r>
              <a:rPr lang="en-US" sz="4600" b="0" dirty="0" smtClean="0">
                <a:solidFill>
                  <a:schemeClr val="bg1"/>
                </a:solidFill>
                <a:effectLst/>
              </a:rPr>
              <a:t> </a:t>
            </a:r>
            <a:r>
              <a:rPr lang="en-US" sz="4600" b="0" dirty="0" err="1" smtClean="0">
                <a:solidFill>
                  <a:schemeClr val="bg1"/>
                </a:solidFill>
                <a:effectLst/>
              </a:rPr>
              <a:t>trơ</a:t>
            </a:r>
            <a:r>
              <a:rPr lang="en-US" sz="4600" b="0" dirty="0" smtClean="0">
                <a:solidFill>
                  <a:schemeClr val="bg1"/>
                </a:solidFill>
                <a:effectLst/>
              </a:rPr>
              <a:t> </a:t>
            </a:r>
            <a:r>
              <a:rPr lang="en-US" sz="4600" b="0" dirty="0" err="1" smtClean="0">
                <a:solidFill>
                  <a:schemeClr val="bg1"/>
                </a:solidFill>
                <a:effectLst/>
              </a:rPr>
              <a:t>trọi</a:t>
            </a:r>
            <a:r>
              <a:rPr lang="en-US" sz="4600" b="0" dirty="0" smtClean="0">
                <a:solidFill>
                  <a:schemeClr val="bg1"/>
                </a:solidFill>
                <a:effectLst/>
              </a:rPr>
              <a:t> </a:t>
            </a:r>
            <a:r>
              <a:rPr lang="en-US" sz="4600" b="0" dirty="0" err="1" smtClean="0">
                <a:solidFill>
                  <a:schemeClr val="bg1"/>
                </a:solidFill>
                <a:effectLst/>
              </a:rPr>
              <a:t>một</a:t>
            </a:r>
            <a:r>
              <a:rPr lang="en-US" sz="4600" b="0" dirty="0" smtClean="0">
                <a:solidFill>
                  <a:schemeClr val="bg1"/>
                </a:solidFill>
                <a:effectLst/>
              </a:rPr>
              <a:t> </a:t>
            </a:r>
            <a:r>
              <a:rPr lang="en-US" sz="4600" b="0" dirty="0" err="1" smtClean="0">
                <a:solidFill>
                  <a:schemeClr val="bg1"/>
                </a:solidFill>
                <a:effectLst/>
              </a:rPr>
              <a:t>mình</a:t>
            </a:r>
            <a:r>
              <a:rPr lang="en-US" sz="4600" b="0" dirty="0" smtClean="0">
                <a:solidFill>
                  <a:schemeClr val="bg1"/>
                </a:solidFill>
                <a:effectLst/>
              </a:rPr>
              <a:t> </a:t>
            </a:r>
            <a:r>
              <a:rPr lang="en-US" sz="4600" b="0" dirty="0" err="1" smtClean="0">
                <a:solidFill>
                  <a:schemeClr val="bg1"/>
                </a:solidFill>
                <a:effectLst/>
              </a:rPr>
              <a:t>thôi.và</a:t>
            </a:r>
            <a:r>
              <a:rPr lang="en-US" sz="4600" b="0" dirty="0" smtClean="0">
                <a:solidFill>
                  <a:schemeClr val="bg1"/>
                </a:solidFill>
                <a:effectLst/>
              </a:rPr>
              <a:t> </a:t>
            </a:r>
            <a:r>
              <a:rPr lang="en-US" sz="4600" b="0" dirty="0" err="1" smtClean="0">
                <a:solidFill>
                  <a:schemeClr val="bg1"/>
                </a:solidFill>
                <a:effectLst/>
              </a:rPr>
              <a:t>nếu</a:t>
            </a:r>
            <a:r>
              <a:rPr lang="en-US" sz="4600" dirty="0">
                <a:solidFill>
                  <a:schemeClr val="bg1"/>
                </a:solidFill>
              </a:rPr>
              <a:t> </a:t>
            </a:r>
            <a:r>
              <a:rPr lang="en-US" sz="4600" dirty="0" err="1">
                <a:solidFill>
                  <a:schemeClr val="bg1"/>
                </a:solidFill>
              </a:rPr>
              <a:t>quả</a:t>
            </a:r>
            <a:r>
              <a:rPr lang="en-US" sz="4600" dirty="0">
                <a:solidFill>
                  <a:schemeClr val="bg1"/>
                </a:solidFill>
              </a:rPr>
              <a:t> </a:t>
            </a:r>
            <a:r>
              <a:rPr lang="en-US" sz="4600" dirty="0" err="1">
                <a:solidFill>
                  <a:schemeClr val="bg1"/>
                </a:solidFill>
              </a:rPr>
              <a:t>tim</a:t>
            </a:r>
            <a:r>
              <a:rPr lang="en-US" sz="4600" dirty="0">
                <a:solidFill>
                  <a:schemeClr val="bg1"/>
                </a:solidFill>
              </a:rPr>
              <a:t> </a:t>
            </a:r>
            <a:r>
              <a:rPr lang="en-US" sz="4600" dirty="0" err="1">
                <a:solidFill>
                  <a:schemeClr val="bg1"/>
                </a:solidFill>
              </a:rPr>
              <a:t>nào</a:t>
            </a:r>
            <a:r>
              <a:rPr lang="en-US" sz="4600" dirty="0">
                <a:solidFill>
                  <a:schemeClr val="bg1"/>
                </a:solidFill>
              </a:rPr>
              <a:t> </a:t>
            </a:r>
            <a:r>
              <a:rPr lang="en-US" sz="4600" dirty="0" err="1">
                <a:solidFill>
                  <a:schemeClr val="bg1"/>
                </a:solidFill>
              </a:rPr>
              <a:t>nơi</a:t>
            </a:r>
            <a:r>
              <a:rPr lang="en-US" sz="4600" dirty="0">
                <a:solidFill>
                  <a:schemeClr val="bg1"/>
                </a:solidFill>
              </a:rPr>
              <a:t> </a:t>
            </a:r>
            <a:r>
              <a:rPr lang="en-US" sz="4600" dirty="0" err="1">
                <a:solidFill>
                  <a:schemeClr val="bg1"/>
                </a:solidFill>
              </a:rPr>
              <a:t>dương</a:t>
            </a:r>
            <a:r>
              <a:rPr lang="en-US" sz="4600" dirty="0">
                <a:solidFill>
                  <a:schemeClr val="bg1"/>
                </a:solidFill>
              </a:rPr>
              <a:t> </a:t>
            </a:r>
            <a:r>
              <a:rPr lang="en-US" sz="4600" dirty="0" err="1">
                <a:solidFill>
                  <a:schemeClr val="bg1"/>
                </a:solidFill>
              </a:rPr>
              <a:t>thế</a:t>
            </a:r>
            <a:r>
              <a:rPr lang="en-US" sz="4600" dirty="0">
                <a:solidFill>
                  <a:schemeClr val="bg1"/>
                </a:solidFill>
              </a:rPr>
              <a:t> </a:t>
            </a:r>
            <a:r>
              <a:rPr lang="en-US" sz="4600" dirty="0" err="1">
                <a:solidFill>
                  <a:schemeClr val="bg1"/>
                </a:solidFill>
              </a:rPr>
              <a:t>mà</a:t>
            </a:r>
            <a:r>
              <a:rPr lang="en-US" sz="4600" dirty="0">
                <a:solidFill>
                  <a:schemeClr val="bg1"/>
                </a:solidFill>
              </a:rPr>
              <a:t> </a:t>
            </a:r>
            <a:r>
              <a:rPr lang="en-US" sz="4600" dirty="0" err="1">
                <a:solidFill>
                  <a:schemeClr val="bg1"/>
                </a:solidFill>
              </a:rPr>
              <a:t>chết</a:t>
            </a:r>
            <a:r>
              <a:rPr lang="en-US" sz="4600" dirty="0">
                <a:solidFill>
                  <a:schemeClr val="bg1"/>
                </a:solidFill>
              </a:rPr>
              <a:t> </a:t>
            </a:r>
            <a:r>
              <a:rPr lang="en-US" sz="4600" dirty="0" err="1">
                <a:solidFill>
                  <a:schemeClr val="bg1"/>
                </a:solidFill>
              </a:rPr>
              <a:t>đi</a:t>
            </a:r>
            <a:r>
              <a:rPr lang="en-US" sz="4600" dirty="0">
                <a:solidFill>
                  <a:schemeClr val="bg1"/>
                </a:solidFill>
              </a:rPr>
              <a:t> </a:t>
            </a:r>
            <a:r>
              <a:rPr lang="en-US" sz="4600" dirty="0" err="1">
                <a:solidFill>
                  <a:schemeClr val="bg1"/>
                </a:solidFill>
              </a:rPr>
              <a:t>vì</a:t>
            </a:r>
            <a:r>
              <a:rPr lang="en-US" sz="4600" dirty="0">
                <a:solidFill>
                  <a:schemeClr val="bg1"/>
                </a:solidFill>
              </a:rPr>
              <a:t> </a:t>
            </a:r>
            <a:r>
              <a:rPr lang="en-US" sz="4600" dirty="0" err="1">
                <a:solidFill>
                  <a:schemeClr val="bg1"/>
                </a:solidFill>
              </a:rPr>
              <a:t>hiến</a:t>
            </a:r>
            <a:r>
              <a:rPr lang="en-US" sz="4600" dirty="0">
                <a:solidFill>
                  <a:schemeClr val="bg1"/>
                </a:solidFill>
              </a:rPr>
              <a:t> </a:t>
            </a:r>
            <a:r>
              <a:rPr lang="en-US" sz="4600" dirty="0" err="1">
                <a:solidFill>
                  <a:schemeClr val="bg1"/>
                </a:solidFill>
              </a:rPr>
              <a:t>dâng</a:t>
            </a:r>
            <a:r>
              <a:rPr lang="en-US" sz="4600" dirty="0">
                <a:solidFill>
                  <a:schemeClr val="bg1"/>
                </a:solidFill>
              </a:rPr>
              <a:t>, </a:t>
            </a:r>
            <a:r>
              <a:rPr lang="en-US" sz="4600" dirty="0" err="1">
                <a:solidFill>
                  <a:schemeClr val="bg1"/>
                </a:solidFill>
              </a:rPr>
              <a:t>thì</a:t>
            </a:r>
            <a:r>
              <a:rPr lang="en-US" sz="4600" dirty="0">
                <a:solidFill>
                  <a:schemeClr val="bg1"/>
                </a:solidFill>
              </a:rPr>
              <a:t> </a:t>
            </a:r>
            <a:r>
              <a:rPr lang="en-US" sz="4600" dirty="0" err="1">
                <a:solidFill>
                  <a:schemeClr val="bg1"/>
                </a:solidFill>
              </a:rPr>
              <a:t>nó</a:t>
            </a:r>
            <a:r>
              <a:rPr lang="en-US" sz="4600" dirty="0">
                <a:solidFill>
                  <a:schemeClr val="bg1"/>
                </a:solidFill>
              </a:rPr>
              <a:t> </a:t>
            </a:r>
            <a:r>
              <a:rPr lang="en-US" sz="4600" dirty="0" err="1">
                <a:solidFill>
                  <a:schemeClr val="bg1"/>
                </a:solidFill>
              </a:rPr>
              <a:t>phát</a:t>
            </a:r>
            <a:r>
              <a:rPr lang="en-US" sz="4600" dirty="0">
                <a:solidFill>
                  <a:schemeClr val="bg1"/>
                </a:solidFill>
              </a:rPr>
              <a:t> </a:t>
            </a:r>
            <a:r>
              <a:rPr lang="en-US" sz="4600" dirty="0" err="1">
                <a:solidFill>
                  <a:schemeClr val="bg1"/>
                </a:solidFill>
              </a:rPr>
              <a:t>sinh</a:t>
            </a:r>
            <a:r>
              <a:rPr lang="en-US" sz="4600" dirty="0">
                <a:solidFill>
                  <a:schemeClr val="bg1"/>
                </a:solidFill>
              </a:rPr>
              <a:t> </a:t>
            </a:r>
            <a:r>
              <a:rPr lang="en-US" sz="4600" dirty="0" err="1">
                <a:solidFill>
                  <a:schemeClr val="bg1"/>
                </a:solidFill>
              </a:rPr>
              <a:t>ra</a:t>
            </a:r>
            <a:r>
              <a:rPr lang="en-US" sz="4600" dirty="0">
                <a:solidFill>
                  <a:schemeClr val="bg1"/>
                </a:solidFill>
              </a:rPr>
              <a:t> </a:t>
            </a:r>
            <a:r>
              <a:rPr lang="en-US" sz="4600" dirty="0" err="1">
                <a:solidFill>
                  <a:schemeClr val="bg1"/>
                </a:solidFill>
              </a:rPr>
              <a:t>nhiều</a:t>
            </a:r>
            <a:r>
              <a:rPr lang="en-US" sz="4600" dirty="0">
                <a:solidFill>
                  <a:schemeClr val="bg1"/>
                </a:solidFill>
              </a:rPr>
              <a:t> </a:t>
            </a:r>
            <a:r>
              <a:rPr lang="en-US" sz="4600" dirty="0" err="1" smtClean="0">
                <a:solidFill>
                  <a:schemeClr val="bg1"/>
                </a:solidFill>
              </a:rPr>
              <a:t>hoa</a:t>
            </a:r>
            <a:r>
              <a:rPr lang="en-US" sz="4600" dirty="0" smtClean="0">
                <a:solidFill>
                  <a:schemeClr val="bg1"/>
                </a:solidFill>
              </a:rPr>
              <a:t> </a:t>
            </a:r>
            <a:r>
              <a:rPr lang="en-US" sz="4600" dirty="0" err="1" smtClean="0">
                <a:solidFill>
                  <a:schemeClr val="bg1"/>
                </a:solidFill>
              </a:rPr>
              <a:t>quả</a:t>
            </a:r>
            <a:r>
              <a:rPr lang="en-US" sz="4600" dirty="0" smtClean="0">
                <a:solidFill>
                  <a:schemeClr val="bg1"/>
                </a:solidFill>
              </a:rPr>
              <a:t>.  </a:t>
            </a:r>
            <a:endParaRPr lang="en-US" sz="4600" b="0" u="sng" dirty="0">
              <a:solidFill>
                <a:srgbClr val="FFFF00"/>
              </a:solidFill>
              <a:effectLst/>
            </a:endParaRPr>
          </a:p>
        </p:txBody>
      </p:sp>
    </p:spTree>
    <p:extLst>
      <p:ext uri="{BB962C8B-B14F-4D97-AF65-F5344CB8AC3E}">
        <p14:creationId xmlns:p14="http://schemas.microsoft.com/office/powerpoint/2010/main" val="14189480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u="sng" dirty="0" err="1" smtClean="0">
                <a:solidFill>
                  <a:srgbClr val="FFFF00"/>
                </a:solidFill>
              </a:rPr>
              <a:t>Đk</a:t>
            </a:r>
            <a:r>
              <a:rPr lang="en-US" sz="5400" b="0" u="sng" dirty="0" smtClean="0">
                <a:solidFill>
                  <a:srgbClr val="FFFF00"/>
                </a:solidFill>
                <a:effectLst/>
              </a:rPr>
              <a:t>:</a:t>
            </a:r>
            <a:r>
              <a:rPr lang="en-US" sz="5400" b="0" dirty="0" smtClean="0">
                <a:solidFill>
                  <a:schemeClr val="bg1"/>
                </a:solidFill>
                <a:effectLst/>
              </a:rPr>
              <a:t> </a:t>
            </a:r>
            <a:r>
              <a:rPr lang="en-US" sz="5400" b="0" dirty="0" err="1" smtClean="0">
                <a:solidFill>
                  <a:schemeClr val="bg1"/>
                </a:solidFill>
                <a:effectLst/>
              </a:rPr>
              <a:t>Vạn</a:t>
            </a:r>
            <a:r>
              <a:rPr lang="en-US" sz="5400" b="0" dirty="0" smtClean="0">
                <a:solidFill>
                  <a:schemeClr val="bg1"/>
                </a:solidFill>
                <a:effectLst/>
              </a:rPr>
              <a:t> </a:t>
            </a:r>
            <a:r>
              <a:rPr lang="en-US" sz="5400" b="0" dirty="0" err="1" smtClean="0">
                <a:solidFill>
                  <a:schemeClr val="bg1"/>
                </a:solidFill>
                <a:effectLst/>
              </a:rPr>
              <a:t>lạy</a:t>
            </a:r>
            <a:r>
              <a:rPr lang="en-US" sz="5400" b="0" dirty="0" smtClean="0">
                <a:solidFill>
                  <a:schemeClr val="bg1"/>
                </a:solidFill>
                <a:effectLst/>
              </a:rPr>
              <a:t> </a:t>
            </a:r>
            <a:r>
              <a:rPr lang="en-US" sz="5400" b="0" dirty="0" err="1" smtClean="0">
                <a:solidFill>
                  <a:schemeClr val="bg1"/>
                </a:solidFill>
                <a:effectLst/>
              </a:rPr>
              <a:t>Chúa</a:t>
            </a:r>
            <a:r>
              <a:rPr lang="en-US" sz="5400" b="0" dirty="0" smtClean="0">
                <a:solidFill>
                  <a:schemeClr val="bg1"/>
                </a:solidFill>
                <a:effectLst/>
              </a:rPr>
              <a:t> con </a:t>
            </a:r>
            <a:r>
              <a:rPr lang="en-US" sz="5400" b="0" dirty="0" err="1" smtClean="0">
                <a:solidFill>
                  <a:schemeClr val="bg1"/>
                </a:solidFill>
                <a:effectLst/>
              </a:rPr>
              <a:t>biết</a:t>
            </a:r>
            <a:r>
              <a:rPr lang="en-US" sz="5400" b="0" dirty="0" smtClean="0">
                <a:solidFill>
                  <a:schemeClr val="bg1"/>
                </a:solidFill>
                <a:effectLst/>
              </a:rPr>
              <a:t> </a:t>
            </a:r>
            <a:r>
              <a:rPr lang="en-US" sz="5400" b="0" dirty="0" err="1" smtClean="0">
                <a:solidFill>
                  <a:schemeClr val="bg1"/>
                </a:solidFill>
                <a:effectLst/>
              </a:rPr>
              <a:t>thế</a:t>
            </a:r>
            <a:r>
              <a:rPr lang="en-US" sz="5400" b="0" dirty="0" smtClean="0">
                <a:solidFill>
                  <a:schemeClr val="bg1"/>
                </a:solidFill>
                <a:effectLst/>
              </a:rPr>
              <a:t> </a:t>
            </a:r>
            <a:r>
              <a:rPr lang="en-US" sz="5400" b="0" dirty="0" err="1" smtClean="0">
                <a:solidFill>
                  <a:schemeClr val="bg1"/>
                </a:solidFill>
                <a:effectLst/>
              </a:rPr>
              <a:t>và</a:t>
            </a:r>
            <a:r>
              <a:rPr lang="en-US" sz="5400" b="0" dirty="0" smtClean="0">
                <a:solidFill>
                  <a:schemeClr val="bg1"/>
                </a:solidFill>
                <a:effectLst/>
              </a:rPr>
              <a:t> con </a:t>
            </a:r>
            <a:r>
              <a:rPr lang="en-US" sz="5400" b="0" dirty="0" err="1" smtClean="0">
                <a:solidFill>
                  <a:schemeClr val="bg1"/>
                </a:solidFill>
                <a:effectLst/>
              </a:rPr>
              <a:t>muốn</a:t>
            </a:r>
            <a:r>
              <a:rPr lang="en-US" sz="5400" b="0" dirty="0" smtClean="0">
                <a:solidFill>
                  <a:schemeClr val="bg1"/>
                </a:solidFill>
                <a:effectLst/>
              </a:rPr>
              <a:t> con </a:t>
            </a:r>
            <a:r>
              <a:rPr lang="en-US" sz="5400" b="0" dirty="0" err="1" smtClean="0">
                <a:solidFill>
                  <a:schemeClr val="bg1"/>
                </a:solidFill>
                <a:effectLst/>
              </a:rPr>
              <a:t>chết</a:t>
            </a:r>
            <a:r>
              <a:rPr lang="en-US" sz="5400" b="0" dirty="0" smtClean="0">
                <a:solidFill>
                  <a:schemeClr val="bg1"/>
                </a:solidFill>
                <a:effectLst/>
              </a:rPr>
              <a:t> </a:t>
            </a:r>
            <a:r>
              <a:rPr lang="en-US" sz="5400" b="0" dirty="0" err="1" smtClean="0">
                <a:solidFill>
                  <a:schemeClr val="bg1"/>
                </a:solidFill>
                <a:effectLst/>
              </a:rPr>
              <a:t>đi</a:t>
            </a:r>
            <a:r>
              <a:rPr lang="en-US" sz="5400" b="0" dirty="0" smtClean="0">
                <a:solidFill>
                  <a:schemeClr val="bg1"/>
                </a:solidFill>
                <a:effectLst/>
              </a:rPr>
              <a:t> </a:t>
            </a:r>
            <a:r>
              <a:rPr lang="en-US" sz="5400" b="0" dirty="0" err="1" smtClean="0">
                <a:solidFill>
                  <a:schemeClr val="bg1"/>
                </a:solidFill>
                <a:effectLst/>
              </a:rPr>
              <a:t>như</a:t>
            </a:r>
            <a:r>
              <a:rPr lang="en-US" sz="5400" b="0" dirty="0" smtClean="0">
                <a:solidFill>
                  <a:schemeClr val="bg1"/>
                </a:solidFill>
                <a:effectLst/>
              </a:rPr>
              <a:t> </a:t>
            </a:r>
            <a:r>
              <a:rPr lang="en-US" sz="5400" b="0" dirty="0" err="1" smtClean="0">
                <a:solidFill>
                  <a:schemeClr val="bg1"/>
                </a:solidFill>
                <a:effectLst/>
              </a:rPr>
              <a:t>hạt</a:t>
            </a:r>
            <a:r>
              <a:rPr lang="en-US" sz="5400" b="0" dirty="0" smtClean="0">
                <a:solidFill>
                  <a:schemeClr val="bg1"/>
                </a:solidFill>
                <a:effectLst/>
              </a:rPr>
              <a:t> </a:t>
            </a:r>
            <a:r>
              <a:rPr lang="en-US" sz="5400" b="0" dirty="0" err="1" smtClean="0">
                <a:solidFill>
                  <a:schemeClr val="bg1"/>
                </a:solidFill>
                <a:effectLst/>
              </a:rPr>
              <a:t>lúa</a:t>
            </a:r>
            <a:r>
              <a:rPr lang="en-US" sz="5400" b="0" dirty="0" smtClean="0">
                <a:solidFill>
                  <a:schemeClr val="bg1"/>
                </a:solidFill>
                <a:effectLst/>
              </a:rPr>
              <a:t> </a:t>
            </a:r>
            <a:r>
              <a:rPr lang="en-US" sz="5400" b="0" dirty="0" err="1" smtClean="0">
                <a:solidFill>
                  <a:schemeClr val="bg1"/>
                </a:solidFill>
                <a:effectLst/>
              </a:rPr>
              <a:t>mì</a:t>
            </a:r>
            <a:r>
              <a:rPr lang="en-US" sz="5400" b="0" dirty="0" smtClean="0">
                <a:solidFill>
                  <a:schemeClr val="bg1"/>
                </a:solidFill>
                <a:effectLst/>
              </a:rPr>
              <a:t>. </a:t>
            </a:r>
            <a:r>
              <a:rPr lang="en-US" sz="5400" b="0" dirty="0" err="1" smtClean="0">
                <a:solidFill>
                  <a:schemeClr val="bg1"/>
                </a:solidFill>
                <a:effectLst/>
              </a:rPr>
              <a:t>Tình</a:t>
            </a:r>
            <a:r>
              <a:rPr lang="en-US" sz="5400" b="0" dirty="0" smtClean="0">
                <a:solidFill>
                  <a:schemeClr val="bg1"/>
                </a:solidFill>
                <a:effectLst/>
              </a:rPr>
              <a:t> </a:t>
            </a:r>
            <a:r>
              <a:rPr lang="en-US" sz="5400" b="0" dirty="0" err="1" smtClean="0">
                <a:solidFill>
                  <a:schemeClr val="bg1"/>
                </a:solidFill>
                <a:effectLst/>
              </a:rPr>
              <a:t>thập</a:t>
            </a:r>
            <a:r>
              <a:rPr lang="en-US" sz="5400" b="0" dirty="0" smtClean="0">
                <a:solidFill>
                  <a:schemeClr val="bg1"/>
                </a:solidFill>
                <a:effectLst/>
              </a:rPr>
              <a:t> </a:t>
            </a:r>
            <a:r>
              <a:rPr lang="en-US" sz="5400" b="0" dirty="0" err="1" smtClean="0">
                <a:solidFill>
                  <a:schemeClr val="bg1"/>
                </a:solidFill>
                <a:effectLst/>
              </a:rPr>
              <a:t>giá</a:t>
            </a:r>
            <a:r>
              <a:rPr lang="en-US" sz="5400" b="0" dirty="0" smtClean="0">
                <a:solidFill>
                  <a:schemeClr val="bg1"/>
                </a:solidFill>
                <a:effectLst/>
              </a:rPr>
              <a:t> </a:t>
            </a:r>
            <a:r>
              <a:rPr lang="en-US" sz="5400" b="0" dirty="0" err="1" smtClean="0">
                <a:solidFill>
                  <a:schemeClr val="bg1"/>
                </a:solidFill>
                <a:effectLst/>
              </a:rPr>
              <a:t>ngày</a:t>
            </a:r>
            <a:r>
              <a:rPr lang="en-US" sz="5400" b="0" dirty="0" smtClean="0">
                <a:solidFill>
                  <a:schemeClr val="bg1"/>
                </a:solidFill>
                <a:effectLst/>
              </a:rPr>
              <a:t> </a:t>
            </a:r>
            <a:r>
              <a:rPr lang="en-US" sz="5400" b="0" dirty="0" err="1" smtClean="0">
                <a:solidFill>
                  <a:schemeClr val="bg1"/>
                </a:solidFill>
                <a:effectLst/>
              </a:rPr>
              <a:t>xưa</a:t>
            </a:r>
            <a:r>
              <a:rPr lang="en-US" sz="5400" b="0" dirty="0" smtClean="0">
                <a:solidFill>
                  <a:schemeClr val="bg1"/>
                </a:solidFill>
                <a:effectLst/>
              </a:rPr>
              <a:t> </a:t>
            </a:r>
            <a:r>
              <a:rPr lang="en-US" sz="5400" b="0" dirty="0" err="1" smtClean="0">
                <a:solidFill>
                  <a:schemeClr val="bg1"/>
                </a:solidFill>
                <a:effectLst/>
              </a:rPr>
              <a:t>ấu</a:t>
            </a:r>
            <a:r>
              <a:rPr lang="en-US" sz="5400" b="0" dirty="0" smtClean="0">
                <a:solidFill>
                  <a:schemeClr val="bg1"/>
                </a:solidFill>
                <a:effectLst/>
              </a:rPr>
              <a:t> </a:t>
            </a:r>
            <a:r>
              <a:rPr lang="en-US" sz="5400" b="0" dirty="0" err="1" smtClean="0">
                <a:solidFill>
                  <a:schemeClr val="bg1"/>
                </a:solidFill>
                <a:effectLst/>
              </a:rPr>
              <a:t>của</a:t>
            </a:r>
            <a:r>
              <a:rPr lang="en-US" sz="5400" b="0" dirty="0" smtClean="0">
                <a:solidFill>
                  <a:schemeClr val="bg1"/>
                </a:solidFill>
                <a:effectLst/>
              </a:rPr>
              <a:t> </a:t>
            </a:r>
            <a:r>
              <a:rPr lang="en-US" sz="5400" b="0" dirty="0" err="1" smtClean="0">
                <a:solidFill>
                  <a:schemeClr val="bg1"/>
                </a:solidFill>
                <a:effectLst/>
              </a:rPr>
              <a:t>Thầy</a:t>
            </a:r>
            <a:r>
              <a:rPr lang="en-US" sz="5400" b="0" dirty="0" smtClean="0">
                <a:solidFill>
                  <a:schemeClr val="bg1"/>
                </a:solidFill>
                <a:effectLst/>
              </a:rPr>
              <a:t> </a:t>
            </a:r>
            <a:r>
              <a:rPr lang="en-US" sz="5400" b="0" dirty="0" err="1" smtClean="0">
                <a:solidFill>
                  <a:schemeClr val="bg1"/>
                </a:solidFill>
                <a:effectLst/>
              </a:rPr>
              <a:t>chí</a:t>
            </a:r>
            <a:r>
              <a:rPr lang="en-US" sz="5400" b="0" dirty="0" smtClean="0">
                <a:solidFill>
                  <a:schemeClr val="bg1"/>
                </a:solidFill>
                <a:effectLst/>
              </a:rPr>
              <a:t> </a:t>
            </a:r>
            <a:r>
              <a:rPr lang="en-US" sz="5400" b="0" dirty="0" err="1" smtClean="0">
                <a:solidFill>
                  <a:schemeClr val="bg1"/>
                </a:solidFill>
                <a:effectLst/>
              </a:rPr>
              <a:t>thánh</a:t>
            </a:r>
            <a:r>
              <a:rPr lang="en-US" sz="5400" b="0" dirty="0" smtClean="0">
                <a:solidFill>
                  <a:schemeClr val="bg1"/>
                </a:solidFill>
                <a:effectLst/>
              </a:rPr>
              <a:t> </a:t>
            </a:r>
            <a:r>
              <a:rPr lang="en-US" sz="5400" b="0" dirty="0" err="1" smtClean="0">
                <a:solidFill>
                  <a:schemeClr val="bg1"/>
                </a:solidFill>
                <a:effectLst/>
              </a:rPr>
              <a:t>xin</a:t>
            </a:r>
            <a:r>
              <a:rPr lang="en-US" sz="5400" b="0" dirty="0" smtClean="0">
                <a:solidFill>
                  <a:schemeClr val="bg1"/>
                </a:solidFill>
                <a:effectLst/>
              </a:rPr>
              <a:t> </a:t>
            </a:r>
            <a:r>
              <a:rPr lang="en-US" sz="5400" b="0" dirty="0" err="1" smtClean="0">
                <a:solidFill>
                  <a:schemeClr val="bg1"/>
                </a:solidFill>
                <a:effectLst/>
              </a:rPr>
              <a:t>thắp</a:t>
            </a:r>
            <a:r>
              <a:rPr lang="en-US" sz="5400" b="0" dirty="0" smtClean="0">
                <a:solidFill>
                  <a:schemeClr val="bg1"/>
                </a:solidFill>
                <a:effectLst/>
              </a:rPr>
              <a:t> </a:t>
            </a:r>
            <a:r>
              <a:rPr lang="en-US" sz="5400" b="0" dirty="0" err="1" smtClean="0">
                <a:solidFill>
                  <a:schemeClr val="bg1"/>
                </a:solidFill>
                <a:effectLst/>
              </a:rPr>
              <a:t>lên</a:t>
            </a:r>
            <a:r>
              <a:rPr lang="en-US" sz="5400" b="0" dirty="0" smtClean="0">
                <a:solidFill>
                  <a:schemeClr val="bg1"/>
                </a:solidFill>
                <a:effectLst/>
              </a:rPr>
              <a:t> </a:t>
            </a:r>
            <a:r>
              <a:rPr lang="en-US" sz="5400" b="0" dirty="0" err="1" smtClean="0">
                <a:solidFill>
                  <a:schemeClr val="bg1"/>
                </a:solidFill>
                <a:effectLst/>
              </a:rPr>
              <a:t>trong</a:t>
            </a:r>
            <a:r>
              <a:rPr lang="en-US" sz="5400" b="0" dirty="0" smtClean="0">
                <a:solidFill>
                  <a:schemeClr val="bg1"/>
                </a:solidFill>
                <a:effectLst/>
              </a:rPr>
              <a:t> con </a:t>
            </a:r>
            <a:r>
              <a:rPr lang="en-US" sz="5400" b="0" dirty="0" err="1" smtClean="0">
                <a:solidFill>
                  <a:schemeClr val="bg1"/>
                </a:solidFill>
                <a:effectLst/>
              </a:rPr>
              <a:t>tim</a:t>
            </a:r>
            <a:r>
              <a:rPr lang="en-US" sz="5400" b="0" dirty="0" smtClean="0">
                <a:solidFill>
                  <a:schemeClr val="bg1"/>
                </a:solidFill>
                <a:effectLst/>
              </a:rPr>
              <a:t> con</a:t>
            </a:r>
            <a:endParaRPr lang="en-US" sz="5400" b="0" u="sng" dirty="0">
              <a:solidFill>
                <a:srgbClr val="FFFF00"/>
              </a:solidFill>
              <a:effectLst/>
            </a:endParaRPr>
          </a:p>
        </p:txBody>
      </p:sp>
    </p:spTree>
    <p:extLst>
      <p:ext uri="{BB962C8B-B14F-4D97-AF65-F5344CB8AC3E}">
        <p14:creationId xmlns:p14="http://schemas.microsoft.com/office/powerpoint/2010/main" val="18439102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u="sng" dirty="0" smtClean="0">
                <a:solidFill>
                  <a:srgbClr val="FFFF00"/>
                </a:solidFill>
              </a:rPr>
              <a:t>**</a:t>
            </a:r>
            <a:r>
              <a:rPr lang="en-US" sz="5400" b="0" u="sng" dirty="0" smtClean="0">
                <a:solidFill>
                  <a:srgbClr val="FFFF00"/>
                </a:solidFill>
                <a:effectLst/>
              </a:rPr>
              <a:t>:</a:t>
            </a:r>
            <a:r>
              <a:rPr lang="en-US" sz="5400" b="0" dirty="0" smtClean="0">
                <a:solidFill>
                  <a:schemeClr val="bg1"/>
                </a:solidFill>
                <a:effectLst/>
              </a:rPr>
              <a:t> Nay con </a:t>
            </a:r>
            <a:r>
              <a:rPr lang="en-US" sz="5400" b="0" dirty="0" err="1" smtClean="0">
                <a:solidFill>
                  <a:schemeClr val="bg1"/>
                </a:solidFill>
                <a:effectLst/>
              </a:rPr>
              <a:t>bước</a:t>
            </a:r>
            <a:r>
              <a:rPr lang="en-US" sz="5400" b="0" dirty="0" smtClean="0">
                <a:solidFill>
                  <a:schemeClr val="bg1"/>
                </a:solidFill>
                <a:effectLst/>
              </a:rPr>
              <a:t> </a:t>
            </a:r>
            <a:r>
              <a:rPr lang="en-US" sz="5400" b="0" dirty="0" err="1" smtClean="0">
                <a:solidFill>
                  <a:schemeClr val="bg1"/>
                </a:solidFill>
                <a:effectLst/>
              </a:rPr>
              <a:t>vào</a:t>
            </a:r>
            <a:r>
              <a:rPr lang="en-US" sz="5400" b="0" dirty="0" smtClean="0">
                <a:solidFill>
                  <a:schemeClr val="bg1"/>
                </a:solidFill>
                <a:effectLst/>
              </a:rPr>
              <a:t> </a:t>
            </a:r>
            <a:r>
              <a:rPr lang="en-US" sz="5400" b="0" dirty="0" err="1" smtClean="0">
                <a:solidFill>
                  <a:schemeClr val="bg1"/>
                </a:solidFill>
                <a:effectLst/>
              </a:rPr>
              <a:t>dương</a:t>
            </a:r>
            <a:r>
              <a:rPr lang="en-US" sz="5400" b="0" dirty="0" smtClean="0">
                <a:solidFill>
                  <a:schemeClr val="bg1"/>
                </a:solidFill>
                <a:effectLst/>
              </a:rPr>
              <a:t> </a:t>
            </a:r>
            <a:r>
              <a:rPr lang="en-US" sz="5400" b="0" dirty="0" err="1" smtClean="0">
                <a:solidFill>
                  <a:schemeClr val="bg1"/>
                </a:solidFill>
                <a:effectLst/>
              </a:rPr>
              <a:t>thế</a:t>
            </a:r>
            <a:r>
              <a:rPr lang="en-US" sz="5400" b="0" dirty="0" smtClean="0">
                <a:solidFill>
                  <a:schemeClr val="bg1"/>
                </a:solidFill>
                <a:effectLst/>
              </a:rPr>
              <a:t> </a:t>
            </a:r>
            <a:r>
              <a:rPr lang="en-US" sz="5400" b="0" dirty="0" err="1" smtClean="0">
                <a:solidFill>
                  <a:schemeClr val="bg1"/>
                </a:solidFill>
                <a:effectLst/>
              </a:rPr>
              <a:t>để</a:t>
            </a:r>
            <a:r>
              <a:rPr lang="en-US" sz="5400" b="0" dirty="0" smtClean="0">
                <a:solidFill>
                  <a:schemeClr val="bg1"/>
                </a:solidFill>
                <a:effectLst/>
              </a:rPr>
              <a:t> </a:t>
            </a:r>
            <a:r>
              <a:rPr lang="en-US" sz="5400" b="0" dirty="0" err="1" smtClean="0">
                <a:solidFill>
                  <a:schemeClr val="bg1"/>
                </a:solidFill>
                <a:effectLst/>
              </a:rPr>
              <a:t>làm</a:t>
            </a:r>
            <a:r>
              <a:rPr lang="en-US" sz="5400" b="0" dirty="0" smtClean="0">
                <a:solidFill>
                  <a:schemeClr val="bg1"/>
                </a:solidFill>
                <a:effectLst/>
              </a:rPr>
              <a:t> </a:t>
            </a:r>
            <a:r>
              <a:rPr lang="en-US" sz="5400" b="0" dirty="0" err="1" smtClean="0">
                <a:solidFill>
                  <a:schemeClr val="bg1"/>
                </a:solidFill>
                <a:effectLst/>
              </a:rPr>
              <a:t>theo</a:t>
            </a:r>
            <a:r>
              <a:rPr lang="en-US" sz="5400" b="0" dirty="0" smtClean="0">
                <a:solidFill>
                  <a:schemeClr val="bg1"/>
                </a:solidFill>
                <a:effectLst/>
              </a:rPr>
              <a:t> Ý Cha </a:t>
            </a:r>
            <a:r>
              <a:rPr lang="en-US" sz="5400" b="0" dirty="0" err="1" smtClean="0">
                <a:solidFill>
                  <a:schemeClr val="bg1"/>
                </a:solidFill>
                <a:effectLst/>
              </a:rPr>
              <a:t>đã</a:t>
            </a:r>
            <a:r>
              <a:rPr lang="en-US" sz="5400" b="0" dirty="0" smtClean="0">
                <a:solidFill>
                  <a:schemeClr val="bg1"/>
                </a:solidFill>
                <a:effectLst/>
              </a:rPr>
              <a:t> </a:t>
            </a:r>
            <a:r>
              <a:rPr lang="en-US" sz="5400" b="0" dirty="0" err="1" smtClean="0">
                <a:solidFill>
                  <a:schemeClr val="bg1"/>
                </a:solidFill>
                <a:effectLst/>
              </a:rPr>
              <a:t>trao</a:t>
            </a:r>
            <a:r>
              <a:rPr lang="en-US" sz="5400" b="0" dirty="0" smtClean="0">
                <a:solidFill>
                  <a:schemeClr val="bg1"/>
                </a:solidFill>
                <a:effectLst/>
              </a:rPr>
              <a:t> </a:t>
            </a:r>
            <a:r>
              <a:rPr lang="en-US" sz="5400" b="0" dirty="0" err="1" smtClean="0">
                <a:solidFill>
                  <a:schemeClr val="bg1"/>
                </a:solidFill>
                <a:effectLst/>
              </a:rPr>
              <a:t>khi</a:t>
            </a:r>
            <a:r>
              <a:rPr lang="en-US" sz="5400" b="0" dirty="0" smtClean="0">
                <a:solidFill>
                  <a:schemeClr val="bg1"/>
                </a:solidFill>
                <a:effectLst/>
              </a:rPr>
              <a:t> </a:t>
            </a:r>
            <a:r>
              <a:rPr lang="en-US" sz="5400" b="0" dirty="0" err="1" smtClean="0">
                <a:solidFill>
                  <a:schemeClr val="bg1"/>
                </a:solidFill>
                <a:effectLst/>
              </a:rPr>
              <a:t>dựng</a:t>
            </a:r>
            <a:r>
              <a:rPr lang="en-US" sz="5400" b="0" dirty="0" smtClean="0">
                <a:solidFill>
                  <a:schemeClr val="bg1"/>
                </a:solidFill>
                <a:effectLst/>
              </a:rPr>
              <a:t> </a:t>
            </a:r>
            <a:r>
              <a:rPr lang="en-US" sz="5400" b="0" dirty="0" err="1" smtClean="0">
                <a:solidFill>
                  <a:schemeClr val="bg1"/>
                </a:solidFill>
                <a:effectLst/>
              </a:rPr>
              <a:t>vũ</a:t>
            </a:r>
            <a:r>
              <a:rPr lang="en-US" sz="5400" b="0" dirty="0" smtClean="0">
                <a:solidFill>
                  <a:schemeClr val="bg1"/>
                </a:solidFill>
                <a:effectLst/>
              </a:rPr>
              <a:t> </a:t>
            </a:r>
            <a:r>
              <a:rPr lang="en-US" sz="5400" b="0" dirty="0" err="1" smtClean="0">
                <a:solidFill>
                  <a:schemeClr val="bg1"/>
                </a:solidFill>
                <a:effectLst/>
              </a:rPr>
              <a:t>hoàn</a:t>
            </a:r>
            <a:r>
              <a:rPr lang="en-US" sz="5400" b="0" dirty="0" smtClean="0">
                <a:solidFill>
                  <a:schemeClr val="bg1"/>
                </a:solidFill>
                <a:effectLst/>
              </a:rPr>
              <a:t>. </a:t>
            </a:r>
            <a:r>
              <a:rPr lang="en-US" sz="5400" b="0" dirty="0" err="1" smtClean="0">
                <a:solidFill>
                  <a:schemeClr val="bg1"/>
                </a:solidFill>
                <a:effectLst/>
              </a:rPr>
              <a:t>Là</a:t>
            </a:r>
            <a:r>
              <a:rPr lang="en-US" sz="5400" b="0" dirty="0" smtClean="0">
                <a:solidFill>
                  <a:schemeClr val="bg1"/>
                </a:solidFill>
                <a:effectLst/>
              </a:rPr>
              <a:t> con </a:t>
            </a:r>
            <a:r>
              <a:rPr lang="en-US" sz="5400" b="0" dirty="0" err="1" smtClean="0">
                <a:solidFill>
                  <a:schemeClr val="bg1"/>
                </a:solidFill>
                <a:effectLst/>
              </a:rPr>
              <a:t>đến</a:t>
            </a:r>
            <a:r>
              <a:rPr lang="en-US" sz="5400" b="0" dirty="0" smtClean="0">
                <a:solidFill>
                  <a:schemeClr val="bg1"/>
                </a:solidFill>
                <a:effectLst/>
              </a:rPr>
              <a:t> </a:t>
            </a:r>
            <a:r>
              <a:rPr lang="en-US" sz="5400" b="0" dirty="0" err="1" smtClean="0">
                <a:solidFill>
                  <a:schemeClr val="bg1"/>
                </a:solidFill>
                <a:effectLst/>
              </a:rPr>
              <a:t>để</a:t>
            </a:r>
            <a:r>
              <a:rPr lang="en-US" sz="5400" b="0" dirty="0" smtClean="0">
                <a:solidFill>
                  <a:schemeClr val="bg1"/>
                </a:solidFill>
                <a:effectLst/>
              </a:rPr>
              <a:t> </a:t>
            </a:r>
            <a:r>
              <a:rPr lang="en-US" sz="5400" b="0" dirty="0" err="1" smtClean="0">
                <a:solidFill>
                  <a:schemeClr val="bg1"/>
                </a:solidFill>
                <a:effectLst/>
              </a:rPr>
              <a:t>dâng</a:t>
            </a:r>
            <a:r>
              <a:rPr lang="en-US" sz="5400" b="0" dirty="0" smtClean="0">
                <a:solidFill>
                  <a:schemeClr val="bg1"/>
                </a:solidFill>
                <a:effectLst/>
              </a:rPr>
              <a:t> </a:t>
            </a:r>
            <a:r>
              <a:rPr lang="en-US" sz="5400" b="0" dirty="0" err="1" smtClean="0">
                <a:solidFill>
                  <a:schemeClr val="bg1"/>
                </a:solidFill>
                <a:effectLst/>
              </a:rPr>
              <a:t>hiến</a:t>
            </a:r>
            <a:r>
              <a:rPr lang="en-US" sz="5400" b="0" dirty="0" smtClean="0">
                <a:solidFill>
                  <a:schemeClr val="bg1"/>
                </a:solidFill>
                <a:effectLst/>
              </a:rPr>
              <a:t> </a:t>
            </a:r>
            <a:r>
              <a:rPr lang="en-US" sz="5400" b="0" dirty="0" err="1" smtClean="0">
                <a:solidFill>
                  <a:schemeClr val="bg1"/>
                </a:solidFill>
                <a:effectLst/>
              </a:rPr>
              <a:t>trọn</a:t>
            </a:r>
            <a:r>
              <a:rPr lang="en-US" sz="5400" b="0" dirty="0" smtClean="0">
                <a:solidFill>
                  <a:schemeClr val="bg1"/>
                </a:solidFill>
                <a:effectLst/>
              </a:rPr>
              <a:t> </a:t>
            </a:r>
            <a:r>
              <a:rPr lang="en-US" sz="5400" b="0" dirty="0" err="1" smtClean="0">
                <a:solidFill>
                  <a:schemeClr val="bg1"/>
                </a:solidFill>
                <a:effectLst/>
              </a:rPr>
              <a:t>thân</a:t>
            </a:r>
            <a:r>
              <a:rPr lang="en-US" sz="5400" b="0" dirty="0" smtClean="0">
                <a:solidFill>
                  <a:schemeClr val="bg1"/>
                </a:solidFill>
                <a:effectLst/>
              </a:rPr>
              <a:t> </a:t>
            </a:r>
            <a:r>
              <a:rPr lang="en-US" sz="5400" b="0" dirty="0" err="1" smtClean="0">
                <a:solidFill>
                  <a:schemeClr val="bg1"/>
                </a:solidFill>
                <a:effectLst/>
              </a:rPr>
              <a:t>xác</a:t>
            </a:r>
            <a:r>
              <a:rPr lang="en-US" sz="5400" b="0" dirty="0" smtClean="0">
                <a:solidFill>
                  <a:schemeClr val="bg1"/>
                </a:solidFill>
                <a:effectLst/>
              </a:rPr>
              <a:t> </a:t>
            </a:r>
            <a:r>
              <a:rPr lang="en-US" sz="5400" b="0" dirty="0" err="1" smtClean="0">
                <a:solidFill>
                  <a:schemeClr val="bg1"/>
                </a:solidFill>
                <a:effectLst/>
              </a:rPr>
              <a:t>để</a:t>
            </a:r>
            <a:r>
              <a:rPr lang="en-US" sz="5400" b="0" dirty="0" smtClean="0">
                <a:solidFill>
                  <a:schemeClr val="bg1"/>
                </a:solidFill>
                <a:effectLst/>
              </a:rPr>
              <a:t> </a:t>
            </a:r>
            <a:r>
              <a:rPr lang="en-US" sz="5400" b="0" dirty="0" err="1" smtClean="0">
                <a:solidFill>
                  <a:schemeClr val="bg1"/>
                </a:solidFill>
                <a:effectLst/>
              </a:rPr>
              <a:t>chết</a:t>
            </a:r>
            <a:r>
              <a:rPr lang="en-US" sz="5400" b="0" dirty="0" smtClean="0">
                <a:solidFill>
                  <a:schemeClr val="bg1"/>
                </a:solidFill>
                <a:effectLst/>
              </a:rPr>
              <a:t> </a:t>
            </a:r>
            <a:r>
              <a:rPr lang="en-US" sz="5400" b="0" dirty="0" err="1" smtClean="0">
                <a:solidFill>
                  <a:schemeClr val="bg1"/>
                </a:solidFill>
                <a:effectLst/>
              </a:rPr>
              <a:t>đi</a:t>
            </a:r>
            <a:r>
              <a:rPr lang="en-US" sz="5400" b="0" dirty="0" smtClean="0">
                <a:solidFill>
                  <a:schemeClr val="bg1"/>
                </a:solidFill>
                <a:effectLst/>
              </a:rPr>
              <a:t> </a:t>
            </a:r>
            <a:r>
              <a:rPr lang="en-US" sz="5400" b="0" dirty="0" err="1" smtClean="0">
                <a:solidFill>
                  <a:schemeClr val="bg1"/>
                </a:solidFill>
                <a:effectLst/>
              </a:rPr>
              <a:t>cho</a:t>
            </a:r>
            <a:r>
              <a:rPr lang="en-US" sz="5400" b="0" dirty="0" smtClean="0">
                <a:solidFill>
                  <a:schemeClr val="bg1"/>
                </a:solidFill>
                <a:effectLst/>
              </a:rPr>
              <a:t> </a:t>
            </a:r>
            <a:r>
              <a:rPr lang="en-US" sz="5400" b="0" dirty="0" err="1" smtClean="0">
                <a:solidFill>
                  <a:schemeClr val="bg1"/>
                </a:solidFill>
                <a:effectLst/>
              </a:rPr>
              <a:t>anh</a:t>
            </a:r>
            <a:r>
              <a:rPr lang="en-US" sz="5400" b="0" dirty="0" smtClean="0">
                <a:solidFill>
                  <a:schemeClr val="bg1"/>
                </a:solidFill>
                <a:effectLst/>
              </a:rPr>
              <a:t> </a:t>
            </a:r>
            <a:r>
              <a:rPr lang="en-US" sz="5400" b="0" dirty="0" err="1" smtClean="0">
                <a:solidFill>
                  <a:schemeClr val="bg1"/>
                </a:solidFill>
                <a:effectLst/>
              </a:rPr>
              <a:t>em</a:t>
            </a:r>
            <a:r>
              <a:rPr lang="en-US" sz="5400" b="0" dirty="0" smtClean="0">
                <a:solidFill>
                  <a:schemeClr val="bg1"/>
                </a:solidFill>
                <a:effectLst/>
              </a:rPr>
              <a:t> con. </a:t>
            </a:r>
            <a:endParaRPr lang="en-US" sz="5400" b="0" u="sng" dirty="0">
              <a:solidFill>
                <a:srgbClr val="FFFF00"/>
              </a:solidFill>
              <a:effectLst/>
            </a:endParaRPr>
          </a:p>
        </p:txBody>
      </p:sp>
    </p:spTree>
    <p:extLst>
      <p:ext uri="{BB962C8B-B14F-4D97-AF65-F5344CB8AC3E}">
        <p14:creationId xmlns:p14="http://schemas.microsoft.com/office/powerpoint/2010/main" val="7337778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360248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7298095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marL="0" indent="0">
              <a:lnSpc>
                <a:spcPct val="120000"/>
              </a:lnSpc>
            </a:pPr>
            <a:r>
              <a:rPr lang="en-US" sz="6000" dirty="0" err="1" smtClean="0">
                <a:solidFill>
                  <a:srgbClr val="FFFF00"/>
                </a:solidFill>
              </a:rPr>
              <a:t>Ca</a:t>
            </a:r>
            <a:r>
              <a:rPr lang="en-US" sz="6000" dirty="0" smtClean="0">
                <a:solidFill>
                  <a:srgbClr val="FFFF00"/>
                </a:solidFill>
              </a:rPr>
              <a:t> </a:t>
            </a:r>
            <a:r>
              <a:rPr lang="en-US" sz="6000" dirty="0" err="1" smtClean="0">
                <a:solidFill>
                  <a:srgbClr val="FFFF00"/>
                </a:solidFill>
              </a:rPr>
              <a:t>kết</a:t>
            </a:r>
            <a:r>
              <a:rPr lang="en-US" sz="6000" dirty="0" smtClean="0">
                <a:solidFill>
                  <a:srgbClr val="FFFF00"/>
                </a:solidFill>
              </a:rPr>
              <a:t> </a:t>
            </a:r>
            <a:r>
              <a:rPr lang="en-US" sz="6000" dirty="0" err="1" smtClean="0">
                <a:solidFill>
                  <a:srgbClr val="FFFF00"/>
                </a:solidFill>
              </a:rPr>
              <a:t>lễ</a:t>
            </a:r>
            <a:r>
              <a:rPr lang="en-US" sz="6000" b="0" dirty="0" smtClean="0">
                <a:solidFill>
                  <a:srgbClr val="FFFF00"/>
                </a:solidFill>
                <a:effectLst/>
              </a:rPr>
              <a:t/>
            </a:r>
            <a:br>
              <a:rPr lang="en-US" sz="6000" b="0" dirty="0" smtClean="0">
                <a:solidFill>
                  <a:srgbClr val="FFFF00"/>
                </a:solidFill>
                <a:effectLst/>
              </a:rPr>
            </a:br>
            <a:r>
              <a:rPr lang="en-US" sz="4800" b="0" dirty="0" err="1" smtClean="0">
                <a:solidFill>
                  <a:srgbClr val="FFFF00"/>
                </a:solidFill>
                <a:effectLst/>
              </a:rPr>
              <a:t>Chúa</a:t>
            </a:r>
            <a:r>
              <a:rPr lang="en-US" sz="4800" b="0" dirty="0" smtClean="0">
                <a:solidFill>
                  <a:srgbClr val="FFFF00"/>
                </a:solidFill>
                <a:effectLst/>
              </a:rPr>
              <a:t> </a:t>
            </a:r>
            <a:r>
              <a:rPr lang="en-US" sz="4800" b="0" dirty="0" err="1" smtClean="0">
                <a:solidFill>
                  <a:srgbClr val="FFFF00"/>
                </a:solidFill>
                <a:effectLst/>
              </a:rPr>
              <a:t>Giàu</a:t>
            </a:r>
            <a:r>
              <a:rPr lang="en-US" sz="4800" b="0" dirty="0" smtClean="0">
                <a:solidFill>
                  <a:srgbClr val="FFFF00"/>
                </a:solidFill>
                <a:effectLst/>
              </a:rPr>
              <a:t> </a:t>
            </a:r>
            <a:r>
              <a:rPr lang="en-US" sz="4800" b="0" dirty="0" err="1" smtClean="0">
                <a:solidFill>
                  <a:srgbClr val="FFFF00"/>
                </a:solidFill>
                <a:effectLst/>
              </a:rPr>
              <a:t>Lòng</a:t>
            </a:r>
            <a:r>
              <a:rPr lang="en-US" sz="4800" b="0" dirty="0" smtClean="0">
                <a:solidFill>
                  <a:srgbClr val="FFFF00"/>
                </a:solidFill>
                <a:effectLst/>
              </a:rPr>
              <a:t> </a:t>
            </a:r>
            <a:r>
              <a:rPr lang="en-US" sz="4800" b="0" dirty="0" err="1" smtClean="0">
                <a:solidFill>
                  <a:srgbClr val="FFFF00"/>
                </a:solidFill>
                <a:effectLst/>
              </a:rPr>
              <a:t>Xót</a:t>
            </a:r>
            <a:r>
              <a:rPr lang="en-US" sz="4800" b="0" dirty="0" smtClean="0">
                <a:solidFill>
                  <a:srgbClr val="FFFF00"/>
                </a:solidFill>
                <a:effectLst/>
              </a:rPr>
              <a:t> </a:t>
            </a:r>
            <a:r>
              <a:rPr lang="en-US" sz="4800" b="0" dirty="0" err="1" smtClean="0">
                <a:solidFill>
                  <a:srgbClr val="FFFF00"/>
                </a:solidFill>
                <a:effectLst/>
              </a:rPr>
              <a:t>Thương</a:t>
            </a:r>
            <a:r>
              <a:rPr lang="en-US" sz="4800" b="0" dirty="0" smtClean="0">
                <a:solidFill>
                  <a:srgbClr val="FFFF00"/>
                </a:solidFill>
                <a:effectLst/>
              </a:rPr>
              <a:t/>
            </a:r>
            <a:br>
              <a:rPr lang="en-US" sz="4800" b="0" dirty="0" smtClean="0">
                <a:solidFill>
                  <a:srgbClr val="FFFF00"/>
                </a:solidFill>
                <a:effectLst/>
              </a:rPr>
            </a:br>
            <a:r>
              <a:rPr lang="en-US" i="1" dirty="0" smtClean="0">
                <a:solidFill>
                  <a:schemeClr val="bg1"/>
                </a:solidFill>
              </a:rPr>
              <a:t>Lm. </a:t>
            </a:r>
            <a:r>
              <a:rPr lang="en-US" i="1" dirty="0" err="1" smtClean="0">
                <a:solidFill>
                  <a:schemeClr val="bg1"/>
                </a:solidFill>
              </a:rPr>
              <a:t>Nguyễn</a:t>
            </a:r>
            <a:r>
              <a:rPr lang="en-US" i="1" dirty="0" smtClean="0">
                <a:solidFill>
                  <a:schemeClr val="bg1"/>
                </a:solidFill>
              </a:rPr>
              <a:t> </a:t>
            </a:r>
            <a:r>
              <a:rPr lang="en-US" i="1" dirty="0" err="1" smtClean="0">
                <a:solidFill>
                  <a:schemeClr val="bg1"/>
                </a:solidFill>
              </a:rPr>
              <a:t>Đức</a:t>
            </a:r>
            <a:r>
              <a:rPr lang="en-US" i="1" dirty="0" smtClean="0">
                <a:solidFill>
                  <a:schemeClr val="bg1"/>
                </a:solidFill>
              </a:rPr>
              <a:t> </a:t>
            </a:r>
            <a:r>
              <a:rPr lang="en-US" i="1" dirty="0" err="1" smtClean="0">
                <a:solidFill>
                  <a:schemeClr val="bg1"/>
                </a:solidFill>
              </a:rPr>
              <a:t>Hiệp</a:t>
            </a:r>
            <a:endParaRPr lang="en-US" sz="3600" b="1" dirty="0">
              <a:solidFill>
                <a:schemeClr val="bg1"/>
              </a:solidFill>
              <a:effectLst>
                <a:outerShdw blurRad="38100" dist="38100" dir="2700000" algn="tl">
                  <a:srgbClr val="000000">
                    <a:alpha val="43137"/>
                  </a:srgbClr>
                </a:outerShdw>
              </a:effectLst>
              <a:latin typeface="Times New Roman" pitchFamily="18" charset="0"/>
              <a:ea typeface="SimHei" pitchFamily="49" charset="-122"/>
              <a:cs typeface="Times New Roman" pitchFamily="18" charset="0"/>
            </a:endParaRPr>
          </a:p>
        </p:txBody>
      </p:sp>
    </p:spTree>
    <p:extLst>
      <p:ext uri="{BB962C8B-B14F-4D97-AF65-F5344CB8AC3E}">
        <p14:creationId xmlns:p14="http://schemas.microsoft.com/office/powerpoint/2010/main" val="33566498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u="sng" dirty="0" err="1" smtClean="0">
                <a:solidFill>
                  <a:srgbClr val="FFFF00"/>
                </a:solidFill>
              </a:rPr>
              <a:t>Đk</a:t>
            </a:r>
            <a:r>
              <a:rPr lang="en-US" sz="4800" b="0" u="sng" dirty="0" smtClean="0">
                <a:solidFill>
                  <a:srgbClr val="FFFF00"/>
                </a:solidFill>
                <a:effectLst/>
              </a:rPr>
              <a:t>:</a:t>
            </a:r>
            <a:r>
              <a:rPr lang="en-US" sz="4800" b="0" dirty="0" smtClean="0">
                <a:solidFill>
                  <a:schemeClr val="bg1"/>
                </a:solidFill>
                <a:effectLst/>
              </a:rPr>
              <a:t> </a:t>
            </a:r>
            <a:r>
              <a:rPr lang="en-US" sz="4800" b="0" dirty="0" err="1" smtClean="0">
                <a:solidFill>
                  <a:schemeClr val="bg1"/>
                </a:solidFill>
                <a:effectLst/>
              </a:rPr>
              <a:t>Lạy</a:t>
            </a:r>
            <a:r>
              <a:rPr lang="en-US" sz="4800" b="0" dirty="0" smtClean="0">
                <a:solidFill>
                  <a:schemeClr val="bg1"/>
                </a:solidFill>
                <a:effectLst/>
              </a:rPr>
              <a:t> </a:t>
            </a:r>
            <a:r>
              <a:rPr lang="en-US" sz="4800" b="0" dirty="0" err="1" smtClean="0">
                <a:solidFill>
                  <a:schemeClr val="bg1"/>
                </a:solidFill>
                <a:effectLst/>
              </a:rPr>
              <a:t>Chúa</a:t>
            </a:r>
            <a:r>
              <a:rPr lang="en-US" sz="4800" b="0" dirty="0" smtClean="0">
                <a:solidFill>
                  <a:schemeClr val="bg1"/>
                </a:solidFill>
                <a:effectLst/>
              </a:rPr>
              <a:t> </a:t>
            </a:r>
            <a:r>
              <a:rPr lang="en-US" sz="4800" b="0" dirty="0" err="1" smtClean="0">
                <a:solidFill>
                  <a:schemeClr val="bg1"/>
                </a:solidFill>
                <a:effectLst/>
              </a:rPr>
              <a:t>Giêsu</a:t>
            </a:r>
            <a:r>
              <a:rPr lang="en-US" sz="4800" b="0" dirty="0" smtClean="0">
                <a:solidFill>
                  <a:schemeClr val="bg1"/>
                </a:solidFill>
                <a:effectLst/>
              </a:rPr>
              <a:t> con tin </a:t>
            </a:r>
            <a:r>
              <a:rPr lang="en-US" sz="4800" b="0" dirty="0" err="1" smtClean="0">
                <a:solidFill>
                  <a:schemeClr val="bg1"/>
                </a:solidFill>
                <a:effectLst/>
              </a:rPr>
              <a:t>tưởng</a:t>
            </a:r>
            <a:r>
              <a:rPr lang="en-US" sz="4800" b="0" dirty="0" smtClean="0">
                <a:solidFill>
                  <a:schemeClr val="bg1"/>
                </a:solidFill>
                <a:effectLst/>
              </a:rPr>
              <a:t> </a:t>
            </a:r>
            <a:r>
              <a:rPr lang="en-US" sz="4800" b="0" dirty="0" err="1" smtClean="0">
                <a:solidFill>
                  <a:schemeClr val="bg1"/>
                </a:solidFill>
                <a:effectLst/>
              </a:rPr>
              <a:t>nơi</a:t>
            </a:r>
            <a:r>
              <a:rPr lang="en-US" sz="4800" b="0" dirty="0" smtClean="0">
                <a:solidFill>
                  <a:schemeClr val="bg1"/>
                </a:solidFill>
                <a:effectLst/>
              </a:rPr>
              <a:t> </a:t>
            </a:r>
            <a:r>
              <a:rPr lang="en-US" sz="4800" b="0" dirty="0" err="1" smtClean="0">
                <a:solidFill>
                  <a:schemeClr val="bg1"/>
                </a:solidFill>
                <a:effectLst/>
              </a:rPr>
              <a:t>Chúa</a:t>
            </a:r>
            <a:r>
              <a:rPr lang="en-US" sz="4800" dirty="0">
                <a:solidFill>
                  <a:schemeClr val="bg1"/>
                </a:solidFill>
              </a:rPr>
              <a:t>. </a:t>
            </a:r>
            <a:r>
              <a:rPr lang="en-US" sz="4800" dirty="0" err="1">
                <a:solidFill>
                  <a:schemeClr val="bg1"/>
                </a:solidFill>
              </a:rPr>
              <a:t>Lạy</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Giêsu</a:t>
            </a:r>
            <a:r>
              <a:rPr lang="en-US" sz="4800" dirty="0">
                <a:solidFill>
                  <a:schemeClr val="bg1"/>
                </a:solidFill>
              </a:rPr>
              <a:t> con </a:t>
            </a:r>
            <a:r>
              <a:rPr lang="en-US" sz="4800" dirty="0" err="1" smtClean="0">
                <a:solidFill>
                  <a:schemeClr val="bg1"/>
                </a:solidFill>
              </a:rPr>
              <a:t>tín</a:t>
            </a:r>
            <a:r>
              <a:rPr lang="en-US" sz="4800" dirty="0" smtClean="0">
                <a:solidFill>
                  <a:schemeClr val="bg1"/>
                </a:solidFill>
              </a:rPr>
              <a:t> </a:t>
            </a:r>
            <a:r>
              <a:rPr lang="en-US" sz="4800" dirty="0" err="1" smtClean="0">
                <a:solidFill>
                  <a:schemeClr val="bg1"/>
                </a:solidFill>
              </a:rPr>
              <a:t>thác</a:t>
            </a:r>
            <a:r>
              <a:rPr lang="en-US" sz="4800" dirty="0" smtClean="0">
                <a:solidFill>
                  <a:schemeClr val="bg1"/>
                </a:solidFill>
              </a:rPr>
              <a:t> </a:t>
            </a:r>
            <a:r>
              <a:rPr lang="en-US" sz="4800" dirty="0" err="1" smtClean="0">
                <a:solidFill>
                  <a:schemeClr val="bg1"/>
                </a:solidFill>
              </a:rPr>
              <a:t>vào</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Vì</a:t>
            </a:r>
            <a:r>
              <a:rPr lang="en-US" sz="4800" dirty="0" smtClean="0">
                <a:solidFill>
                  <a:schemeClr val="bg1"/>
                </a:solidFill>
              </a:rPr>
              <a:t> </a:t>
            </a:r>
            <a:r>
              <a:rPr lang="en-US" sz="4800" dirty="0" err="1" smtClean="0">
                <a:solidFill>
                  <a:schemeClr val="bg1"/>
                </a:solidFill>
              </a:rPr>
              <a:t>ngoài</a:t>
            </a:r>
            <a:r>
              <a:rPr lang="en-US" sz="4800" dirty="0" smtClean="0">
                <a:solidFill>
                  <a:schemeClr val="bg1"/>
                </a:solidFill>
              </a:rPr>
              <a:t> </a:t>
            </a:r>
            <a:r>
              <a:rPr lang="en-US" sz="4800" dirty="0" err="1" smtClean="0">
                <a:solidFill>
                  <a:schemeClr val="bg1"/>
                </a:solidFill>
              </a:rPr>
              <a:t>lòng</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xót</a:t>
            </a:r>
            <a:r>
              <a:rPr lang="en-US" sz="4800" dirty="0" smtClean="0">
                <a:solidFill>
                  <a:schemeClr val="bg1"/>
                </a:solidFill>
              </a:rPr>
              <a:t> </a:t>
            </a:r>
            <a:r>
              <a:rPr lang="en-US" sz="4800" dirty="0" err="1" smtClean="0">
                <a:solidFill>
                  <a:schemeClr val="bg1"/>
                </a:solidFill>
              </a:rPr>
              <a:t>thương</a:t>
            </a:r>
            <a:r>
              <a:rPr lang="en-US" sz="4800" dirty="0" smtClean="0">
                <a:solidFill>
                  <a:schemeClr val="bg1"/>
                </a:solidFill>
              </a:rPr>
              <a:t> </a:t>
            </a:r>
            <a:r>
              <a:rPr lang="en-US" sz="4800" dirty="0" err="1" smtClean="0">
                <a:solidFill>
                  <a:schemeClr val="bg1"/>
                </a:solidFill>
              </a:rPr>
              <a:t>không</a:t>
            </a:r>
            <a:r>
              <a:rPr lang="en-US" sz="4800" dirty="0" smtClean="0">
                <a:solidFill>
                  <a:schemeClr val="bg1"/>
                </a:solidFill>
              </a:rPr>
              <a:t> </a:t>
            </a:r>
            <a:r>
              <a:rPr lang="en-US" sz="4800" dirty="0" err="1" smtClean="0">
                <a:solidFill>
                  <a:schemeClr val="bg1"/>
                </a:solidFill>
              </a:rPr>
              <a:t>còn</a:t>
            </a:r>
            <a:r>
              <a:rPr lang="en-US" sz="4800" dirty="0" smtClean="0">
                <a:solidFill>
                  <a:schemeClr val="bg1"/>
                </a:solidFill>
              </a:rPr>
              <a:t> </a:t>
            </a:r>
            <a:r>
              <a:rPr lang="en-US" sz="4800" dirty="0" err="1" smtClean="0">
                <a:solidFill>
                  <a:schemeClr val="bg1"/>
                </a:solidFill>
              </a:rPr>
              <a:t>nguồn</a:t>
            </a:r>
            <a:r>
              <a:rPr lang="en-US" sz="4800" dirty="0" smtClean="0">
                <a:solidFill>
                  <a:schemeClr val="bg1"/>
                </a:solidFill>
              </a:rPr>
              <a:t> </a:t>
            </a:r>
            <a:r>
              <a:rPr lang="en-US" sz="4800" dirty="0" err="1" smtClean="0">
                <a:solidFill>
                  <a:schemeClr val="bg1"/>
                </a:solidFill>
              </a:rPr>
              <a:t>hy</a:t>
            </a:r>
            <a:r>
              <a:rPr lang="en-US" sz="4800" dirty="0" smtClean="0">
                <a:solidFill>
                  <a:schemeClr val="bg1"/>
                </a:solidFill>
              </a:rPr>
              <a:t> </a:t>
            </a:r>
            <a:r>
              <a:rPr lang="en-US" sz="4800" dirty="0" err="1" smtClean="0">
                <a:solidFill>
                  <a:schemeClr val="bg1"/>
                </a:solidFill>
              </a:rPr>
              <a:t>vọng</a:t>
            </a:r>
            <a:r>
              <a:rPr lang="en-US" sz="4800" dirty="0" smtClean="0">
                <a:solidFill>
                  <a:schemeClr val="bg1"/>
                </a:solidFill>
              </a:rPr>
              <a:t> </a:t>
            </a:r>
            <a:r>
              <a:rPr lang="en-US" sz="4800" dirty="0" err="1" smtClean="0">
                <a:solidFill>
                  <a:schemeClr val="bg1"/>
                </a:solidFill>
              </a:rPr>
              <a:t>nào</a:t>
            </a:r>
            <a:r>
              <a:rPr lang="en-US" sz="4800" dirty="0" smtClean="0">
                <a:solidFill>
                  <a:schemeClr val="bg1"/>
                </a:solidFill>
              </a:rPr>
              <a:t>. </a:t>
            </a:r>
            <a:r>
              <a:rPr lang="en-US" sz="4800" dirty="0" err="1" smtClean="0">
                <a:solidFill>
                  <a:schemeClr val="bg1"/>
                </a:solidFill>
              </a:rPr>
              <a:t>Chúng</a:t>
            </a:r>
            <a:r>
              <a:rPr lang="en-US" sz="4800" dirty="0" smtClean="0">
                <a:solidFill>
                  <a:schemeClr val="bg1"/>
                </a:solidFill>
              </a:rPr>
              <a:t> con </a:t>
            </a:r>
            <a:r>
              <a:rPr lang="en-US" sz="4800" dirty="0" err="1" smtClean="0">
                <a:solidFill>
                  <a:schemeClr val="bg1"/>
                </a:solidFill>
              </a:rPr>
              <a:t>đặt</a:t>
            </a:r>
            <a:r>
              <a:rPr lang="en-US" sz="4800" dirty="0" smtClean="0">
                <a:solidFill>
                  <a:schemeClr val="bg1"/>
                </a:solidFill>
              </a:rPr>
              <a:t> </a:t>
            </a:r>
            <a:r>
              <a:rPr lang="en-US" sz="4800" dirty="0" err="1" smtClean="0">
                <a:solidFill>
                  <a:schemeClr val="bg1"/>
                </a:solidFill>
              </a:rPr>
              <a:t>vào</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lòng</a:t>
            </a:r>
            <a:r>
              <a:rPr lang="en-US" sz="4800" dirty="0" smtClean="0">
                <a:solidFill>
                  <a:schemeClr val="bg1"/>
                </a:solidFill>
              </a:rPr>
              <a:t> </a:t>
            </a:r>
            <a:r>
              <a:rPr lang="en-US" sz="4800" dirty="0" err="1" smtClean="0">
                <a:solidFill>
                  <a:schemeClr val="bg1"/>
                </a:solidFill>
              </a:rPr>
              <a:t>tín</a:t>
            </a:r>
            <a:r>
              <a:rPr lang="en-US" sz="4800" dirty="0" smtClean="0">
                <a:solidFill>
                  <a:schemeClr val="bg1"/>
                </a:solidFill>
              </a:rPr>
              <a:t> </a:t>
            </a:r>
            <a:r>
              <a:rPr lang="en-US" sz="4800" dirty="0" err="1" smtClean="0">
                <a:solidFill>
                  <a:schemeClr val="bg1"/>
                </a:solidFill>
              </a:rPr>
              <a:t>thác</a:t>
            </a:r>
            <a:r>
              <a:rPr lang="en-US" sz="4800" dirty="0" smtClean="0">
                <a:solidFill>
                  <a:schemeClr val="bg1"/>
                </a:solidFill>
              </a:rPr>
              <a:t> </a:t>
            </a:r>
            <a:r>
              <a:rPr lang="en-US" sz="4800" dirty="0" err="1" smtClean="0">
                <a:solidFill>
                  <a:schemeClr val="bg1"/>
                </a:solidFill>
              </a:rPr>
              <a:t>của</a:t>
            </a:r>
            <a:r>
              <a:rPr lang="en-US" sz="4800" dirty="0" smtClean="0">
                <a:solidFill>
                  <a:schemeClr val="bg1"/>
                </a:solidFill>
              </a:rPr>
              <a:t> </a:t>
            </a:r>
            <a:r>
              <a:rPr lang="en-US" sz="4800" dirty="0" err="1" smtClean="0">
                <a:solidFill>
                  <a:schemeClr val="bg1"/>
                </a:solidFill>
              </a:rPr>
              <a:t>mỗi</a:t>
            </a:r>
            <a:r>
              <a:rPr lang="en-US" sz="4800" dirty="0" smtClean="0">
                <a:solidFill>
                  <a:schemeClr val="bg1"/>
                </a:solidFill>
              </a:rPr>
              <a:t> </a:t>
            </a:r>
            <a:r>
              <a:rPr lang="en-US" sz="4800" dirty="0" err="1" smtClean="0">
                <a:solidFill>
                  <a:schemeClr val="bg1"/>
                </a:solidFill>
              </a:rPr>
              <a:t>chúng</a:t>
            </a:r>
            <a:r>
              <a:rPr lang="en-US" sz="4800" dirty="0" smtClean="0">
                <a:solidFill>
                  <a:schemeClr val="bg1"/>
                </a:solidFill>
              </a:rPr>
              <a:t> con. </a:t>
            </a:r>
            <a:endParaRPr lang="en-US" sz="4800" b="0" u="sng" dirty="0">
              <a:solidFill>
                <a:srgbClr val="FFFF00"/>
              </a:solidFill>
              <a:effectLst/>
            </a:endParaRPr>
          </a:p>
        </p:txBody>
      </p:sp>
    </p:spTree>
    <p:extLst>
      <p:ext uri="{BB962C8B-B14F-4D97-AF65-F5344CB8AC3E}">
        <p14:creationId xmlns:p14="http://schemas.microsoft.com/office/powerpoint/2010/main" val="2600199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u="sng" dirty="0" smtClean="0">
                <a:solidFill>
                  <a:srgbClr val="FFFF00"/>
                </a:solidFill>
              </a:rPr>
              <a:t>Tk1</a:t>
            </a:r>
            <a:r>
              <a:rPr lang="en-US" b="0" u="sng" dirty="0" smtClean="0">
                <a:solidFill>
                  <a:srgbClr val="FFFF00"/>
                </a:solidFill>
                <a:effectLst/>
              </a:rPr>
              <a:t>:</a:t>
            </a:r>
            <a:r>
              <a:rPr lang="en-US" b="0" dirty="0" smtClean="0">
                <a:solidFill>
                  <a:schemeClr val="bg1"/>
                </a:solidFill>
                <a:effectLst/>
              </a:rPr>
              <a:t> </a:t>
            </a:r>
            <a:r>
              <a:rPr lang="en-US" b="0" dirty="0" err="1" smtClean="0">
                <a:solidFill>
                  <a:schemeClr val="bg1"/>
                </a:solidFill>
                <a:effectLst/>
              </a:rPr>
              <a:t>Nhân</a:t>
            </a:r>
            <a:r>
              <a:rPr lang="en-US" b="0" dirty="0" smtClean="0">
                <a:solidFill>
                  <a:schemeClr val="bg1"/>
                </a:solidFill>
                <a:effectLst/>
              </a:rPr>
              <a:t> </a:t>
            </a:r>
            <a:r>
              <a:rPr lang="en-US" b="0" dirty="0" err="1" smtClean="0">
                <a:solidFill>
                  <a:schemeClr val="bg1"/>
                </a:solidFill>
                <a:effectLst/>
              </a:rPr>
              <a:t>loại</a:t>
            </a:r>
            <a:r>
              <a:rPr lang="en-US" b="0" dirty="0" smtClean="0">
                <a:solidFill>
                  <a:schemeClr val="bg1"/>
                </a:solidFill>
                <a:effectLst/>
              </a:rPr>
              <a:t> </a:t>
            </a:r>
            <a:r>
              <a:rPr lang="en-US" b="0" dirty="0" err="1" smtClean="0">
                <a:solidFill>
                  <a:schemeClr val="bg1"/>
                </a:solidFill>
                <a:effectLst/>
              </a:rPr>
              <a:t>hôm</a:t>
            </a:r>
            <a:r>
              <a:rPr lang="en-US" b="0" dirty="0" smtClean="0">
                <a:solidFill>
                  <a:schemeClr val="bg1"/>
                </a:solidFill>
                <a:effectLst/>
              </a:rPr>
              <a:t> nay </a:t>
            </a:r>
            <a:r>
              <a:rPr lang="en-US" b="0" dirty="0" err="1" smtClean="0">
                <a:solidFill>
                  <a:schemeClr val="bg1"/>
                </a:solidFill>
                <a:effectLst/>
              </a:rPr>
              <a:t>đang</a:t>
            </a:r>
            <a:r>
              <a:rPr lang="en-US" b="0" dirty="0" smtClean="0">
                <a:solidFill>
                  <a:schemeClr val="bg1"/>
                </a:solidFill>
                <a:effectLst/>
              </a:rPr>
              <a:t> </a:t>
            </a:r>
            <a:r>
              <a:rPr lang="en-US" b="0" dirty="0" err="1" smtClean="0">
                <a:solidFill>
                  <a:schemeClr val="bg1"/>
                </a:solidFill>
                <a:effectLst/>
              </a:rPr>
              <a:t>trải</a:t>
            </a:r>
            <a:r>
              <a:rPr lang="en-US" b="0" dirty="0" smtClean="0">
                <a:solidFill>
                  <a:schemeClr val="bg1"/>
                </a:solidFill>
                <a:effectLst/>
              </a:rPr>
              <a:t> qua </a:t>
            </a:r>
            <a:r>
              <a:rPr lang="en-US" b="0" dirty="0" err="1" smtClean="0">
                <a:solidFill>
                  <a:schemeClr val="bg1"/>
                </a:solidFill>
                <a:effectLst/>
              </a:rPr>
              <a:t>bao</a:t>
            </a:r>
            <a:r>
              <a:rPr lang="en-US" b="0" dirty="0" smtClean="0">
                <a:solidFill>
                  <a:schemeClr val="bg1"/>
                </a:solidFill>
                <a:effectLst/>
              </a:rPr>
              <a:t> </a:t>
            </a:r>
            <a:r>
              <a:rPr lang="en-US" b="0" dirty="0" err="1" smtClean="0">
                <a:solidFill>
                  <a:schemeClr val="bg1"/>
                </a:solidFill>
                <a:effectLst/>
              </a:rPr>
              <a:t>là</a:t>
            </a:r>
            <a:r>
              <a:rPr lang="en-US" b="0" dirty="0" smtClean="0">
                <a:solidFill>
                  <a:schemeClr val="bg1"/>
                </a:solidFill>
                <a:effectLst/>
              </a:rPr>
              <a:t> </a:t>
            </a:r>
            <a:r>
              <a:rPr lang="en-US" b="0" dirty="0" err="1" smtClean="0">
                <a:solidFill>
                  <a:schemeClr val="bg1"/>
                </a:solidFill>
                <a:effectLst/>
              </a:rPr>
              <a:t>sự</a:t>
            </a:r>
            <a:r>
              <a:rPr lang="en-US" b="0" dirty="0" smtClean="0">
                <a:solidFill>
                  <a:schemeClr val="bg1"/>
                </a:solidFill>
                <a:effectLst/>
              </a:rPr>
              <a:t> </a:t>
            </a:r>
            <a:r>
              <a:rPr lang="en-US" b="0" dirty="0" err="1" smtClean="0">
                <a:solidFill>
                  <a:schemeClr val="bg1"/>
                </a:solidFill>
                <a:effectLst/>
              </a:rPr>
              <a:t>dữ</a:t>
            </a:r>
            <a:r>
              <a:rPr lang="en-US" b="0" dirty="0" smtClean="0">
                <a:solidFill>
                  <a:schemeClr val="bg1"/>
                </a:solidFill>
                <a:effectLst/>
              </a:rPr>
              <a:t>. Con </a:t>
            </a:r>
            <a:r>
              <a:rPr lang="en-US" b="0" dirty="0" err="1" smtClean="0">
                <a:solidFill>
                  <a:schemeClr val="bg1"/>
                </a:solidFill>
                <a:effectLst/>
              </a:rPr>
              <a:t>người</a:t>
            </a:r>
            <a:r>
              <a:rPr lang="en-US" b="0" dirty="0" smtClean="0">
                <a:solidFill>
                  <a:schemeClr val="bg1"/>
                </a:solidFill>
                <a:effectLst/>
              </a:rPr>
              <a:t> </a:t>
            </a:r>
            <a:r>
              <a:rPr lang="en-US" b="0" dirty="0" err="1" smtClean="0">
                <a:solidFill>
                  <a:schemeClr val="bg1"/>
                </a:solidFill>
                <a:effectLst/>
              </a:rPr>
              <a:t>hôm</a:t>
            </a:r>
            <a:r>
              <a:rPr lang="en-US" b="0" dirty="0" smtClean="0">
                <a:solidFill>
                  <a:schemeClr val="bg1"/>
                </a:solidFill>
                <a:effectLst/>
              </a:rPr>
              <a:t> nay </a:t>
            </a:r>
            <a:r>
              <a:rPr lang="en-US" b="0" dirty="0" err="1" smtClean="0">
                <a:solidFill>
                  <a:schemeClr val="bg1"/>
                </a:solidFill>
                <a:effectLst/>
              </a:rPr>
              <a:t>đang</a:t>
            </a:r>
            <a:r>
              <a:rPr lang="en-US" b="0" dirty="0" smtClean="0">
                <a:solidFill>
                  <a:schemeClr val="bg1"/>
                </a:solidFill>
                <a:effectLst/>
              </a:rPr>
              <a:t> </a:t>
            </a:r>
            <a:r>
              <a:rPr lang="en-US" b="0" dirty="0" err="1" smtClean="0">
                <a:solidFill>
                  <a:schemeClr val="bg1"/>
                </a:solidFill>
                <a:effectLst/>
              </a:rPr>
              <a:t>sống</a:t>
            </a:r>
            <a:r>
              <a:rPr lang="en-US" b="0" dirty="0" smtClean="0">
                <a:solidFill>
                  <a:schemeClr val="bg1"/>
                </a:solidFill>
                <a:effectLst/>
              </a:rPr>
              <a:t> </a:t>
            </a:r>
            <a:r>
              <a:rPr lang="en-US" b="0" dirty="0" err="1" smtClean="0">
                <a:solidFill>
                  <a:schemeClr val="bg1"/>
                </a:solidFill>
                <a:effectLst/>
              </a:rPr>
              <a:t>trong</a:t>
            </a:r>
            <a:r>
              <a:rPr lang="en-US" b="0" dirty="0" smtClean="0">
                <a:solidFill>
                  <a:schemeClr val="bg1"/>
                </a:solidFill>
                <a:effectLst/>
              </a:rPr>
              <a:t> </a:t>
            </a:r>
            <a:r>
              <a:rPr lang="en-US" b="0" dirty="0" err="1" smtClean="0">
                <a:solidFill>
                  <a:schemeClr val="bg1"/>
                </a:solidFill>
                <a:effectLst/>
              </a:rPr>
              <a:t>tuyệt</a:t>
            </a:r>
            <a:r>
              <a:rPr lang="en-US" b="0" dirty="0" smtClean="0">
                <a:solidFill>
                  <a:schemeClr val="bg1"/>
                </a:solidFill>
                <a:effectLst/>
              </a:rPr>
              <a:t> </a:t>
            </a:r>
            <a:r>
              <a:rPr lang="en-US" b="0" dirty="0" err="1" smtClean="0">
                <a:solidFill>
                  <a:schemeClr val="bg1"/>
                </a:solidFill>
                <a:effectLst/>
              </a:rPr>
              <a:t>vọng</a:t>
            </a:r>
            <a:r>
              <a:rPr lang="en-US" b="0" dirty="0" smtClean="0">
                <a:solidFill>
                  <a:schemeClr val="bg1"/>
                </a:solidFill>
                <a:effectLst/>
              </a:rPr>
              <a:t> lo </a:t>
            </a:r>
            <a:r>
              <a:rPr lang="en-US" b="0" dirty="0" err="1" smtClean="0">
                <a:solidFill>
                  <a:schemeClr val="bg1"/>
                </a:solidFill>
                <a:effectLst/>
              </a:rPr>
              <a:t>âu</a:t>
            </a:r>
            <a:r>
              <a:rPr lang="en-US" b="0" dirty="0" smtClean="0">
                <a:solidFill>
                  <a:schemeClr val="bg1"/>
                </a:solidFill>
                <a:effectLst/>
              </a:rPr>
              <a:t>. </a:t>
            </a:r>
            <a:r>
              <a:rPr lang="en-US" b="0" dirty="0" err="1" smtClean="0">
                <a:solidFill>
                  <a:schemeClr val="bg1"/>
                </a:solidFill>
                <a:effectLst/>
              </a:rPr>
              <a:t>Chúng</a:t>
            </a:r>
            <a:r>
              <a:rPr lang="en-US" b="0" dirty="0" smtClean="0">
                <a:solidFill>
                  <a:schemeClr val="bg1"/>
                </a:solidFill>
                <a:effectLst/>
              </a:rPr>
              <a:t> con </a:t>
            </a:r>
            <a:r>
              <a:rPr lang="en-US" b="0" dirty="0" err="1" smtClean="0">
                <a:solidFill>
                  <a:schemeClr val="bg1"/>
                </a:solidFill>
                <a:effectLst/>
              </a:rPr>
              <a:t>đến</a:t>
            </a:r>
            <a:r>
              <a:rPr lang="en-US" b="0" dirty="0" smtClean="0">
                <a:solidFill>
                  <a:schemeClr val="bg1"/>
                </a:solidFill>
                <a:effectLst/>
              </a:rPr>
              <a:t> </a:t>
            </a:r>
            <a:r>
              <a:rPr lang="en-US" b="0" dirty="0" err="1" smtClean="0">
                <a:solidFill>
                  <a:schemeClr val="bg1"/>
                </a:solidFill>
                <a:effectLst/>
              </a:rPr>
              <a:t>kêu</a:t>
            </a:r>
            <a:r>
              <a:rPr lang="en-US" b="0" dirty="0" smtClean="0">
                <a:solidFill>
                  <a:schemeClr val="bg1"/>
                </a:solidFill>
                <a:effectLst/>
              </a:rPr>
              <a:t> </a:t>
            </a:r>
            <a:r>
              <a:rPr lang="en-US" b="0" dirty="0" err="1" smtClean="0">
                <a:solidFill>
                  <a:schemeClr val="bg1"/>
                </a:solidFill>
                <a:effectLst/>
              </a:rPr>
              <a:t>cầu</a:t>
            </a:r>
            <a:r>
              <a:rPr lang="en-US" b="0" dirty="0" smtClean="0">
                <a:solidFill>
                  <a:schemeClr val="bg1"/>
                </a:solidFill>
                <a:effectLst/>
              </a:rPr>
              <a:t>. </a:t>
            </a:r>
            <a:r>
              <a:rPr lang="en-US" b="0" dirty="0" err="1" smtClean="0">
                <a:solidFill>
                  <a:schemeClr val="bg1"/>
                </a:solidFill>
                <a:effectLst/>
              </a:rPr>
              <a:t>Chúa</a:t>
            </a:r>
            <a:r>
              <a:rPr lang="en-US" b="0" dirty="0" smtClean="0">
                <a:solidFill>
                  <a:schemeClr val="bg1"/>
                </a:solidFill>
                <a:effectLst/>
              </a:rPr>
              <a:t> </a:t>
            </a:r>
            <a:r>
              <a:rPr lang="en-US" b="0" dirty="0" err="1" smtClean="0">
                <a:solidFill>
                  <a:schemeClr val="bg1"/>
                </a:solidFill>
                <a:effectLst/>
              </a:rPr>
              <a:t>giàu</a:t>
            </a:r>
            <a:r>
              <a:rPr lang="en-US" b="0" dirty="0" smtClean="0">
                <a:solidFill>
                  <a:schemeClr val="bg1"/>
                </a:solidFill>
                <a:effectLst/>
              </a:rPr>
              <a:t> </a:t>
            </a:r>
            <a:r>
              <a:rPr lang="en-US" b="0" dirty="0" err="1" smtClean="0">
                <a:solidFill>
                  <a:schemeClr val="bg1"/>
                </a:solidFill>
                <a:effectLst/>
              </a:rPr>
              <a:t>lòng</a:t>
            </a:r>
            <a:r>
              <a:rPr lang="en-US" b="0" dirty="0" smtClean="0">
                <a:solidFill>
                  <a:schemeClr val="bg1"/>
                </a:solidFill>
                <a:effectLst/>
              </a:rPr>
              <a:t> </a:t>
            </a:r>
            <a:r>
              <a:rPr lang="en-US" b="0" dirty="0" err="1" smtClean="0">
                <a:solidFill>
                  <a:schemeClr val="bg1"/>
                </a:solidFill>
                <a:effectLst/>
              </a:rPr>
              <a:t>xót</a:t>
            </a:r>
            <a:r>
              <a:rPr lang="en-US" b="0" dirty="0" smtClean="0">
                <a:solidFill>
                  <a:schemeClr val="bg1"/>
                </a:solidFill>
                <a:effectLst/>
              </a:rPr>
              <a:t> </a:t>
            </a:r>
            <a:r>
              <a:rPr lang="en-US" b="0" dirty="0" err="1" smtClean="0">
                <a:solidFill>
                  <a:schemeClr val="bg1"/>
                </a:solidFill>
                <a:effectLst/>
              </a:rPr>
              <a:t>thương</a:t>
            </a:r>
            <a:r>
              <a:rPr lang="en-US" b="0" dirty="0" smtClean="0">
                <a:solidFill>
                  <a:schemeClr val="bg1"/>
                </a:solidFill>
                <a:effectLst/>
              </a:rPr>
              <a:t>. </a:t>
            </a:r>
            <a:r>
              <a:rPr lang="en-US" b="0" dirty="0" err="1" smtClean="0">
                <a:solidFill>
                  <a:schemeClr val="bg1"/>
                </a:solidFill>
                <a:effectLst/>
              </a:rPr>
              <a:t>Ngài</a:t>
            </a:r>
            <a:r>
              <a:rPr lang="en-US" b="0" dirty="0" smtClean="0">
                <a:solidFill>
                  <a:schemeClr val="bg1"/>
                </a:solidFill>
                <a:effectLst/>
              </a:rPr>
              <a:t> </a:t>
            </a:r>
            <a:r>
              <a:rPr lang="en-US" b="0" dirty="0" err="1" smtClean="0">
                <a:solidFill>
                  <a:schemeClr val="bg1"/>
                </a:solidFill>
                <a:effectLst/>
              </a:rPr>
              <a:t>mở</a:t>
            </a:r>
            <a:r>
              <a:rPr lang="en-US" b="0" dirty="0" smtClean="0">
                <a:solidFill>
                  <a:schemeClr val="bg1"/>
                </a:solidFill>
                <a:effectLst/>
              </a:rPr>
              <a:t> </a:t>
            </a:r>
            <a:r>
              <a:rPr lang="en-US" b="0" dirty="0" err="1" smtClean="0">
                <a:solidFill>
                  <a:schemeClr val="bg1"/>
                </a:solidFill>
                <a:effectLst/>
              </a:rPr>
              <a:t>ra</a:t>
            </a:r>
            <a:r>
              <a:rPr lang="en-US" b="0" dirty="0" smtClean="0">
                <a:solidFill>
                  <a:schemeClr val="bg1"/>
                </a:solidFill>
                <a:effectLst/>
              </a:rPr>
              <a:t> con </a:t>
            </a:r>
            <a:r>
              <a:rPr lang="en-US" b="0" dirty="0" err="1" smtClean="0">
                <a:solidFill>
                  <a:schemeClr val="bg1"/>
                </a:solidFill>
                <a:effectLst/>
              </a:rPr>
              <a:t>đường</a:t>
            </a:r>
            <a:r>
              <a:rPr lang="en-US" b="0" dirty="0" smtClean="0">
                <a:solidFill>
                  <a:schemeClr val="bg1"/>
                </a:solidFill>
                <a:effectLst/>
              </a:rPr>
              <a:t> </a:t>
            </a:r>
            <a:r>
              <a:rPr lang="en-US" b="0" dirty="0" err="1" smtClean="0">
                <a:solidFill>
                  <a:schemeClr val="bg1"/>
                </a:solidFill>
                <a:effectLst/>
              </a:rPr>
              <a:t>đưa</a:t>
            </a:r>
            <a:r>
              <a:rPr lang="en-US" b="0" dirty="0" smtClean="0">
                <a:solidFill>
                  <a:schemeClr val="bg1"/>
                </a:solidFill>
                <a:effectLst/>
              </a:rPr>
              <a:t> </a:t>
            </a:r>
            <a:r>
              <a:rPr lang="en-US" b="0" dirty="0" err="1" smtClean="0">
                <a:solidFill>
                  <a:schemeClr val="bg1"/>
                </a:solidFill>
                <a:effectLst/>
              </a:rPr>
              <a:t>đến</a:t>
            </a:r>
            <a:r>
              <a:rPr lang="en-US" b="0" dirty="0" smtClean="0">
                <a:solidFill>
                  <a:schemeClr val="bg1"/>
                </a:solidFill>
                <a:effectLst/>
              </a:rPr>
              <a:t> </a:t>
            </a:r>
            <a:r>
              <a:rPr lang="en-US" b="0" dirty="0" err="1" smtClean="0">
                <a:solidFill>
                  <a:schemeClr val="bg1"/>
                </a:solidFill>
                <a:effectLst/>
              </a:rPr>
              <a:t>tận</a:t>
            </a:r>
            <a:r>
              <a:rPr lang="en-US" b="0" dirty="0" smtClean="0">
                <a:solidFill>
                  <a:schemeClr val="bg1"/>
                </a:solidFill>
                <a:effectLst/>
              </a:rPr>
              <a:t> </a:t>
            </a:r>
            <a:r>
              <a:rPr lang="en-US" b="0" dirty="0" err="1" smtClean="0">
                <a:solidFill>
                  <a:schemeClr val="bg1"/>
                </a:solidFill>
                <a:effectLst/>
              </a:rPr>
              <a:t>nguồn</a:t>
            </a:r>
            <a:r>
              <a:rPr lang="en-US" b="0" dirty="0" smtClean="0">
                <a:solidFill>
                  <a:schemeClr val="bg1"/>
                </a:solidFill>
                <a:effectLst/>
              </a:rPr>
              <a:t> </a:t>
            </a:r>
            <a:r>
              <a:rPr lang="en-US" b="0" dirty="0" err="1" smtClean="0">
                <a:solidFill>
                  <a:schemeClr val="bg1"/>
                </a:solidFill>
                <a:effectLst/>
              </a:rPr>
              <a:t>suối</a:t>
            </a:r>
            <a:r>
              <a:rPr lang="en-US" b="0" dirty="0" smtClean="0">
                <a:solidFill>
                  <a:schemeClr val="bg1"/>
                </a:solidFill>
                <a:effectLst/>
              </a:rPr>
              <a:t> </a:t>
            </a:r>
            <a:r>
              <a:rPr lang="en-US" b="0" dirty="0" err="1" smtClean="0">
                <a:solidFill>
                  <a:schemeClr val="bg1"/>
                </a:solidFill>
                <a:effectLst/>
              </a:rPr>
              <a:t>yêu</a:t>
            </a:r>
            <a:r>
              <a:rPr lang="en-US" b="0" dirty="0" smtClean="0">
                <a:solidFill>
                  <a:schemeClr val="bg1"/>
                </a:solidFill>
                <a:effectLst/>
              </a:rPr>
              <a:t> </a:t>
            </a:r>
            <a:r>
              <a:rPr lang="en-US" b="0" dirty="0" err="1" smtClean="0">
                <a:solidFill>
                  <a:schemeClr val="bg1"/>
                </a:solidFill>
                <a:effectLst/>
              </a:rPr>
              <a:t>thương</a:t>
            </a:r>
            <a:r>
              <a:rPr lang="en-US" b="0" dirty="0" smtClean="0">
                <a:solidFill>
                  <a:schemeClr val="bg1"/>
                </a:solidFill>
                <a:effectLst/>
              </a:rPr>
              <a:t>. </a:t>
            </a:r>
            <a:endParaRPr lang="en-US" b="0" u="sng" dirty="0">
              <a:solidFill>
                <a:srgbClr val="FFFF00"/>
              </a:solidFill>
              <a:effectLst/>
            </a:endParaRPr>
          </a:p>
        </p:txBody>
      </p:sp>
    </p:spTree>
    <p:extLst>
      <p:ext uri="{BB962C8B-B14F-4D97-AF65-F5344CB8AC3E}">
        <p14:creationId xmlns:p14="http://schemas.microsoft.com/office/powerpoint/2010/main" val="4199321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4800" u="sng" dirty="0" err="1" smtClean="0">
                <a:solidFill>
                  <a:srgbClr val="FFFF00"/>
                </a:solidFill>
              </a:rPr>
              <a:t>Đk</a:t>
            </a:r>
            <a:r>
              <a:rPr lang="en-US" sz="4800" b="0" u="sng" dirty="0" smtClean="0">
                <a:solidFill>
                  <a:srgbClr val="FFFF00"/>
                </a:solidFill>
                <a:effectLst/>
                <a:latin typeface="+mj-lt"/>
              </a:rPr>
              <a:t>:</a:t>
            </a:r>
            <a:r>
              <a:rPr lang="en-US" sz="4800" b="0" dirty="0" smtClean="0">
                <a:solidFill>
                  <a:schemeClr val="bg1"/>
                </a:solidFill>
                <a:effectLst/>
                <a:latin typeface="+mj-lt"/>
              </a:rPr>
              <a:t> </a:t>
            </a:r>
            <a:r>
              <a:rPr lang="en-US" sz="4800" b="0" dirty="0" err="1" smtClean="0">
                <a:solidFill>
                  <a:schemeClr val="bg1"/>
                </a:solidFill>
                <a:effectLst/>
                <a:latin typeface="+mj-lt"/>
              </a:rPr>
              <a:t>Muôn</a:t>
            </a:r>
            <a:r>
              <a:rPr lang="en-US" sz="4800" b="0" dirty="0" smtClean="0">
                <a:solidFill>
                  <a:schemeClr val="bg1"/>
                </a:solidFill>
                <a:effectLst/>
                <a:latin typeface="+mj-lt"/>
              </a:rPr>
              <a:t> </a:t>
            </a:r>
            <a:r>
              <a:rPr lang="en-US" sz="4800" b="0" dirty="0" err="1" smtClean="0">
                <a:solidFill>
                  <a:schemeClr val="bg1"/>
                </a:solidFill>
                <a:effectLst/>
                <a:latin typeface="+mj-lt"/>
              </a:rPr>
              <a:t>ngàn</a:t>
            </a:r>
            <a:r>
              <a:rPr lang="en-US" sz="4800" b="0" dirty="0" smtClean="0">
                <a:solidFill>
                  <a:schemeClr val="bg1"/>
                </a:solidFill>
                <a:effectLst/>
                <a:latin typeface="+mj-lt"/>
              </a:rPr>
              <a:t> </a:t>
            </a:r>
            <a:r>
              <a:rPr lang="en-US" sz="4800" b="0" dirty="0" err="1" smtClean="0">
                <a:solidFill>
                  <a:schemeClr val="bg1"/>
                </a:solidFill>
                <a:effectLst/>
                <a:latin typeface="+mj-lt"/>
              </a:rPr>
              <a:t>đau</a:t>
            </a:r>
            <a:r>
              <a:rPr lang="en-US" sz="4800" b="0" dirty="0" smtClean="0">
                <a:solidFill>
                  <a:schemeClr val="bg1"/>
                </a:solidFill>
                <a:effectLst/>
                <a:latin typeface="+mj-lt"/>
              </a:rPr>
              <a:t> </a:t>
            </a:r>
            <a:r>
              <a:rPr lang="en-US" sz="4800" b="0" dirty="0" err="1" smtClean="0">
                <a:solidFill>
                  <a:schemeClr val="bg1"/>
                </a:solidFill>
                <a:effectLst/>
                <a:latin typeface="+mj-lt"/>
              </a:rPr>
              <a:t>đớn</a:t>
            </a:r>
            <a:r>
              <a:rPr lang="en-US" sz="4800" b="0" dirty="0" smtClean="0">
                <a:solidFill>
                  <a:schemeClr val="bg1"/>
                </a:solidFill>
                <a:effectLst/>
                <a:latin typeface="+mj-lt"/>
              </a:rPr>
              <a:t> nay </a:t>
            </a:r>
            <a:r>
              <a:rPr lang="en-US" sz="4800" b="0" dirty="0" err="1" smtClean="0">
                <a:solidFill>
                  <a:schemeClr val="bg1"/>
                </a:solidFill>
                <a:effectLst/>
                <a:latin typeface="+mj-lt"/>
              </a:rPr>
              <a:t>đã</a:t>
            </a:r>
            <a:r>
              <a:rPr lang="en-US" sz="4800" b="0" dirty="0" smtClean="0">
                <a:solidFill>
                  <a:schemeClr val="bg1"/>
                </a:solidFill>
                <a:effectLst/>
                <a:latin typeface="+mj-lt"/>
              </a:rPr>
              <a:t> </a:t>
            </a:r>
            <a:r>
              <a:rPr lang="en-US" sz="4800" b="0" dirty="0" err="1" smtClean="0">
                <a:solidFill>
                  <a:schemeClr val="bg1"/>
                </a:solidFill>
                <a:effectLst/>
                <a:latin typeface="+mj-lt"/>
              </a:rPr>
              <a:t>theo</a:t>
            </a:r>
            <a:r>
              <a:rPr lang="en-US" sz="4800" b="0" dirty="0" smtClean="0">
                <a:solidFill>
                  <a:schemeClr val="bg1"/>
                </a:solidFill>
                <a:effectLst/>
                <a:latin typeface="+mj-lt"/>
              </a:rPr>
              <a:t> </a:t>
            </a:r>
            <a:r>
              <a:rPr lang="en-US" sz="4800" b="0" dirty="0" err="1" smtClean="0">
                <a:solidFill>
                  <a:schemeClr val="bg1"/>
                </a:solidFill>
                <a:effectLst/>
                <a:latin typeface="+mj-lt"/>
              </a:rPr>
              <a:t>ngày</a:t>
            </a:r>
            <a:r>
              <a:rPr lang="en-US" sz="4800" b="0" dirty="0" smtClean="0">
                <a:solidFill>
                  <a:schemeClr val="bg1"/>
                </a:solidFill>
                <a:effectLst/>
                <a:latin typeface="+mj-lt"/>
              </a:rPr>
              <a:t> </a:t>
            </a:r>
            <a:r>
              <a:rPr lang="en-US" sz="4800" b="0" dirty="0" err="1" smtClean="0">
                <a:solidFill>
                  <a:schemeClr val="bg1"/>
                </a:solidFill>
                <a:effectLst/>
                <a:latin typeface="+mj-lt"/>
              </a:rPr>
              <a:t>tháng</a:t>
            </a:r>
            <a:r>
              <a:rPr lang="en-US" sz="4800" b="0" dirty="0" smtClean="0">
                <a:solidFill>
                  <a:schemeClr val="bg1"/>
                </a:solidFill>
                <a:effectLst/>
                <a:latin typeface="+mj-lt"/>
              </a:rPr>
              <a:t> </a:t>
            </a:r>
            <a:r>
              <a:rPr lang="en-US" sz="4800" b="0" dirty="0" err="1" smtClean="0">
                <a:solidFill>
                  <a:schemeClr val="bg1"/>
                </a:solidFill>
                <a:effectLst/>
                <a:latin typeface="+mj-lt"/>
              </a:rPr>
              <a:t>trôi</a:t>
            </a:r>
            <a:r>
              <a:rPr lang="en-US" sz="4800" b="0" dirty="0" smtClean="0">
                <a:solidFill>
                  <a:schemeClr val="bg1"/>
                </a:solidFill>
                <a:effectLst/>
                <a:latin typeface="+mj-lt"/>
              </a:rPr>
              <a:t>. </a:t>
            </a:r>
            <a:r>
              <a:rPr lang="en-US" sz="4800" b="0" dirty="0" err="1" smtClean="0">
                <a:solidFill>
                  <a:schemeClr val="bg1"/>
                </a:solidFill>
                <a:effectLst/>
                <a:latin typeface="+mj-lt"/>
              </a:rPr>
              <a:t>Hy</a:t>
            </a:r>
            <a:r>
              <a:rPr lang="en-US" sz="4800" b="0" dirty="0" smtClean="0">
                <a:solidFill>
                  <a:schemeClr val="bg1"/>
                </a:solidFill>
                <a:effectLst/>
                <a:latin typeface="+mj-lt"/>
              </a:rPr>
              <a:t> </a:t>
            </a:r>
            <a:r>
              <a:rPr lang="en-US" sz="4800" b="0" dirty="0" err="1" smtClean="0">
                <a:solidFill>
                  <a:schemeClr val="bg1"/>
                </a:solidFill>
                <a:effectLst/>
                <a:latin typeface="+mj-lt"/>
              </a:rPr>
              <a:t>sinh</a:t>
            </a:r>
            <a:r>
              <a:rPr lang="en-US" sz="4800" b="0" dirty="0" smtClean="0">
                <a:solidFill>
                  <a:schemeClr val="bg1"/>
                </a:solidFill>
                <a:effectLst/>
                <a:latin typeface="+mj-lt"/>
              </a:rPr>
              <a:t> </a:t>
            </a:r>
            <a:r>
              <a:rPr lang="en-US" sz="4800" b="0" dirty="0" err="1" smtClean="0">
                <a:solidFill>
                  <a:schemeClr val="bg1"/>
                </a:solidFill>
                <a:effectLst/>
                <a:latin typeface="+mj-lt"/>
              </a:rPr>
              <a:t>vì</a:t>
            </a:r>
            <a:r>
              <a:rPr lang="en-US" sz="4800" b="0" dirty="0" smtClean="0">
                <a:solidFill>
                  <a:schemeClr val="bg1"/>
                </a:solidFill>
                <a:effectLst/>
                <a:latin typeface="+mj-lt"/>
              </a:rPr>
              <a:t> </a:t>
            </a:r>
            <a:r>
              <a:rPr lang="en-US" sz="4800" b="0" dirty="0" err="1" smtClean="0">
                <a:solidFill>
                  <a:schemeClr val="bg1"/>
                </a:solidFill>
                <a:effectLst/>
                <a:latin typeface="+mj-lt"/>
              </a:rPr>
              <a:t>lòng</a:t>
            </a:r>
            <a:r>
              <a:rPr lang="en-US" sz="4800" b="0" dirty="0" smtClean="0">
                <a:solidFill>
                  <a:schemeClr val="bg1"/>
                </a:solidFill>
                <a:effectLst/>
                <a:latin typeface="+mj-lt"/>
              </a:rPr>
              <a:t> tin son </a:t>
            </a:r>
            <a:r>
              <a:rPr lang="en-US" sz="4800" b="0" dirty="0" err="1" smtClean="0">
                <a:solidFill>
                  <a:schemeClr val="bg1"/>
                </a:solidFill>
                <a:effectLst/>
                <a:latin typeface="+mj-lt"/>
              </a:rPr>
              <a:t>sắt</a:t>
            </a:r>
            <a:r>
              <a:rPr lang="en-US" sz="4800" b="0" dirty="0" smtClean="0">
                <a:solidFill>
                  <a:schemeClr val="bg1"/>
                </a:solidFill>
                <a:effectLst/>
                <a:latin typeface="+mj-lt"/>
              </a:rPr>
              <a:t> </a:t>
            </a:r>
            <a:r>
              <a:rPr lang="en-US" sz="4800" b="0" dirty="0" err="1" smtClean="0">
                <a:solidFill>
                  <a:schemeClr val="bg1"/>
                </a:solidFill>
                <a:effectLst/>
                <a:latin typeface="+mj-lt"/>
              </a:rPr>
              <a:t>giữ</a:t>
            </a:r>
            <a:r>
              <a:rPr lang="en-US" sz="4800" b="0" dirty="0" smtClean="0">
                <a:solidFill>
                  <a:schemeClr val="bg1"/>
                </a:solidFill>
                <a:effectLst/>
                <a:latin typeface="+mj-lt"/>
              </a:rPr>
              <a:t> </a:t>
            </a:r>
            <a:r>
              <a:rPr lang="en-US" sz="4800" b="0" dirty="0" err="1" smtClean="0">
                <a:solidFill>
                  <a:schemeClr val="bg1"/>
                </a:solidFill>
                <a:effectLst/>
                <a:latin typeface="+mj-lt"/>
              </a:rPr>
              <a:t>câu</a:t>
            </a:r>
            <a:r>
              <a:rPr lang="en-US" sz="4800" b="0" dirty="0" smtClean="0">
                <a:solidFill>
                  <a:schemeClr val="bg1"/>
                </a:solidFill>
                <a:effectLst/>
                <a:latin typeface="+mj-lt"/>
              </a:rPr>
              <a:t> </a:t>
            </a:r>
            <a:r>
              <a:rPr lang="en-US" sz="4800" b="0" dirty="0" err="1" smtClean="0">
                <a:solidFill>
                  <a:schemeClr val="bg1"/>
                </a:solidFill>
                <a:effectLst/>
                <a:latin typeface="+mj-lt"/>
              </a:rPr>
              <a:t>đoan</a:t>
            </a:r>
            <a:r>
              <a:rPr lang="en-US" sz="4800" b="0" dirty="0" smtClean="0">
                <a:solidFill>
                  <a:schemeClr val="bg1"/>
                </a:solidFill>
                <a:effectLst/>
                <a:latin typeface="+mj-lt"/>
              </a:rPr>
              <a:t> </a:t>
            </a:r>
            <a:r>
              <a:rPr lang="en-US" sz="4800" b="0" dirty="0" err="1" smtClean="0">
                <a:solidFill>
                  <a:schemeClr val="bg1"/>
                </a:solidFill>
                <a:effectLst/>
                <a:latin typeface="+mj-lt"/>
              </a:rPr>
              <a:t>nguyền</a:t>
            </a:r>
            <a:r>
              <a:rPr lang="en-US" sz="4800" b="0" dirty="0" smtClean="0">
                <a:solidFill>
                  <a:schemeClr val="bg1"/>
                </a:solidFill>
                <a:effectLst/>
                <a:latin typeface="+mj-lt"/>
              </a:rPr>
              <a:t>. </a:t>
            </a:r>
            <a:r>
              <a:rPr lang="en-US" sz="4800" b="0" dirty="0" err="1" smtClean="0">
                <a:solidFill>
                  <a:schemeClr val="bg1"/>
                </a:solidFill>
                <a:effectLst/>
                <a:latin typeface="+mj-lt"/>
              </a:rPr>
              <a:t>Quyết</a:t>
            </a:r>
            <a:r>
              <a:rPr lang="en-US" sz="4800" b="0" dirty="0" smtClean="0">
                <a:solidFill>
                  <a:schemeClr val="bg1"/>
                </a:solidFill>
                <a:effectLst/>
                <a:latin typeface="+mj-lt"/>
              </a:rPr>
              <a:t> </a:t>
            </a:r>
            <a:r>
              <a:rPr lang="en-US" sz="4800" b="0" dirty="0" err="1" smtClean="0">
                <a:solidFill>
                  <a:schemeClr val="bg1"/>
                </a:solidFill>
                <a:effectLst/>
                <a:latin typeface="+mj-lt"/>
              </a:rPr>
              <a:t>tình</a:t>
            </a:r>
            <a:r>
              <a:rPr lang="en-US" sz="4800" b="0" dirty="0" smtClean="0">
                <a:solidFill>
                  <a:schemeClr val="bg1"/>
                </a:solidFill>
                <a:effectLst/>
                <a:latin typeface="+mj-lt"/>
              </a:rPr>
              <a:t> </a:t>
            </a:r>
            <a:r>
              <a:rPr lang="en-US" sz="4800" b="0" dirty="0" err="1" smtClean="0">
                <a:solidFill>
                  <a:schemeClr val="bg1"/>
                </a:solidFill>
                <a:effectLst/>
                <a:latin typeface="+mj-lt"/>
              </a:rPr>
              <a:t>trung</a:t>
            </a:r>
            <a:r>
              <a:rPr lang="en-US" sz="4800" b="0" dirty="0" smtClean="0">
                <a:solidFill>
                  <a:schemeClr val="bg1"/>
                </a:solidFill>
                <a:effectLst/>
                <a:latin typeface="+mj-lt"/>
              </a:rPr>
              <a:t> </a:t>
            </a:r>
            <a:r>
              <a:rPr lang="en-US" sz="4800" b="0" dirty="0" err="1" smtClean="0">
                <a:solidFill>
                  <a:schemeClr val="bg1"/>
                </a:solidFill>
                <a:effectLst/>
                <a:latin typeface="+mj-lt"/>
              </a:rPr>
              <a:t>tín</a:t>
            </a:r>
            <a:r>
              <a:rPr lang="en-US" sz="4800" b="0" dirty="0" smtClean="0">
                <a:solidFill>
                  <a:schemeClr val="bg1"/>
                </a:solidFill>
                <a:effectLst/>
                <a:latin typeface="+mj-lt"/>
              </a:rPr>
              <a:t> </a:t>
            </a:r>
            <a:r>
              <a:rPr lang="en-US" sz="4800" b="0" dirty="0" err="1" smtClean="0">
                <a:solidFill>
                  <a:schemeClr val="bg1"/>
                </a:solidFill>
                <a:effectLst/>
                <a:latin typeface="+mj-lt"/>
              </a:rPr>
              <a:t>lao</a:t>
            </a:r>
            <a:r>
              <a:rPr lang="en-US" sz="4800" b="0" dirty="0" smtClean="0">
                <a:solidFill>
                  <a:schemeClr val="bg1"/>
                </a:solidFill>
                <a:effectLst/>
                <a:latin typeface="+mj-lt"/>
              </a:rPr>
              <a:t> </a:t>
            </a:r>
            <a:r>
              <a:rPr lang="en-US" sz="4800" b="0" dirty="0" err="1" smtClean="0">
                <a:solidFill>
                  <a:schemeClr val="bg1"/>
                </a:solidFill>
                <a:effectLst/>
                <a:latin typeface="+mj-lt"/>
              </a:rPr>
              <a:t>khổ</a:t>
            </a:r>
            <a:r>
              <a:rPr lang="en-US" sz="4800" b="0" dirty="0" smtClean="0">
                <a:solidFill>
                  <a:schemeClr val="bg1"/>
                </a:solidFill>
                <a:effectLst/>
                <a:latin typeface="+mj-lt"/>
              </a:rPr>
              <a:t> </a:t>
            </a:r>
            <a:r>
              <a:rPr lang="en-US" sz="4800" b="0" dirty="0" err="1" smtClean="0">
                <a:solidFill>
                  <a:schemeClr val="bg1"/>
                </a:solidFill>
                <a:effectLst/>
                <a:latin typeface="+mj-lt"/>
              </a:rPr>
              <a:t>không</a:t>
            </a:r>
            <a:r>
              <a:rPr lang="en-US" sz="4800" b="0" dirty="0" smtClean="0">
                <a:solidFill>
                  <a:schemeClr val="bg1"/>
                </a:solidFill>
                <a:effectLst/>
                <a:latin typeface="+mj-lt"/>
              </a:rPr>
              <a:t> </a:t>
            </a:r>
            <a:r>
              <a:rPr lang="en-US" sz="4800" b="0" dirty="0" err="1" smtClean="0">
                <a:solidFill>
                  <a:schemeClr val="bg1"/>
                </a:solidFill>
                <a:effectLst/>
                <a:latin typeface="+mj-lt"/>
              </a:rPr>
              <a:t>hề</a:t>
            </a:r>
            <a:r>
              <a:rPr lang="en-US" sz="4800" b="0" dirty="0" smtClean="0">
                <a:solidFill>
                  <a:schemeClr val="bg1"/>
                </a:solidFill>
                <a:effectLst/>
                <a:latin typeface="+mj-lt"/>
              </a:rPr>
              <a:t> </a:t>
            </a:r>
            <a:r>
              <a:rPr lang="en-US" sz="4800" b="0" dirty="0" err="1" smtClean="0">
                <a:solidFill>
                  <a:schemeClr val="bg1"/>
                </a:solidFill>
                <a:effectLst/>
                <a:latin typeface="+mj-lt"/>
              </a:rPr>
              <a:t>dám</a:t>
            </a:r>
            <a:r>
              <a:rPr lang="en-US" sz="4800" b="0" dirty="0" smtClean="0">
                <a:solidFill>
                  <a:schemeClr val="bg1"/>
                </a:solidFill>
                <a:effectLst/>
                <a:latin typeface="+mj-lt"/>
              </a:rPr>
              <a:t> </a:t>
            </a:r>
            <a:r>
              <a:rPr lang="en-US" sz="4800" b="0" dirty="0" err="1" smtClean="0">
                <a:solidFill>
                  <a:schemeClr val="bg1"/>
                </a:solidFill>
                <a:effectLst/>
                <a:latin typeface="+mj-lt"/>
              </a:rPr>
              <a:t>phai</a:t>
            </a:r>
            <a:r>
              <a:rPr lang="en-US" sz="4800" b="0" dirty="0" smtClean="0">
                <a:solidFill>
                  <a:schemeClr val="bg1"/>
                </a:solidFill>
                <a:effectLst/>
                <a:latin typeface="+mj-lt"/>
              </a:rPr>
              <a:t>. </a:t>
            </a:r>
            <a:r>
              <a:rPr lang="en-US" sz="4800" b="0" dirty="0" err="1" smtClean="0">
                <a:solidFill>
                  <a:schemeClr val="bg1"/>
                </a:solidFill>
                <a:effectLst/>
                <a:latin typeface="+mj-lt"/>
              </a:rPr>
              <a:t>Giữ</a:t>
            </a:r>
            <a:r>
              <a:rPr lang="en-US" sz="4800" b="0" dirty="0" smtClean="0">
                <a:solidFill>
                  <a:schemeClr val="bg1"/>
                </a:solidFill>
                <a:effectLst/>
                <a:latin typeface="+mj-lt"/>
              </a:rPr>
              <a:t> </a:t>
            </a:r>
            <a:r>
              <a:rPr lang="en-US" sz="4800" b="0" dirty="0" err="1" smtClean="0">
                <a:solidFill>
                  <a:schemeClr val="bg1"/>
                </a:solidFill>
                <a:effectLst/>
                <a:latin typeface="+mj-lt"/>
              </a:rPr>
              <a:t>tấm</a:t>
            </a:r>
            <a:r>
              <a:rPr lang="en-US" sz="4800" b="0" dirty="0" smtClean="0">
                <a:solidFill>
                  <a:schemeClr val="bg1"/>
                </a:solidFill>
                <a:effectLst/>
                <a:latin typeface="+mj-lt"/>
              </a:rPr>
              <a:t> </a:t>
            </a:r>
            <a:r>
              <a:rPr lang="en-US" sz="4800" b="0" dirty="0" err="1" smtClean="0">
                <a:solidFill>
                  <a:schemeClr val="bg1"/>
                </a:solidFill>
                <a:effectLst/>
                <a:latin typeface="+mj-lt"/>
              </a:rPr>
              <a:t>lòng</a:t>
            </a:r>
            <a:r>
              <a:rPr lang="en-US" sz="4800" b="0" dirty="0" smtClean="0">
                <a:solidFill>
                  <a:schemeClr val="bg1"/>
                </a:solidFill>
                <a:effectLst/>
                <a:latin typeface="+mj-lt"/>
              </a:rPr>
              <a:t> </a:t>
            </a:r>
            <a:r>
              <a:rPr lang="en-US" sz="4800" b="0" dirty="0" err="1" smtClean="0">
                <a:solidFill>
                  <a:schemeClr val="bg1"/>
                </a:solidFill>
                <a:effectLst/>
                <a:latin typeface="+mj-lt"/>
              </a:rPr>
              <a:t>hiếu</a:t>
            </a:r>
            <a:r>
              <a:rPr lang="en-US" sz="4800" b="0" dirty="0" smtClean="0">
                <a:solidFill>
                  <a:schemeClr val="bg1"/>
                </a:solidFill>
                <a:effectLst/>
                <a:latin typeface="+mj-lt"/>
              </a:rPr>
              <a:t> </a:t>
            </a:r>
            <a:r>
              <a:rPr lang="en-US" sz="4800" b="0" dirty="0" err="1" smtClean="0">
                <a:solidFill>
                  <a:schemeClr val="bg1"/>
                </a:solidFill>
                <a:effectLst/>
                <a:latin typeface="+mj-lt"/>
              </a:rPr>
              <a:t>trung</a:t>
            </a:r>
            <a:r>
              <a:rPr lang="en-US" sz="4800" b="0" dirty="0" smtClean="0">
                <a:solidFill>
                  <a:schemeClr val="bg1"/>
                </a:solidFill>
                <a:effectLst/>
                <a:latin typeface="+mj-lt"/>
              </a:rPr>
              <a:t> </a:t>
            </a:r>
            <a:r>
              <a:rPr lang="en-US" sz="4800" b="0" dirty="0" err="1" smtClean="0">
                <a:solidFill>
                  <a:schemeClr val="bg1"/>
                </a:solidFill>
                <a:effectLst/>
                <a:latin typeface="+mj-lt"/>
              </a:rPr>
              <a:t>lời</a:t>
            </a:r>
            <a:r>
              <a:rPr lang="en-US" sz="4800" b="0" dirty="0" smtClean="0">
                <a:solidFill>
                  <a:schemeClr val="bg1"/>
                </a:solidFill>
                <a:effectLst/>
                <a:latin typeface="+mj-lt"/>
              </a:rPr>
              <a:t> </a:t>
            </a:r>
            <a:r>
              <a:rPr lang="en-US" sz="4800" b="0" dirty="0" err="1" smtClean="0">
                <a:solidFill>
                  <a:schemeClr val="bg1"/>
                </a:solidFill>
                <a:effectLst/>
                <a:latin typeface="+mj-lt"/>
              </a:rPr>
              <a:t>thề</a:t>
            </a:r>
            <a:r>
              <a:rPr lang="en-US" sz="4800" b="0" dirty="0" smtClean="0">
                <a:solidFill>
                  <a:schemeClr val="bg1"/>
                </a:solidFill>
                <a:effectLst/>
                <a:latin typeface="+mj-lt"/>
              </a:rPr>
              <a:t> </a:t>
            </a:r>
            <a:r>
              <a:rPr lang="en-US" sz="4800" b="0" dirty="0" err="1" smtClean="0">
                <a:solidFill>
                  <a:schemeClr val="bg1"/>
                </a:solidFill>
                <a:effectLst/>
                <a:latin typeface="+mj-lt"/>
              </a:rPr>
              <a:t>xưa</a:t>
            </a:r>
            <a:r>
              <a:rPr lang="en-US" sz="4800" b="0" dirty="0" smtClean="0">
                <a:solidFill>
                  <a:schemeClr val="bg1"/>
                </a:solidFill>
                <a:effectLst/>
                <a:latin typeface="+mj-lt"/>
              </a:rPr>
              <a:t> </a:t>
            </a:r>
            <a:r>
              <a:rPr lang="en-US" sz="4800" b="0" dirty="0" err="1" smtClean="0">
                <a:solidFill>
                  <a:schemeClr val="bg1"/>
                </a:solidFill>
                <a:effectLst/>
                <a:latin typeface="+mj-lt"/>
              </a:rPr>
              <a:t>lẽ</a:t>
            </a:r>
            <a:r>
              <a:rPr lang="en-US" sz="4800" b="0" dirty="0" smtClean="0">
                <a:solidFill>
                  <a:schemeClr val="bg1"/>
                </a:solidFill>
                <a:effectLst/>
                <a:latin typeface="+mj-lt"/>
              </a:rPr>
              <a:t> </a:t>
            </a:r>
            <a:r>
              <a:rPr lang="en-US" sz="4800" b="0" dirty="0" err="1" smtClean="0">
                <a:solidFill>
                  <a:schemeClr val="bg1"/>
                </a:solidFill>
                <a:effectLst/>
                <a:latin typeface="+mj-lt"/>
              </a:rPr>
              <a:t>nào</a:t>
            </a:r>
            <a:r>
              <a:rPr lang="en-US" sz="4800" b="0" dirty="0" smtClean="0">
                <a:solidFill>
                  <a:schemeClr val="bg1"/>
                </a:solidFill>
                <a:effectLst/>
                <a:latin typeface="+mj-lt"/>
              </a:rPr>
              <a:t> </a:t>
            </a:r>
            <a:r>
              <a:rPr lang="en-US" sz="4800" b="0" dirty="0" err="1" smtClean="0">
                <a:solidFill>
                  <a:schemeClr val="bg1"/>
                </a:solidFill>
                <a:effectLst/>
                <a:latin typeface="+mj-lt"/>
              </a:rPr>
              <a:t>phai</a:t>
            </a:r>
            <a:r>
              <a:rPr lang="en-US" sz="4800" b="0" dirty="0" smtClean="0">
                <a:solidFill>
                  <a:schemeClr val="bg1"/>
                </a:solidFill>
                <a:effectLst/>
                <a:latin typeface="+mj-lt"/>
              </a:rPr>
              <a:t>. </a:t>
            </a:r>
            <a:endParaRPr lang="en-US" sz="4800" b="0" u="sng" dirty="0">
              <a:solidFill>
                <a:srgbClr val="FFFF00"/>
              </a:solidFill>
              <a:effectLst/>
              <a:latin typeface="+mj-lt"/>
            </a:endParaRPr>
          </a:p>
        </p:txBody>
      </p:sp>
    </p:spTree>
    <p:extLst>
      <p:ext uri="{BB962C8B-B14F-4D97-AF65-F5344CB8AC3E}">
        <p14:creationId xmlns:p14="http://schemas.microsoft.com/office/powerpoint/2010/main" val="23490306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u="sng" dirty="0" err="1" smtClean="0">
                <a:solidFill>
                  <a:srgbClr val="FFFF00"/>
                </a:solidFill>
              </a:rPr>
              <a:t>Đk</a:t>
            </a:r>
            <a:r>
              <a:rPr lang="en-US" sz="4800" b="0" u="sng" dirty="0" smtClean="0">
                <a:solidFill>
                  <a:srgbClr val="FFFF00"/>
                </a:solidFill>
                <a:effectLst/>
              </a:rPr>
              <a:t>:</a:t>
            </a:r>
            <a:r>
              <a:rPr lang="en-US" sz="4800" b="0" dirty="0" smtClean="0">
                <a:solidFill>
                  <a:schemeClr val="bg1"/>
                </a:solidFill>
                <a:effectLst/>
              </a:rPr>
              <a:t> </a:t>
            </a:r>
            <a:r>
              <a:rPr lang="en-US" sz="4800" b="0" dirty="0" err="1" smtClean="0">
                <a:solidFill>
                  <a:schemeClr val="bg1"/>
                </a:solidFill>
                <a:effectLst/>
              </a:rPr>
              <a:t>Lạy</a:t>
            </a:r>
            <a:r>
              <a:rPr lang="en-US" sz="4800" b="0" dirty="0" smtClean="0">
                <a:solidFill>
                  <a:schemeClr val="bg1"/>
                </a:solidFill>
                <a:effectLst/>
              </a:rPr>
              <a:t> </a:t>
            </a:r>
            <a:r>
              <a:rPr lang="en-US" sz="4800" b="0" dirty="0" err="1" smtClean="0">
                <a:solidFill>
                  <a:schemeClr val="bg1"/>
                </a:solidFill>
                <a:effectLst/>
              </a:rPr>
              <a:t>Chúa</a:t>
            </a:r>
            <a:r>
              <a:rPr lang="en-US" sz="4800" b="0" dirty="0" smtClean="0">
                <a:solidFill>
                  <a:schemeClr val="bg1"/>
                </a:solidFill>
                <a:effectLst/>
              </a:rPr>
              <a:t> </a:t>
            </a:r>
            <a:r>
              <a:rPr lang="en-US" sz="4800" b="0" dirty="0" err="1" smtClean="0">
                <a:solidFill>
                  <a:schemeClr val="bg1"/>
                </a:solidFill>
                <a:effectLst/>
              </a:rPr>
              <a:t>Giêsu</a:t>
            </a:r>
            <a:r>
              <a:rPr lang="en-US" sz="4800" b="0" dirty="0" smtClean="0">
                <a:solidFill>
                  <a:schemeClr val="bg1"/>
                </a:solidFill>
                <a:effectLst/>
              </a:rPr>
              <a:t> con tin </a:t>
            </a:r>
            <a:r>
              <a:rPr lang="en-US" sz="4800" b="0" dirty="0" err="1" smtClean="0">
                <a:solidFill>
                  <a:schemeClr val="bg1"/>
                </a:solidFill>
                <a:effectLst/>
              </a:rPr>
              <a:t>tưởng</a:t>
            </a:r>
            <a:r>
              <a:rPr lang="en-US" sz="4800" b="0" dirty="0" smtClean="0">
                <a:solidFill>
                  <a:schemeClr val="bg1"/>
                </a:solidFill>
                <a:effectLst/>
              </a:rPr>
              <a:t> </a:t>
            </a:r>
            <a:r>
              <a:rPr lang="en-US" sz="4800" b="0" dirty="0" err="1" smtClean="0">
                <a:solidFill>
                  <a:schemeClr val="bg1"/>
                </a:solidFill>
                <a:effectLst/>
              </a:rPr>
              <a:t>nơi</a:t>
            </a:r>
            <a:r>
              <a:rPr lang="en-US" sz="4800" b="0" dirty="0" smtClean="0">
                <a:solidFill>
                  <a:schemeClr val="bg1"/>
                </a:solidFill>
                <a:effectLst/>
              </a:rPr>
              <a:t> </a:t>
            </a:r>
            <a:r>
              <a:rPr lang="en-US" sz="4800" b="0" dirty="0" err="1" smtClean="0">
                <a:solidFill>
                  <a:schemeClr val="bg1"/>
                </a:solidFill>
                <a:effectLst/>
              </a:rPr>
              <a:t>Chúa</a:t>
            </a:r>
            <a:r>
              <a:rPr lang="en-US" sz="4800" dirty="0">
                <a:solidFill>
                  <a:schemeClr val="bg1"/>
                </a:solidFill>
              </a:rPr>
              <a:t>. </a:t>
            </a:r>
            <a:r>
              <a:rPr lang="en-US" sz="4800" dirty="0" err="1">
                <a:solidFill>
                  <a:schemeClr val="bg1"/>
                </a:solidFill>
              </a:rPr>
              <a:t>Lạy</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Giêsu</a:t>
            </a:r>
            <a:r>
              <a:rPr lang="en-US" sz="4800" dirty="0">
                <a:solidFill>
                  <a:schemeClr val="bg1"/>
                </a:solidFill>
              </a:rPr>
              <a:t> con </a:t>
            </a:r>
            <a:r>
              <a:rPr lang="en-US" sz="4800" dirty="0" err="1" smtClean="0">
                <a:solidFill>
                  <a:schemeClr val="bg1"/>
                </a:solidFill>
              </a:rPr>
              <a:t>tín</a:t>
            </a:r>
            <a:r>
              <a:rPr lang="en-US" sz="4800" dirty="0" smtClean="0">
                <a:solidFill>
                  <a:schemeClr val="bg1"/>
                </a:solidFill>
              </a:rPr>
              <a:t> </a:t>
            </a:r>
            <a:r>
              <a:rPr lang="en-US" sz="4800" dirty="0" err="1" smtClean="0">
                <a:solidFill>
                  <a:schemeClr val="bg1"/>
                </a:solidFill>
              </a:rPr>
              <a:t>thác</a:t>
            </a:r>
            <a:r>
              <a:rPr lang="en-US" sz="4800" dirty="0" smtClean="0">
                <a:solidFill>
                  <a:schemeClr val="bg1"/>
                </a:solidFill>
              </a:rPr>
              <a:t> </a:t>
            </a:r>
            <a:r>
              <a:rPr lang="en-US" sz="4800" dirty="0" err="1" smtClean="0">
                <a:solidFill>
                  <a:schemeClr val="bg1"/>
                </a:solidFill>
              </a:rPr>
              <a:t>vào</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Vì</a:t>
            </a:r>
            <a:r>
              <a:rPr lang="en-US" sz="4800" dirty="0" smtClean="0">
                <a:solidFill>
                  <a:schemeClr val="bg1"/>
                </a:solidFill>
              </a:rPr>
              <a:t> </a:t>
            </a:r>
            <a:r>
              <a:rPr lang="en-US" sz="4800" dirty="0" err="1" smtClean="0">
                <a:solidFill>
                  <a:schemeClr val="bg1"/>
                </a:solidFill>
              </a:rPr>
              <a:t>ngoài</a:t>
            </a:r>
            <a:r>
              <a:rPr lang="en-US" sz="4800" dirty="0" smtClean="0">
                <a:solidFill>
                  <a:schemeClr val="bg1"/>
                </a:solidFill>
              </a:rPr>
              <a:t> </a:t>
            </a:r>
            <a:r>
              <a:rPr lang="en-US" sz="4800" dirty="0" err="1" smtClean="0">
                <a:solidFill>
                  <a:schemeClr val="bg1"/>
                </a:solidFill>
              </a:rPr>
              <a:t>lòng</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xót</a:t>
            </a:r>
            <a:r>
              <a:rPr lang="en-US" sz="4800" dirty="0" smtClean="0">
                <a:solidFill>
                  <a:schemeClr val="bg1"/>
                </a:solidFill>
              </a:rPr>
              <a:t> </a:t>
            </a:r>
            <a:r>
              <a:rPr lang="en-US" sz="4800" dirty="0" err="1" smtClean="0">
                <a:solidFill>
                  <a:schemeClr val="bg1"/>
                </a:solidFill>
              </a:rPr>
              <a:t>thương</a:t>
            </a:r>
            <a:r>
              <a:rPr lang="en-US" sz="4800" dirty="0" smtClean="0">
                <a:solidFill>
                  <a:schemeClr val="bg1"/>
                </a:solidFill>
              </a:rPr>
              <a:t> </a:t>
            </a:r>
            <a:r>
              <a:rPr lang="en-US" sz="4800" dirty="0" err="1" smtClean="0">
                <a:solidFill>
                  <a:schemeClr val="bg1"/>
                </a:solidFill>
              </a:rPr>
              <a:t>không</a:t>
            </a:r>
            <a:r>
              <a:rPr lang="en-US" sz="4800" dirty="0" smtClean="0">
                <a:solidFill>
                  <a:schemeClr val="bg1"/>
                </a:solidFill>
              </a:rPr>
              <a:t> </a:t>
            </a:r>
            <a:r>
              <a:rPr lang="en-US" sz="4800" dirty="0" err="1" smtClean="0">
                <a:solidFill>
                  <a:schemeClr val="bg1"/>
                </a:solidFill>
              </a:rPr>
              <a:t>còn</a:t>
            </a:r>
            <a:r>
              <a:rPr lang="en-US" sz="4800" dirty="0" smtClean="0">
                <a:solidFill>
                  <a:schemeClr val="bg1"/>
                </a:solidFill>
              </a:rPr>
              <a:t> </a:t>
            </a:r>
            <a:r>
              <a:rPr lang="en-US" sz="4800" dirty="0" err="1" smtClean="0">
                <a:solidFill>
                  <a:schemeClr val="bg1"/>
                </a:solidFill>
              </a:rPr>
              <a:t>nguồn</a:t>
            </a:r>
            <a:r>
              <a:rPr lang="en-US" sz="4800" dirty="0" smtClean="0">
                <a:solidFill>
                  <a:schemeClr val="bg1"/>
                </a:solidFill>
              </a:rPr>
              <a:t> </a:t>
            </a:r>
            <a:r>
              <a:rPr lang="en-US" sz="4800" dirty="0" err="1" smtClean="0">
                <a:solidFill>
                  <a:schemeClr val="bg1"/>
                </a:solidFill>
              </a:rPr>
              <a:t>hy</a:t>
            </a:r>
            <a:r>
              <a:rPr lang="en-US" sz="4800" dirty="0" smtClean="0">
                <a:solidFill>
                  <a:schemeClr val="bg1"/>
                </a:solidFill>
              </a:rPr>
              <a:t> </a:t>
            </a:r>
            <a:r>
              <a:rPr lang="en-US" sz="4800" dirty="0" err="1" smtClean="0">
                <a:solidFill>
                  <a:schemeClr val="bg1"/>
                </a:solidFill>
              </a:rPr>
              <a:t>vọng</a:t>
            </a:r>
            <a:r>
              <a:rPr lang="en-US" sz="4800" dirty="0" smtClean="0">
                <a:solidFill>
                  <a:schemeClr val="bg1"/>
                </a:solidFill>
              </a:rPr>
              <a:t> </a:t>
            </a:r>
            <a:r>
              <a:rPr lang="en-US" sz="4800" dirty="0" err="1" smtClean="0">
                <a:solidFill>
                  <a:schemeClr val="bg1"/>
                </a:solidFill>
              </a:rPr>
              <a:t>nào</a:t>
            </a:r>
            <a:r>
              <a:rPr lang="en-US" sz="4800" dirty="0" smtClean="0">
                <a:solidFill>
                  <a:schemeClr val="bg1"/>
                </a:solidFill>
              </a:rPr>
              <a:t>. </a:t>
            </a:r>
            <a:r>
              <a:rPr lang="en-US" sz="4800" dirty="0" err="1" smtClean="0">
                <a:solidFill>
                  <a:schemeClr val="bg1"/>
                </a:solidFill>
              </a:rPr>
              <a:t>Chúng</a:t>
            </a:r>
            <a:r>
              <a:rPr lang="en-US" sz="4800" dirty="0" smtClean="0">
                <a:solidFill>
                  <a:schemeClr val="bg1"/>
                </a:solidFill>
              </a:rPr>
              <a:t> con </a:t>
            </a:r>
            <a:r>
              <a:rPr lang="en-US" sz="4800" dirty="0" err="1" smtClean="0">
                <a:solidFill>
                  <a:schemeClr val="bg1"/>
                </a:solidFill>
              </a:rPr>
              <a:t>đặt</a:t>
            </a:r>
            <a:r>
              <a:rPr lang="en-US" sz="4800" dirty="0" smtClean="0">
                <a:solidFill>
                  <a:schemeClr val="bg1"/>
                </a:solidFill>
              </a:rPr>
              <a:t> </a:t>
            </a:r>
            <a:r>
              <a:rPr lang="en-US" sz="4800" dirty="0" err="1" smtClean="0">
                <a:solidFill>
                  <a:schemeClr val="bg1"/>
                </a:solidFill>
              </a:rPr>
              <a:t>vào</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lòng</a:t>
            </a:r>
            <a:r>
              <a:rPr lang="en-US" sz="4800" dirty="0" smtClean="0">
                <a:solidFill>
                  <a:schemeClr val="bg1"/>
                </a:solidFill>
              </a:rPr>
              <a:t> </a:t>
            </a:r>
            <a:r>
              <a:rPr lang="en-US" sz="4800" dirty="0" err="1" smtClean="0">
                <a:solidFill>
                  <a:schemeClr val="bg1"/>
                </a:solidFill>
              </a:rPr>
              <a:t>tín</a:t>
            </a:r>
            <a:r>
              <a:rPr lang="en-US" sz="4800" dirty="0" smtClean="0">
                <a:solidFill>
                  <a:schemeClr val="bg1"/>
                </a:solidFill>
              </a:rPr>
              <a:t> </a:t>
            </a:r>
            <a:r>
              <a:rPr lang="en-US" sz="4800" dirty="0" err="1" smtClean="0">
                <a:solidFill>
                  <a:schemeClr val="bg1"/>
                </a:solidFill>
              </a:rPr>
              <a:t>thác</a:t>
            </a:r>
            <a:r>
              <a:rPr lang="en-US" sz="4800" dirty="0" smtClean="0">
                <a:solidFill>
                  <a:schemeClr val="bg1"/>
                </a:solidFill>
              </a:rPr>
              <a:t> </a:t>
            </a:r>
            <a:r>
              <a:rPr lang="en-US" sz="4800" dirty="0" err="1" smtClean="0">
                <a:solidFill>
                  <a:schemeClr val="bg1"/>
                </a:solidFill>
              </a:rPr>
              <a:t>của</a:t>
            </a:r>
            <a:r>
              <a:rPr lang="en-US" sz="4800" dirty="0" smtClean="0">
                <a:solidFill>
                  <a:schemeClr val="bg1"/>
                </a:solidFill>
              </a:rPr>
              <a:t> </a:t>
            </a:r>
            <a:r>
              <a:rPr lang="en-US" sz="4800" dirty="0" err="1" smtClean="0">
                <a:solidFill>
                  <a:schemeClr val="bg1"/>
                </a:solidFill>
              </a:rPr>
              <a:t>mỗi</a:t>
            </a:r>
            <a:r>
              <a:rPr lang="en-US" sz="4800" dirty="0" smtClean="0">
                <a:solidFill>
                  <a:schemeClr val="bg1"/>
                </a:solidFill>
              </a:rPr>
              <a:t> </a:t>
            </a:r>
            <a:r>
              <a:rPr lang="en-US" sz="4800" dirty="0" err="1" smtClean="0">
                <a:solidFill>
                  <a:schemeClr val="bg1"/>
                </a:solidFill>
              </a:rPr>
              <a:t>chúng</a:t>
            </a:r>
            <a:r>
              <a:rPr lang="en-US" sz="4800" dirty="0" smtClean="0">
                <a:solidFill>
                  <a:schemeClr val="bg1"/>
                </a:solidFill>
              </a:rPr>
              <a:t> con. </a:t>
            </a:r>
            <a:endParaRPr lang="en-US" sz="4800" b="0" u="sng" dirty="0">
              <a:solidFill>
                <a:srgbClr val="FFFF00"/>
              </a:solidFill>
              <a:effectLst/>
            </a:endParaRPr>
          </a:p>
        </p:txBody>
      </p:sp>
    </p:spTree>
    <p:extLst>
      <p:ext uri="{BB962C8B-B14F-4D97-AF65-F5344CB8AC3E}">
        <p14:creationId xmlns:p14="http://schemas.microsoft.com/office/powerpoint/2010/main" val="12195773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1571835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510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661495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773402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44042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62932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TotalTime>
  <Words>1178</Words>
  <Application>Microsoft Office PowerPoint</Application>
  <PresentationFormat>On-screen Show (16:9)</PresentationFormat>
  <Paragraphs>60</Paragraphs>
  <Slides>52</Slides>
  <Notes>0</Notes>
  <HiddenSlides>0</HiddenSlides>
  <MMClips>0</MMClips>
  <ScaleCrop>false</ScaleCrop>
  <HeadingPairs>
    <vt:vector size="4" baseType="variant">
      <vt:variant>
        <vt:lpstr>Theme</vt:lpstr>
      </vt:variant>
      <vt:variant>
        <vt:i4>22</vt:i4>
      </vt:variant>
      <vt:variant>
        <vt:lpstr>Slide Titles</vt:lpstr>
      </vt:variant>
      <vt:variant>
        <vt:i4>52</vt:i4>
      </vt:variant>
    </vt:vector>
  </HeadingPairs>
  <TitlesOfParts>
    <vt:vector size="74" baseType="lpstr">
      <vt:lpstr>Office Theme</vt:lpstr>
      <vt:lpstr>8_Office Theme</vt:lpstr>
      <vt:lpstr>22_Office Theme</vt:lpstr>
      <vt:lpstr>23_Office Theme</vt:lpstr>
      <vt:lpstr>36_Default Design</vt:lpstr>
      <vt:lpstr>1_Office Theme</vt:lpstr>
      <vt:lpstr>4_Office Theme</vt:lpstr>
      <vt:lpstr>3_Office Theme</vt:lpstr>
      <vt:lpstr>9_Office Theme</vt:lpstr>
      <vt:lpstr>10_Office Theme</vt:lpstr>
      <vt:lpstr>7_Office Theme</vt:lpstr>
      <vt:lpstr>12_Office Theme</vt:lpstr>
      <vt:lpstr>14_Office Theme</vt:lpstr>
      <vt:lpstr>15_Office Theme</vt:lpstr>
      <vt:lpstr>16_Office Theme</vt:lpstr>
      <vt:lpstr>5_Office Theme</vt:lpstr>
      <vt:lpstr>6_Office Theme</vt:lpstr>
      <vt:lpstr>18_Office Theme</vt:lpstr>
      <vt:lpstr>19_Office Theme</vt:lpstr>
      <vt:lpstr>11_Office Theme</vt:lpstr>
      <vt:lpstr>2_Office Theme</vt:lpstr>
      <vt:lpstr>13_Office Theme</vt:lpstr>
      <vt:lpstr>PowerPoint Presentation</vt:lpstr>
      <vt:lpstr>PowerPoint Presentation</vt:lpstr>
      <vt:lpstr>CA NHẬP LỄ  HỒI CHUÔNG DỨT TIẾNG</vt:lpstr>
      <vt:lpstr>Tk1: Hồi chuông dứt tiếng đầu rơi chốn pháp trường. Hồn thiêng lâng lâng về Thiên Quốc xa vời. Từ nay thôi những ngày tân khổ u buồn. Về quê phúc vinh hưởng nhan Chúa muôn đời. </vt:lpstr>
      <vt:lpstr>Đk: Muôn ngàn đau đớn nay đã theo ngày tháng trôi. Hy sinh vì lòng tin son sắt giữ câu đoan nguyền. Quyết tình trung tín lao khổ không hề dám phai. Giữ tấm lòng hiếu trung lời thề xưa lẽ nào phai. </vt:lpstr>
      <vt:lpstr>PowerPoint Presentation</vt:lpstr>
      <vt:lpstr> </vt:lpstr>
      <vt:lpstr> </vt:lpstr>
      <vt:lpstr> </vt:lpstr>
      <vt:lpstr> </vt:lpstr>
      <vt:lpstr> </vt:lpstr>
      <vt:lpstr> </vt:lpstr>
      <vt:lpstr> </vt:lpstr>
      <vt:lpstr> </vt:lpstr>
      <vt:lpstr>PowerPoint Presentation</vt:lpstr>
      <vt:lpstr>Đáp ca   THÁNH VỊNH 111 (03 CÂU)</vt:lpstr>
      <vt:lpstr>Đk: Phúc thay người biết cảm thông và cho vay mượn.</vt:lpstr>
      <vt:lpstr>Tk1: Phúc thay người tôn sợ Chúa, đặt niềm vui sướng nơi mệnh lệnh Chúa truyền. Con cháu họ hùng cường trong đất nước, bao kẻ lành được chúc phúc bền lâu. </vt:lpstr>
      <vt:lpstr>Đk: Phúc thay người biết cảm thông và cho vay mượn.</vt:lpstr>
      <vt:lpstr>Tk2: Đâu sợ nhận tin độc dữ, lòng hằng thư thái tin cậy vào Chúa Trời. Luôn vững lòng chẳng một khi khiếp hãi. Kiêu hãnh nhìn bọn ác đức hổ ngươi. </vt:lpstr>
      <vt:lpstr>Đk: Phúc thay người biết cảm thông và cho vay mượn.</vt:lpstr>
      <vt:lpstr>Tk3: Những luôn rộng tay làm phúc, người nghèo kẻ túng luôn được họ hỗ trợ. Công chính họ ngàn đời kiên vững mãi. Uy thế họ rực rỡ trỗi vượt lên. </vt:lpstr>
      <vt:lpstr>Đk: Phúc thay người biết cảm thông và cho vay mượn.</vt:lpstr>
      <vt:lpstr>Alleluia-alleluia: Chúa nói: Ai theo tôi, sẽ không phải đi trong bóng tối, nhưng sẽ nhận được ánh sáng đem lại sự sống. Alleluia.</vt:lpstr>
      <vt:lpstr>PowerPoint Presentation</vt:lpstr>
      <vt:lpstr>PowerPoint Presentation</vt:lpstr>
      <vt:lpstr>PowerPoint Presentation</vt:lpstr>
      <vt:lpstr>Dâng Lễ Xin Dâng Ngọc Kôn</vt:lpstr>
      <vt:lpstr>Tk1: Đời con như của lễ không hề ngưng như tấm bánh luôn để dâng, tình con như ánh nến luôn bừng cháy trong tình Chúa sáng như hừng đông.</vt:lpstr>
      <vt:lpstr>Đk: Xin dâng Chúa trọn đời con như làn gió nhẹ quyện làn hương của tình Chúa để con chia sẻ cho nhân thế. Trọn đời con là lời mang sứ điệp Tin Mừng là dòng sông mang đến cho nhân trần phù sa chứa chan hồng ân.</vt:lpstr>
      <vt:lpstr>Tk2: Ngài chọn con tuy không có chi là công, tay con không xứng như Ngài mong, tình con quá thiếu thốn để đền đáp như giọt nước sánh với biển đông.</vt:lpstr>
      <vt:lpstr>Đk: Xin dâng Chúa trọn đời con như làn gió nhẹ quyện làn hương của tình Chúa để con chia sẻ cho nhân thế. Trọn đời con là lời mang sứ điệp Tin Mừng là dòng sông mang đến cho nhân trần phù sa chứa chan hồng ân.</vt:lpstr>
      <vt:lpstr>PowerPoint Presentation</vt:lpstr>
      <vt:lpstr>PowerPoint Presentation</vt:lpstr>
      <vt:lpstr>Ca Hiệp lễ HẠT GIỐNG TÌNH YÊU Lm. Phương Anh</vt:lpstr>
      <vt:lpstr>Tk1: Nếu hạt lúa mì rơi xuống đất không chết đi không thối đi, thì nó chỉ trơ trọi một mình thôi. Và nếu hạt lúa mì rơi xuống đất mà chết đi và thối đi thì nó sẽ sinh ra nhiều bông hạt. </vt:lpstr>
      <vt:lpstr>Đk: Vạn lạy Chúa con biết thế và con muốn con chết đi như hạt lúa mì. Tình thập giá ngày xưa ấu của Thầy chí thánh xin thắp lên trong con tim con</vt:lpstr>
      <vt:lpstr>**: Nay con bước vào dương thế để làm theo Ý Cha đã trao khi dựng vũ hoàn. Là con đến để dâng hiến trọn thân xác để chết đi cho anh em con. </vt:lpstr>
      <vt:lpstr>Tk2: Nếu mạng sống nào nơi dương thế không chết đi không thối đi, thì nó chỉ trơ trọi một mình thôi. Và nếu mạng sống nào nơi dương thế mà chết đi vì hiến dâng, thì nó phát sinh ra nhiều bông hạt. </vt:lpstr>
      <vt:lpstr>Đk: Vạn lạy Chúa con biết thế và con muốn con chết đi như hạt lúa mì. Tình thập giá ngày xưa ấu của Thầy chí thánh xin thắp lên trong con tim con</vt:lpstr>
      <vt:lpstr>**: Nay con bước vào dương thế để làm theo Ý Cha đã trao khi dựng vũ hoàn. Là con đến để dâng hiến trọn thân xác để chết đi cho anh em con. </vt:lpstr>
      <vt:lpstr>Tk3: Nếu quả tim nào nơi dương thế không biết yêu không biết thương, thì nó chỉ trơ trọi một mình thôi.và nếu quả tim nào nơi dương thế mà chết đi vì hiến dâng, thì nó phát sinh ra nhiều hoa quả.  </vt:lpstr>
      <vt:lpstr>Đk: Vạn lạy Chúa con biết thế và con muốn con chết đi như hạt lúa mì. Tình thập giá ngày xưa ấu của Thầy chí thánh xin thắp lên trong con tim con</vt:lpstr>
      <vt:lpstr>**: Nay con bước vào dương thế để làm theo Ý Cha đã trao khi dựng vũ hoàn. Là con đến để dâng hiến trọn thân xác để chết đi cho anh em con. </vt:lpstr>
      <vt:lpstr>PowerPoint Presentation</vt:lpstr>
      <vt:lpstr>PowerPoint Presentation</vt:lpstr>
      <vt:lpstr>Ca kết lễ Chúa Giàu Lòng Xót Thương Lm. Nguyễn Đức Hiệp</vt:lpstr>
      <vt:lpstr>Đk: Lạy Chúa Giêsu con tin tưởng nơi Chúa. Lạy Chúa Giêsu con tín thác vào Chúa. Vì ngoài lòng Chúa xót thương không còn nguồn hy vọng nào. Chúng con đặt vào Chúa lòng tín thác của mỗi chúng con. </vt:lpstr>
      <vt:lpstr>Tk1: Nhân loại hôm nay đang trải qua bao là sự dữ. Con người hôm nay đang sống trong tuyệt vọng lo âu. Chúng con đến kêu cầu. Chúa giàu lòng xót thương. Ngài mở ra con đường đưa đến tận nguồn suối yêu thương. </vt:lpstr>
      <vt:lpstr>Đk: Lạy Chúa Giêsu con tin tưởng nơi Chúa. Lạy Chúa Giêsu con tín thác vào Chúa. Vì ngoài lòng Chúa xót thương không còn nguồn hy vọng nào. Chúng con đặt vào Chúa lòng tín thác của mỗi chúng con.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75</cp:revision>
  <dcterms:created xsi:type="dcterms:W3CDTF">2022-10-30T00:36:35Z</dcterms:created>
  <dcterms:modified xsi:type="dcterms:W3CDTF">2023-08-07T08:49:44Z</dcterms:modified>
</cp:coreProperties>
</file>