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28" r:id="rId3"/>
    <p:sldMasterId id="2147483896" r:id="rId4"/>
    <p:sldMasterId id="2147483920" r:id="rId5"/>
    <p:sldMasterId id="2147483992" r:id="rId6"/>
    <p:sldMasterId id="2147484028" r:id="rId7"/>
    <p:sldMasterId id="2147484040" r:id="rId8"/>
    <p:sldMasterId id="2147484184" r:id="rId9"/>
    <p:sldMasterId id="2147484196" r:id="rId10"/>
    <p:sldMasterId id="2147484208" r:id="rId11"/>
    <p:sldMasterId id="2147484364" r:id="rId12"/>
    <p:sldMasterId id="2147484376" r:id="rId13"/>
    <p:sldMasterId id="2147484388" r:id="rId14"/>
  </p:sldMasterIdLst>
  <p:notesMasterIdLst>
    <p:notesMasterId r:id="rId78"/>
  </p:notesMasterIdLst>
  <p:sldIdLst>
    <p:sldId id="9846" r:id="rId15"/>
    <p:sldId id="9675" r:id="rId16"/>
    <p:sldId id="9676" r:id="rId17"/>
    <p:sldId id="9677" r:id="rId18"/>
    <p:sldId id="9678" r:id="rId19"/>
    <p:sldId id="9679" r:id="rId20"/>
    <p:sldId id="9680" r:id="rId21"/>
    <p:sldId id="9681" r:id="rId22"/>
    <p:sldId id="9682" r:id="rId23"/>
    <p:sldId id="9845" r:id="rId24"/>
    <p:sldId id="2146" r:id="rId25"/>
    <p:sldId id="1982" r:id="rId26"/>
    <p:sldId id="1986" r:id="rId27"/>
    <p:sldId id="9847" r:id="rId28"/>
    <p:sldId id="9826" r:id="rId29"/>
    <p:sldId id="261" r:id="rId30"/>
    <p:sldId id="9731" r:id="rId31"/>
    <p:sldId id="9735" r:id="rId32"/>
    <p:sldId id="9850" r:id="rId33"/>
    <p:sldId id="9831" r:id="rId34"/>
    <p:sldId id="9851" r:id="rId35"/>
    <p:sldId id="9848" r:id="rId36"/>
    <p:sldId id="9852" r:id="rId37"/>
    <p:sldId id="9849" r:id="rId38"/>
    <p:sldId id="9853" r:id="rId39"/>
    <p:sldId id="9824" r:id="rId40"/>
    <p:sldId id="9774" r:id="rId41"/>
    <p:sldId id="9771" r:id="rId42"/>
    <p:sldId id="9717" r:id="rId43"/>
    <p:sldId id="258" r:id="rId44"/>
    <p:sldId id="1134" r:id="rId45"/>
    <p:sldId id="1161" r:id="rId46"/>
    <p:sldId id="1139" r:id="rId47"/>
    <p:sldId id="9855" r:id="rId48"/>
    <p:sldId id="9854" r:id="rId49"/>
    <p:sldId id="9856" r:id="rId50"/>
    <p:sldId id="9869" r:id="rId51"/>
    <p:sldId id="9772" r:id="rId52"/>
    <p:sldId id="9803" r:id="rId53"/>
    <p:sldId id="9804" r:id="rId54"/>
    <p:sldId id="9805" r:id="rId55"/>
    <p:sldId id="9857" r:id="rId56"/>
    <p:sldId id="9858" r:id="rId57"/>
    <p:sldId id="9859" r:id="rId58"/>
    <p:sldId id="9860" r:id="rId59"/>
    <p:sldId id="9823" r:id="rId60"/>
    <p:sldId id="9773" r:id="rId61"/>
    <p:sldId id="9810" r:id="rId62"/>
    <p:sldId id="9811" r:id="rId63"/>
    <p:sldId id="9812" r:id="rId64"/>
    <p:sldId id="9864" r:id="rId65"/>
    <p:sldId id="9861" r:id="rId66"/>
    <p:sldId id="9865" r:id="rId67"/>
    <p:sldId id="9862" r:id="rId68"/>
    <p:sldId id="9866" r:id="rId69"/>
    <p:sldId id="9863" r:id="rId70"/>
    <p:sldId id="9867" r:id="rId71"/>
    <p:sldId id="9843" r:id="rId72"/>
    <p:sldId id="9390" r:id="rId73"/>
    <p:sldId id="9766" r:id="rId74"/>
    <p:sldId id="9842" r:id="rId75"/>
    <p:sldId id="9868" r:id="rId76"/>
    <p:sldId id="9844"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7" autoAdjust="0"/>
    <p:restoredTop sz="94524" autoAdjust="0"/>
  </p:normalViewPr>
  <p:slideViewPr>
    <p:cSldViewPr>
      <p:cViewPr>
        <p:scale>
          <a:sx n="125" d="100"/>
          <a:sy n="125" d="100"/>
        </p:scale>
        <p:origin x="-1622" y="-667"/>
      </p:cViewPr>
      <p:guideLst>
        <p:guide orient="horz" pos="1620"/>
        <p:guide pos="2880"/>
      </p:guideLst>
    </p:cSldViewPr>
  </p:slideViewPr>
  <p:outlineViewPr>
    <p:cViewPr>
      <p:scale>
        <a:sx n="33" d="100"/>
        <a:sy n="33" d="100"/>
      </p:scale>
      <p:origin x="0" y="121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41210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1925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0892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5913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5723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834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604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8953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5188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82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9020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052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4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529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32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625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690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329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67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757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72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608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84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28307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532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074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7336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0744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3222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744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520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14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6648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2730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7198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341977"/>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6524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2928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6274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7132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8224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719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590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639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5804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3749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9365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06064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0961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46293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12936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1810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807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58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09043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622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9155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896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81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031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832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64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80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034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25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45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458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30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58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3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038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4146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8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218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56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5957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956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2103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350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325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061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73143-C041-4B05-BC00-60616AF279DE}"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008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73143-C041-4B05-BC00-60616AF279DE}"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36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73143-C041-4B05-BC00-60616AF279DE}"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520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7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453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663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667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18665"/>
      </p:ext>
    </p:extLst>
  </p:cSld>
  <p:clrMapOvr>
    <a:masterClrMapping/>
  </p:clrMapOvr>
  <p:transition spd="slow"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571947"/>
      </p:ext>
    </p:extLst>
  </p:cSld>
  <p:clrMapOvr>
    <a:masterClrMapping/>
  </p:clrMapOvr>
  <p:transition spd="slow"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211488"/>
      </p:ext>
    </p:extLst>
  </p:cSld>
  <p:clrMapOvr>
    <a:masterClrMapping/>
  </p:clrMapOvr>
  <p:transition spd="slow"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11347"/>
      </p:ext>
    </p:extLst>
  </p:cSld>
  <p:clrMapOvr>
    <a:masterClrMapping/>
  </p:clrMapOvr>
  <p:transition spd="slow"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27766"/>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94661"/>
      </p:ext>
    </p:extLst>
  </p:cSld>
  <p:clrMapOvr>
    <a:masterClrMapping/>
  </p:clrMapOvr>
  <p:transition spd="slow"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146627"/>
      </p:ext>
    </p:extLst>
  </p:cSld>
  <p:clrMapOvr>
    <a:masterClrMapping/>
  </p:clrMapOvr>
  <p:transition spd="slow"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15"/>
      </p:ext>
    </p:extLst>
  </p:cSld>
  <p:clrMapOvr>
    <a:masterClrMapping/>
  </p:clrMapOvr>
  <p:transition spd="slow"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247307"/>
      </p:ext>
    </p:extLst>
  </p:cSld>
  <p:clrMapOvr>
    <a:masterClrMapping/>
  </p:clrMapOvr>
  <p:transition spd="slow"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091020"/>
      </p:ext>
    </p:extLst>
  </p:cSld>
  <p:clrMapOvr>
    <a:masterClrMapping/>
  </p:clrMapOvr>
  <p:transition spd="slow"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3406"/>
      </p:ext>
    </p:extLst>
  </p:cSld>
  <p:clrMapOvr>
    <a:masterClrMapping/>
  </p:clrMapOvr>
  <p:transition spd="slow"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34005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8605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121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96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424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88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030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547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1394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858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543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59499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8261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49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672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5021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155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3324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4693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8666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696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2789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87910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32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3633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4880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9864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2742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9055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259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0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1167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394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1458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140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1775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834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8996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4016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7001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3385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9410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8179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1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730827"/>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7879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51723"/>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579428"/>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981864"/>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461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6190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A273143-C041-4B05-BC00-60616AF279DE}"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07182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1546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42930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577190"/>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84829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126821"/>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769441"/>
          </a:xfrm>
          <a:prstGeom prst="rect">
            <a:avLst/>
          </a:prstGeom>
          <a:noFill/>
        </p:spPr>
        <p:txBody>
          <a:bodyPr wrap="square" lIns="91440" tIns="45720" rIns="91440" bIns="45720">
            <a:spAutoFit/>
          </a:bodyPr>
          <a:lstStyle/>
          <a:p>
            <a:pPr algn="ct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1077218"/>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ANTÔN  </a:t>
            </a:r>
          </a:p>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ĐẶNG VĂN CHU</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68182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769441"/>
          </a:xfrm>
          <a:prstGeom prst="rect">
            <a:avLst/>
          </a:prstGeom>
          <a:noFill/>
        </p:spPr>
        <p:txBody>
          <a:bodyPr wrap="square" lIns="91440" tIns="45720" rIns="91440" bIns="45720">
            <a:spAutoFit/>
          </a:bodyPr>
          <a:lstStyle/>
          <a:p>
            <a:pPr algn="ct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1077218"/>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ANTÔN  </a:t>
            </a:r>
          </a:p>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ĐẶNG VĂN CHU</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2556915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77500" lnSpcReduction="20000"/>
          </a:bodyPr>
          <a:lstStyle/>
          <a:p>
            <a:pPr marL="27432" indent="0" algn="ctr">
              <a:lnSpc>
                <a:spcPct val="120000"/>
              </a:lnSpc>
              <a:buNone/>
            </a:pPr>
            <a:r>
              <a:rPr lang="en-US" sz="9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Ca</a:t>
            </a:r>
            <a:r>
              <a:rPr lang="en-US" sz="9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9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nhập</a:t>
            </a:r>
            <a:r>
              <a:rPr lang="en-US" sz="9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9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lễ</a:t>
            </a:r>
            <a:r>
              <a:rPr lang="en-US" sz="96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p>
          <a:p>
            <a:pPr marL="27432" indent="0" algn="ctr">
              <a:lnSpc>
                <a:spcPct val="120000"/>
              </a:lnSpc>
              <a:buNone/>
            </a:pPr>
            <a:r>
              <a:rPr lang="en-US" sz="9600" b="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NGÀY VỀ</a:t>
            </a:r>
            <a:endParaRPr lang="en-US" sz="9600" b="1"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r>
              <a:rPr lang="en-US" sz="72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Lm. Kim Long</a:t>
            </a:r>
          </a:p>
          <a:p>
            <a:pPr marL="27432" indent="0" algn="ctr">
              <a:lnSpc>
                <a:spcPct val="120000"/>
              </a:lnSpc>
              <a:buNone/>
            </a:pPr>
            <a:endParaRPr lang="en-US" sz="6000" b="1" dirty="0">
              <a:solidFill>
                <a:srgbClr val="7030A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endParaRPr lang="en-US" sz="40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600" b="1" dirty="0" err="1" smtClean="0">
                <a:solidFill>
                  <a:schemeClr val="bg1"/>
                </a:solidFill>
                <a:cs typeface="Times New Roman" panose="02020603050405020304" pitchFamily="18" charset="0"/>
              </a:rPr>
              <a:t>Khi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Chúa</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thương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gọi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về</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Hồn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hân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hoan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như</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trong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một</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giấc</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mơ</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Miệng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nức</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vui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tiếng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cười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lưỡi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vang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lời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ca</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hát</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ngàn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dân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tung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hô</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thật</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vinh</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phúc</a:t>
            </a:r>
            <a:r>
              <a:rPr lang="en-US" sz="4600" b="1" dirty="0" smtClean="0">
                <a:solidFill>
                  <a:schemeClr val="bg1"/>
                </a:solidFill>
                <a:cs typeface="Times New Roman" panose="02020603050405020304" pitchFamily="18" charset="0"/>
              </a:rPr>
              <a:t>. </a:t>
            </a:r>
            <a:endParaRPr lang="en-US" sz="4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7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5700" b="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5700" b="1" dirty="0" err="1" smtClean="0">
                <a:solidFill>
                  <a:schemeClr val="bg1"/>
                </a:solidFill>
                <a:cs typeface="Times New Roman" panose="02020603050405020304" pitchFamily="18" charset="0"/>
              </a:rPr>
              <a:t>Hôm</a:t>
            </a:r>
            <a:r>
              <a:rPr lang="en-US" sz="5700" b="1" dirty="0" smtClean="0">
                <a:solidFill>
                  <a:schemeClr val="bg1"/>
                </a:solidFill>
                <a:cs typeface="Times New Roman" panose="02020603050405020304" pitchFamily="18" charset="0"/>
              </a:rPr>
              <a:t> nay </a:t>
            </a:r>
            <a:r>
              <a:rPr lang="en-US" sz="5700" b="1" dirty="0" err="1" smtClean="0">
                <a:solidFill>
                  <a:schemeClr val="bg1"/>
                </a:solidFill>
                <a:cs typeface="Times New Roman" panose="02020603050405020304" pitchFamily="18" charset="0"/>
              </a:rPr>
              <a:t>chư</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dân</a:t>
            </a:r>
            <a:r>
              <a:rPr lang="en-US" sz="5700" b="1" dirty="0" smtClean="0">
                <a:solidFill>
                  <a:schemeClr val="bg1"/>
                </a:solidFill>
                <a:cs typeface="Times New Roman" panose="02020603050405020304" pitchFamily="18" charset="0"/>
              </a:rPr>
              <a:t> loan </a:t>
            </a:r>
            <a:r>
              <a:rPr lang="en-US" sz="5700" b="1" dirty="0" err="1" smtClean="0">
                <a:solidFill>
                  <a:schemeClr val="bg1"/>
                </a:solidFill>
                <a:cs typeface="Times New Roman" panose="02020603050405020304" pitchFamily="18" charset="0"/>
              </a:rPr>
              <a:t>truyefn</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với</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nhau</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rằng</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Thiên</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Chúa</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rất</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nhân</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từ</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đã</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làm</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biết</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bao</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kỳ</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công</a:t>
            </a:r>
            <a:r>
              <a:rPr lang="en-US" sz="5700" b="1" dirty="0" smtClean="0">
                <a:solidFill>
                  <a:schemeClr val="bg1"/>
                </a:solidFill>
                <a:cs typeface="Times New Roman" panose="02020603050405020304" pitchFamily="18" charset="0"/>
              </a:rPr>
              <a:t>. </a:t>
            </a:r>
            <a:endParaRPr lang="en-US" sz="57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600" b="1" dirty="0" err="1" smtClean="0">
                <a:solidFill>
                  <a:schemeClr val="bg1"/>
                </a:solidFill>
                <a:cs typeface="Times New Roman" panose="02020603050405020304" pitchFamily="18" charset="0"/>
              </a:rPr>
              <a:t>Khi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Chúa</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thương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gọi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về</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Hồn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hân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hoan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như</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trong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một</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giấc</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mơ</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Miệng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nức</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vui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tiếng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cười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lưỡi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vang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lời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ca</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hát</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ngàn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dân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tung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hô</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thật</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vinh</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phúc</a:t>
            </a:r>
            <a:r>
              <a:rPr lang="en-US" sz="4600" b="1" dirty="0" smtClean="0">
                <a:solidFill>
                  <a:schemeClr val="bg1"/>
                </a:solidFill>
                <a:cs typeface="Times New Roman" panose="02020603050405020304" pitchFamily="18" charset="0"/>
              </a:rPr>
              <a:t>. </a:t>
            </a:r>
            <a:endParaRPr lang="en-US" sz="4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54022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769441"/>
          </a:xfrm>
          <a:prstGeom prst="rect">
            <a:avLst/>
          </a:prstGeom>
          <a:noFill/>
        </p:spPr>
        <p:txBody>
          <a:bodyPr wrap="square" lIns="91440" tIns="45720" rIns="91440" bIns="45720">
            <a:spAutoFit/>
          </a:bodyPr>
          <a:lstStyle/>
          <a:p>
            <a:pPr algn="ct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1077218"/>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ANTÔN  </a:t>
            </a:r>
          </a:p>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ĐẶNG VĂN CHU</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3024695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600" b="0" dirty="0" err="1" smtClean="0">
                <a:solidFill>
                  <a:srgbClr val="FFFF00"/>
                </a:solidFill>
                <a:effectLst>
                  <a:outerShdw blurRad="38100" dist="38100" dir="2700000" algn="tl">
                    <a:srgbClr val="000000">
                      <a:alpha val="43137"/>
                    </a:srgbClr>
                  </a:outerShdw>
                </a:effectLst>
                <a:cs typeface="Times New Roman" pitchFamily="18" charset="0"/>
              </a:rPr>
              <a:t>Đáp</a:t>
            </a:r>
            <a:r>
              <a:rPr lang="en-US" sz="6600" b="0" dirty="0" smtClean="0">
                <a:solidFill>
                  <a:srgbClr val="FFFF00"/>
                </a:solidFill>
                <a:effectLst>
                  <a:outerShdw blurRad="38100" dist="38100" dir="2700000" algn="tl">
                    <a:srgbClr val="000000">
                      <a:alpha val="43137"/>
                    </a:srgbClr>
                  </a:outerShdw>
                </a:effectLst>
                <a:cs typeface="Times New Roman" pitchFamily="18" charset="0"/>
              </a:rPr>
              <a:t> </a:t>
            </a:r>
            <a:r>
              <a:rPr lang="en-US" sz="6600" b="0" dirty="0" err="1" smtClean="0">
                <a:solidFill>
                  <a:srgbClr val="FFFF00"/>
                </a:solidFill>
                <a:effectLst>
                  <a:outerShdw blurRad="38100" dist="38100" dir="2700000" algn="tl">
                    <a:srgbClr val="000000">
                      <a:alpha val="43137"/>
                    </a:srgbClr>
                  </a:outerShdw>
                </a:effectLst>
                <a:cs typeface="Times New Roman" pitchFamily="18" charset="0"/>
              </a:rPr>
              <a:t>Ca</a:t>
            </a:r>
            <a:r>
              <a:rPr lang="en-US" sz="6600" b="0" dirty="0" smtClean="0">
                <a:solidFill>
                  <a:srgbClr val="FFFF00"/>
                </a:solidFill>
                <a:effectLst>
                  <a:outerShdw blurRad="38100" dist="38100" dir="2700000" algn="tl">
                    <a:srgbClr val="000000">
                      <a:alpha val="43137"/>
                    </a:srgbClr>
                  </a:outerShdw>
                </a:effectLst>
                <a:cs typeface="Times New Roman" pitchFamily="18" charset="0"/>
              </a:rPr>
              <a:t/>
            </a:r>
            <a:br>
              <a:rPr lang="en-US" sz="6600" b="0" dirty="0" smtClean="0">
                <a:solidFill>
                  <a:srgbClr val="FFFF00"/>
                </a:solidFill>
                <a:effectLst>
                  <a:outerShdw blurRad="38100" dist="38100" dir="2700000" algn="tl">
                    <a:srgbClr val="000000">
                      <a:alpha val="43137"/>
                    </a:srgbClr>
                  </a:outerShdw>
                </a:effectLst>
                <a:cs typeface="Times New Roman" pitchFamily="18" charset="0"/>
              </a:rPr>
            </a:br>
            <a:r>
              <a:rPr lang="en-US" sz="7200" b="0" dirty="0" err="1" smtClean="0">
                <a:solidFill>
                  <a:srgbClr val="FFFF00"/>
                </a:solidFill>
                <a:effectLst>
                  <a:outerShdw blurRad="38100" dist="38100" dir="2700000" algn="tl">
                    <a:srgbClr val="000000">
                      <a:alpha val="43137"/>
                    </a:srgbClr>
                  </a:outerShdw>
                </a:effectLst>
                <a:cs typeface="Times New Roman" pitchFamily="18" charset="0"/>
              </a:rPr>
              <a:t>Thánh</a:t>
            </a:r>
            <a:r>
              <a:rPr lang="en-US" sz="7200" b="0" dirty="0" smtClean="0">
                <a:solidFill>
                  <a:srgbClr val="FFFF00"/>
                </a:solidFill>
                <a:effectLst>
                  <a:outerShdw blurRad="38100" dist="38100" dir="2700000" algn="tl">
                    <a:srgbClr val="000000">
                      <a:alpha val="43137"/>
                    </a:srgbClr>
                  </a:outerShdw>
                </a:effectLst>
                <a:cs typeface="Times New Roman" pitchFamily="18" charset="0"/>
              </a:rPr>
              <a:t> </a:t>
            </a:r>
            <a:r>
              <a:rPr lang="en-US" sz="7200" b="0" dirty="0" err="1" smtClean="0">
                <a:solidFill>
                  <a:srgbClr val="FFFF00"/>
                </a:solidFill>
                <a:effectLst>
                  <a:outerShdw blurRad="38100" dist="38100" dir="2700000" algn="tl">
                    <a:srgbClr val="000000">
                      <a:alpha val="43137"/>
                    </a:srgbClr>
                  </a:outerShdw>
                </a:effectLst>
                <a:cs typeface="Times New Roman" pitchFamily="18" charset="0"/>
              </a:rPr>
              <a:t>vịnh</a:t>
            </a:r>
            <a:r>
              <a:rPr lang="en-US" sz="7200" b="0" dirty="0" smtClean="0">
                <a:solidFill>
                  <a:srgbClr val="FFFF00"/>
                </a:solidFill>
                <a:effectLst>
                  <a:outerShdw blurRad="38100" dist="38100" dir="2700000" algn="tl">
                    <a:srgbClr val="000000">
                      <a:alpha val="43137"/>
                    </a:srgbClr>
                  </a:outerShdw>
                </a:effectLst>
                <a:cs typeface="Times New Roman" pitchFamily="18" charset="0"/>
              </a:rPr>
              <a:t> </a:t>
            </a:r>
            <a:r>
              <a:rPr lang="en-US" sz="7200" dirty="0" smtClean="0">
                <a:solidFill>
                  <a:srgbClr val="FFFF00"/>
                </a:solidFill>
                <a:effectLst>
                  <a:outerShdw blurRad="38100" dist="38100" dir="2700000" algn="tl">
                    <a:srgbClr val="000000">
                      <a:alpha val="43137"/>
                    </a:srgbClr>
                  </a:outerShdw>
                </a:effectLst>
                <a:cs typeface="Times New Roman" pitchFamily="18" charset="0"/>
              </a:rPr>
              <a:t>129</a:t>
            </a:r>
            <a:r>
              <a:rPr lang="en-US" sz="7200" b="0" dirty="0" smtClean="0">
                <a:solidFill>
                  <a:srgbClr val="FFFF00"/>
                </a:solidFill>
                <a:effectLst>
                  <a:outerShdw blurRad="38100" dist="38100" dir="2700000" algn="tl">
                    <a:srgbClr val="000000">
                      <a:alpha val="43137"/>
                    </a:srgbClr>
                  </a:outerShdw>
                </a:effectLst>
                <a:cs typeface="Times New Roman" pitchFamily="18" charset="0"/>
              </a:rPr>
              <a:t/>
            </a:r>
            <a:br>
              <a:rPr lang="en-US" sz="7200" b="0" dirty="0" smtClean="0">
                <a:solidFill>
                  <a:srgbClr val="FFFF00"/>
                </a:solidFill>
                <a:effectLst>
                  <a:outerShdw blurRad="38100" dist="38100" dir="2700000" algn="tl">
                    <a:srgbClr val="000000">
                      <a:alpha val="43137"/>
                    </a:srgbClr>
                  </a:outerShdw>
                </a:effectLst>
                <a:cs typeface="Times New Roman" pitchFamily="18" charset="0"/>
              </a:rPr>
            </a:br>
            <a:r>
              <a:rPr lang="en-US" sz="5400" b="0" dirty="0" smtClean="0">
                <a:solidFill>
                  <a:srgbClr val="FFFF00"/>
                </a:solidFill>
                <a:effectLst>
                  <a:outerShdw blurRad="38100" dist="38100" dir="2700000" algn="tl">
                    <a:srgbClr val="000000">
                      <a:alpha val="43137"/>
                    </a:srgbClr>
                  </a:outerShdw>
                </a:effectLst>
                <a:cs typeface="Times New Roman" pitchFamily="18" charset="0"/>
              </a:rPr>
              <a:t>Lm. </a:t>
            </a:r>
            <a:r>
              <a:rPr lang="en-US" sz="5400" dirty="0" smtClean="0">
                <a:solidFill>
                  <a:srgbClr val="FFFF00"/>
                </a:solidFill>
                <a:effectLst>
                  <a:outerShdw blurRad="38100" dist="38100" dir="2700000" algn="tl">
                    <a:srgbClr val="000000">
                      <a:alpha val="43137"/>
                    </a:srgbClr>
                  </a:outerShdw>
                </a:effectLst>
                <a:cs typeface="Times New Roman" pitchFamily="18" charset="0"/>
              </a:rPr>
              <a:t>Kim Long</a:t>
            </a:r>
            <a:r>
              <a:rPr lang="en-US" sz="5400" b="0" dirty="0" smtClean="0">
                <a:solidFill>
                  <a:srgbClr val="FFFF00"/>
                </a:solidFill>
                <a:effectLst>
                  <a:outerShdw blurRad="38100" dist="38100" dir="2700000" algn="tl">
                    <a:srgbClr val="000000">
                      <a:alpha val="43137"/>
                    </a:srgbClr>
                  </a:outerShdw>
                </a:effectLst>
                <a:cs typeface="Times New Roman" pitchFamily="18" charset="0"/>
              </a:rPr>
              <a:t/>
            </a:r>
            <a:br>
              <a:rPr lang="en-US" sz="5400" b="0" dirty="0" smtClean="0">
                <a:solidFill>
                  <a:srgbClr val="FFFF00"/>
                </a:solidFill>
                <a:effectLst>
                  <a:outerShdw blurRad="38100" dist="38100" dir="2700000" algn="tl">
                    <a:srgbClr val="000000">
                      <a:alpha val="43137"/>
                    </a:srgbClr>
                  </a:outerShdw>
                </a:effectLst>
                <a:cs typeface="Times New Roman" pitchFamily="18" charset="0"/>
              </a:rPr>
            </a:br>
            <a:endParaRPr lang="en-US" sz="6000" b="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cs typeface="Times New Roman" panose="02020603050405020304" pitchFamily="18" charset="0"/>
              </a:rPr>
              <a:t>Vì</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một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niềm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từ</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ơn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cứu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độ</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Ngài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chứa</a:t>
            </a:r>
            <a:r>
              <a:rPr lang="en-US" sz="6600" b="1" dirty="0">
                <a:solidFill>
                  <a:schemeClr val="bg1"/>
                </a:solidFill>
                <a:cs typeface="Times New Roman" panose="02020603050405020304" pitchFamily="18" charset="0"/>
              </a:rPr>
              <a:t> chan.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61961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smtClean="0">
                <a:solidFill>
                  <a:schemeClr val="bg1"/>
                </a:solidFill>
                <a:cs typeface="Times New Roman" panose="02020603050405020304" pitchFamily="18" charset="0"/>
              </a:rPr>
              <a:t>Từ</a:t>
            </a:r>
            <a:r>
              <a:rPr lang="en-US" sz="6600" b="1" dirty="0" smtClean="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vực</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thẳm</a:t>
            </a:r>
            <a:r>
              <a:rPr lang="en-US" sz="6600" b="1" dirty="0">
                <a:solidFill>
                  <a:schemeClr val="bg1"/>
                </a:solidFill>
                <a:cs typeface="Times New Roman" panose="02020603050405020304" pitchFamily="18" charset="0"/>
              </a:rPr>
              <a:t> con </a:t>
            </a:r>
            <a:r>
              <a:rPr lang="en-US" sz="6600" b="1" dirty="0" err="1">
                <a:solidFill>
                  <a:schemeClr val="bg1"/>
                </a:solidFill>
                <a:cs typeface="Times New Roman" panose="02020603050405020304" pitchFamily="18" charset="0"/>
              </a:rPr>
              <a:t>kêu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lên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Ngài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lạy</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muôn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lạy</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xin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Ngài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lắng</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nghe</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Xin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lắng</a:t>
            </a:r>
            <a:r>
              <a:rPr lang="en-US" sz="6600" b="1" dirty="0">
                <a:solidFill>
                  <a:schemeClr val="bg1"/>
                </a:solidFill>
                <a:cs typeface="Times New Roman" panose="02020603050405020304" pitchFamily="18" charset="0"/>
              </a:rPr>
              <a:t> tai </a:t>
            </a:r>
            <a:r>
              <a:rPr lang="en-US" sz="6600" b="1" dirty="0" err="1">
                <a:solidFill>
                  <a:schemeClr val="bg1"/>
                </a:solidFill>
                <a:cs typeface="Times New Roman" panose="02020603050405020304" pitchFamily="18" charset="0"/>
              </a:rPr>
              <a:t>thẩm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nhận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bao</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lời</a:t>
            </a:r>
            <a:r>
              <a:rPr lang="en-US" sz="6600" b="1" dirty="0">
                <a:solidFill>
                  <a:schemeClr val="bg1"/>
                </a:solidFill>
                <a:cs typeface="Times New Roman" panose="02020603050405020304" pitchFamily="18" charset="0"/>
              </a:rPr>
              <a:t> con </a:t>
            </a:r>
            <a:r>
              <a:rPr lang="en-US" sz="6600" b="1" dirty="0" err="1">
                <a:solidFill>
                  <a:schemeClr val="bg1"/>
                </a:solidFill>
                <a:cs typeface="Times New Roman" panose="02020603050405020304" pitchFamily="18" charset="0"/>
              </a:rPr>
              <a:t>tha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thiết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nguyện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cầu</a:t>
            </a:r>
            <a:r>
              <a:rPr lang="en-US" sz="6600" b="1" dirty="0">
                <a:solidFill>
                  <a:schemeClr val="bg1"/>
                </a:solidFill>
                <a:cs typeface="Times New Roman" panose="02020603050405020304" pitchFamily="18" charset="0"/>
              </a:rPr>
              <a:t>.</a:t>
            </a:r>
            <a:endParaRPr lang="en-US" sz="8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27380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cs typeface="Times New Roman" panose="02020603050405020304" pitchFamily="18" charset="0"/>
              </a:rPr>
              <a:t>Vì</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một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niềm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từ</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ơn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cứu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độ</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Ngài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chứa</a:t>
            </a:r>
            <a:r>
              <a:rPr lang="en-US" sz="6600" b="1" dirty="0">
                <a:solidFill>
                  <a:schemeClr val="bg1"/>
                </a:solidFill>
                <a:cs typeface="Times New Roman" panose="02020603050405020304" pitchFamily="18" charset="0"/>
              </a:rPr>
              <a:t> chan.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04552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0777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cs typeface="Times New Roman" panose="02020603050405020304" pitchFamily="18" charset="0"/>
              </a:rPr>
              <a:t>Ngài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mà</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chấp</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bao</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nhiêu</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sai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phạm</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lạy</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ai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ng</a:t>
            </a:r>
            <a:r>
              <a:rPr lang="vi-VN" sz="6000" b="1" dirty="0">
                <a:solidFill>
                  <a:schemeClr val="bg1"/>
                </a:solidFill>
                <a:cs typeface="Times New Roman" panose="02020603050405020304" pitchFamily="18" charset="0"/>
              </a:rPr>
              <a:t>ư</a:t>
            </a:r>
            <a:r>
              <a:rPr lang="en-US" sz="6000" b="1" dirty="0" err="1">
                <a:solidFill>
                  <a:schemeClr val="bg1"/>
                </a:solidFill>
                <a:cs typeface="Times New Roman" panose="02020603050405020304" pitchFamily="18" charset="0"/>
              </a:rPr>
              <a:t>ời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sẽ</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mong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còn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đứng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yên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nh</a:t>
            </a:r>
            <a:r>
              <a:rPr lang="vi-VN" sz="6000" b="1" dirty="0">
                <a:solidFill>
                  <a:schemeClr val="bg1"/>
                </a:solidFill>
                <a:cs typeface="Times New Roman" panose="02020603050405020304" pitchFamily="18" charset="0"/>
              </a:rPr>
              <a:t>ư</a:t>
            </a:r>
            <a:r>
              <a:rPr lang="en-US" sz="6000" b="1" dirty="0" err="1">
                <a:solidFill>
                  <a:schemeClr val="bg1"/>
                </a:solidFill>
                <a:cs typeface="Times New Roman" panose="02020603050405020304" pitchFamily="18" charset="0"/>
              </a:rPr>
              <a:t>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a:t>
            </a:r>
            <a:r>
              <a:rPr lang="vi-VN" sz="6000" b="1" dirty="0">
                <a:solidFill>
                  <a:schemeClr val="bg1"/>
                </a:solidFill>
                <a:cs typeface="Times New Roman" panose="02020603050405020304" pitchFamily="18" charset="0"/>
              </a:rPr>
              <a:t>ư</a:t>
            </a:r>
            <a:r>
              <a:rPr lang="en-US" sz="6000" b="1" dirty="0" err="1">
                <a:solidFill>
                  <a:schemeClr val="bg1"/>
                </a:solidFill>
                <a:cs typeface="Times New Roman" panose="02020603050405020304" pitchFamily="18" charset="0"/>
              </a:rPr>
              <a:t>ơng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khoan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hồng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nên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đoàn</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luôn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kính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sợ</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Ngài</a:t>
            </a:r>
            <a:r>
              <a:rPr lang="en-US" sz="6000" b="1" dirty="0">
                <a:solidFill>
                  <a:schemeClr val="bg1"/>
                </a:solidFill>
                <a:cs typeface="Times New Roman" panose="02020603050405020304" pitchFamily="18" charset="0"/>
              </a:rPr>
              <a:t>. </a:t>
            </a:r>
            <a:endParaRPr lang="en-US" sz="8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8030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cs typeface="Times New Roman" panose="02020603050405020304" pitchFamily="18" charset="0"/>
              </a:rPr>
              <a:t>Vì</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một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niềm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từ</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ơn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cứu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độ</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Ngài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chứa</a:t>
            </a:r>
            <a:r>
              <a:rPr lang="en-US" sz="6600" b="1" dirty="0">
                <a:solidFill>
                  <a:schemeClr val="bg1"/>
                </a:solidFill>
                <a:cs typeface="Times New Roman" panose="02020603050405020304" pitchFamily="18" charset="0"/>
              </a:rPr>
              <a:t> chan.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04552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cs typeface="Times New Roman" panose="02020603050405020304" pitchFamily="18" charset="0"/>
              </a:rPr>
              <a:t>Lòng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thành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khẩn</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trông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mong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Ngài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lạy</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n</a:t>
            </a:r>
            <a:r>
              <a:rPr lang="vi-VN" sz="6000" b="1" dirty="0">
                <a:solidFill>
                  <a:schemeClr val="bg1"/>
                </a:solidFill>
                <a:cs typeface="Times New Roman" panose="02020603050405020304" pitchFamily="18" charset="0"/>
              </a:rPr>
              <a:t>ơ</a:t>
            </a:r>
            <a:r>
              <a:rPr lang="en-US" sz="6000" b="1" dirty="0">
                <a:solidFill>
                  <a:schemeClr val="bg1"/>
                </a:solidFill>
                <a:cs typeface="Times New Roman" panose="02020603050405020304" pitchFamily="18" charset="0"/>
              </a:rPr>
              <a:t>i </a:t>
            </a:r>
            <a:r>
              <a:rPr lang="en-US" sz="6000" b="1" dirty="0" err="1">
                <a:solidFill>
                  <a:schemeClr val="bg1"/>
                </a:solidFill>
                <a:cs typeface="Times New Roman" panose="02020603050405020304" pitchFamily="18" charset="0"/>
              </a:rPr>
              <a:t>lời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hằng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vững</a:t>
            </a:r>
            <a:r>
              <a:rPr lang="en-US" sz="6000" b="1" dirty="0">
                <a:solidFill>
                  <a:schemeClr val="bg1"/>
                </a:solidFill>
                <a:cs typeface="Times New Roman" panose="02020603050405020304" pitchFamily="18" charset="0"/>
              </a:rPr>
              <a:t> tin, </a:t>
            </a:r>
            <a:r>
              <a:rPr lang="en-US" sz="6000" b="1" dirty="0" err="1">
                <a:solidFill>
                  <a:schemeClr val="bg1"/>
                </a:solidFill>
                <a:cs typeface="Times New Roman" panose="02020603050405020304" pitchFamily="18" charset="0"/>
              </a:rPr>
              <a:t>như</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lính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canh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mỏi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mòn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mong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hừng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đông</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ngóng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trông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Ngài</a:t>
            </a:r>
            <a:r>
              <a:rPr lang="en-US" sz="6000" b="1" dirty="0">
                <a:solidFill>
                  <a:schemeClr val="bg1"/>
                </a:solidFill>
                <a:cs typeface="Times New Roman" panose="02020603050405020304" pitchFamily="18" charset="0"/>
              </a:rPr>
              <a:t>. </a:t>
            </a:r>
            <a:endParaRPr lang="en-US" sz="8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42486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cs typeface="Times New Roman" panose="02020603050405020304" pitchFamily="18" charset="0"/>
              </a:rPr>
              <a:t>Vì</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một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niềm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từ</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ơn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cứu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độ</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Ngài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chứa</a:t>
            </a:r>
            <a:r>
              <a:rPr lang="en-US" sz="6600" b="1" dirty="0">
                <a:solidFill>
                  <a:schemeClr val="bg1"/>
                </a:solidFill>
                <a:cs typeface="Times New Roman" panose="02020603050405020304" pitchFamily="18" charset="0"/>
              </a:rPr>
              <a:t> chan.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04552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cs typeface="Times New Roman" panose="02020603050405020304" pitchFamily="18" charset="0"/>
              </a:rPr>
              <a:t>Cậy</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vào</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Ít</a:t>
            </a:r>
            <a:r>
              <a:rPr lang="en-US" sz="6000" b="1" dirty="0">
                <a:solidFill>
                  <a:schemeClr val="bg1"/>
                </a:solidFill>
                <a:cs typeface="Times New Roman" panose="02020603050405020304" pitchFamily="18" charset="0"/>
              </a:rPr>
              <a:t>-</a:t>
            </a:r>
            <a:r>
              <a:rPr lang="en-US" sz="6000" b="1" dirty="0" err="1">
                <a:solidFill>
                  <a:schemeClr val="bg1"/>
                </a:solidFill>
                <a:cs typeface="Times New Roman" panose="02020603050405020304" pitchFamily="18" charset="0"/>
              </a:rPr>
              <a:t>ra</a:t>
            </a:r>
            <a:r>
              <a:rPr lang="en-US" sz="6000" b="1" dirty="0">
                <a:solidFill>
                  <a:schemeClr val="bg1"/>
                </a:solidFill>
                <a:cs typeface="Times New Roman" panose="02020603050405020304" pitchFamily="18" charset="0"/>
              </a:rPr>
              <a:t>-en </a:t>
            </a:r>
            <a:r>
              <a:rPr lang="en-US" sz="6000" b="1" dirty="0" err="1">
                <a:solidFill>
                  <a:schemeClr val="bg1"/>
                </a:solidFill>
                <a:cs typeface="Times New Roman" panose="02020603050405020304" pitchFamily="18" charset="0"/>
              </a:rPr>
              <a:t>nào</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vì</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ban </a:t>
            </a:r>
            <a:r>
              <a:rPr lang="en-US" sz="6000" b="1" dirty="0" err="1">
                <a:solidFill>
                  <a:schemeClr val="bg1"/>
                </a:solidFill>
                <a:cs typeface="Times New Roman" panose="02020603050405020304" pitchFamily="18" charset="0"/>
              </a:rPr>
              <a:t>rộng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rãi</a:t>
            </a:r>
            <a:r>
              <a:rPr lang="en-US" sz="6000" b="1" dirty="0">
                <a:solidFill>
                  <a:schemeClr val="bg1"/>
                </a:solidFill>
                <a:cs typeface="Times New Roman" panose="02020603050405020304" pitchFamily="18" charset="0"/>
              </a:rPr>
              <a:t> </a:t>
            </a:r>
            <a:r>
              <a:rPr lang="vi-VN" sz="6000" b="1" dirty="0">
                <a:solidFill>
                  <a:schemeClr val="bg1"/>
                </a:solidFill>
                <a:cs typeface="Times New Roman" panose="02020603050405020304" pitchFamily="18" charset="0"/>
              </a:rPr>
              <a:t>ơ</a:t>
            </a:r>
            <a:r>
              <a:rPr lang="en-US" sz="6000" b="1" dirty="0">
                <a:solidFill>
                  <a:schemeClr val="bg1"/>
                </a:solidFill>
                <a:cs typeface="Times New Roman" panose="02020603050405020304" pitchFamily="18" charset="0"/>
              </a:rPr>
              <a:t>n </a:t>
            </a:r>
            <a:r>
              <a:rPr lang="en-US" sz="6000" b="1" dirty="0" err="1">
                <a:solidFill>
                  <a:schemeClr val="bg1"/>
                </a:solidFill>
                <a:cs typeface="Times New Roman" panose="02020603050405020304" pitchFamily="18" charset="0"/>
              </a:rPr>
              <a:t>giải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thoát</a:t>
            </a:r>
            <a:r>
              <a:rPr lang="en-US" sz="6000" b="1" dirty="0">
                <a:solidFill>
                  <a:schemeClr val="bg1"/>
                </a:solidFill>
                <a:cs typeface="Times New Roman" panose="02020603050405020304" pitchFamily="18" charset="0"/>
              </a:rPr>
              <a:t> ta. </a:t>
            </a:r>
            <a:r>
              <a:rPr lang="en-US" sz="6000" b="1" dirty="0" err="1">
                <a:solidFill>
                  <a:schemeClr val="bg1"/>
                </a:solidFill>
                <a:cs typeface="Times New Roman" panose="02020603050405020304" pitchFamily="18" charset="0"/>
              </a:rPr>
              <a:t>Luôn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xót</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a:t>
            </a:r>
            <a:r>
              <a:rPr lang="vi-VN" sz="6000" b="1" dirty="0">
                <a:solidFill>
                  <a:schemeClr val="bg1"/>
                </a:solidFill>
                <a:cs typeface="Times New Roman" panose="02020603050405020304" pitchFamily="18" charset="0"/>
              </a:rPr>
              <a:t>ư</a:t>
            </a:r>
            <a:r>
              <a:rPr lang="en-US" sz="6000" b="1" dirty="0" err="1">
                <a:solidFill>
                  <a:schemeClr val="bg1"/>
                </a:solidFill>
                <a:cs typeface="Times New Roman" panose="02020603050405020304" pitchFamily="18" charset="0"/>
              </a:rPr>
              <a:t>ơng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trọn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niềm</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cho</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thần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dân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xa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thoát</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tội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tình</a:t>
            </a:r>
            <a:r>
              <a:rPr lang="en-US" sz="6000" b="1" dirty="0">
                <a:solidFill>
                  <a:schemeClr val="bg1"/>
                </a:solidFill>
                <a:cs typeface="Times New Roman" panose="02020603050405020304" pitchFamily="18" charset="0"/>
              </a:rPr>
              <a:t>.</a:t>
            </a:r>
            <a:endParaRPr lang="en-US" sz="8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4363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cs typeface="Times New Roman" panose="02020603050405020304" pitchFamily="18" charset="0"/>
              </a:rPr>
              <a:t>Vì</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một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niềm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từ</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ơn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cứu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độ</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Ngài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chứa</a:t>
            </a:r>
            <a:r>
              <a:rPr lang="en-US" sz="6600" b="1" dirty="0">
                <a:solidFill>
                  <a:schemeClr val="bg1"/>
                </a:solidFill>
                <a:cs typeface="Times New Roman" panose="02020603050405020304" pitchFamily="18" charset="0"/>
              </a:rPr>
              <a:t> chan.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04552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44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ANTÔN</a:t>
            </a: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942559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 y="742950"/>
            <a:ext cx="9144000" cy="3429000"/>
          </a:xfrm>
        </p:spPr>
        <p:txBody>
          <a:bodyPr>
            <a:normAutofit/>
          </a:bodyPr>
          <a:lstStyle/>
          <a:p>
            <a:pPr algn="just"/>
            <a:r>
              <a:rPr lang="en-US" sz="6000" b="0" smtClean="0">
                <a:solidFill>
                  <a:schemeClr val="bg1"/>
                </a:solidFill>
                <a:effectLst>
                  <a:outerShdw blurRad="38100" dist="38100" dir="2700000" algn="tl">
                    <a:srgbClr val="000000">
                      <a:alpha val="43137"/>
                    </a:srgbClr>
                  </a:outerShdw>
                </a:effectLst>
                <a:cs typeface="Times New Roman" panose="02020603050405020304" pitchFamily="18" charset="0"/>
              </a:rPr>
              <a:t>Chúa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phán</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sự</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lại</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và</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sự</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ai</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tin Ta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sẽ</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không</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chết</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bao</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err="1">
                <a:solidFill>
                  <a:schemeClr val="bg1"/>
                </a:solidFill>
                <a:effectLst>
                  <a:outerShdw blurRad="38100" dist="38100" dir="2700000" algn="tl">
                    <a:srgbClr val="000000">
                      <a:alpha val="43137"/>
                    </a:srgbClr>
                  </a:outerShdw>
                </a:effectLst>
                <a:cs typeface="Times New Roman" panose="02020603050405020304" pitchFamily="18" charset="0"/>
              </a:rPr>
              <a:t>giờ</a:t>
            </a:r>
            <a:r>
              <a:rPr lang="en-US" sz="6000" b="0" smtClean="0">
                <a:solidFill>
                  <a:schemeClr val="bg1"/>
                </a:solidFill>
                <a:effectLst>
                  <a:outerShdw blurRad="38100" dist="38100" dir="2700000" algn="tl">
                    <a:srgbClr val="000000">
                      <a:alpha val="43137"/>
                    </a:srgbClr>
                  </a:outerShdw>
                </a:effectLst>
                <a:cs typeface="Times New Roman" panose="02020603050405020304" pitchFamily="18" charset="0"/>
              </a:rPr>
              <a:t>”.</a:t>
            </a:r>
            <a:endParaRPr lang="en-US" sz="6600" b="0"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1"/>
            <a:ext cx="4267200" cy="646331"/>
          </a:xfrm>
          <a:prstGeom prst="rect">
            <a:avLst/>
          </a:prstGeom>
          <a:noFill/>
        </p:spPr>
        <p:txBody>
          <a:bodyPr wrap="square" rtlCol="0">
            <a:spAutoFit/>
          </a:bodyPr>
          <a:lstStyle/>
          <a:p>
            <a:r>
              <a:rPr lang="en-US" sz="3600">
                <a:solidFill>
                  <a:srgbClr val="FFFF00"/>
                </a:solidFill>
              </a:rPr>
              <a:t>Alleluia-Alleluia</a:t>
            </a:r>
          </a:p>
        </p:txBody>
      </p:sp>
      <p:sp>
        <p:nvSpPr>
          <p:cNvPr id="4" name="Rectangle 3"/>
          <p:cNvSpPr/>
          <p:nvPr/>
        </p:nvSpPr>
        <p:spPr>
          <a:xfrm>
            <a:off x="4876800" y="4400549"/>
            <a:ext cx="3335829" cy="584775"/>
          </a:xfrm>
          <a:prstGeom prst="rect">
            <a:avLst/>
          </a:prstGeom>
        </p:spPr>
        <p:txBody>
          <a:bodyPr wrap="square">
            <a:spAutoFit/>
          </a:bodyPr>
          <a:lstStyle/>
          <a:p>
            <a:r>
              <a:rPr lang="en-US" sz="3200">
                <a:solidFill>
                  <a:srgbClr val="FFFF00"/>
                </a:solidFill>
              </a:rPr>
              <a:t>Alleluia-Alleluia</a:t>
            </a:r>
          </a:p>
        </p:txBody>
      </p:sp>
    </p:spTree>
    <p:extLst>
      <p:ext uri="{BB962C8B-B14F-4D97-AF65-F5344CB8AC3E}">
        <p14:creationId xmlns:p14="http://schemas.microsoft.com/office/powerpoint/2010/main" val="2932122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ANTÔN</a:t>
            </a: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581400" y="3790950"/>
            <a:ext cx="4572000" cy="954107"/>
          </a:xfrm>
          <a:prstGeom prst="rect">
            <a:avLst/>
          </a:prstGeom>
        </p:spPr>
        <p:txBody>
          <a:bodyPr>
            <a:spAutoFit/>
          </a:bodyPr>
          <a:lstStyle/>
          <a:p>
            <a:pPr algn="ctr"/>
            <a:r>
              <a:rPr lang="en-US" sz="2800" dirty="0">
                <a:solidFill>
                  <a:srgbClr val="FFFF00"/>
                </a:solidFill>
                <a:latin typeface="UTM American Sans" pitchFamily="18" charset="0"/>
              </a:rPr>
              <a:t>XIN CẦU CHO LINH HỒN </a:t>
            </a:r>
          </a:p>
          <a:p>
            <a:pPr algn="ctr"/>
            <a:r>
              <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ANTÔN</a:t>
            </a:r>
            <a:endParaRPr lang="en-US" sz="2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197524381"/>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a:solidFill>
                  <a:schemeClr val="bg1"/>
                </a:solidFill>
                <a:effectLst>
                  <a:outerShdw blurRad="38100" dist="38100" dir="2700000" algn="tl">
                    <a:srgbClr val="000000">
                      <a:alpha val="43137"/>
                    </a:srgbClr>
                  </a:outerShdw>
                </a:effectLst>
                <a:latin typeface="+mn-lt"/>
              </a:rPr>
              <a:t>Lạy Chúa Thánh Thần là Ánh sáng Chân lý vẹn toàn,</a:t>
            </a:r>
            <a:br>
              <a:rPr lang="vi-VN" sz="5400" b="0">
                <a:solidFill>
                  <a:schemeClr val="bg1"/>
                </a:solidFill>
                <a:effectLst>
                  <a:outerShdw blurRad="38100" dist="38100" dir="2700000" algn="tl">
                    <a:srgbClr val="000000">
                      <a:alpha val="43137"/>
                    </a:srgbClr>
                  </a:outerShdw>
                </a:effectLst>
                <a:latin typeface="+mn-lt"/>
              </a:rPr>
            </a:br>
            <a:r>
              <a:rPr lang="vi-VN" sz="5400" b="0">
                <a:solidFill>
                  <a:schemeClr val="bg1"/>
                </a:solidFill>
                <a:effectLst>
                  <a:outerShdw blurRad="38100" dist="38100" dir="2700000" algn="tl">
                    <a:srgbClr val="000000">
                      <a:alpha val="43137"/>
                    </a:srgbClr>
                  </a:outerShdw>
                </a:effectLst>
                <a:latin typeface="+mn-lt"/>
              </a:rPr>
              <a:t>Chúa ban những ân huệ thích hợp cho từng thời đại,</a:t>
            </a:r>
            <a:r>
              <a:rPr lang="en-US" sz="5400" b="0">
                <a:solidFill>
                  <a:schemeClr val="bg1"/>
                </a:solidFill>
                <a:effectLst>
                  <a:outerShdw blurRad="38100" dist="38100" dir="2700000" algn="tl">
                    <a:srgbClr val="000000">
                      <a:alpha val="43137"/>
                    </a:srgbClr>
                  </a:outerShdw>
                </a:effectLst>
                <a:latin typeface="+mn-lt"/>
              </a:rPr>
              <a:t> </a:t>
            </a:r>
            <a:r>
              <a:rPr lang="vi-VN" sz="5400" b="0">
                <a:solidFill>
                  <a:schemeClr val="bg1"/>
                </a:solidFill>
                <a:effectLst>
                  <a:outerShdw blurRad="38100" dist="38100" dir="2700000" algn="tl">
                    <a:srgbClr val="000000">
                      <a:alpha val="43137"/>
                    </a:srgbClr>
                  </a:outerShdw>
                </a:effectLst>
                <a:latin typeface="+mn-lt"/>
              </a:rPr>
              <a:t>và dùng nhiều cách thế kỳ diệu để hướng dẫn Hội Thánh,</a:t>
            </a:r>
            <a:r>
              <a:rPr lang="en-US" sz="5400" b="0">
                <a:solidFill>
                  <a:schemeClr val="bg1"/>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573547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0"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0"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dirty="0" err="1"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Lời</a:t>
            </a:r>
            <a:r>
              <a:rPr lang="en-US" altLang="en-US" sz="7200"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dirty="0" err="1"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Chân</a:t>
            </a:r>
            <a:r>
              <a:rPr lang="en-US" altLang="en-US" sz="7200"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dirty="0" err="1"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Thành</a:t>
            </a:r>
            <a:endParaRPr lang="en-US" altLang="en-US" sz="7200" b="0"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endParaRPr lang="en-US" altLang="en-US" sz="4400" b="0"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u="sng" dirty="0" err="1"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0"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0"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chân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tiến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hương</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trầm</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bay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tới</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lễ</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hy</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trên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bàn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5400" b="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6000"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6000" b="0"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0"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Tưởng</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nhớ</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chịu</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chết</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khổ</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hình</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Phục</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sáng</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6000" b="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u="sng" dirty="0" err="1"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0"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0"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chân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tiến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hương</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trầm</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bay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tới</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lễ</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hy</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trên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bàn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5400" b="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96050849"/>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6000"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6000" b="0"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0"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đoái</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những</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ly</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Dìu</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về</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6000" b="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90936867"/>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u="sng" dirty="0" err="1"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0"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0"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chân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tiến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hương</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trầm</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bay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tới</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lễ</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hy</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trên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bàn</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alt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5400" b="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96050849"/>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937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ANTÔN</a:t>
            </a: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4781550"/>
          </a:xfrm>
          <a:noFill/>
        </p:spPr>
        <p:txBody>
          <a:bodyPr>
            <a:noAutofit/>
          </a:bodyPr>
          <a:lstStyle/>
          <a:p>
            <a:pPr marL="0" indent="0" algn="ctr">
              <a:lnSpc>
                <a:spcPct val="120000"/>
              </a:lnSpc>
              <a:buNone/>
            </a:pPr>
            <a:r>
              <a:rPr lang="en-US" sz="7200" b="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Ca</a:t>
            </a:r>
            <a:r>
              <a:rPr lang="en-US" sz="7200" b="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b="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Hiệp</a:t>
            </a:r>
            <a:r>
              <a:rPr lang="en-US" sz="7200" b="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b="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Lễ</a:t>
            </a:r>
            <a:endParaRPr lang="en-US" sz="7200" b="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72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Đồng</a:t>
            </a:r>
            <a:r>
              <a:rPr lang="en-US" sz="72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Xanh</a:t>
            </a:r>
            <a:r>
              <a:rPr lang="en-US" sz="72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Thơ</a:t>
            </a:r>
            <a:endParaRPr lang="en-US" sz="72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40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Cao </a:t>
            </a:r>
            <a:r>
              <a:rPr lang="en-US" sz="40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Huy</a:t>
            </a:r>
            <a:r>
              <a:rPr lang="en-US" sz="40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0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Hoàng</a:t>
            </a:r>
            <a:endParaRPr lang="en-US" sz="40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916296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chemeClr val="bg1"/>
                </a:solidFill>
                <a:effectLst>
                  <a:outerShdw blurRad="38100" dist="38100" dir="2700000" algn="tl">
                    <a:srgbClr val="000000">
                      <a:alpha val="43137"/>
                    </a:srgbClr>
                  </a:outerShdw>
                </a:effectLst>
                <a:latin typeface="+mn-lt"/>
              </a:rPr>
              <a:t>này chúng con đang </a:t>
            </a:r>
            <a:r>
              <a:rPr lang="en-US" sz="5900" b="0" dirty="0" err="1" smtClean="0">
                <a:solidFill>
                  <a:schemeClr val="bg1"/>
                </a:solidFill>
                <a:effectLst>
                  <a:outerShdw blurRad="38100" dist="38100" dir="2700000" algn="tl">
                    <a:srgbClr val="000000">
                      <a:alpha val="43137"/>
                    </a:srgbClr>
                  </a:outerShdw>
                </a:effectLst>
                <a:latin typeface="+mn-lt"/>
                <a:cs typeface="Times New Roman" pitchFamily="18" charset="0"/>
              </a:rPr>
              <a:t>chung</a:t>
            </a:r>
            <a:r>
              <a:rPr lang="vi-VN" sz="5900" b="0" dirty="0" smtClean="0">
                <a:solidFill>
                  <a:schemeClr val="bg1"/>
                </a:solidFill>
                <a:effectLst>
                  <a:outerShdw blurRad="38100" dist="38100" dir="2700000" algn="tl">
                    <a:srgbClr val="000000">
                      <a:alpha val="43137"/>
                    </a:srgbClr>
                  </a:outerShdw>
                </a:effectLst>
                <a:latin typeface="+mn-lt"/>
              </a:rPr>
              <a:t> </a:t>
            </a:r>
            <a:r>
              <a:rPr lang="vi-VN" sz="5900" b="0" dirty="0">
                <a:solidFill>
                  <a:schemeClr val="bg1"/>
                </a:solidFill>
                <a:effectLst>
                  <a:outerShdw blurRad="38100" dist="38100" dir="2700000" algn="tl">
                    <a:srgbClr val="000000">
                      <a:alpha val="43137"/>
                    </a:srgbClr>
                  </a:outerShdw>
                </a:effectLst>
                <a:latin typeface="+mn-lt"/>
              </a:rPr>
              <a:t>lời cầu nguyện cho các</a:t>
            </a:r>
            <a:br>
              <a:rPr lang="vi-VN" sz="5900" b="0" dirty="0">
                <a:solidFill>
                  <a:schemeClr val="bg1"/>
                </a:solidFill>
                <a:effectLst>
                  <a:outerShdw blurRad="38100" dist="38100" dir="2700000" algn="tl">
                    <a:srgbClr val="000000">
                      <a:alpha val="43137"/>
                    </a:srgbClr>
                  </a:outerShdw>
                </a:effectLst>
                <a:latin typeface="+mn-lt"/>
              </a:rPr>
            </a:br>
            <a:r>
              <a:rPr lang="en-US" sz="5900" b="0" dirty="0" err="1">
                <a:solidFill>
                  <a:schemeClr val="bg1"/>
                </a:solidFill>
                <a:effectLst>
                  <a:outerShdw blurRad="38100" dist="38100" dir="2700000" algn="tl">
                    <a:srgbClr val="000000">
                      <a:alpha val="43137"/>
                    </a:srgbClr>
                  </a:outerShdw>
                </a:effectLst>
                <a:latin typeface="+mn-lt"/>
                <a:cs typeface="Times New Roman" pitchFamily="18" charset="0"/>
              </a:rPr>
              <a:t>Giám</a:t>
            </a:r>
            <a:r>
              <a:rPr lang="en-US" sz="5900" b="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5900" b="0" dirty="0" err="1">
                <a:solidFill>
                  <a:schemeClr val="bg1"/>
                </a:solidFill>
                <a:effectLst>
                  <a:outerShdw blurRad="38100" dist="38100" dir="2700000" algn="tl">
                    <a:srgbClr val="000000">
                      <a:alpha val="43137"/>
                    </a:srgbClr>
                  </a:outerShdw>
                </a:effectLst>
                <a:latin typeface="+mn-lt"/>
                <a:cs typeface="Times New Roman" pitchFamily="18" charset="0"/>
              </a:rPr>
              <a:t>mục</a:t>
            </a:r>
            <a:r>
              <a:rPr lang="en-US" sz="5900" b="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5900" b="0" dirty="0">
                <a:solidFill>
                  <a:schemeClr val="bg1"/>
                </a:solidFill>
                <a:effectLst>
                  <a:outerShdw blurRad="38100" dist="38100" dir="2700000" algn="tl">
                    <a:srgbClr val="000000">
                      <a:alpha val="43137"/>
                    </a:srgbClr>
                  </a:outerShdw>
                </a:effectLst>
                <a:latin typeface="+mn-lt"/>
              </a:rPr>
              <a:t>và những người tham dự Thượng Hội đồng Giám mục thế giới.</a:t>
            </a:r>
            <a:r>
              <a:rPr lang="en-US" sz="5900" b="0" dirty="0">
                <a:solidFill>
                  <a:schemeClr val="bg1"/>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63823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36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36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cỏ</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xanh</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êm</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suối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thơ</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đưa</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bước</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giấc</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mơ</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vô</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biên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ngờ</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Giữa</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khung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thơ</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hát</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theo</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đàn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tơ</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mây</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xanh</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êm</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ái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Dòng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suối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mát</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reo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ru</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khúc</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Tựa</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quê</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hương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thu</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tới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rồi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Đắm</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say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chơi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vơi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36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53084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0"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bước</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chan</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chứa</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bao</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dắt</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đưa</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Nhịp</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chân</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bước</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trong</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thảnh</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thơi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59691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36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36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Dìu</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xa</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xa</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lắc</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lơ</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chân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lý</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say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sưa</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lối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thơ</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Và</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qua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kia</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thung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lũng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mờ</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khung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thơ</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hát</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theo</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đàn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tơ</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muôn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câu</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ru</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thiết</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tha</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Làm</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say reo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muôn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khúc</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ca.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ình</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thu</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không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nhòa</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Đắm</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say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vang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ngân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nga</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36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33477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0"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bước</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chan</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chứa</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bao</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dắt</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đưa</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Nhịp</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chân</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bước</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trong</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thảnh</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thơi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43098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36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36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Rượu</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nâng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chén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say.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Ngọt</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hương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thơm</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tim</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ngất</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ngây</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miên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man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theo</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Ư</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ớc</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mơ</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chung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thủy</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không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đổi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thay</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thu</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Dù</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năm</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xuôi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theo</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lá</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rơi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Này</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xinh</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tươi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muôn</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nét</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cười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Hát</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theo</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chơi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vơi</a:t>
            </a:r>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36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971855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0"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bước</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chan</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chứa</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bao</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dắt</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đưa</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Nhịp</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chân</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bước</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trong</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thảnh</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thơi</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093764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581400" y="3790950"/>
            <a:ext cx="4572000" cy="954107"/>
          </a:xfrm>
          <a:prstGeom prst="rect">
            <a:avLst/>
          </a:prstGeom>
        </p:spPr>
        <p:txBody>
          <a:bodyPr>
            <a:spAutoFit/>
          </a:bodyPr>
          <a:lstStyle/>
          <a:p>
            <a:pPr algn="ctr"/>
            <a:r>
              <a:rPr lang="en-US" sz="2800" dirty="0">
                <a:solidFill>
                  <a:srgbClr val="FFFF00"/>
                </a:solidFill>
                <a:latin typeface="UTM American Sans" pitchFamily="18" charset="0"/>
              </a:rPr>
              <a:t>XIN CẦU CHO LINH HỒN </a:t>
            </a:r>
          </a:p>
          <a:p>
            <a:pPr algn="ctr"/>
            <a:r>
              <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ANTÔN</a:t>
            </a:r>
            <a:endParaRPr lang="en-US" sz="2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228276723"/>
      </p:ext>
    </p:extLst>
  </p:cSld>
  <p:clrMapOvr>
    <a:masterClrMapping/>
  </p:clrMapOvr>
  <p:transition spd="slow"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ANTÔN</a:t>
            </a: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8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endParaRPr lang="en-US" sz="360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8000"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800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800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Chí</a:t>
            </a:r>
            <a:r>
              <a:rPr lang="en-US" sz="800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Ái</a:t>
            </a:r>
            <a:endParaRPr lang="en-US" sz="8000" b="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48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endParaRPr lang="en-US" sz="54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702693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chí</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ái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lắng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nghe</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Rủ</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xem</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phạm</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08260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chemeClr val="bg1"/>
                </a:solidFill>
                <a:effectLst>
                  <a:outerShdw blurRad="38100" dist="38100" dir="2700000" algn="tl">
                    <a:srgbClr val="000000">
                      <a:alpha val="43137"/>
                    </a:srgbClr>
                  </a:outerShdw>
                </a:effectLst>
                <a:latin typeface="+mn-lt"/>
              </a:rPr>
              <a:t>Xin Chúa làm nên cuộc Hiện Xuống mới trong đời sống Hội</a:t>
            </a:r>
            <a:br>
              <a:rPr lang="vi-VN" sz="4800" b="0">
                <a:solidFill>
                  <a:schemeClr val="bg1"/>
                </a:solidFill>
                <a:effectLst>
                  <a:outerShdw blurRad="38100" dist="38100" dir="2700000" algn="tl">
                    <a:srgbClr val="000000">
                      <a:alpha val="43137"/>
                    </a:srgbClr>
                  </a:outerShdw>
                </a:effectLst>
                <a:latin typeface="+mn-lt"/>
              </a:rPr>
            </a:br>
            <a:r>
              <a:rPr lang="en-US" sz="4800" b="0">
                <a:solidFill>
                  <a:schemeClr val="bg1"/>
                </a:solidFill>
                <a:effectLst>
                  <a:outerShdw blurRad="38100" dist="38100" dir="2700000" algn="tl">
                    <a:srgbClr val="000000">
                      <a:alpha val="43137"/>
                    </a:srgbClr>
                  </a:outerShdw>
                </a:effectLst>
                <a:latin typeface="+mn-lt"/>
                <a:cs typeface="Times New Roman" pitchFamily="18" charset="0"/>
              </a:rPr>
              <a:t>Thánh,</a:t>
            </a:r>
            <a:r>
              <a:rPr lang="en-US" sz="4800" b="0">
                <a:solidFill>
                  <a:schemeClr val="bg1"/>
                </a:solidFill>
                <a:effectLst>
                  <a:outerShdw blurRad="38100" dist="38100" dir="2700000" algn="tl">
                    <a:srgbClr val="000000">
                      <a:alpha val="43137"/>
                    </a:srgbClr>
                  </a:outerShdw>
                </a:effectLst>
                <a:latin typeface="+mn-lt"/>
              </a:rPr>
              <a:t> </a:t>
            </a:r>
            <a:r>
              <a:rPr lang="vi-VN" sz="4800" b="0">
                <a:solidFill>
                  <a:schemeClr val="bg1"/>
                </a:solidFill>
                <a:effectLst>
                  <a:outerShdw blurRad="38100" dist="38100" dir="2700000" algn="tl">
                    <a:srgbClr val="000000">
                      <a:alpha val="43137"/>
                    </a:srgbClr>
                  </a:outerShdw>
                </a:effectLst>
                <a:latin typeface="+mn-lt"/>
              </a:rPr>
              <a:t>xin tuôn tràn trên các Mục tử ơn khôn ngoan và thông hiểu,</a:t>
            </a:r>
            <a:r>
              <a:rPr lang="en-US" sz="4800" b="0">
                <a:solidFill>
                  <a:schemeClr val="bg1"/>
                </a:solidFill>
                <a:effectLst>
                  <a:outerShdw blurRad="38100" dist="38100" dir="2700000" algn="tl">
                    <a:srgbClr val="000000">
                      <a:alpha val="43137"/>
                    </a:srgbClr>
                  </a:outerShdw>
                </a:effectLst>
                <a:latin typeface="+mn-lt"/>
              </a:rPr>
              <a:t> </a:t>
            </a:r>
            <a:r>
              <a:rPr lang="en-US" sz="4800" b="0">
                <a:solidFill>
                  <a:schemeClr val="bg1"/>
                </a:solidFill>
                <a:effectLst>
                  <a:outerShdw blurRad="38100" dist="38100" dir="2700000" algn="tl">
                    <a:srgbClr val="000000">
                      <a:alpha val="43137"/>
                    </a:srgbClr>
                  </a:outerShdw>
                </a:effectLst>
                <a:latin typeface="+mn-lt"/>
                <a:cs typeface="Times New Roman" pitchFamily="18" charset="0"/>
              </a:rPr>
              <a:t>gìn giữ các ngài luôn hiệp thông với nhau trong Chúa,</a:t>
            </a:r>
          </a:p>
        </p:txBody>
      </p:sp>
    </p:spTree>
    <p:extLst>
      <p:ext uri="{BB962C8B-B14F-4D97-AF65-F5344CB8AC3E}">
        <p14:creationId xmlns:p14="http://schemas.microsoft.com/office/powerpoint/2010/main" val="4194471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4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Dòng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suối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lệ</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tuôn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mãi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đoàn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hương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van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nài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0462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chí</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ái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lắng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nghe</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Rủ</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xem</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phạm</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302042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chính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phúc</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cánh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tay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uy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quyền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Chìa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khóa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sạch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lỗi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lầm</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550424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chí</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ái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lắng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nghe</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Rủ</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xem</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phạm</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302042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4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ạy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sáng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đoái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lắng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nghe</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đầy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khoan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dung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hằng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thứ</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lỗi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lầm</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550424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chí</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ái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lắng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nghe</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Rủ</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xem</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phạm</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302042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54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Này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cõi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nhơ</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uế</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ác</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che</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lấp</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tâm</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khoan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rửa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tuyết</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trinh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trắng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ngần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550424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chí</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ái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lắng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nghe</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Rủ</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xem</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phạm</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302042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769441"/>
          </a:xfrm>
          <a:prstGeom prst="rect">
            <a:avLst/>
          </a:prstGeom>
          <a:noFill/>
        </p:spPr>
        <p:txBody>
          <a:bodyPr wrap="square" lIns="91440" tIns="45720" rIns="91440" bIns="45720">
            <a:spAutoFit/>
          </a:bodyPr>
          <a:lstStyle/>
          <a:p>
            <a:pPr algn="ct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1077218"/>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ANTÔN  </a:t>
            </a:r>
          </a:p>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ĐẶNG VĂN CHU</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25569151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 y="590550"/>
            <a:ext cx="9144000" cy="4171950"/>
          </a:xfrm>
          <a:noFill/>
        </p:spPr>
        <p:txBody>
          <a:bodyPr>
            <a:noAutofit/>
          </a:bodyPr>
          <a:lstStyle/>
          <a:p>
            <a:pPr marL="27432" indent="0" algn="ctr">
              <a:lnSpc>
                <a:spcPct val="130000"/>
              </a:lnSpc>
              <a:buNone/>
            </a:pPr>
            <a:r>
              <a:rPr lang="en-US" sz="6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lễ</a:t>
            </a:r>
            <a:endParaRPr lang="en-US" sz="6000" b="0" u="sng" dirty="0">
              <a:solidFill>
                <a:srgbClr val="FFFF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6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Vì</a:t>
            </a:r>
            <a:r>
              <a:rPr lang="en-US" sz="66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Danh</a:t>
            </a:r>
            <a:r>
              <a:rPr lang="en-US" sz="66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Chúa</a:t>
            </a:r>
            <a:endParaRPr lang="en-US" sz="66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36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Lm. Kim Long</a:t>
            </a:r>
            <a:endParaRPr lang="en-US" sz="36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chemeClr val="bg1"/>
                </a:solidFill>
                <a:effectLst>
                  <a:outerShdw blurRad="38100" dist="38100" dir="2700000" algn="tl">
                    <a:srgbClr val="000000">
                      <a:alpha val="43137"/>
                    </a:srgbClr>
                  </a:outerShdw>
                </a:effectLst>
                <a:latin typeface="+mn-lt"/>
              </a:rPr>
              <a:t>để các ngài cùng nhau tìm hiểu những điều đẹp ý</a:t>
            </a:r>
            <a:br>
              <a:rPr lang="vi-VN" sz="5400" b="0">
                <a:solidFill>
                  <a:schemeClr val="bg1"/>
                </a:solidFill>
                <a:effectLst>
                  <a:outerShdw blurRad="38100" dist="38100" dir="2700000" algn="tl">
                    <a:srgbClr val="000000">
                      <a:alpha val="43137"/>
                    </a:srgbClr>
                  </a:outerShdw>
                </a:effectLst>
                <a:latin typeface="+mn-lt"/>
              </a:rPr>
            </a:br>
            <a:r>
              <a:rPr lang="en-US" sz="5400" b="0">
                <a:solidFill>
                  <a:schemeClr val="bg1"/>
                </a:solidFill>
                <a:effectLst>
                  <a:outerShdw blurRad="38100" dist="38100" dir="2700000" algn="tl">
                    <a:srgbClr val="000000">
                      <a:alpha val="43137"/>
                    </a:srgbClr>
                  </a:outerShdw>
                </a:effectLst>
                <a:latin typeface="+mn-lt"/>
                <a:cs typeface="Times New Roman" pitchFamily="18" charset="0"/>
              </a:rPr>
              <a:t>Chúa, </a:t>
            </a:r>
            <a:r>
              <a:rPr lang="vi-VN" sz="5400" b="0">
                <a:solidFill>
                  <a:schemeClr val="bg1"/>
                </a:solidFill>
                <a:effectLst>
                  <a:outerShdw blurRad="38100" dist="38100" dir="2700000" algn="tl">
                    <a:srgbClr val="000000">
                      <a:alpha val="43137"/>
                    </a:srgbClr>
                  </a:outerShdw>
                </a:effectLst>
                <a:latin typeface="+mn-lt"/>
              </a:rPr>
              <a:t>và hướng dẫn đoàn Dân Chúa</a:t>
            </a:r>
            <a:r>
              <a:rPr lang="en-US" sz="5400" b="0">
                <a:solidFill>
                  <a:schemeClr val="bg1"/>
                </a:solidFill>
                <a:effectLst>
                  <a:outerShdw blurRad="38100" dist="38100" dir="2700000" algn="tl">
                    <a:srgbClr val="000000">
                      <a:alpha val="43137"/>
                    </a:srgbClr>
                  </a:outerShdw>
                </a:effectLst>
                <a:latin typeface="+mn-lt"/>
              </a:rPr>
              <a:t> </a:t>
            </a:r>
            <a:r>
              <a:rPr lang="vi-VN" sz="5400" b="0">
                <a:solidFill>
                  <a:schemeClr val="bg1"/>
                </a:solidFill>
                <a:effectLst>
                  <a:outerShdw blurRad="38100" dist="38100" dir="2700000" algn="tl">
                    <a:srgbClr val="000000">
                      <a:alpha val="43137"/>
                    </a:srgbClr>
                  </a:outerShdw>
                </a:effectLst>
                <a:latin typeface="+mn-lt"/>
              </a:rPr>
              <a:t>thực thi những điều Chúa truyền dạy.</a:t>
            </a:r>
            <a:endParaRPr lang="en-US" sz="5400" b="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13759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u="sng"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cậy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linh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hồn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Antôn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được</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chốn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nghỉ</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ngơi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414157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Tk4</a:t>
            </a:r>
            <a:r>
              <a:rPr lang="en-US" sz="5400" b="0"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chịu</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chết</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bao</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khổ</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hình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chịu</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lưỡi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đòng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thâu</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qua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trái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tim.</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cs typeface="Times New Roman" panose="02020603050405020304" pitchFamily="18" charset="0"/>
              </a:rPr>
              <a:t>Xin</a:t>
            </a:r>
            <a:r>
              <a:rPr lang="en-US" sz="54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cs typeface="Times New Roman" panose="02020603050405020304" pitchFamily="18" charset="0"/>
              </a:rPr>
              <a:t>cho</a:t>
            </a:r>
            <a:r>
              <a:rPr lang="en-US" sz="54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cs typeface="Times New Roman" panose="02020603050405020304" pitchFamily="18" charset="0"/>
              </a:rPr>
              <a:t>linh</a:t>
            </a:r>
            <a:r>
              <a:rPr lang="en-US" sz="54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cs typeface="Times New Roman" panose="02020603050405020304" pitchFamily="18" charset="0"/>
              </a:rPr>
              <a:t>hồn</a:t>
            </a:r>
            <a:r>
              <a:rPr lang="en-US" sz="54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cs typeface="Times New Roman" panose="02020603050405020304" pitchFamily="18" charset="0"/>
              </a:rPr>
              <a:t>Antôn</a:t>
            </a:r>
            <a:r>
              <a:rPr lang="en-US" sz="54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cs typeface="Times New Roman" panose="02020603050405020304" pitchFamily="18" charset="0"/>
              </a:rPr>
              <a:t>được</a:t>
            </a:r>
            <a:r>
              <a:rPr lang="en-US" sz="54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cs typeface="Times New Roman" panose="02020603050405020304" pitchFamily="18" charset="0"/>
              </a:rPr>
              <a:t>lên</a:t>
            </a:r>
            <a:r>
              <a:rPr lang="en-US" sz="54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cs typeface="Times New Roman" panose="02020603050405020304" pitchFamily="18" charset="0"/>
              </a:rPr>
              <a:t>chốn</a:t>
            </a:r>
            <a:r>
              <a:rPr lang="en-US" sz="54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cs typeface="Times New Roman" panose="02020603050405020304" pitchFamily="18" charset="0"/>
              </a:rPr>
              <a:t>nghỉ</a:t>
            </a:r>
            <a:r>
              <a:rPr lang="en-US" sz="54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cs typeface="Times New Roman" panose="02020603050405020304" pitchFamily="18" charset="0"/>
              </a:rPr>
              <a:t>ngơi</a:t>
            </a:r>
            <a:r>
              <a:rPr lang="en-US" sz="5400" dirty="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sz="5400"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a:p>
            <a:pPr marL="0" indent="0" algn="just">
              <a:lnSpc>
                <a:spcPct val="120000"/>
              </a:lnSpc>
              <a:buNone/>
            </a:pP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6302126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u="sng"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cậy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linh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hồn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Antôn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được</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chốn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nghỉ</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ngơi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0917566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769441"/>
          </a:xfrm>
          <a:prstGeom prst="rect">
            <a:avLst/>
          </a:prstGeom>
          <a:noFill/>
        </p:spPr>
        <p:txBody>
          <a:bodyPr wrap="square" lIns="91440" tIns="45720" rIns="91440" bIns="45720">
            <a:spAutoFit/>
          </a:bodyPr>
          <a:lstStyle/>
          <a:p>
            <a:pPr algn="ct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1077218"/>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ANTÔN  </a:t>
            </a:r>
          </a:p>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ĐẶNG VĂN CHU</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2556915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chemeClr val="bg1"/>
                </a:solidFill>
                <a:effectLst>
                  <a:outerShdw blurRad="38100" dist="38100" dir="2700000" algn="tl">
                    <a:srgbClr val="000000">
                      <a:alpha val="43137"/>
                    </a:srgbClr>
                  </a:outerShdw>
                </a:effectLst>
                <a:latin typeface="+mn-lt"/>
              </a:rPr>
              <a:t>Các giáo phận Việt Nam chúng</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con</a:t>
            </a:r>
            <a:r>
              <a:rPr lang="en-US" b="0">
                <a:solidFill>
                  <a:schemeClr val="bg1"/>
                </a:solidFill>
                <a:effectLst>
                  <a:outerShdw blurRad="38100" dist="38100" dir="2700000" algn="tl">
                    <a:srgbClr val="000000">
                      <a:alpha val="43137"/>
                    </a:srgbClr>
                  </a:outerShdw>
                </a:effectLst>
                <a:latin typeface="+mn-lt"/>
                <a:cs typeface="Times New Roman" pitchFamily="18" charset="0"/>
              </a:rPr>
              <a:t>,</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
            </a:r>
            <a:br>
              <a:rPr lang="vi-VN" b="0">
                <a:solidFill>
                  <a:schemeClr val="bg1"/>
                </a:solidFill>
                <a:effectLst>
                  <a:outerShdw blurRad="38100" dist="38100" dir="2700000" algn="tl">
                    <a:srgbClr val="000000">
                      <a:alpha val="43137"/>
                    </a:srgbClr>
                  </a:outerShdw>
                </a:effectLst>
                <a:latin typeface="+mn-lt"/>
              </a:rPr>
            </a:br>
            <a:r>
              <a:rPr lang="vi-VN" b="0">
                <a:solidFill>
                  <a:schemeClr val="bg1"/>
                </a:solidFill>
                <a:effectLst>
                  <a:outerShdw blurRad="38100" dist="38100" dir="2700000" algn="tl">
                    <a:srgbClr val="000000">
                      <a:alpha val="43137"/>
                    </a:srgbClr>
                  </a:outerShdw>
                </a:effectLst>
                <a:latin typeface="+mn-lt"/>
              </a:rPr>
              <a:t>luôn muốn cùng chung nhịp bước với</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Hội</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Thánh</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hoàn</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vũ,</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xin cho chúng con</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biết đồng cảm với nỗi thao thức của các Mục tử trên toàn thế giới,</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ngày càng ý thức hơn về tình hiệp thông,</a:t>
            </a:r>
            <a:r>
              <a:rPr lang="en-US" b="0">
                <a:solidFill>
                  <a:schemeClr val="bg1"/>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11420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chemeClr val="bg1"/>
                </a:solidFill>
                <a:effectLst>
                  <a:outerShdw blurRad="38100" dist="38100" dir="2700000" algn="tl">
                    <a:srgbClr val="000000">
                      <a:alpha val="43137"/>
                    </a:srgbClr>
                  </a:outerShdw>
                </a:effectLst>
                <a:latin typeface="+mn-lt"/>
              </a:rPr>
              <a:t>thái độ tham gia và lòng nhiệt thành trong sứ vụ của Hội</a:t>
            </a:r>
            <a:br>
              <a:rPr lang="vi-VN" sz="4900" b="0">
                <a:solidFill>
                  <a:schemeClr val="bg1"/>
                </a:solidFill>
                <a:effectLst>
                  <a:outerShdw blurRad="38100" dist="38100" dir="2700000" algn="tl">
                    <a:srgbClr val="000000">
                      <a:alpha val="43137"/>
                    </a:srgbClr>
                  </a:outerShdw>
                </a:effectLst>
                <a:latin typeface="+mn-lt"/>
              </a:rPr>
            </a:br>
            <a:r>
              <a:rPr lang="en-US" sz="4900" b="0">
                <a:solidFill>
                  <a:schemeClr val="bg1"/>
                </a:solidFill>
                <a:effectLst>
                  <a:outerShdw blurRad="38100" dist="38100" dir="2700000" algn="tl">
                    <a:srgbClr val="000000">
                      <a:alpha val="43137"/>
                    </a:srgbClr>
                  </a:outerShdw>
                </a:effectLst>
                <a:latin typeface="+mn-lt"/>
                <a:cs typeface="Times New Roman" pitchFamily="18" charset="0"/>
              </a:rPr>
              <a:t>Thánh, </a:t>
            </a:r>
            <a:r>
              <a:rPr lang="vi-VN" sz="4900" b="0">
                <a:solidFill>
                  <a:schemeClr val="bg1"/>
                </a:solidFill>
                <a:effectLst>
                  <a:outerShdw blurRad="38100" dist="38100" dir="2700000" algn="tl">
                    <a:srgbClr val="000000">
                      <a:alpha val="43137"/>
                    </a:srgbClr>
                  </a:outerShdw>
                </a:effectLst>
                <a:latin typeface="+mn-lt"/>
              </a:rPr>
              <a:t>Nhờ lời chuyển cầu của Đức Trinh</a:t>
            </a:r>
            <a:r>
              <a:rPr lang="en-US" sz="4900" b="0">
                <a:solidFill>
                  <a:schemeClr val="bg1"/>
                </a:solidFill>
                <a:effectLst>
                  <a:outerShdw blurRad="38100" dist="38100" dir="2700000" algn="tl">
                    <a:srgbClr val="000000">
                      <a:alpha val="43137"/>
                    </a:srgbClr>
                  </a:outerShdw>
                </a:effectLst>
                <a:latin typeface="+mn-lt"/>
              </a:rPr>
              <a:t> </a:t>
            </a:r>
            <a:r>
              <a:rPr lang="en-US" sz="4900" b="0">
                <a:solidFill>
                  <a:schemeClr val="bg1"/>
                </a:solidFill>
                <a:effectLst>
                  <a:outerShdw blurRad="38100" dist="38100" dir="2700000" algn="tl">
                    <a:srgbClr val="000000">
                      <a:alpha val="43137"/>
                    </a:srgbClr>
                  </a:outerShdw>
                </a:effectLst>
                <a:latin typeface="+mn-lt"/>
                <a:cs typeface="Times New Roman" pitchFamily="18" charset="0"/>
              </a:rPr>
              <a:t>Nữ Maria, </a:t>
            </a:r>
            <a:r>
              <a:rPr lang="vi-VN" sz="4900" b="0">
                <a:solidFill>
                  <a:schemeClr val="bg1"/>
                </a:solidFill>
                <a:effectLst>
                  <a:outerShdw blurRad="38100" dist="38100" dir="2700000" algn="tl">
                    <a:srgbClr val="000000">
                      <a:alpha val="43137"/>
                    </a:srgbClr>
                  </a:outerShdw>
                </a:effectLst>
                <a:latin typeface="+mn-lt"/>
              </a:rPr>
              <a:t>Nữ Vương các Tông đồ</a:t>
            </a:r>
            <a:r>
              <a:rPr lang="en-US" sz="4900" b="0">
                <a:solidFill>
                  <a:schemeClr val="bg1"/>
                </a:solidFill>
                <a:effectLst>
                  <a:outerShdw blurRad="38100" dist="38100" dir="2700000" algn="tl">
                    <a:srgbClr val="000000">
                      <a:alpha val="43137"/>
                    </a:srgbClr>
                  </a:outerShdw>
                </a:effectLst>
                <a:latin typeface="+mn-lt"/>
              </a:rPr>
              <a:t> </a:t>
            </a:r>
            <a:r>
              <a:rPr lang="vi-VN" sz="4900" b="0">
                <a:solidFill>
                  <a:schemeClr val="bg1"/>
                </a:solidFill>
                <a:effectLst>
                  <a:outerShdw blurRad="38100" dist="38100" dir="2700000" algn="tl">
                    <a:srgbClr val="000000">
                      <a:alpha val="43137"/>
                    </a:srgbClr>
                  </a:outerShdw>
                </a:effectLst>
                <a:latin typeface="+mn-lt"/>
              </a:rPr>
              <a:t>và là Mẹ của Hội Thánh,</a:t>
            </a:r>
            <a:r>
              <a:rPr lang="en-US" sz="4900" b="0">
                <a:solidFill>
                  <a:schemeClr val="bg1"/>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2332074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chemeClr val="bg1"/>
                </a:solidFill>
                <a:effectLst>
                  <a:outerShdw blurRad="38100" dist="38100" dir="2700000" algn="tl">
                    <a:srgbClr val="000000">
                      <a:alpha val="43137"/>
                    </a:srgbClr>
                  </a:outerShdw>
                </a:effectLst>
                <a:latin typeface="+mn-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FFFF00"/>
                </a:solidFill>
                <a:effectLst>
                  <a:outerShdw blurRad="38100" dist="38100" dir="2700000" algn="tl">
                    <a:srgbClr val="000000">
                      <a:alpha val="43137"/>
                    </a:srgbClr>
                  </a:outerShdw>
                </a:effectLst>
                <a:latin typeface="+mn-lt"/>
                <a:cs typeface="Times New Roman" pitchFamily="18" charset="0"/>
              </a:rPr>
              <a:t>Amen.</a:t>
            </a:r>
          </a:p>
        </p:txBody>
      </p:sp>
    </p:spTree>
    <p:extLst>
      <p:ext uri="{BB962C8B-B14F-4D97-AF65-F5344CB8AC3E}">
        <p14:creationId xmlns:p14="http://schemas.microsoft.com/office/powerpoint/2010/main" val="210232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1332</Words>
  <Application>Microsoft Office PowerPoint</Application>
  <PresentationFormat>On-screen Show (16:9)</PresentationFormat>
  <Paragraphs>95</Paragraphs>
  <Slides>63</Slides>
  <Notes>0</Notes>
  <HiddenSlides>0</HiddenSlides>
  <MMClips>0</MMClips>
  <ScaleCrop>false</ScaleCrop>
  <HeadingPairs>
    <vt:vector size="4" baseType="variant">
      <vt:variant>
        <vt:lpstr>Theme</vt:lpstr>
      </vt:variant>
      <vt:variant>
        <vt:i4>14</vt:i4>
      </vt:variant>
      <vt:variant>
        <vt:lpstr>Slide Titles</vt:lpstr>
      </vt:variant>
      <vt:variant>
        <vt:i4>63</vt:i4>
      </vt:variant>
    </vt:vector>
  </HeadingPairs>
  <TitlesOfParts>
    <vt:vector size="77" baseType="lpstr">
      <vt:lpstr>Office Theme</vt:lpstr>
      <vt:lpstr>7_Office Theme</vt:lpstr>
      <vt:lpstr>9_Office Theme</vt:lpstr>
      <vt:lpstr>17_Office Theme</vt:lpstr>
      <vt:lpstr>5_Office Theme</vt:lpstr>
      <vt:lpstr>8_Office Theme</vt:lpstr>
      <vt:lpstr>20_Office Theme</vt:lpstr>
      <vt:lpstr>18_Office Theme</vt:lpstr>
      <vt:lpstr>26_Office Theme</vt:lpstr>
      <vt:lpstr>27_Office Theme</vt:lpstr>
      <vt:lpstr>11_Office Theme</vt:lpstr>
      <vt:lpstr>21_Office Theme</vt:lpstr>
      <vt:lpstr>3_Office Theme</vt:lpstr>
      <vt:lpstr>1_Office Theme</vt:lpstr>
      <vt:lpstr> </vt:lpstr>
      <vt:lpstr>PowerPoint Presentation</vt:lpstr>
      <vt:lpstr>Lạy Chúa Thánh Thần là Ánh sáng Chân lý vẹn toàn, Chúa ban những ân huệ thích hợp cho từng thời đại, và dùng nhiều cách thế kỳ diệu để hướng dẫn Hội Thánh, </vt:lpstr>
      <vt:lpstr>này chúng con đang chung lời cầu nguyện cho các Giám mục, và những người tham dự Thượng Hội đồng Giám mục thế giới. </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 </vt:lpstr>
      <vt:lpstr>thái độ tham gia và lòng nhiệt thành trong sứ vụ của Hội Thánh, Nhờ lời chuyển cầu của Đức Trinh Nữ Maria, Nữ Vương các Tông đồ và là Mẹ của Hội Thánh, </vt:lpstr>
      <vt:lpstr>Chúng con dâng lời khẩn cầu lên Chúa, là đấng hoạt động mọi nơi mọi thời, trong sự hiệp thông với Chúa Cha và Chúa Con, luôn mãi mãi đến muôn đời. Amen.</vt:lpstr>
      <vt:lpstr> </vt:lpstr>
      <vt:lpstr>PowerPoint Presentation</vt:lpstr>
      <vt:lpstr>PowerPoint Presentation</vt:lpstr>
      <vt:lpstr>PowerPoint Presentation</vt:lpstr>
      <vt:lpstr>PowerPoint Presentation</vt:lpstr>
      <vt:lpstr> </vt:lpstr>
      <vt:lpstr>Đáp Ca Thánh vịnh 129 Lm. Kim Long </vt:lpstr>
      <vt:lpstr>Đk: Vì Chúa một niềm từ ái, ơn cứu độ nơi Ngài chứa chan. </vt:lpstr>
      <vt:lpstr>Đk: Từ vực thẳm con kêu lên Ngài, lạy Chúa muôn lạy Chúa xin Ngài lắng nghe. Xin lắng tai thẩm nhận bao lời con tha thiết nguyện cầu.</vt:lpstr>
      <vt:lpstr>Đk: Vì Chúa một niềm từ ái, ơn cứu độ nơi Ngài chứa chan. </vt:lpstr>
      <vt:lpstr>Đk: Ngài mà chấp bao nhiêu sai phạm, lạy Chúa ai người sẽ mong còn đứng yên, nhưng Chúa thương khoan hồng nên đoàn con luôn kính sợ Ngài. </vt:lpstr>
      <vt:lpstr>Đk: Vì Chúa một niềm từ ái, ơn cứu độ nơi Ngài chứa chan. </vt:lpstr>
      <vt:lpstr>Đk: Lòng thành khẩn con trông mong Ngài, lạy Chúa nơi lời Chúa con hằng vững tin, như lính canh mỏi mòn mong hừng đông con ngóng trông Ngài. </vt:lpstr>
      <vt:lpstr>Đk: Vì Chúa một niềm từ ái, ơn cứu độ nơi Ngài chứa chan. </vt:lpstr>
      <vt:lpstr>Đk: Cậy vào Chúa Ít-ra-en nào vì Chúa ban rộng rãi ơn giải thoát ta. Luôn xót thương trọn niềm cho thần dân xa thoát tội tình.</vt:lpstr>
      <vt:lpstr>Đk: Vì Chúa một niềm từ ái, ơn cứu độ nơi Ngài chứa chan. </vt:lpstr>
      <vt:lpstr>PowerPoint Presentation</vt:lpstr>
      <vt:lpstr>Chúa phán: “Ta là sự sống lại và là sự sống, ai tin Ta sẽ không chết bao giờ”.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120</cp:revision>
  <dcterms:created xsi:type="dcterms:W3CDTF">2021-05-09T08:36:44Z</dcterms:created>
  <dcterms:modified xsi:type="dcterms:W3CDTF">2023-06-10T07:27:31Z</dcterms:modified>
</cp:coreProperties>
</file>