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36" r:id="rId5"/>
    <p:sldMasterId id="2147483748" r:id="rId6"/>
    <p:sldMasterId id="2147483928" r:id="rId7"/>
    <p:sldMasterId id="2147483952" r:id="rId8"/>
    <p:sldMasterId id="2147483976" r:id="rId9"/>
    <p:sldMasterId id="2147483988" r:id="rId10"/>
    <p:sldMasterId id="2147484000" r:id="rId11"/>
  </p:sldMasterIdLst>
  <p:sldIdLst>
    <p:sldId id="623" r:id="rId12"/>
    <p:sldId id="553" r:id="rId13"/>
    <p:sldId id="443" r:id="rId14"/>
    <p:sldId id="585" r:id="rId15"/>
    <p:sldId id="392" r:id="rId16"/>
    <p:sldId id="393" r:id="rId17"/>
    <p:sldId id="394" r:id="rId18"/>
    <p:sldId id="395" r:id="rId19"/>
    <p:sldId id="396" r:id="rId20"/>
    <p:sldId id="397" r:id="rId21"/>
    <p:sldId id="398" r:id="rId22"/>
    <p:sldId id="399" r:id="rId23"/>
    <p:sldId id="606" r:id="rId24"/>
    <p:sldId id="415" r:id="rId25"/>
    <p:sldId id="536" r:id="rId26"/>
    <p:sldId id="537" r:id="rId27"/>
    <p:sldId id="538" r:id="rId28"/>
    <p:sldId id="586" r:id="rId29"/>
    <p:sldId id="539" r:id="rId30"/>
    <p:sldId id="587" r:id="rId31"/>
    <p:sldId id="556" r:id="rId32"/>
    <p:sldId id="588" r:id="rId33"/>
    <p:sldId id="603" r:id="rId34"/>
    <p:sldId id="542" r:id="rId35"/>
    <p:sldId id="532" r:id="rId36"/>
    <p:sldId id="639" r:id="rId37"/>
    <p:sldId id="636"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621" r:id="rId52"/>
    <p:sldId id="638" r:id="rId53"/>
    <p:sldId id="559" r:id="rId54"/>
    <p:sldId id="560" r:id="rId55"/>
    <p:sldId id="614" r:id="rId56"/>
    <p:sldId id="607" r:id="rId57"/>
    <p:sldId id="615" r:id="rId58"/>
    <p:sldId id="276" r:id="rId59"/>
    <p:sldId id="503" r:id="rId60"/>
    <p:sldId id="277" r:id="rId61"/>
    <p:sldId id="278" r:id="rId62"/>
    <p:sldId id="279" r:id="rId63"/>
    <p:sldId id="290" r:id="rId64"/>
    <p:sldId id="599" r:id="rId65"/>
    <p:sldId id="291" r:id="rId66"/>
    <p:sldId id="600" r:id="rId67"/>
    <p:sldId id="637" r:id="rId68"/>
    <p:sldId id="640" r:id="rId69"/>
    <p:sldId id="622" r:id="rId70"/>
    <p:sldId id="616" r:id="rId71"/>
    <p:sldId id="617" r:id="rId72"/>
    <p:sldId id="618" r:id="rId73"/>
    <p:sldId id="619" r:id="rId74"/>
    <p:sldId id="641"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80"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0" y="177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0751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1867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433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5F4609-9698-7EB7-1795-8B618A43C4F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CCDBB214-0B07-9855-97D3-0EB53B4F9A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0AE990F5-93A1-AF8A-DFC6-2FAE80DCCC9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BA6F140-CA5E-E477-CE3E-3AFCC71DC3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D1726FB-202C-C9FE-BC2A-49C52A4D499B}"/>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8089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D41983-42D6-1DBD-4A42-6E8F6C871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01C9BEA-AC5A-7B1D-BA42-5E4202889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4741BF-EBC6-5BAD-74CA-C11828366657}"/>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623271F-C552-2BA2-F113-FD7EEC0FF2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17AF3B3-3294-F5CB-649D-EB2F2CC8AFB2}"/>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4278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878DFA-DE88-70BA-A573-713911702A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5E3EC5FC-5A4C-7753-1DE3-DA6DBF2190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54866F5-5CFD-D2E9-C389-DFF8683533DB}"/>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F39F103-9F6C-97F6-CE14-97A7F671F1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6CE74E8-C7FC-6F67-5C89-03654085E11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4155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22A3C9-0DEA-62E2-EC6B-7EA598A38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708E647-F183-5E0B-2FA7-D8912C5C6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D395BFB-0D4B-EC3B-5F0E-500589824F6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A52A5E5-F5AE-F9C9-25D2-6DCB1EA958F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5C87CB0-D533-26B9-AA37-EFF1509FB4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EF2C8D8-0DB3-136D-F685-6D3A088DC193}"/>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4674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6FF752-AED7-2E4B-CCFB-A5C9D3E190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69BD05C-D2C6-A723-7D41-F3820DD038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89C3693-321D-53DE-BAFA-BC49875F98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94B1BAB-09A1-9A64-7B68-C79F55A16D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27CB31F-3059-630A-BE99-8B19C17F8E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C80EB0C-5132-58A4-EC31-DD65817BF35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F8402B62-8269-7224-001C-EDB275D0811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6282CFE4-3507-57A2-CD17-708AE144D5FE}"/>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631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122774-6FB4-7E9C-1A01-206AA06FF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45FC202-8711-5EB6-3DC0-C56DB847BE61}"/>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F798C3E-A36E-F4D9-BC60-372CB3AC234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0BD3BBB-6ACC-C762-57BD-99EEDF6A085D}"/>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37387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D1B1F86-C82B-C90B-18FB-C38015E7248C}"/>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12E5A3F-5E60-2875-16F4-B255D74C1C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11A3053-DF36-E4DD-1444-D0B8A5926A4F}"/>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77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A29F47-DEB1-815C-3759-7D71EAB885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4F078110-9160-6CA0-2F6E-0F66052198B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5914CBC-24F3-A4B0-DD31-395DE26173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2192E74D-1AFF-E34F-F013-7709A0F0E99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58DADD0-C1EC-E43F-D136-D5318090CC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6027A44-0453-3D6B-3E73-FBEAF1F91C44}"/>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490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E7349F-D569-3634-C936-5210387D5D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EFB14EE3-EFC5-5A39-5DA9-1A739CB32E6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689ABEFA-7675-6564-E43D-ADC3AB51DE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14536EC4-DC9E-6581-C75F-35CB459D2DE0}"/>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57665C1-C263-E37D-8609-FC9050AB10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FA1AA20-7A6A-0237-5E25-141255EE829C}"/>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79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928C54-603B-71CA-FA73-95AAD308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DB8600F-DEFA-F5A8-14BE-EF6E37C66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DB53BA-CF6B-2FC9-122E-ADA2FBF1E914}"/>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9C796B4-8A5E-1F8F-EEE6-776F3D375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26C04E-1184-AC18-CB9F-85C0A8912699}"/>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059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F42AEE2-149B-7EC8-F378-A8FF26C05A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5006791-A56E-2316-C0F5-1062EF81E97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E97016E-22BF-F83C-F85A-69C05FF4EB3E}"/>
              </a:ext>
            </a:extLst>
          </p:cNvPr>
          <p:cNvSpPr>
            <a:spLocks noGrp="1"/>
          </p:cNvSpPr>
          <p:nvPr>
            <p:ph type="dt" sz="half" idx="10"/>
          </p:nvPr>
        </p:nvSpPr>
        <p:spPr/>
        <p:txBody>
          <a:bodyPr/>
          <a:lstStyle/>
          <a:p>
            <a:fld id="{B5BE437B-F5DC-4078-A405-DC587661F93C}"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08AB98F-A513-DC20-EACF-432BD764C1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88B0E99-7BD9-34E6-E6AA-76F43363C16A}"/>
              </a:ext>
            </a:extLst>
          </p:cNvPr>
          <p:cNvSpPr>
            <a:spLocks noGrp="1"/>
          </p:cNvSpPr>
          <p:nvPr>
            <p:ph type="sldNum" sz="quarter" idx="12"/>
          </p:nvPr>
        </p:nvSpPr>
        <p:spPr/>
        <p:txBody>
          <a:bodyPr/>
          <a:lstStyle/>
          <a:p>
            <a:fld id="{FB0B310E-7133-4F34-8026-70088B0E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19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566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732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2095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9441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44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529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8154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0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36829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46E52D-1A19-85E3-D032-62D983FA212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B6C5EB1-37A6-1C1D-6DE1-D39D71B1ACB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8CBC20-4013-B0F9-8888-36651770AAE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B5BE437B-F5DC-4078-A405-DC587661F93C}" type="datetimeFigureOut">
              <a:rPr lang="en-US" smtClean="0">
                <a:solidFill>
                  <a:prstClr val="black">
                    <a:tint val="75000"/>
                  </a:prstClr>
                </a:solidFill>
              </a:rPr>
              <a:pPr defTabSz="685800"/>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69F97DF-B50F-758A-5559-DDA000F82D3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0368494-6682-BBF2-909D-476EEEAE10A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FB0B310E-7133-4F34-8026-70088B0EB0D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5038205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9.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4D338-A187-5546-17E2-C7D7B1C154A1}"/>
              </a:ext>
            </a:extLst>
          </p:cNvPr>
          <p:cNvSpPr>
            <a:spLocks noGrp="1"/>
          </p:cNvSpPr>
          <p:nvPr>
            <p:ph type="title"/>
          </p:nvPr>
        </p:nvSpPr>
        <p:spPr>
          <a:xfrm>
            <a:off x="3276600" y="1581150"/>
            <a:ext cx="5638800" cy="1242289"/>
          </a:xfrm>
        </p:spPr>
        <p:txBody>
          <a:bodyPr>
            <a:noAutofit/>
          </a:bodyPr>
          <a:lstStyle/>
          <a:p>
            <a:pPr algn="ctr"/>
            <a:r>
              <a:rPr lang="en-US" sz="4800" b="0" dirty="0" err="1" smtClean="0">
                <a:solidFill>
                  <a:srgbClr val="FF0000"/>
                </a:solidFill>
                <a:effectLst/>
                <a:latin typeface="UTM American Sans" pitchFamily="18" charset="0"/>
              </a:rPr>
              <a:t>Lễ</a:t>
            </a:r>
            <a:r>
              <a:rPr lang="en-US" sz="4800" b="0" dirty="0" smtClean="0">
                <a:solidFill>
                  <a:srgbClr val="FF0000"/>
                </a:solidFill>
                <a:effectLst/>
                <a:latin typeface="UTM American Sans" pitchFamily="18" charset="0"/>
              </a:rPr>
              <a:t> </a:t>
            </a:r>
            <a:r>
              <a:rPr lang="en-US" sz="4800" b="0" dirty="0" err="1" smtClean="0">
                <a:solidFill>
                  <a:srgbClr val="FF0000"/>
                </a:solidFill>
                <a:effectLst/>
                <a:latin typeface="UTM American Sans" pitchFamily="18" charset="0"/>
              </a:rPr>
              <a:t>Giỗ</a:t>
            </a:r>
            <a:r>
              <a:rPr lang="en-US" sz="4800" b="0" dirty="0" smtClean="0">
                <a:solidFill>
                  <a:srgbClr val="FF0000"/>
                </a:solidFill>
                <a:effectLst/>
                <a:latin typeface="UTM American Sans" pitchFamily="18" charset="0"/>
              </a:rPr>
              <a:t> </a:t>
            </a:r>
            <a:r>
              <a:rPr lang="en-US" sz="4800" b="0" dirty="0" err="1" smtClean="0">
                <a:solidFill>
                  <a:srgbClr val="FF0000"/>
                </a:solidFill>
                <a:effectLst/>
                <a:latin typeface="UTM American Sans" pitchFamily="18" charset="0"/>
              </a:rPr>
              <a:t>Mãn</a:t>
            </a:r>
            <a:r>
              <a:rPr lang="en-US" sz="4800" b="0" dirty="0" smtClean="0">
                <a:solidFill>
                  <a:srgbClr val="FF0000"/>
                </a:solidFill>
                <a:effectLst/>
                <a:latin typeface="UTM American Sans" pitchFamily="18" charset="0"/>
              </a:rPr>
              <a:t> Tang</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4800" b="0" dirty="0" err="1" smtClean="0">
                <a:solidFill>
                  <a:srgbClr val="660066"/>
                </a:solidFill>
                <a:effectLst/>
                <a:latin typeface="UTM American Sans" pitchFamily="18" charset="0"/>
              </a:rPr>
              <a:t>Ông</a:t>
            </a:r>
            <a:r>
              <a:rPr lang="en-US" sz="4800" b="0" dirty="0" smtClean="0">
                <a:solidFill>
                  <a:srgbClr val="660066"/>
                </a:solidFill>
                <a:effectLst/>
                <a:latin typeface="UTM American Sans" pitchFamily="18" charset="0"/>
              </a:rPr>
              <a:t> </a:t>
            </a:r>
            <a:r>
              <a:rPr lang="en-US" sz="4800" dirty="0" err="1" smtClean="0">
                <a:solidFill>
                  <a:srgbClr val="660066"/>
                </a:solidFill>
                <a:latin typeface="UTM American Sans" pitchFamily="18" charset="0"/>
              </a:rPr>
              <a:t>Giuse</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4800" b="0" dirty="0" smtClean="0">
                <a:solidFill>
                  <a:srgbClr val="660066"/>
                </a:solidFill>
                <a:effectLst/>
                <a:latin typeface="UTM American Sans" pitchFamily="18" charset="0"/>
              </a:rPr>
              <a:t>NGUYỄN </a:t>
            </a:r>
            <a:r>
              <a:rPr lang="en-US" sz="4800" b="0" dirty="0" smtClean="0">
                <a:solidFill>
                  <a:srgbClr val="660066"/>
                </a:solidFill>
                <a:effectLst/>
                <a:latin typeface="UTM American Sans" pitchFamily="18" charset="0"/>
              </a:rPr>
              <a:t>VĂN NHI</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2800" b="0" dirty="0" smtClean="0">
                <a:solidFill>
                  <a:srgbClr val="FF0000"/>
                </a:solidFill>
                <a:effectLst/>
                <a:latin typeface="UTM American Sans" pitchFamily="18" charset="0"/>
              </a:rPr>
              <a:t>06 </a:t>
            </a:r>
            <a:r>
              <a:rPr lang="en-US" sz="2800" b="0" dirty="0" smtClean="0">
                <a:solidFill>
                  <a:srgbClr val="FF0000"/>
                </a:solidFill>
                <a:effectLst/>
                <a:latin typeface="UTM American Sans" pitchFamily="18" charset="0"/>
              </a:rPr>
              <a:t>– </a:t>
            </a:r>
            <a:r>
              <a:rPr lang="en-US" sz="2800" b="0" dirty="0" smtClean="0">
                <a:solidFill>
                  <a:srgbClr val="FF0000"/>
                </a:solidFill>
                <a:effectLst/>
                <a:latin typeface="UTM American Sans" pitchFamily="18" charset="0"/>
              </a:rPr>
              <a:t>08 </a:t>
            </a:r>
            <a:r>
              <a:rPr lang="en-US" sz="2800" b="0" dirty="0" smtClean="0">
                <a:solidFill>
                  <a:srgbClr val="FF0000"/>
                </a:solidFill>
                <a:effectLst/>
                <a:latin typeface="UTM American Sans" pitchFamily="18" charset="0"/>
              </a:rPr>
              <a:t>- 2023</a:t>
            </a:r>
            <a:endParaRPr lang="en-US" sz="2800" b="0" dirty="0">
              <a:solidFill>
                <a:srgbClr val="FF0000"/>
              </a:solidFill>
              <a:effectLst/>
              <a:latin typeface="UTM American Sans"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87483" cy="5143500"/>
          </a:xfrm>
          <a:prstGeom prst="rect">
            <a:avLst/>
          </a:prstGeom>
        </p:spPr>
      </p:pic>
    </p:spTree>
    <p:extLst>
      <p:ext uri="{BB962C8B-B14F-4D97-AF65-F5344CB8AC3E}">
        <p14:creationId xmlns:p14="http://schemas.microsoft.com/office/powerpoint/2010/main" val="937759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660066"/>
                </a:solidFill>
                <a:effectLst/>
                <a:latin typeface="+mj-lt"/>
              </a:rPr>
              <a:t/>
            </a:r>
            <a:br>
              <a:rPr lang="en-US" sz="4000" b="0" dirty="0">
                <a:solidFill>
                  <a:srgbClr val="660066"/>
                </a:solidFill>
                <a:effectLst/>
                <a:latin typeface="+mj-lt"/>
              </a:rPr>
            </a:br>
            <a:endParaRPr lang="en-US" sz="4000" b="0" dirty="0">
              <a:solidFill>
                <a:srgbClr val="66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660066"/>
                </a:solidFill>
                <a:effectLst/>
                <a:latin typeface="+mj-lt"/>
                <a:cs typeface="Times New Roman" panose="02020603050405020304" pitchFamily="18" charset="0"/>
              </a:rPr>
              <a:t>A:</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Chúa</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xóa</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tội</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trần</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gian</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xin</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thương</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xót</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chúng</a:t>
            </a:r>
            <a:r>
              <a:rPr lang="en-US" sz="5400" b="0" dirty="0">
                <a:solidFill>
                  <a:srgbClr val="660066"/>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660066"/>
                </a:solidFill>
                <a:effectLst/>
                <a:latin typeface="+mj-lt"/>
                <a:cs typeface="Times New Roman" panose="02020603050405020304" pitchFamily="18" charset="0"/>
              </a:rPr>
              <a:t>B:</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Chúa</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xóa</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tội</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trần</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gian</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xin</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nhậm</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lời</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chúng</a:t>
            </a:r>
            <a:r>
              <a:rPr lang="en-US" sz="5400" b="0" dirty="0">
                <a:solidFill>
                  <a:srgbClr val="660066"/>
                </a:solidFill>
                <a:effectLst/>
                <a:latin typeface="+mj-lt"/>
                <a:cs typeface="Times New Roman" panose="02020603050405020304" pitchFamily="18" charset="0"/>
              </a:rPr>
              <a:t> con </a:t>
            </a:r>
            <a:r>
              <a:rPr lang="en-US" sz="5400" b="0" dirty="0" err="1">
                <a:solidFill>
                  <a:srgbClr val="660066"/>
                </a:solidFill>
                <a:effectLst/>
                <a:latin typeface="+mj-lt"/>
                <a:cs typeface="Times New Roman" panose="02020603050405020304" pitchFamily="18" charset="0"/>
              </a:rPr>
              <a:t>cầu</a:t>
            </a:r>
            <a:r>
              <a:rPr lang="en-US" sz="5400" b="0" dirty="0">
                <a:solidFill>
                  <a:srgbClr val="660066"/>
                </a:solidFill>
                <a:effectLst/>
                <a:latin typeface="+mj-lt"/>
                <a:cs typeface="Times New Roman" panose="02020603050405020304" pitchFamily="18" charset="0"/>
              </a:rPr>
              <a:t> </a:t>
            </a:r>
            <a:r>
              <a:rPr lang="en-US" sz="5400" b="0" dirty="0" err="1">
                <a:solidFill>
                  <a:srgbClr val="660066"/>
                </a:solidFill>
                <a:effectLst/>
                <a:latin typeface="+mj-lt"/>
                <a:cs typeface="Times New Roman" panose="02020603050405020304" pitchFamily="18" charset="0"/>
              </a:rPr>
              <a:t>khẩn</a:t>
            </a:r>
            <a:r>
              <a:rPr lang="en-US" sz="5400" b="0" dirty="0">
                <a:solidFill>
                  <a:srgbClr val="660066"/>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660066"/>
                </a:solidFill>
                <a:effectLst/>
                <a:latin typeface="+mj-lt"/>
              </a:rPr>
              <a:t/>
            </a:r>
            <a:br>
              <a:rPr lang="en-US" sz="4000" b="0" dirty="0">
                <a:solidFill>
                  <a:srgbClr val="660066"/>
                </a:solidFill>
                <a:effectLst/>
                <a:latin typeface="+mj-lt"/>
              </a:rPr>
            </a:br>
            <a:endParaRPr lang="en-US" sz="4000" b="0" dirty="0">
              <a:solidFill>
                <a:srgbClr val="66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Chúa</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ngự</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bên</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hữu</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Đức</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Chúa</a:t>
            </a:r>
            <a:r>
              <a:rPr lang="en-US" sz="4800" b="0" dirty="0">
                <a:solidFill>
                  <a:srgbClr val="660066"/>
                </a:solidFill>
                <a:effectLst/>
                <a:latin typeface="+mj-lt"/>
                <a:cs typeface="Times New Roman" panose="02020603050405020304" pitchFamily="18" charset="0"/>
              </a:rPr>
              <a:t> Cha, </a:t>
            </a:r>
            <a:r>
              <a:rPr lang="en-US" sz="4800" b="0" dirty="0" err="1">
                <a:solidFill>
                  <a:srgbClr val="660066"/>
                </a:solidFill>
                <a:effectLst/>
                <a:latin typeface="+mj-lt"/>
                <a:cs typeface="Times New Roman" panose="02020603050405020304" pitchFamily="18" charset="0"/>
              </a:rPr>
              <a:t>xin</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thương</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xót</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chúng</a:t>
            </a:r>
            <a:r>
              <a:rPr lang="en-US" sz="4800" b="0" dirty="0">
                <a:solidFill>
                  <a:srgbClr val="660066"/>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660066"/>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660066"/>
                </a:solidFill>
                <a:effectLst/>
                <a:latin typeface="+mj-lt"/>
              </a:rPr>
              <a:t/>
            </a:r>
            <a:br>
              <a:rPr lang="en-US" sz="4000" b="0" dirty="0">
                <a:solidFill>
                  <a:srgbClr val="660066"/>
                </a:solidFill>
                <a:effectLst/>
                <a:latin typeface="+mj-lt"/>
              </a:rPr>
            </a:br>
            <a:endParaRPr lang="en-US" sz="4000" b="0" dirty="0">
              <a:solidFill>
                <a:srgbClr val="660066"/>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660066"/>
                </a:solidFill>
                <a:effectLst/>
                <a:latin typeface="+mj-lt"/>
                <a:cs typeface="Times New Roman" panose="02020603050405020304" pitchFamily="18" charset="0"/>
              </a:rPr>
              <a:t>Chỉ</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có</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Chúa</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là</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Chúa</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chỉ</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có</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Chúa</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là</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đấng</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tối</a:t>
            </a:r>
            <a:r>
              <a:rPr lang="en-US" sz="4400" b="0" dirty="0">
                <a:solidFill>
                  <a:srgbClr val="660066"/>
                </a:solidFill>
                <a:effectLst/>
                <a:latin typeface="+mj-lt"/>
                <a:cs typeface="Times New Roman" panose="02020603050405020304" pitchFamily="18" charset="0"/>
              </a:rPr>
              <a:t> </a:t>
            </a:r>
            <a:r>
              <a:rPr lang="en-US" sz="4400" b="0" dirty="0" err="1">
                <a:solidFill>
                  <a:srgbClr val="660066"/>
                </a:solidFill>
                <a:effectLst/>
                <a:latin typeface="+mj-lt"/>
                <a:cs typeface="Times New Roman" panose="02020603050405020304" pitchFamily="18" charset="0"/>
              </a:rPr>
              <a:t>cao</a:t>
            </a:r>
            <a:r>
              <a:rPr lang="en-US" sz="4400" b="0" dirty="0">
                <a:solidFill>
                  <a:srgbClr val="660066"/>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660066"/>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660066"/>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23658"/>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96.</a:t>
            </a:r>
          </a:p>
          <a:p>
            <a:r>
              <a:rPr lang="vi-VN" sz="2800" smtClean="0">
                <a:solidFill>
                  <a:srgbClr val="FFFF00"/>
                </a:solidFill>
              </a:rPr>
              <a:t>Chúa </a:t>
            </a:r>
            <a:r>
              <a:rPr lang="vi-VN" sz="2800">
                <a:solidFill>
                  <a:srgbClr val="FFFF00"/>
                </a:solidFill>
              </a:rPr>
              <a:t>là Vua hiển trị, là Đấng Tối Cao trên khắp địa cầu</a:t>
            </a:r>
            <a:r>
              <a:rPr lang="vi-VN" sz="2800" smtClean="0">
                <a:solidFill>
                  <a:srgbClr val="FFFF00"/>
                </a:solidFill>
              </a:rPr>
              <a:t>.</a:t>
            </a:r>
            <a:endParaRPr lang="en-US" sz="2800" smtClean="0">
              <a:solidFill>
                <a:srgbClr val="FFFF00"/>
              </a:solidFill>
            </a:endParaRPr>
          </a:p>
          <a:p>
            <a:r>
              <a:rPr lang="en-US" sz="2800" smtClean="0">
                <a:solidFill>
                  <a:schemeClr val="bg1"/>
                </a:solidFill>
              </a:rPr>
              <a:t>Bài trích sách ngôn sứ I-sai-a.</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0000"/>
                </a:solidFill>
                <a:effectLst/>
              </a:rPr>
              <a:t>Thánh</a:t>
            </a:r>
            <a:r>
              <a:rPr lang="en-US" b="0" dirty="0">
                <a:solidFill>
                  <a:srgbClr val="FF0000"/>
                </a:solidFill>
                <a:effectLst/>
              </a:rPr>
              <a:t> </a:t>
            </a:r>
            <a:r>
              <a:rPr lang="en-US" b="0" dirty="0" err="1">
                <a:solidFill>
                  <a:srgbClr val="FF0000"/>
                </a:solidFill>
                <a:effectLst/>
              </a:rPr>
              <a:t>Vịnh</a:t>
            </a:r>
            <a:r>
              <a:rPr lang="en-US" b="0" dirty="0">
                <a:solidFill>
                  <a:srgbClr val="FF0000"/>
                </a:solidFill>
                <a:effectLst/>
              </a:rPr>
              <a:t> 96</a:t>
            </a:r>
            <a:br>
              <a:rPr lang="en-US" b="0" dirty="0">
                <a:solidFill>
                  <a:srgbClr val="FF0000"/>
                </a:solidFill>
                <a:effectLst/>
              </a:rPr>
            </a:br>
            <a:r>
              <a:rPr lang="en-US" b="0" dirty="0" err="1">
                <a:solidFill>
                  <a:srgbClr val="FF0000"/>
                </a:solidFill>
                <a:effectLst/>
              </a:rPr>
              <a:t>Lễ</a:t>
            </a:r>
            <a:r>
              <a:rPr lang="en-US" b="0" dirty="0">
                <a:solidFill>
                  <a:srgbClr val="FF0000"/>
                </a:solidFill>
                <a:effectLst/>
              </a:rPr>
              <a:t> </a:t>
            </a:r>
            <a:r>
              <a:rPr lang="en-US" b="0" dirty="0" err="1">
                <a:solidFill>
                  <a:srgbClr val="FF0000"/>
                </a:solidFill>
                <a:effectLst/>
              </a:rPr>
              <a:t>Chúa</a:t>
            </a:r>
            <a:r>
              <a:rPr lang="en-US" b="0" dirty="0">
                <a:solidFill>
                  <a:srgbClr val="FF0000"/>
                </a:solidFill>
                <a:effectLst/>
              </a:rPr>
              <a:t> </a:t>
            </a:r>
            <a:r>
              <a:rPr lang="en-US" b="0" dirty="0" err="1">
                <a:solidFill>
                  <a:srgbClr val="FF0000"/>
                </a:solidFill>
                <a:effectLst/>
              </a:rPr>
              <a:t>Hiển</a:t>
            </a:r>
            <a:r>
              <a:rPr lang="en-US" b="0" dirty="0">
                <a:solidFill>
                  <a:srgbClr val="FF0000"/>
                </a:solidFill>
                <a:effectLst/>
              </a:rPr>
              <a:t> Dung</a:t>
            </a:r>
            <a:br>
              <a:rPr lang="en-US" b="0" dirty="0">
                <a:solidFill>
                  <a:srgbClr val="FF0000"/>
                </a:solidFill>
                <a:effectLst/>
              </a:rPr>
            </a:br>
            <a:r>
              <a:rPr lang="en-US" b="0" dirty="0" err="1">
                <a:solidFill>
                  <a:srgbClr val="FF0000"/>
                </a:solidFill>
                <a:effectLst/>
              </a:rPr>
              <a:t>Năm</a:t>
            </a:r>
            <a:r>
              <a:rPr lang="en-US" b="0" dirty="0">
                <a:solidFill>
                  <a:srgbClr val="FF0000"/>
                </a:solidFill>
                <a:effectLst/>
              </a:rPr>
              <a:t> A</a:t>
            </a:r>
            <a:br>
              <a:rPr lang="en-US" b="0" dirty="0">
                <a:solidFill>
                  <a:srgbClr val="FF0000"/>
                </a:solidFill>
                <a:effectLst/>
              </a:rPr>
            </a:br>
            <a:r>
              <a:rPr lang="en-US" b="0" i="1" dirty="0" err="1">
                <a:solidFill>
                  <a:srgbClr val="660066"/>
                </a:solidFill>
                <a:effectLst/>
              </a:rPr>
              <a:t>Lm</a:t>
            </a:r>
            <a:r>
              <a:rPr lang="en-US" b="0" i="1" dirty="0">
                <a:solidFill>
                  <a:srgbClr val="660066"/>
                </a:solidFill>
                <a:effectLst/>
              </a:rPr>
              <a:t> Kim Long </a:t>
            </a:r>
            <a:br>
              <a:rPr lang="en-US" b="0" i="1" dirty="0">
                <a:solidFill>
                  <a:srgbClr val="660066"/>
                </a:solidFill>
                <a:effectLst/>
              </a:rPr>
            </a:br>
            <a:r>
              <a:rPr lang="en-US" b="0" i="1" dirty="0">
                <a:solidFill>
                  <a:srgbClr val="660066"/>
                </a:solidFill>
                <a:effectLst/>
              </a:rPr>
              <a:t>03 </a:t>
            </a:r>
            <a:r>
              <a:rPr lang="en-US" b="0" i="1" dirty="0" err="1">
                <a:solidFill>
                  <a:srgbClr val="660066"/>
                </a:solidFill>
                <a:effectLst/>
              </a:rPr>
              <a:t>Câu</a:t>
            </a:r>
            <a:endParaRPr lang="en-US" b="0" i="1" dirty="0">
              <a:solidFill>
                <a:srgbClr val="660066"/>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0000"/>
                </a:solidFill>
                <a:effectLst/>
              </a:rPr>
              <a:t>Đk</a:t>
            </a:r>
            <a:r>
              <a:rPr lang="en-US" sz="8000" b="0" u="sng" dirty="0">
                <a:solidFill>
                  <a:srgbClr val="FF0000"/>
                </a:solidFill>
                <a:effectLst/>
              </a:rPr>
              <a:t>:</a:t>
            </a:r>
            <a:r>
              <a:rPr lang="en-US" sz="8000" b="0" dirty="0">
                <a:solidFill>
                  <a:srgbClr val="660066"/>
                </a:solidFill>
                <a:effectLst/>
              </a:rPr>
              <a:t> </a:t>
            </a:r>
            <a:r>
              <a:rPr lang="en-US" sz="8000" b="0" dirty="0" err="1">
                <a:solidFill>
                  <a:srgbClr val="660066"/>
                </a:solidFill>
                <a:effectLst/>
              </a:rPr>
              <a:t>Chúa</a:t>
            </a:r>
            <a:r>
              <a:rPr lang="en-US" sz="8000" b="0" dirty="0">
                <a:solidFill>
                  <a:srgbClr val="660066"/>
                </a:solidFill>
                <a:effectLst/>
              </a:rPr>
              <a:t> </a:t>
            </a:r>
            <a:r>
              <a:rPr lang="en-US" sz="8000" b="0" dirty="0" err="1">
                <a:solidFill>
                  <a:srgbClr val="660066"/>
                </a:solidFill>
                <a:effectLst/>
              </a:rPr>
              <a:t>là</a:t>
            </a:r>
            <a:r>
              <a:rPr lang="en-US" sz="8000" b="0" dirty="0">
                <a:solidFill>
                  <a:srgbClr val="660066"/>
                </a:solidFill>
                <a:effectLst/>
              </a:rPr>
              <a:t> </a:t>
            </a:r>
            <a:r>
              <a:rPr lang="en-US" sz="8000" b="0" dirty="0" err="1">
                <a:solidFill>
                  <a:srgbClr val="660066"/>
                </a:solidFill>
                <a:effectLst/>
              </a:rPr>
              <a:t>Vua</a:t>
            </a:r>
            <a:r>
              <a:rPr lang="en-US" sz="8000" b="0" dirty="0">
                <a:solidFill>
                  <a:srgbClr val="660066"/>
                </a:solidFill>
                <a:effectLst/>
              </a:rPr>
              <a:t> </a:t>
            </a:r>
            <a:r>
              <a:rPr lang="en-US" sz="8000" b="0" dirty="0" err="1">
                <a:solidFill>
                  <a:srgbClr val="660066"/>
                </a:solidFill>
                <a:effectLst/>
              </a:rPr>
              <a:t>hiển</a:t>
            </a:r>
            <a:r>
              <a:rPr lang="en-US" sz="8000" b="0" dirty="0">
                <a:solidFill>
                  <a:srgbClr val="660066"/>
                </a:solidFill>
                <a:effectLst/>
              </a:rPr>
              <a:t> </a:t>
            </a:r>
            <a:r>
              <a:rPr lang="en-US" sz="8000" b="0" dirty="0" err="1">
                <a:solidFill>
                  <a:srgbClr val="660066"/>
                </a:solidFill>
                <a:effectLst/>
              </a:rPr>
              <a:t>trị</a:t>
            </a:r>
            <a:r>
              <a:rPr lang="en-US" sz="8000" b="0" dirty="0">
                <a:solidFill>
                  <a:srgbClr val="660066"/>
                </a:solidFill>
                <a:effectLst/>
              </a:rPr>
              <a:t>, </a:t>
            </a:r>
            <a:r>
              <a:rPr lang="en-US" sz="8000" b="0" dirty="0" err="1">
                <a:solidFill>
                  <a:srgbClr val="660066"/>
                </a:solidFill>
                <a:effectLst/>
              </a:rPr>
              <a:t>là</a:t>
            </a:r>
            <a:r>
              <a:rPr lang="en-US" sz="8000" b="0" dirty="0">
                <a:solidFill>
                  <a:srgbClr val="660066"/>
                </a:solidFill>
                <a:effectLst/>
              </a:rPr>
              <a:t> </a:t>
            </a:r>
            <a:r>
              <a:rPr lang="en-US" sz="8000" b="0" dirty="0" err="1">
                <a:solidFill>
                  <a:srgbClr val="660066"/>
                </a:solidFill>
                <a:effectLst/>
              </a:rPr>
              <a:t>Đấng</a:t>
            </a:r>
            <a:r>
              <a:rPr lang="en-US" sz="8000" b="0" dirty="0">
                <a:solidFill>
                  <a:srgbClr val="660066"/>
                </a:solidFill>
                <a:effectLst/>
              </a:rPr>
              <a:t> </a:t>
            </a:r>
            <a:r>
              <a:rPr lang="en-US" sz="8000" b="0" dirty="0" err="1">
                <a:solidFill>
                  <a:srgbClr val="660066"/>
                </a:solidFill>
                <a:effectLst/>
              </a:rPr>
              <a:t>Tối</a:t>
            </a:r>
            <a:r>
              <a:rPr lang="en-US" sz="8000" b="0" dirty="0">
                <a:solidFill>
                  <a:srgbClr val="660066"/>
                </a:solidFill>
                <a:effectLst/>
              </a:rPr>
              <a:t> Cao </a:t>
            </a:r>
            <a:r>
              <a:rPr lang="en-US" sz="8000" b="0" dirty="0" err="1">
                <a:solidFill>
                  <a:srgbClr val="660066"/>
                </a:solidFill>
                <a:effectLst/>
              </a:rPr>
              <a:t>trên</a:t>
            </a:r>
            <a:r>
              <a:rPr lang="en-US" sz="8000" b="0" dirty="0">
                <a:solidFill>
                  <a:srgbClr val="660066"/>
                </a:solidFill>
                <a:effectLst/>
              </a:rPr>
              <a:t> </a:t>
            </a:r>
            <a:r>
              <a:rPr lang="en-US" sz="8000" b="0" dirty="0" err="1">
                <a:solidFill>
                  <a:srgbClr val="660066"/>
                </a:solidFill>
                <a:effectLst/>
              </a:rPr>
              <a:t>khắp</a:t>
            </a:r>
            <a:r>
              <a:rPr lang="en-US" sz="8000" b="0" dirty="0">
                <a:solidFill>
                  <a:srgbClr val="660066"/>
                </a:solidFill>
                <a:effectLst/>
              </a:rPr>
              <a:t> </a:t>
            </a:r>
            <a:r>
              <a:rPr lang="en-US" sz="8000" b="0" dirty="0" err="1">
                <a:solidFill>
                  <a:srgbClr val="660066"/>
                </a:solidFill>
                <a:effectLst/>
              </a:rPr>
              <a:t>địa</a:t>
            </a:r>
            <a:r>
              <a:rPr lang="en-US" sz="8000" b="0" dirty="0">
                <a:solidFill>
                  <a:srgbClr val="660066"/>
                </a:solidFill>
                <a:effectLst/>
              </a:rPr>
              <a:t> </a:t>
            </a:r>
            <a:r>
              <a:rPr lang="en-US" sz="8000" b="0" dirty="0" err="1">
                <a:solidFill>
                  <a:srgbClr val="660066"/>
                </a:solidFill>
                <a:effectLst/>
              </a:rPr>
              <a:t>cầu</a:t>
            </a:r>
            <a:r>
              <a:rPr lang="en-US" sz="8000" b="0" dirty="0">
                <a:solidFill>
                  <a:srgbClr val="660066"/>
                </a:solidFill>
                <a:effectLst/>
              </a:rPr>
              <a:t>.</a:t>
            </a:r>
            <a:endParaRPr lang="vi-VN" sz="6000" b="0" dirty="0">
              <a:solidFill>
                <a:srgbClr val="660066"/>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rPr>
              <a:t>Tk1:</a:t>
            </a:r>
            <a:r>
              <a:rPr lang="en-US" sz="5400" b="0" dirty="0">
                <a:solidFill>
                  <a:srgbClr val="660066"/>
                </a:solidFill>
                <a:effectLst/>
              </a:rPr>
              <a:t> </a:t>
            </a:r>
            <a:r>
              <a:rPr lang="vi-VN" sz="5600" b="0" dirty="0">
                <a:solidFill>
                  <a:srgbClr val="660066"/>
                </a:solidFill>
                <a:effectLst/>
              </a:rPr>
              <a:t>Chúa làm Vua, trái đất hãy nhảy mừng, ngàn quần đảo reo vui.  Mây u </a:t>
            </a:r>
            <a:r>
              <a:rPr lang="en-US" sz="5600" b="0" dirty="0" err="1">
                <a:solidFill>
                  <a:srgbClr val="660066"/>
                </a:solidFill>
                <a:effectLst/>
              </a:rPr>
              <a:t>ám</a:t>
            </a:r>
            <a:r>
              <a:rPr lang="vi-VN" sz="5600" b="0" dirty="0">
                <a:solidFill>
                  <a:srgbClr val="660066"/>
                </a:solidFill>
                <a:effectLst/>
              </a:rPr>
              <a:t> phủ quanh Ngài. Công minh chính trực là bệ cung ngai Ngài. </a:t>
            </a:r>
            <a:endParaRPr lang="en-US" sz="5600" b="0" dirty="0">
              <a:solidFill>
                <a:srgbClr val="660066"/>
              </a:solidFill>
              <a:effectLst/>
            </a:endParaRPr>
          </a:p>
        </p:txBody>
      </p:sp>
    </p:spTree>
    <p:extLst>
      <p:ext uri="{BB962C8B-B14F-4D97-AF65-F5344CB8AC3E}">
        <p14:creationId xmlns:p14="http://schemas.microsoft.com/office/powerpoint/2010/main" val="1795098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0000"/>
                </a:solidFill>
                <a:effectLst/>
              </a:rPr>
              <a:t>Đk</a:t>
            </a:r>
            <a:r>
              <a:rPr lang="en-US" sz="8000" b="0" u="sng" dirty="0">
                <a:solidFill>
                  <a:srgbClr val="FF0000"/>
                </a:solidFill>
                <a:effectLst/>
              </a:rPr>
              <a:t>:</a:t>
            </a:r>
            <a:r>
              <a:rPr lang="en-US" sz="8000" b="0" dirty="0">
                <a:solidFill>
                  <a:srgbClr val="660066"/>
                </a:solidFill>
                <a:effectLst/>
              </a:rPr>
              <a:t> </a:t>
            </a:r>
            <a:r>
              <a:rPr lang="en-US" sz="8000" b="0" dirty="0" err="1">
                <a:solidFill>
                  <a:srgbClr val="660066"/>
                </a:solidFill>
                <a:effectLst/>
              </a:rPr>
              <a:t>Chúa</a:t>
            </a:r>
            <a:r>
              <a:rPr lang="en-US" sz="8000" b="0" dirty="0">
                <a:solidFill>
                  <a:srgbClr val="660066"/>
                </a:solidFill>
                <a:effectLst/>
              </a:rPr>
              <a:t> </a:t>
            </a:r>
            <a:r>
              <a:rPr lang="en-US" sz="8000" b="0" dirty="0" err="1">
                <a:solidFill>
                  <a:srgbClr val="660066"/>
                </a:solidFill>
                <a:effectLst/>
              </a:rPr>
              <a:t>là</a:t>
            </a:r>
            <a:r>
              <a:rPr lang="en-US" sz="8000" b="0" dirty="0">
                <a:solidFill>
                  <a:srgbClr val="660066"/>
                </a:solidFill>
                <a:effectLst/>
              </a:rPr>
              <a:t> </a:t>
            </a:r>
            <a:r>
              <a:rPr lang="en-US" sz="8000" b="0" dirty="0" err="1">
                <a:solidFill>
                  <a:srgbClr val="660066"/>
                </a:solidFill>
                <a:effectLst/>
              </a:rPr>
              <a:t>Vua</a:t>
            </a:r>
            <a:r>
              <a:rPr lang="en-US" sz="8000" b="0" dirty="0">
                <a:solidFill>
                  <a:srgbClr val="660066"/>
                </a:solidFill>
                <a:effectLst/>
              </a:rPr>
              <a:t> </a:t>
            </a:r>
            <a:r>
              <a:rPr lang="en-US" sz="8000" b="0" dirty="0" err="1">
                <a:solidFill>
                  <a:srgbClr val="660066"/>
                </a:solidFill>
                <a:effectLst/>
              </a:rPr>
              <a:t>hiển</a:t>
            </a:r>
            <a:r>
              <a:rPr lang="en-US" sz="8000" b="0" dirty="0">
                <a:solidFill>
                  <a:srgbClr val="660066"/>
                </a:solidFill>
                <a:effectLst/>
              </a:rPr>
              <a:t> </a:t>
            </a:r>
            <a:r>
              <a:rPr lang="en-US" sz="8000" b="0" dirty="0" err="1">
                <a:solidFill>
                  <a:srgbClr val="660066"/>
                </a:solidFill>
                <a:effectLst/>
              </a:rPr>
              <a:t>trị</a:t>
            </a:r>
            <a:r>
              <a:rPr lang="en-US" sz="8000" b="0" dirty="0">
                <a:solidFill>
                  <a:srgbClr val="660066"/>
                </a:solidFill>
                <a:effectLst/>
              </a:rPr>
              <a:t>, </a:t>
            </a:r>
            <a:r>
              <a:rPr lang="en-US" sz="8000" b="0" dirty="0" err="1">
                <a:solidFill>
                  <a:srgbClr val="660066"/>
                </a:solidFill>
                <a:effectLst/>
              </a:rPr>
              <a:t>là</a:t>
            </a:r>
            <a:r>
              <a:rPr lang="en-US" sz="8000" b="0" dirty="0">
                <a:solidFill>
                  <a:srgbClr val="660066"/>
                </a:solidFill>
                <a:effectLst/>
              </a:rPr>
              <a:t> </a:t>
            </a:r>
            <a:r>
              <a:rPr lang="en-US" sz="8000" b="0" dirty="0" err="1">
                <a:solidFill>
                  <a:srgbClr val="660066"/>
                </a:solidFill>
                <a:effectLst/>
              </a:rPr>
              <a:t>Đấng</a:t>
            </a:r>
            <a:r>
              <a:rPr lang="en-US" sz="8000" b="0" dirty="0">
                <a:solidFill>
                  <a:srgbClr val="660066"/>
                </a:solidFill>
                <a:effectLst/>
              </a:rPr>
              <a:t> </a:t>
            </a:r>
            <a:r>
              <a:rPr lang="en-US" sz="8000" b="0" dirty="0" err="1">
                <a:solidFill>
                  <a:srgbClr val="660066"/>
                </a:solidFill>
                <a:effectLst/>
              </a:rPr>
              <a:t>Tối</a:t>
            </a:r>
            <a:r>
              <a:rPr lang="en-US" sz="8000" b="0" dirty="0">
                <a:solidFill>
                  <a:srgbClr val="660066"/>
                </a:solidFill>
                <a:effectLst/>
              </a:rPr>
              <a:t> Cao </a:t>
            </a:r>
            <a:r>
              <a:rPr lang="en-US" sz="8000" b="0" dirty="0" err="1">
                <a:solidFill>
                  <a:srgbClr val="660066"/>
                </a:solidFill>
                <a:effectLst/>
              </a:rPr>
              <a:t>trên</a:t>
            </a:r>
            <a:r>
              <a:rPr lang="en-US" sz="8000" b="0" dirty="0">
                <a:solidFill>
                  <a:srgbClr val="660066"/>
                </a:solidFill>
                <a:effectLst/>
              </a:rPr>
              <a:t> </a:t>
            </a:r>
            <a:r>
              <a:rPr lang="en-US" sz="8000" b="0" dirty="0" err="1">
                <a:solidFill>
                  <a:srgbClr val="660066"/>
                </a:solidFill>
                <a:effectLst/>
              </a:rPr>
              <a:t>khắp</a:t>
            </a:r>
            <a:r>
              <a:rPr lang="en-US" sz="8000" b="0" dirty="0">
                <a:solidFill>
                  <a:srgbClr val="660066"/>
                </a:solidFill>
                <a:effectLst/>
              </a:rPr>
              <a:t> </a:t>
            </a:r>
            <a:r>
              <a:rPr lang="en-US" sz="8000" b="0" dirty="0" err="1">
                <a:solidFill>
                  <a:srgbClr val="660066"/>
                </a:solidFill>
                <a:effectLst/>
              </a:rPr>
              <a:t>địa</a:t>
            </a:r>
            <a:r>
              <a:rPr lang="en-US" sz="8000" b="0" dirty="0">
                <a:solidFill>
                  <a:srgbClr val="660066"/>
                </a:solidFill>
                <a:effectLst/>
              </a:rPr>
              <a:t> </a:t>
            </a:r>
            <a:r>
              <a:rPr lang="en-US" sz="8000" b="0" dirty="0" err="1">
                <a:solidFill>
                  <a:srgbClr val="660066"/>
                </a:solidFill>
                <a:effectLst/>
              </a:rPr>
              <a:t>cầu</a:t>
            </a:r>
            <a:r>
              <a:rPr lang="en-US" sz="8000" b="0" dirty="0">
                <a:solidFill>
                  <a:srgbClr val="660066"/>
                </a:solidFill>
                <a:effectLst/>
              </a:rPr>
              <a:t>.</a:t>
            </a:r>
            <a:endParaRPr lang="vi-VN" sz="6000" b="0" dirty="0">
              <a:solidFill>
                <a:srgbClr val="660066"/>
              </a:solidFill>
              <a:effectLst/>
            </a:endParaRPr>
          </a:p>
        </p:txBody>
      </p:sp>
    </p:spTree>
    <p:extLst>
      <p:ext uri="{BB962C8B-B14F-4D97-AF65-F5344CB8AC3E}">
        <p14:creationId xmlns:p14="http://schemas.microsoft.com/office/powerpoint/2010/main" val="132564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0000"/>
                </a:solidFill>
                <a:effectLst/>
              </a:rPr>
              <a:t>Tk2:</a:t>
            </a:r>
            <a:r>
              <a:rPr lang="en-US" sz="5400" b="0" dirty="0">
                <a:solidFill>
                  <a:srgbClr val="660066"/>
                </a:solidFill>
                <a:effectLst/>
              </a:rPr>
              <a:t> </a:t>
            </a:r>
            <a:r>
              <a:rPr lang="vi-VN" sz="5400" b="0" dirty="0">
                <a:solidFill>
                  <a:srgbClr val="660066"/>
                </a:solidFill>
                <a:effectLst/>
              </a:rPr>
              <a:t>Núi vội tan giống sáp trước nhan Ngài, là hoàng thượng dương gian.  Công minh Chúa vang cung trời. Muôn dân ngắm nhìn tận tường ánh Thiên Nhan. </a:t>
            </a:r>
            <a:endParaRPr lang="en-US" sz="5400" b="0" dirty="0">
              <a:solidFill>
                <a:srgbClr val="660066"/>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660066"/>
                </a:solidFill>
                <a:effectLst/>
              </a:rPr>
              <a:t/>
            </a:r>
            <a:br>
              <a:rPr lang="en-US" sz="6000" b="0" dirty="0">
                <a:solidFill>
                  <a:srgbClr val="660066"/>
                </a:solidFill>
                <a:effectLst/>
              </a:rPr>
            </a:br>
            <a:r>
              <a:rPr lang="en-US" sz="6000" b="0" dirty="0">
                <a:solidFill>
                  <a:srgbClr val="FF0000"/>
                </a:solidFill>
                <a:effectLst/>
              </a:rPr>
              <a:t>Ca </a:t>
            </a:r>
            <a:r>
              <a:rPr lang="en-US" sz="6000" b="0" dirty="0" err="1">
                <a:solidFill>
                  <a:srgbClr val="FF0000"/>
                </a:solidFill>
                <a:effectLst/>
              </a:rPr>
              <a:t>Nhập</a:t>
            </a:r>
            <a:r>
              <a:rPr lang="en-US" sz="6000" b="0" dirty="0">
                <a:solidFill>
                  <a:srgbClr val="FF0000"/>
                </a:solidFill>
                <a:effectLst/>
              </a:rPr>
              <a:t> </a:t>
            </a:r>
            <a:r>
              <a:rPr lang="en-US" sz="6000" b="0" dirty="0" err="1">
                <a:solidFill>
                  <a:srgbClr val="FF0000"/>
                </a:solidFill>
                <a:effectLst/>
              </a:rPr>
              <a:t>Lễ</a:t>
            </a:r>
            <a:r>
              <a:rPr lang="en-US" sz="6000" b="0" dirty="0">
                <a:solidFill>
                  <a:srgbClr val="FF0000"/>
                </a:solidFill>
                <a:effectLst/>
              </a:rPr>
              <a:t/>
            </a:r>
            <a:br>
              <a:rPr lang="en-US" sz="6000" b="0" dirty="0">
                <a:solidFill>
                  <a:srgbClr val="FF0000"/>
                </a:solidFill>
                <a:effectLst/>
              </a:rPr>
            </a:br>
            <a:r>
              <a:rPr lang="en-US" sz="6700" b="0" dirty="0" err="1" smtClean="0">
                <a:solidFill>
                  <a:srgbClr val="FF0000"/>
                </a:solidFill>
                <a:effectLst/>
              </a:rPr>
              <a:t>Từ</a:t>
            </a:r>
            <a:r>
              <a:rPr lang="en-US" sz="6700" b="0" dirty="0" smtClean="0">
                <a:solidFill>
                  <a:srgbClr val="FF0000"/>
                </a:solidFill>
                <a:effectLst/>
              </a:rPr>
              <a:t> </a:t>
            </a:r>
            <a:r>
              <a:rPr lang="en-US" sz="6700" b="0" dirty="0" err="1" smtClean="0">
                <a:solidFill>
                  <a:srgbClr val="FF0000"/>
                </a:solidFill>
                <a:effectLst/>
              </a:rPr>
              <a:t>trong</a:t>
            </a:r>
            <a:r>
              <a:rPr lang="en-US" sz="6700" b="0" dirty="0" smtClean="0">
                <a:solidFill>
                  <a:srgbClr val="FF0000"/>
                </a:solidFill>
                <a:effectLst/>
              </a:rPr>
              <a:t> </a:t>
            </a:r>
            <a:r>
              <a:rPr lang="en-US" sz="6700" b="0" dirty="0" err="1" smtClean="0">
                <a:solidFill>
                  <a:srgbClr val="FF0000"/>
                </a:solidFill>
                <a:effectLst/>
              </a:rPr>
              <a:t>đám</a:t>
            </a:r>
            <a:r>
              <a:rPr lang="en-US" sz="6700" b="0" dirty="0" smtClean="0">
                <a:solidFill>
                  <a:srgbClr val="FF0000"/>
                </a:solidFill>
                <a:effectLst/>
              </a:rPr>
              <a:t> </a:t>
            </a:r>
            <a:r>
              <a:rPr lang="en-US" sz="6700" b="0" dirty="0" err="1" smtClean="0">
                <a:solidFill>
                  <a:srgbClr val="FF0000"/>
                </a:solidFill>
                <a:effectLst/>
              </a:rPr>
              <a:t>mây</a:t>
            </a:r>
            <a:r>
              <a:rPr lang="en-US" sz="6700" b="0" dirty="0">
                <a:solidFill>
                  <a:srgbClr val="FF0000"/>
                </a:solidFill>
                <a:effectLst/>
              </a:rPr>
              <a:t/>
            </a:r>
            <a:br>
              <a:rPr lang="en-US" sz="6700" b="0" dirty="0">
                <a:solidFill>
                  <a:srgbClr val="FF0000"/>
                </a:solidFill>
                <a:effectLst/>
              </a:rPr>
            </a:br>
            <a:r>
              <a:rPr lang="en-US" sz="5400" b="0" i="1" dirty="0" smtClean="0">
                <a:solidFill>
                  <a:srgbClr val="660066"/>
                </a:solidFill>
                <a:effectLst/>
              </a:rPr>
              <a:t>Lm. </a:t>
            </a:r>
            <a:r>
              <a:rPr lang="en-US" sz="5400" b="0" i="1" dirty="0" err="1" smtClean="0">
                <a:solidFill>
                  <a:srgbClr val="660066"/>
                </a:solidFill>
                <a:effectLst/>
              </a:rPr>
              <a:t>Mi</a:t>
            </a:r>
            <a:r>
              <a:rPr lang="en-US" sz="5400" b="0" i="1" dirty="0" smtClean="0">
                <a:solidFill>
                  <a:srgbClr val="660066"/>
                </a:solidFill>
                <a:effectLst/>
              </a:rPr>
              <a:t> </a:t>
            </a:r>
            <a:r>
              <a:rPr lang="en-US" sz="5400" b="0" i="1" dirty="0" err="1" smtClean="0">
                <a:solidFill>
                  <a:srgbClr val="660066"/>
                </a:solidFill>
                <a:effectLst/>
              </a:rPr>
              <a:t>Trầm</a:t>
            </a:r>
            <a:r>
              <a:rPr lang="en-US" sz="6000" b="0" dirty="0">
                <a:solidFill>
                  <a:srgbClr val="660066"/>
                </a:solidFill>
                <a:effectLst/>
              </a:rPr>
              <a:t/>
            </a:r>
            <a:br>
              <a:rPr lang="en-US" sz="6000" b="0" dirty="0">
                <a:solidFill>
                  <a:srgbClr val="660066"/>
                </a:solidFill>
                <a:effectLst/>
              </a:rPr>
            </a:br>
            <a:r>
              <a:rPr lang="en-US" sz="6000" b="0" i="1" dirty="0">
                <a:solidFill>
                  <a:srgbClr val="660066"/>
                </a:solidFill>
                <a:effectLst/>
              </a:rPr>
              <a:t/>
            </a:r>
            <a:br>
              <a:rPr lang="en-US" sz="6000" b="0" i="1" dirty="0">
                <a:solidFill>
                  <a:srgbClr val="660066"/>
                </a:solidFill>
                <a:effectLst/>
              </a:rPr>
            </a:br>
            <a:endParaRPr lang="en-US" sz="6000" b="0" i="1" dirty="0">
              <a:solidFill>
                <a:srgbClr val="660066"/>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0000"/>
                </a:solidFill>
                <a:effectLst/>
              </a:rPr>
              <a:t>Đk</a:t>
            </a:r>
            <a:r>
              <a:rPr lang="en-US" sz="8000" b="0" u="sng" dirty="0">
                <a:solidFill>
                  <a:srgbClr val="FF0000"/>
                </a:solidFill>
                <a:effectLst/>
              </a:rPr>
              <a:t>:</a:t>
            </a:r>
            <a:r>
              <a:rPr lang="en-US" sz="8000" b="0" dirty="0">
                <a:solidFill>
                  <a:srgbClr val="660066"/>
                </a:solidFill>
                <a:effectLst/>
              </a:rPr>
              <a:t> </a:t>
            </a:r>
            <a:r>
              <a:rPr lang="en-US" sz="8000" b="0" dirty="0" err="1">
                <a:solidFill>
                  <a:srgbClr val="660066"/>
                </a:solidFill>
                <a:effectLst/>
              </a:rPr>
              <a:t>Chúa</a:t>
            </a:r>
            <a:r>
              <a:rPr lang="en-US" sz="8000" b="0" dirty="0">
                <a:solidFill>
                  <a:srgbClr val="660066"/>
                </a:solidFill>
                <a:effectLst/>
              </a:rPr>
              <a:t> </a:t>
            </a:r>
            <a:r>
              <a:rPr lang="en-US" sz="8000" b="0" dirty="0" err="1">
                <a:solidFill>
                  <a:srgbClr val="660066"/>
                </a:solidFill>
                <a:effectLst/>
              </a:rPr>
              <a:t>là</a:t>
            </a:r>
            <a:r>
              <a:rPr lang="en-US" sz="8000" b="0" dirty="0">
                <a:solidFill>
                  <a:srgbClr val="660066"/>
                </a:solidFill>
                <a:effectLst/>
              </a:rPr>
              <a:t> </a:t>
            </a:r>
            <a:r>
              <a:rPr lang="en-US" sz="8000" b="0" dirty="0" err="1">
                <a:solidFill>
                  <a:srgbClr val="660066"/>
                </a:solidFill>
                <a:effectLst/>
              </a:rPr>
              <a:t>Vua</a:t>
            </a:r>
            <a:r>
              <a:rPr lang="en-US" sz="8000" b="0" dirty="0">
                <a:solidFill>
                  <a:srgbClr val="660066"/>
                </a:solidFill>
                <a:effectLst/>
              </a:rPr>
              <a:t> </a:t>
            </a:r>
            <a:r>
              <a:rPr lang="en-US" sz="8000" b="0" dirty="0" err="1">
                <a:solidFill>
                  <a:srgbClr val="660066"/>
                </a:solidFill>
                <a:effectLst/>
              </a:rPr>
              <a:t>hiển</a:t>
            </a:r>
            <a:r>
              <a:rPr lang="en-US" sz="8000" b="0" dirty="0">
                <a:solidFill>
                  <a:srgbClr val="660066"/>
                </a:solidFill>
                <a:effectLst/>
              </a:rPr>
              <a:t> </a:t>
            </a:r>
            <a:r>
              <a:rPr lang="en-US" sz="8000" b="0" dirty="0" err="1">
                <a:solidFill>
                  <a:srgbClr val="660066"/>
                </a:solidFill>
                <a:effectLst/>
              </a:rPr>
              <a:t>trị</a:t>
            </a:r>
            <a:r>
              <a:rPr lang="en-US" sz="8000" b="0" dirty="0">
                <a:solidFill>
                  <a:srgbClr val="660066"/>
                </a:solidFill>
                <a:effectLst/>
              </a:rPr>
              <a:t>, </a:t>
            </a:r>
            <a:r>
              <a:rPr lang="en-US" sz="8000" b="0" dirty="0" err="1">
                <a:solidFill>
                  <a:srgbClr val="660066"/>
                </a:solidFill>
                <a:effectLst/>
              </a:rPr>
              <a:t>là</a:t>
            </a:r>
            <a:r>
              <a:rPr lang="en-US" sz="8000" b="0" dirty="0">
                <a:solidFill>
                  <a:srgbClr val="660066"/>
                </a:solidFill>
                <a:effectLst/>
              </a:rPr>
              <a:t> </a:t>
            </a:r>
            <a:r>
              <a:rPr lang="en-US" sz="8000" b="0" dirty="0" err="1">
                <a:solidFill>
                  <a:srgbClr val="660066"/>
                </a:solidFill>
                <a:effectLst/>
              </a:rPr>
              <a:t>Đấng</a:t>
            </a:r>
            <a:r>
              <a:rPr lang="en-US" sz="8000" b="0" dirty="0">
                <a:solidFill>
                  <a:srgbClr val="660066"/>
                </a:solidFill>
                <a:effectLst/>
              </a:rPr>
              <a:t> </a:t>
            </a:r>
            <a:r>
              <a:rPr lang="en-US" sz="8000" b="0" dirty="0" err="1">
                <a:solidFill>
                  <a:srgbClr val="660066"/>
                </a:solidFill>
                <a:effectLst/>
              </a:rPr>
              <a:t>Tối</a:t>
            </a:r>
            <a:r>
              <a:rPr lang="en-US" sz="8000" b="0" dirty="0">
                <a:solidFill>
                  <a:srgbClr val="660066"/>
                </a:solidFill>
                <a:effectLst/>
              </a:rPr>
              <a:t> Cao </a:t>
            </a:r>
            <a:r>
              <a:rPr lang="en-US" sz="8000" b="0" dirty="0" err="1">
                <a:solidFill>
                  <a:srgbClr val="660066"/>
                </a:solidFill>
                <a:effectLst/>
              </a:rPr>
              <a:t>trên</a:t>
            </a:r>
            <a:r>
              <a:rPr lang="en-US" sz="8000" b="0" dirty="0">
                <a:solidFill>
                  <a:srgbClr val="660066"/>
                </a:solidFill>
                <a:effectLst/>
              </a:rPr>
              <a:t> </a:t>
            </a:r>
            <a:r>
              <a:rPr lang="en-US" sz="8000" b="0" dirty="0" err="1">
                <a:solidFill>
                  <a:srgbClr val="660066"/>
                </a:solidFill>
                <a:effectLst/>
              </a:rPr>
              <a:t>khắp</a:t>
            </a:r>
            <a:r>
              <a:rPr lang="en-US" sz="8000" b="0" dirty="0">
                <a:solidFill>
                  <a:srgbClr val="660066"/>
                </a:solidFill>
                <a:effectLst/>
              </a:rPr>
              <a:t> </a:t>
            </a:r>
            <a:r>
              <a:rPr lang="en-US" sz="8000" b="0" dirty="0" err="1">
                <a:solidFill>
                  <a:srgbClr val="660066"/>
                </a:solidFill>
                <a:effectLst/>
              </a:rPr>
              <a:t>địa</a:t>
            </a:r>
            <a:r>
              <a:rPr lang="en-US" sz="8000" b="0" dirty="0">
                <a:solidFill>
                  <a:srgbClr val="660066"/>
                </a:solidFill>
                <a:effectLst/>
              </a:rPr>
              <a:t> </a:t>
            </a:r>
            <a:r>
              <a:rPr lang="en-US" sz="8000" b="0" dirty="0" err="1">
                <a:solidFill>
                  <a:srgbClr val="660066"/>
                </a:solidFill>
                <a:effectLst/>
              </a:rPr>
              <a:t>cầu</a:t>
            </a:r>
            <a:r>
              <a:rPr lang="en-US" sz="8000" b="0" dirty="0">
                <a:solidFill>
                  <a:srgbClr val="660066"/>
                </a:solidFill>
                <a:effectLst/>
              </a:rPr>
              <a:t>.</a:t>
            </a:r>
            <a:endParaRPr lang="vi-VN" sz="6000" b="0" dirty="0">
              <a:solidFill>
                <a:srgbClr val="660066"/>
              </a:solidFill>
              <a:effectLst/>
            </a:endParaRPr>
          </a:p>
        </p:txBody>
      </p:sp>
    </p:spTree>
    <p:extLst>
      <p:ext uri="{BB962C8B-B14F-4D97-AF65-F5344CB8AC3E}">
        <p14:creationId xmlns:p14="http://schemas.microsoft.com/office/powerpoint/2010/main" val="1017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FF0000"/>
                </a:solidFill>
                <a:effectLst/>
              </a:rPr>
              <a:t>Tk3:</a:t>
            </a:r>
            <a:r>
              <a:rPr lang="en-US" sz="5800" b="0" dirty="0">
                <a:solidFill>
                  <a:srgbClr val="660066"/>
                </a:solidFill>
                <a:effectLst/>
              </a:rPr>
              <a:t> </a:t>
            </a:r>
            <a:r>
              <a:rPr lang="vi-VN" sz="5800" b="0" dirty="0">
                <a:solidFill>
                  <a:srgbClr val="660066"/>
                </a:solidFill>
                <a:effectLst/>
              </a:rPr>
              <a:t>Chính vì đây: Chúa rất đỗi cao trọng, và vượt trổi nơi nơi.  Muôn tâu Chúa, ôi siêu việt. Trên muôn thánh thần và toàn cõi thế gian. </a:t>
            </a:r>
          </a:p>
        </p:txBody>
      </p:sp>
    </p:spTree>
    <p:extLst>
      <p:ext uri="{BB962C8B-B14F-4D97-AF65-F5344CB8AC3E}">
        <p14:creationId xmlns:p14="http://schemas.microsoft.com/office/powerpoint/2010/main" val="10975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0000"/>
                </a:solidFill>
                <a:effectLst/>
              </a:rPr>
              <a:t>Đk</a:t>
            </a:r>
            <a:r>
              <a:rPr lang="en-US" sz="8000" b="0" u="sng" dirty="0">
                <a:solidFill>
                  <a:srgbClr val="FF0000"/>
                </a:solidFill>
                <a:effectLst/>
              </a:rPr>
              <a:t>:</a:t>
            </a:r>
            <a:r>
              <a:rPr lang="en-US" sz="8000" b="0" dirty="0">
                <a:solidFill>
                  <a:srgbClr val="660066"/>
                </a:solidFill>
                <a:effectLst/>
              </a:rPr>
              <a:t> </a:t>
            </a:r>
            <a:r>
              <a:rPr lang="en-US" sz="8000" b="0" dirty="0" err="1">
                <a:solidFill>
                  <a:srgbClr val="660066"/>
                </a:solidFill>
                <a:effectLst/>
              </a:rPr>
              <a:t>Chúa</a:t>
            </a:r>
            <a:r>
              <a:rPr lang="en-US" sz="8000" b="0" dirty="0">
                <a:solidFill>
                  <a:srgbClr val="660066"/>
                </a:solidFill>
                <a:effectLst/>
              </a:rPr>
              <a:t> </a:t>
            </a:r>
            <a:r>
              <a:rPr lang="en-US" sz="8000" b="0" dirty="0" err="1">
                <a:solidFill>
                  <a:srgbClr val="660066"/>
                </a:solidFill>
                <a:effectLst/>
              </a:rPr>
              <a:t>là</a:t>
            </a:r>
            <a:r>
              <a:rPr lang="en-US" sz="8000" b="0" dirty="0">
                <a:solidFill>
                  <a:srgbClr val="660066"/>
                </a:solidFill>
                <a:effectLst/>
              </a:rPr>
              <a:t> </a:t>
            </a:r>
            <a:r>
              <a:rPr lang="en-US" sz="8000" b="0" dirty="0" err="1">
                <a:solidFill>
                  <a:srgbClr val="660066"/>
                </a:solidFill>
                <a:effectLst/>
              </a:rPr>
              <a:t>Vua</a:t>
            </a:r>
            <a:r>
              <a:rPr lang="en-US" sz="8000" b="0" dirty="0">
                <a:solidFill>
                  <a:srgbClr val="660066"/>
                </a:solidFill>
                <a:effectLst/>
              </a:rPr>
              <a:t> </a:t>
            </a:r>
            <a:r>
              <a:rPr lang="en-US" sz="8000" b="0" dirty="0" err="1">
                <a:solidFill>
                  <a:srgbClr val="660066"/>
                </a:solidFill>
                <a:effectLst/>
              </a:rPr>
              <a:t>hiển</a:t>
            </a:r>
            <a:r>
              <a:rPr lang="en-US" sz="8000" b="0" dirty="0">
                <a:solidFill>
                  <a:srgbClr val="660066"/>
                </a:solidFill>
                <a:effectLst/>
              </a:rPr>
              <a:t> </a:t>
            </a:r>
            <a:r>
              <a:rPr lang="en-US" sz="8000" b="0" dirty="0" err="1">
                <a:solidFill>
                  <a:srgbClr val="660066"/>
                </a:solidFill>
                <a:effectLst/>
              </a:rPr>
              <a:t>trị</a:t>
            </a:r>
            <a:r>
              <a:rPr lang="en-US" sz="8000" b="0" dirty="0">
                <a:solidFill>
                  <a:srgbClr val="660066"/>
                </a:solidFill>
                <a:effectLst/>
              </a:rPr>
              <a:t>, </a:t>
            </a:r>
            <a:r>
              <a:rPr lang="en-US" sz="8000" b="0" dirty="0" err="1">
                <a:solidFill>
                  <a:srgbClr val="660066"/>
                </a:solidFill>
                <a:effectLst/>
              </a:rPr>
              <a:t>là</a:t>
            </a:r>
            <a:r>
              <a:rPr lang="en-US" sz="8000" b="0" dirty="0">
                <a:solidFill>
                  <a:srgbClr val="660066"/>
                </a:solidFill>
                <a:effectLst/>
              </a:rPr>
              <a:t> </a:t>
            </a:r>
            <a:r>
              <a:rPr lang="en-US" sz="8000" b="0" dirty="0" err="1">
                <a:solidFill>
                  <a:srgbClr val="660066"/>
                </a:solidFill>
                <a:effectLst/>
              </a:rPr>
              <a:t>Đấng</a:t>
            </a:r>
            <a:r>
              <a:rPr lang="en-US" sz="8000" b="0" dirty="0">
                <a:solidFill>
                  <a:srgbClr val="660066"/>
                </a:solidFill>
                <a:effectLst/>
              </a:rPr>
              <a:t> </a:t>
            </a:r>
            <a:r>
              <a:rPr lang="en-US" sz="8000" b="0" dirty="0" err="1">
                <a:solidFill>
                  <a:srgbClr val="660066"/>
                </a:solidFill>
                <a:effectLst/>
              </a:rPr>
              <a:t>Tối</a:t>
            </a:r>
            <a:r>
              <a:rPr lang="en-US" sz="8000" b="0" dirty="0">
                <a:solidFill>
                  <a:srgbClr val="660066"/>
                </a:solidFill>
                <a:effectLst/>
              </a:rPr>
              <a:t> Cao </a:t>
            </a:r>
            <a:r>
              <a:rPr lang="en-US" sz="8000" b="0" dirty="0" err="1">
                <a:solidFill>
                  <a:srgbClr val="660066"/>
                </a:solidFill>
                <a:effectLst/>
              </a:rPr>
              <a:t>trên</a:t>
            </a:r>
            <a:r>
              <a:rPr lang="en-US" sz="8000" b="0" dirty="0">
                <a:solidFill>
                  <a:srgbClr val="660066"/>
                </a:solidFill>
                <a:effectLst/>
              </a:rPr>
              <a:t> </a:t>
            </a:r>
            <a:r>
              <a:rPr lang="en-US" sz="8000" b="0" dirty="0" err="1">
                <a:solidFill>
                  <a:srgbClr val="660066"/>
                </a:solidFill>
                <a:effectLst/>
              </a:rPr>
              <a:t>khắp</a:t>
            </a:r>
            <a:r>
              <a:rPr lang="en-US" sz="8000" b="0" dirty="0">
                <a:solidFill>
                  <a:srgbClr val="660066"/>
                </a:solidFill>
                <a:effectLst/>
              </a:rPr>
              <a:t> </a:t>
            </a:r>
            <a:r>
              <a:rPr lang="en-US" sz="8000" b="0" dirty="0" err="1">
                <a:solidFill>
                  <a:srgbClr val="660066"/>
                </a:solidFill>
                <a:effectLst/>
              </a:rPr>
              <a:t>địa</a:t>
            </a:r>
            <a:r>
              <a:rPr lang="en-US" sz="8000" b="0" dirty="0">
                <a:solidFill>
                  <a:srgbClr val="660066"/>
                </a:solidFill>
                <a:effectLst/>
              </a:rPr>
              <a:t> </a:t>
            </a:r>
            <a:r>
              <a:rPr lang="en-US" sz="8000" b="0" dirty="0" err="1">
                <a:solidFill>
                  <a:srgbClr val="660066"/>
                </a:solidFill>
                <a:effectLst/>
              </a:rPr>
              <a:t>cầu</a:t>
            </a:r>
            <a:r>
              <a:rPr lang="en-US" sz="8000" b="0" dirty="0">
                <a:solidFill>
                  <a:srgbClr val="660066"/>
                </a:solidFill>
                <a:effectLst/>
              </a:rPr>
              <a:t>.</a:t>
            </a:r>
            <a:endParaRPr lang="vi-VN" sz="6000" b="0" dirty="0">
              <a:solidFill>
                <a:srgbClr val="660066"/>
              </a:solidFill>
              <a:effectLst/>
            </a:endParaRPr>
          </a:p>
        </p:txBody>
      </p:sp>
    </p:spTree>
    <p:extLst>
      <p:ext uri="{BB962C8B-B14F-4D97-AF65-F5344CB8AC3E}">
        <p14:creationId xmlns:p14="http://schemas.microsoft.com/office/powerpoint/2010/main" val="418984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616101"/>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Không một thọ tạo nào có thể tách</a:t>
            </a:r>
          </a:p>
          <a:p>
            <a:r>
              <a:rPr lang="en-US" sz="2800" smtClean="0">
                <a:solidFill>
                  <a:srgbClr val="FFFF00"/>
                </a:solidFill>
              </a:rPr>
              <a:t>Được chúng ta ra khỏi tình yêu của Thiên Chúa thể hiện nơi Đức Kitô</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extLst>
      <p:ext uri="{BB962C8B-B14F-4D97-AF65-F5344CB8AC3E}">
        <p14:creationId xmlns:p14="http://schemas.microsoft.com/office/powerpoint/2010/main" val="10918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rgbClr val="660066"/>
                </a:solidFill>
                <a:effectLst/>
              </a:rPr>
              <a:t>Đây là Con Ta yêu quí, làm vui thoả lòng Ta,  hãy lắng nghe lời Người. </a:t>
            </a:r>
            <a:endParaRPr lang="en-US" sz="8000" b="0" dirty="0">
              <a:solidFill>
                <a:srgbClr val="660066"/>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00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660066"/>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4D338-A187-5546-17E2-C7D7B1C154A1}"/>
              </a:ext>
            </a:extLst>
          </p:cNvPr>
          <p:cNvSpPr>
            <a:spLocks noGrp="1"/>
          </p:cNvSpPr>
          <p:nvPr>
            <p:ph type="title"/>
          </p:nvPr>
        </p:nvSpPr>
        <p:spPr>
          <a:xfrm>
            <a:off x="3276600" y="1581150"/>
            <a:ext cx="5638800" cy="1242289"/>
          </a:xfrm>
        </p:spPr>
        <p:txBody>
          <a:bodyPr>
            <a:noAutofit/>
          </a:bodyPr>
          <a:lstStyle/>
          <a:p>
            <a:pPr algn="ctr"/>
            <a:r>
              <a:rPr lang="en-US" sz="4800" b="0" dirty="0" err="1" smtClean="0">
                <a:solidFill>
                  <a:srgbClr val="FF0000"/>
                </a:solidFill>
                <a:effectLst/>
                <a:latin typeface="UTM American Sans" pitchFamily="18" charset="0"/>
              </a:rPr>
              <a:t>Lễ</a:t>
            </a:r>
            <a:r>
              <a:rPr lang="en-US" sz="4800" b="0" dirty="0" smtClean="0">
                <a:solidFill>
                  <a:srgbClr val="FF0000"/>
                </a:solidFill>
                <a:effectLst/>
                <a:latin typeface="UTM American Sans" pitchFamily="18" charset="0"/>
              </a:rPr>
              <a:t> </a:t>
            </a:r>
            <a:r>
              <a:rPr lang="en-US" sz="4800" b="0" dirty="0" err="1" smtClean="0">
                <a:solidFill>
                  <a:srgbClr val="FF0000"/>
                </a:solidFill>
                <a:effectLst/>
                <a:latin typeface="UTM American Sans" pitchFamily="18" charset="0"/>
              </a:rPr>
              <a:t>Giỗ</a:t>
            </a:r>
            <a:r>
              <a:rPr lang="en-US" sz="4800" b="0" dirty="0" smtClean="0">
                <a:solidFill>
                  <a:srgbClr val="FF0000"/>
                </a:solidFill>
                <a:effectLst/>
                <a:latin typeface="UTM American Sans" pitchFamily="18" charset="0"/>
              </a:rPr>
              <a:t> </a:t>
            </a:r>
            <a:r>
              <a:rPr lang="en-US" sz="4800" b="0" dirty="0" err="1" smtClean="0">
                <a:solidFill>
                  <a:srgbClr val="FF0000"/>
                </a:solidFill>
                <a:effectLst/>
                <a:latin typeface="UTM American Sans" pitchFamily="18" charset="0"/>
              </a:rPr>
              <a:t>Mãn</a:t>
            </a:r>
            <a:r>
              <a:rPr lang="en-US" sz="4800" b="0" dirty="0" smtClean="0">
                <a:solidFill>
                  <a:srgbClr val="FF0000"/>
                </a:solidFill>
                <a:effectLst/>
                <a:latin typeface="UTM American Sans" pitchFamily="18" charset="0"/>
              </a:rPr>
              <a:t> Tang</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4800" b="0" dirty="0" err="1" smtClean="0">
                <a:solidFill>
                  <a:srgbClr val="660066"/>
                </a:solidFill>
                <a:effectLst/>
                <a:latin typeface="UTM American Sans" pitchFamily="18" charset="0"/>
              </a:rPr>
              <a:t>Ông</a:t>
            </a:r>
            <a:r>
              <a:rPr lang="en-US" sz="4800" b="0" dirty="0" smtClean="0">
                <a:solidFill>
                  <a:srgbClr val="660066"/>
                </a:solidFill>
                <a:effectLst/>
                <a:latin typeface="UTM American Sans" pitchFamily="18" charset="0"/>
              </a:rPr>
              <a:t> </a:t>
            </a:r>
            <a:r>
              <a:rPr lang="en-US" sz="4800" dirty="0" err="1" smtClean="0">
                <a:solidFill>
                  <a:srgbClr val="660066"/>
                </a:solidFill>
                <a:latin typeface="UTM American Sans" pitchFamily="18" charset="0"/>
              </a:rPr>
              <a:t>Giuse</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4800" b="0" dirty="0" smtClean="0">
                <a:solidFill>
                  <a:srgbClr val="660066"/>
                </a:solidFill>
                <a:effectLst/>
                <a:latin typeface="UTM American Sans" pitchFamily="18" charset="0"/>
              </a:rPr>
              <a:t>NGUYỄN </a:t>
            </a:r>
            <a:r>
              <a:rPr lang="en-US" sz="4800" b="0" dirty="0" smtClean="0">
                <a:solidFill>
                  <a:srgbClr val="660066"/>
                </a:solidFill>
                <a:effectLst/>
                <a:latin typeface="UTM American Sans" pitchFamily="18" charset="0"/>
              </a:rPr>
              <a:t>VĂN NHI</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2800" b="0" dirty="0" smtClean="0">
                <a:solidFill>
                  <a:srgbClr val="FF0000"/>
                </a:solidFill>
                <a:effectLst/>
                <a:latin typeface="UTM American Sans" pitchFamily="18" charset="0"/>
              </a:rPr>
              <a:t>06 </a:t>
            </a:r>
            <a:r>
              <a:rPr lang="en-US" sz="2800" b="0" dirty="0" smtClean="0">
                <a:solidFill>
                  <a:srgbClr val="FF0000"/>
                </a:solidFill>
                <a:effectLst/>
                <a:latin typeface="UTM American Sans" pitchFamily="18" charset="0"/>
              </a:rPr>
              <a:t>– </a:t>
            </a:r>
            <a:r>
              <a:rPr lang="en-US" sz="2800" b="0" dirty="0" smtClean="0">
                <a:solidFill>
                  <a:srgbClr val="FF0000"/>
                </a:solidFill>
                <a:effectLst/>
                <a:latin typeface="UTM American Sans" pitchFamily="18" charset="0"/>
              </a:rPr>
              <a:t>08 </a:t>
            </a:r>
            <a:r>
              <a:rPr lang="en-US" sz="2800" b="0" dirty="0" smtClean="0">
                <a:solidFill>
                  <a:srgbClr val="FF0000"/>
                </a:solidFill>
                <a:effectLst/>
                <a:latin typeface="UTM American Sans" pitchFamily="18" charset="0"/>
              </a:rPr>
              <a:t>- 2023</a:t>
            </a:r>
            <a:endParaRPr lang="en-US" sz="2800" b="0" dirty="0">
              <a:solidFill>
                <a:srgbClr val="FF0000"/>
              </a:solidFill>
              <a:effectLst/>
              <a:latin typeface="UTM American Sans"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87483" cy="5143500"/>
          </a:xfrm>
          <a:prstGeom prst="rect">
            <a:avLst/>
          </a:prstGeom>
        </p:spPr>
      </p:pic>
    </p:spTree>
    <p:extLst>
      <p:ext uri="{BB962C8B-B14F-4D97-AF65-F5344CB8AC3E}">
        <p14:creationId xmlns:p14="http://schemas.microsoft.com/office/powerpoint/2010/main" val="3494977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174972" cy="5143500"/>
          </a:xfrm>
          <a:prstGeom prst="rect">
            <a:avLst/>
          </a:prstGeom>
        </p:spPr>
      </p:pic>
      <p:sp>
        <p:nvSpPr>
          <p:cNvPr id="4" name="TextBox 3"/>
          <p:cNvSpPr txBox="1"/>
          <p:nvPr/>
        </p:nvSpPr>
        <p:spPr>
          <a:xfrm>
            <a:off x="3863887" y="381786"/>
            <a:ext cx="4525598" cy="769441"/>
          </a:xfrm>
          <a:prstGeom prst="rect">
            <a:avLst/>
          </a:prstGeom>
          <a:noFill/>
        </p:spPr>
        <p:txBody>
          <a:bodyPr wrap="none" rtlCol="0">
            <a:spAutoFit/>
          </a:bodyPr>
          <a:lstStyle/>
          <a:p>
            <a:pPr defTabSz="685800"/>
            <a:r>
              <a:rPr lang="en-US" sz="4400" smtClean="0">
                <a:solidFill>
                  <a:srgbClr val="C00000"/>
                </a:solidFill>
                <a:latin typeface="UTM American Sans" pitchFamily="18" charset="0"/>
              </a:rPr>
              <a:t>PHÚT THINH LẶNG</a:t>
            </a:r>
            <a:endParaRPr lang="en-US" sz="4400">
              <a:solidFill>
                <a:srgbClr val="C00000"/>
              </a:solidFill>
              <a:latin typeface="UTM American Sans" pitchFamily="18" charset="0"/>
            </a:endParaRPr>
          </a:p>
        </p:txBody>
      </p:sp>
      <p:sp>
        <p:nvSpPr>
          <p:cNvPr id="5" name="TextBox 4"/>
          <p:cNvSpPr txBox="1"/>
          <p:nvPr/>
        </p:nvSpPr>
        <p:spPr>
          <a:xfrm>
            <a:off x="3691564" y="1282046"/>
            <a:ext cx="4870244" cy="1200329"/>
          </a:xfrm>
          <a:prstGeom prst="rect">
            <a:avLst/>
          </a:prstGeom>
          <a:noFill/>
        </p:spPr>
        <p:txBody>
          <a:bodyPr wrap="none" rtlCol="0">
            <a:spAutoFit/>
          </a:bodyPr>
          <a:lstStyle/>
          <a:p>
            <a:pPr algn="ctr" defTabSz="685800"/>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XIN CẦU CHO LINH HỒN</a:t>
            </a:r>
          </a:p>
          <a:p>
            <a:pPr algn="ctr" defTabSz="685800"/>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ÔNG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GIUSE</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endParaRPr>
          </a:p>
        </p:txBody>
      </p:sp>
    </p:spTree>
    <p:extLst>
      <p:ext uri="{BB962C8B-B14F-4D97-AF65-F5344CB8AC3E}">
        <p14:creationId xmlns:p14="http://schemas.microsoft.com/office/powerpoint/2010/main" val="1941055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660066"/>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66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FF0000"/>
                </a:solidFill>
                <a:effectLst/>
              </a:rPr>
              <a:t>T</a:t>
            </a:r>
            <a:r>
              <a:rPr lang="vi-VN" sz="5600" b="0" u="sng" dirty="0">
                <a:solidFill>
                  <a:srgbClr val="FF0000"/>
                </a:solidFill>
                <a:effectLst/>
              </a:rPr>
              <a:t>K</a:t>
            </a:r>
            <a:r>
              <a:rPr lang="en-US" sz="5600" b="0" u="sng" dirty="0">
                <a:solidFill>
                  <a:srgbClr val="FF0000"/>
                </a:solidFill>
                <a:effectLst/>
              </a:rPr>
              <a:t>1</a:t>
            </a:r>
            <a:r>
              <a:rPr lang="vi-VN" sz="5600" b="0" u="sng" dirty="0">
                <a:solidFill>
                  <a:srgbClr val="FF0000"/>
                </a:solidFill>
                <a:effectLst/>
              </a:rPr>
              <a:t>:</a:t>
            </a:r>
            <a:r>
              <a:rPr lang="vi-VN" sz="5600" b="0" dirty="0">
                <a:solidFill>
                  <a:srgbClr val="660066"/>
                </a:solidFill>
                <a:effectLst/>
              </a:rPr>
              <a:t> </a:t>
            </a:r>
            <a:r>
              <a:rPr lang="en-US" sz="6000" b="0" dirty="0" err="1" smtClean="0">
                <a:solidFill>
                  <a:srgbClr val="660066"/>
                </a:solidFill>
                <a:effectLst/>
              </a:rPr>
              <a:t>Từ</a:t>
            </a:r>
            <a:r>
              <a:rPr lang="en-US" sz="6000" b="0" dirty="0" smtClean="0">
                <a:solidFill>
                  <a:srgbClr val="660066"/>
                </a:solidFill>
                <a:effectLst/>
              </a:rPr>
              <a:t> </a:t>
            </a:r>
            <a:r>
              <a:rPr lang="en-US" sz="6000" b="0" dirty="0" err="1" smtClean="0">
                <a:solidFill>
                  <a:srgbClr val="660066"/>
                </a:solidFill>
                <a:effectLst/>
              </a:rPr>
              <a:t>trong</a:t>
            </a:r>
            <a:r>
              <a:rPr lang="en-US" sz="6000" b="0" dirty="0" smtClean="0">
                <a:solidFill>
                  <a:srgbClr val="660066"/>
                </a:solidFill>
                <a:effectLst/>
              </a:rPr>
              <a:t> </a:t>
            </a:r>
            <a:r>
              <a:rPr lang="en-US" sz="6000" b="0" dirty="0" err="1" smtClean="0">
                <a:solidFill>
                  <a:srgbClr val="660066"/>
                </a:solidFill>
                <a:effectLst/>
              </a:rPr>
              <a:t>đám</a:t>
            </a:r>
            <a:r>
              <a:rPr lang="en-US" sz="6000" b="0" dirty="0" smtClean="0">
                <a:solidFill>
                  <a:srgbClr val="660066"/>
                </a:solidFill>
                <a:effectLst/>
              </a:rPr>
              <a:t> </a:t>
            </a:r>
            <a:r>
              <a:rPr lang="en-US" sz="6000" b="0" dirty="0" err="1" smtClean="0">
                <a:solidFill>
                  <a:srgbClr val="660066"/>
                </a:solidFill>
                <a:effectLst/>
              </a:rPr>
              <a:t>mây</a:t>
            </a:r>
            <a:r>
              <a:rPr lang="en-US" sz="6000" b="0" dirty="0" smtClean="0">
                <a:solidFill>
                  <a:srgbClr val="660066"/>
                </a:solidFill>
                <a:effectLst/>
              </a:rPr>
              <a:t> </a:t>
            </a:r>
            <a:r>
              <a:rPr lang="en-US" sz="6000" b="0" dirty="0" err="1" smtClean="0">
                <a:solidFill>
                  <a:srgbClr val="660066"/>
                </a:solidFill>
                <a:effectLst/>
              </a:rPr>
              <a:t>sáng</a:t>
            </a:r>
            <a:r>
              <a:rPr lang="en-US" sz="6000" b="0" dirty="0" smtClean="0">
                <a:solidFill>
                  <a:srgbClr val="660066"/>
                </a:solidFill>
                <a:effectLst/>
              </a:rPr>
              <a:t> </a:t>
            </a:r>
            <a:r>
              <a:rPr lang="en-US" sz="6000" b="0" dirty="0" err="1" smtClean="0">
                <a:solidFill>
                  <a:srgbClr val="660066"/>
                </a:solidFill>
                <a:effectLst/>
              </a:rPr>
              <a:t>chói</a:t>
            </a:r>
            <a:r>
              <a:rPr lang="en-US" sz="6000" b="0" dirty="0" smtClean="0">
                <a:solidFill>
                  <a:srgbClr val="660066"/>
                </a:solidFill>
                <a:effectLst/>
              </a:rPr>
              <a:t> </a:t>
            </a:r>
            <a:r>
              <a:rPr lang="en-US" sz="6000" b="0" dirty="0" err="1" smtClean="0">
                <a:solidFill>
                  <a:srgbClr val="660066"/>
                </a:solidFill>
                <a:effectLst/>
              </a:rPr>
              <a:t>có</a:t>
            </a:r>
            <a:r>
              <a:rPr lang="en-US" sz="6000" b="0" dirty="0" smtClean="0">
                <a:solidFill>
                  <a:srgbClr val="660066"/>
                </a:solidFill>
                <a:effectLst/>
              </a:rPr>
              <a:t> </a:t>
            </a:r>
            <a:r>
              <a:rPr lang="en-US" sz="6000" b="0" dirty="0" err="1" smtClean="0">
                <a:solidFill>
                  <a:srgbClr val="660066"/>
                </a:solidFill>
                <a:effectLst/>
              </a:rPr>
              <a:t>tiếng</a:t>
            </a:r>
            <a:r>
              <a:rPr lang="en-US" sz="6000" b="0" dirty="0" smtClean="0">
                <a:solidFill>
                  <a:srgbClr val="660066"/>
                </a:solidFill>
                <a:effectLst/>
              </a:rPr>
              <a:t> </a:t>
            </a:r>
            <a:r>
              <a:rPr lang="en-US" sz="6000" b="0" dirty="0" err="1" smtClean="0">
                <a:solidFill>
                  <a:srgbClr val="660066"/>
                </a:solidFill>
                <a:effectLst/>
              </a:rPr>
              <a:t>Chúa</a:t>
            </a:r>
            <a:r>
              <a:rPr lang="en-US" sz="6000" b="0" dirty="0" smtClean="0">
                <a:solidFill>
                  <a:srgbClr val="660066"/>
                </a:solidFill>
                <a:effectLst/>
              </a:rPr>
              <a:t> Cha </a:t>
            </a:r>
            <a:r>
              <a:rPr lang="en-US" sz="6000" b="0" dirty="0" err="1" smtClean="0">
                <a:solidFill>
                  <a:srgbClr val="660066"/>
                </a:solidFill>
                <a:effectLst/>
              </a:rPr>
              <a:t>phán</a:t>
            </a:r>
            <a:r>
              <a:rPr lang="en-US" sz="6000" b="0" dirty="0" smtClean="0">
                <a:solidFill>
                  <a:srgbClr val="660066"/>
                </a:solidFill>
                <a:effectLst/>
              </a:rPr>
              <a:t> </a:t>
            </a:r>
            <a:r>
              <a:rPr lang="en-US" sz="6000" b="0" dirty="0" err="1" smtClean="0">
                <a:solidFill>
                  <a:srgbClr val="660066"/>
                </a:solidFill>
                <a:effectLst/>
              </a:rPr>
              <a:t>rằng</a:t>
            </a:r>
            <a:r>
              <a:rPr lang="en-US" sz="6000" b="0" dirty="0" smtClean="0">
                <a:solidFill>
                  <a:srgbClr val="660066"/>
                </a:solidFill>
                <a:effectLst/>
              </a:rPr>
              <a:t>: </a:t>
            </a:r>
            <a:r>
              <a:rPr lang="en-US" sz="6000" b="0" dirty="0" err="1" smtClean="0">
                <a:solidFill>
                  <a:srgbClr val="660066"/>
                </a:solidFill>
                <a:effectLst/>
              </a:rPr>
              <a:t>Đây</a:t>
            </a:r>
            <a:r>
              <a:rPr lang="en-US" sz="6000" b="0" dirty="0" smtClean="0">
                <a:solidFill>
                  <a:srgbClr val="660066"/>
                </a:solidFill>
                <a:effectLst/>
              </a:rPr>
              <a:t> </a:t>
            </a:r>
            <a:r>
              <a:rPr lang="en-US" sz="6000" b="0" dirty="0" err="1" smtClean="0">
                <a:solidFill>
                  <a:srgbClr val="660066"/>
                </a:solidFill>
                <a:effectLst/>
              </a:rPr>
              <a:t>là</a:t>
            </a:r>
            <a:r>
              <a:rPr lang="en-US" sz="6000" b="0" dirty="0" smtClean="0">
                <a:solidFill>
                  <a:srgbClr val="660066"/>
                </a:solidFill>
                <a:effectLst/>
              </a:rPr>
              <a:t> con Ta </a:t>
            </a:r>
            <a:r>
              <a:rPr lang="en-US" sz="6000" b="0" dirty="0" err="1" smtClean="0">
                <a:solidFill>
                  <a:srgbClr val="660066"/>
                </a:solidFill>
                <a:effectLst/>
              </a:rPr>
              <a:t>yêu</a:t>
            </a:r>
            <a:r>
              <a:rPr lang="en-US" sz="6000" b="0" dirty="0" smtClean="0">
                <a:solidFill>
                  <a:srgbClr val="660066"/>
                </a:solidFill>
                <a:effectLst/>
              </a:rPr>
              <a:t> </a:t>
            </a:r>
            <a:r>
              <a:rPr lang="en-US" sz="6000" b="0" dirty="0" err="1" smtClean="0">
                <a:solidFill>
                  <a:srgbClr val="660066"/>
                </a:solidFill>
                <a:effectLst/>
              </a:rPr>
              <a:t>dấu</a:t>
            </a:r>
            <a:r>
              <a:rPr lang="en-US" sz="6000" b="0" dirty="0" smtClean="0">
                <a:solidFill>
                  <a:srgbClr val="660066"/>
                </a:solidFill>
                <a:effectLst/>
              </a:rPr>
              <a:t> </a:t>
            </a:r>
            <a:r>
              <a:rPr lang="en-US" sz="6000" b="0" dirty="0" err="1" smtClean="0">
                <a:solidFill>
                  <a:srgbClr val="660066"/>
                </a:solidFill>
                <a:effectLst/>
              </a:rPr>
              <a:t>các</a:t>
            </a:r>
            <a:r>
              <a:rPr lang="en-US" sz="6000" b="0" dirty="0" smtClean="0">
                <a:solidFill>
                  <a:srgbClr val="660066"/>
                </a:solidFill>
                <a:effectLst/>
              </a:rPr>
              <a:t> </a:t>
            </a:r>
            <a:r>
              <a:rPr lang="en-US" sz="6000" b="0" dirty="0" err="1" smtClean="0">
                <a:solidFill>
                  <a:srgbClr val="660066"/>
                </a:solidFill>
                <a:effectLst/>
              </a:rPr>
              <a:t>ngươi</a:t>
            </a:r>
            <a:r>
              <a:rPr lang="en-US" sz="6000" b="0" dirty="0" smtClean="0">
                <a:solidFill>
                  <a:srgbClr val="660066"/>
                </a:solidFill>
                <a:effectLst/>
              </a:rPr>
              <a:t> </a:t>
            </a:r>
            <a:r>
              <a:rPr lang="en-US" sz="6000" b="0" dirty="0" err="1" smtClean="0">
                <a:solidFill>
                  <a:srgbClr val="660066"/>
                </a:solidFill>
                <a:effectLst/>
              </a:rPr>
              <a:t>hãy</a:t>
            </a:r>
            <a:r>
              <a:rPr lang="en-US" sz="6000" b="0" dirty="0" smtClean="0">
                <a:solidFill>
                  <a:srgbClr val="660066"/>
                </a:solidFill>
                <a:effectLst/>
              </a:rPr>
              <a:t> </a:t>
            </a:r>
            <a:r>
              <a:rPr lang="en-US" sz="6000" b="0" dirty="0" err="1" smtClean="0">
                <a:solidFill>
                  <a:srgbClr val="660066"/>
                </a:solidFill>
                <a:effectLst/>
              </a:rPr>
              <a:t>nghe</a:t>
            </a:r>
            <a:r>
              <a:rPr lang="en-US" sz="6000" b="0" dirty="0" smtClean="0">
                <a:solidFill>
                  <a:srgbClr val="660066"/>
                </a:solidFill>
                <a:effectLst/>
              </a:rPr>
              <a:t> </a:t>
            </a:r>
            <a:r>
              <a:rPr lang="en-US" sz="6000" b="0" dirty="0" err="1" smtClean="0">
                <a:solidFill>
                  <a:srgbClr val="660066"/>
                </a:solidFill>
                <a:effectLst/>
              </a:rPr>
              <a:t>Lời</a:t>
            </a:r>
            <a:r>
              <a:rPr lang="en-US" sz="6000" b="0" dirty="0" smtClean="0">
                <a:solidFill>
                  <a:srgbClr val="660066"/>
                </a:solidFill>
                <a:effectLst/>
              </a:rPr>
              <a:t> </a:t>
            </a:r>
            <a:r>
              <a:rPr lang="en-US" sz="6000" b="0" dirty="0" err="1" smtClean="0">
                <a:solidFill>
                  <a:srgbClr val="660066"/>
                </a:solidFill>
                <a:effectLst/>
              </a:rPr>
              <a:t>Người</a:t>
            </a:r>
            <a:r>
              <a:rPr lang="en-US" sz="6000" b="0" dirty="0" smtClean="0">
                <a:solidFill>
                  <a:srgbClr val="660066"/>
                </a:solidFill>
                <a:effectLst/>
              </a:rPr>
              <a:t>. </a:t>
            </a:r>
            <a:endParaRPr lang="vi-VN" sz="5600" b="0" dirty="0">
              <a:solidFill>
                <a:srgbClr val="660066"/>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660066"/>
                </a:solidFill>
                <a:effectLst/>
                <a:latin typeface="+mj-lt"/>
                <a:cs typeface="Times New Roman" pitchFamily="18" charset="0"/>
              </a:rPr>
              <a:t>Tôi</a:t>
            </a:r>
            <a:r>
              <a:rPr lang="en-US" sz="6600" b="0" dirty="0">
                <a:solidFill>
                  <a:srgbClr val="660066"/>
                </a:solidFill>
                <a:effectLst/>
                <a:latin typeface="+mj-lt"/>
                <a:cs typeface="Times New Roman" pitchFamily="18" charset="0"/>
              </a:rPr>
              <a:t> tin </a:t>
            </a:r>
            <a:r>
              <a:rPr lang="en-US" sz="6600" b="0" dirty="0" err="1">
                <a:solidFill>
                  <a:srgbClr val="660066"/>
                </a:solidFill>
                <a:effectLst/>
                <a:latin typeface="+mj-lt"/>
                <a:cs typeface="Times New Roman" pitchFamily="18" charset="0"/>
              </a:rPr>
              <a:t>kính</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một</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Chúa</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Giêsu</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Kitô</a:t>
            </a:r>
            <a:r>
              <a:rPr lang="en-US" sz="6600" b="0" dirty="0">
                <a:solidFill>
                  <a:srgbClr val="660066"/>
                </a:solidFill>
                <a:effectLst/>
                <a:latin typeface="+mj-lt"/>
                <a:cs typeface="Times New Roman" pitchFamily="18" charset="0"/>
              </a:rPr>
              <a:t>, Con </a:t>
            </a:r>
            <a:r>
              <a:rPr lang="en-US" sz="6600" b="0" dirty="0" err="1">
                <a:solidFill>
                  <a:srgbClr val="660066"/>
                </a:solidFill>
                <a:effectLst/>
                <a:latin typeface="+mj-lt"/>
                <a:cs typeface="Times New Roman" pitchFamily="18" charset="0"/>
              </a:rPr>
              <a:t>Một</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Thiên</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Chúa</a:t>
            </a:r>
            <a:r>
              <a:rPr lang="en-US" sz="6600" b="0" dirty="0">
                <a:solidFill>
                  <a:srgbClr val="660066"/>
                </a:solidFill>
                <a:effectLst/>
                <a:latin typeface="+mj-lt"/>
                <a:cs typeface="Times New Roman" pitchFamily="18" charset="0"/>
              </a:rPr>
              <a:t>, </a:t>
            </a:r>
            <a:r>
              <a:rPr lang="vi-VN" sz="6600" b="0" dirty="0">
                <a:solidFill>
                  <a:srgbClr val="660066"/>
                </a:solidFill>
                <a:effectLst/>
                <a:latin typeface="+mj-lt"/>
                <a:cs typeface="Times New Roman" pitchFamily="18" charset="0"/>
              </a:rPr>
              <a:t>Sinh bởi Đức Chúa Cha từ trước muôn đời. </a:t>
            </a:r>
            <a:endParaRPr lang="en-US" sz="6600" b="0" dirty="0">
              <a:solidFill>
                <a:srgbClr val="66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660066"/>
                </a:solidFill>
                <a:effectLst/>
                <a:latin typeface="+mj-lt"/>
                <a:cs typeface="Times New Roman" pitchFamily="18" charset="0"/>
              </a:rPr>
              <a:t>Người là Thiên Chúa bởi Thiên Chúa, Ánh Sáng bởi Ánh Sáng,</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Thiên</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Chúa</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thật</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bởi</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Thiên</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Chúa</a:t>
            </a:r>
            <a:r>
              <a:rPr lang="en-US" sz="6600" b="0" dirty="0">
                <a:solidFill>
                  <a:srgbClr val="660066"/>
                </a:solidFill>
                <a:effectLst/>
                <a:latin typeface="+mj-lt"/>
                <a:cs typeface="Times New Roman" pitchFamily="18" charset="0"/>
              </a:rPr>
              <a:t> </a:t>
            </a:r>
            <a:r>
              <a:rPr lang="en-US" sz="6600" b="0" dirty="0" err="1">
                <a:solidFill>
                  <a:srgbClr val="660066"/>
                </a:solidFill>
                <a:effectLst/>
                <a:latin typeface="+mj-lt"/>
                <a:cs typeface="Times New Roman" pitchFamily="18" charset="0"/>
              </a:rPr>
              <a:t>thật</a:t>
            </a:r>
            <a:r>
              <a:rPr lang="en-US" sz="6600" b="0" dirty="0">
                <a:solidFill>
                  <a:srgbClr val="66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660066"/>
                </a:solidFill>
                <a:effectLst/>
                <a:latin typeface="+mj-lt"/>
              </a:rPr>
              <a:t>được sinh ra mà không phải được tạo thành, đồng bản thể với Đức Chúa Cha: nhờ Người mà muôn vật được tạo thành. </a:t>
            </a:r>
            <a:endParaRPr lang="en-US" sz="6000" b="0" dirty="0">
              <a:solidFill>
                <a:srgbClr val="66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660066"/>
                </a:solidFill>
                <a:effectLst/>
                <a:latin typeface="+mj-lt"/>
              </a:rPr>
              <a:t>Vì loài người chúng ta và để cứu độ chúng ta,</a:t>
            </a:r>
            <a:r>
              <a:rPr lang="en-US" sz="7200" b="0" dirty="0">
                <a:solidFill>
                  <a:srgbClr val="660066"/>
                </a:solidFill>
                <a:effectLst/>
                <a:latin typeface="+mj-lt"/>
              </a:rPr>
              <a:t> </a:t>
            </a:r>
            <a:r>
              <a:rPr lang="vi-VN" sz="7200" b="0" dirty="0">
                <a:solidFill>
                  <a:srgbClr val="660066"/>
                </a:solidFill>
                <a:effectLst/>
                <a:latin typeface="+mj-lt"/>
                <a:cs typeface="Times New Roman" pitchFamily="18" charset="0"/>
              </a:rPr>
              <a:t>Người đã từ trời xuống thế. </a:t>
            </a:r>
            <a:endParaRPr lang="en-US" sz="7200" b="0" dirty="0">
              <a:solidFill>
                <a:srgbClr val="66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66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66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66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66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66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66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660066"/>
                </a:solidFill>
                <a:effectLst/>
                <a:latin typeface="+mj-lt"/>
              </a:rPr>
              <a:t>Người được phụng thờ và tôn vinh cùng với Đức Chúa Cha và Đức Chúa Con: Người đã dùng các tiên tri mà phán dạy. </a:t>
            </a:r>
            <a:endParaRPr lang="en-US" sz="6000" b="0" dirty="0">
              <a:solidFill>
                <a:srgbClr val="66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660066"/>
                </a:solidFill>
                <a:effectLst/>
                <a:latin typeface="+mj-lt"/>
              </a:rPr>
              <a:t>Tôi tin Hội Thánh duy nhất thánh thiện công giáo và tông truyền.</a:t>
            </a:r>
            <a:endParaRPr lang="en-US" sz="8000" b="0" dirty="0">
              <a:solidFill>
                <a:srgbClr val="66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0000"/>
                </a:solidFill>
                <a:effectLst/>
              </a:rPr>
              <a:t>Đk</a:t>
            </a:r>
            <a:r>
              <a:rPr lang="vi-VN" sz="4800" b="0" u="sng" dirty="0" smtClean="0">
                <a:solidFill>
                  <a:srgbClr val="FF0000"/>
                </a:solidFill>
                <a:effectLst/>
              </a:rPr>
              <a:t>:</a:t>
            </a:r>
            <a:r>
              <a:rPr lang="vi-VN" sz="4800" b="0" dirty="0" smtClean="0">
                <a:solidFill>
                  <a:srgbClr val="660066"/>
                </a:solidFill>
                <a:effectLst/>
              </a:rPr>
              <a:t> </a:t>
            </a:r>
            <a:r>
              <a:rPr lang="en-US" sz="5400" b="0" dirty="0" err="1" smtClean="0">
                <a:solidFill>
                  <a:srgbClr val="660066"/>
                </a:solidFill>
                <a:effectLst/>
              </a:rPr>
              <a:t>Lời</a:t>
            </a:r>
            <a:r>
              <a:rPr lang="en-US" sz="5400" b="0" dirty="0" smtClean="0">
                <a:solidFill>
                  <a:srgbClr val="660066"/>
                </a:solidFill>
                <a:effectLst/>
              </a:rPr>
              <a:t> </a:t>
            </a:r>
            <a:r>
              <a:rPr lang="en-US" sz="5400" b="0" dirty="0" err="1" smtClean="0">
                <a:solidFill>
                  <a:srgbClr val="660066"/>
                </a:solidFill>
                <a:effectLst/>
              </a:rPr>
              <a:t>Người</a:t>
            </a:r>
            <a:r>
              <a:rPr lang="en-US" sz="5400" b="0" dirty="0" smtClean="0">
                <a:solidFill>
                  <a:srgbClr val="660066"/>
                </a:solidFill>
                <a:effectLst/>
              </a:rPr>
              <a:t> </a:t>
            </a:r>
            <a:r>
              <a:rPr lang="en-US" sz="5400" b="0" dirty="0" err="1" smtClean="0">
                <a:solidFill>
                  <a:srgbClr val="660066"/>
                </a:solidFill>
                <a:effectLst/>
              </a:rPr>
              <a:t>là</a:t>
            </a:r>
            <a:r>
              <a:rPr lang="en-US" sz="5400" b="0" dirty="0" smtClean="0">
                <a:solidFill>
                  <a:srgbClr val="660066"/>
                </a:solidFill>
                <a:effectLst/>
              </a:rPr>
              <a:t> </a:t>
            </a:r>
            <a:r>
              <a:rPr lang="en-US" sz="5400" b="0" dirty="0" err="1" smtClean="0">
                <a:solidFill>
                  <a:srgbClr val="660066"/>
                </a:solidFill>
                <a:effectLst/>
              </a:rPr>
              <a:t>chân</a:t>
            </a:r>
            <a:r>
              <a:rPr lang="en-US" sz="5400" b="0" dirty="0" smtClean="0">
                <a:solidFill>
                  <a:srgbClr val="660066"/>
                </a:solidFill>
                <a:effectLst/>
              </a:rPr>
              <a:t> </a:t>
            </a:r>
            <a:r>
              <a:rPr lang="en-US" sz="5400" b="0" dirty="0" err="1" smtClean="0">
                <a:solidFill>
                  <a:srgbClr val="660066"/>
                </a:solidFill>
                <a:effectLst/>
              </a:rPr>
              <a:t>lý</a:t>
            </a:r>
            <a:r>
              <a:rPr lang="en-US" sz="5400" b="0" dirty="0" smtClean="0">
                <a:solidFill>
                  <a:srgbClr val="660066"/>
                </a:solidFill>
                <a:effectLst/>
              </a:rPr>
              <a:t> </a:t>
            </a:r>
            <a:r>
              <a:rPr lang="en-US" sz="5400" b="0" dirty="0" err="1" smtClean="0">
                <a:solidFill>
                  <a:srgbClr val="660066"/>
                </a:solidFill>
                <a:effectLst/>
              </a:rPr>
              <a:t>là</a:t>
            </a:r>
            <a:r>
              <a:rPr lang="en-US" sz="5400" b="0" dirty="0" smtClean="0">
                <a:solidFill>
                  <a:srgbClr val="660066"/>
                </a:solidFill>
                <a:effectLst/>
              </a:rPr>
              <a:t> </a:t>
            </a:r>
            <a:r>
              <a:rPr lang="en-US" sz="5400" b="0" dirty="0" err="1" smtClean="0">
                <a:solidFill>
                  <a:srgbClr val="660066"/>
                </a:solidFill>
                <a:effectLst/>
              </a:rPr>
              <a:t>ánh</a:t>
            </a:r>
            <a:r>
              <a:rPr lang="en-US" sz="5400" b="0" dirty="0" smtClean="0">
                <a:solidFill>
                  <a:srgbClr val="660066"/>
                </a:solidFill>
                <a:effectLst/>
              </a:rPr>
              <a:t> </a:t>
            </a:r>
            <a:r>
              <a:rPr lang="en-US" sz="5400" b="0" dirty="0" err="1" smtClean="0">
                <a:solidFill>
                  <a:srgbClr val="660066"/>
                </a:solidFill>
                <a:effectLst/>
              </a:rPr>
              <a:t>sáng</a:t>
            </a:r>
            <a:r>
              <a:rPr lang="en-US" sz="5400" b="0" dirty="0" smtClean="0">
                <a:solidFill>
                  <a:srgbClr val="660066"/>
                </a:solidFill>
                <a:effectLst/>
              </a:rPr>
              <a:t> </a:t>
            </a:r>
            <a:r>
              <a:rPr lang="en-US" sz="5400" b="0" dirty="0" err="1" smtClean="0">
                <a:solidFill>
                  <a:srgbClr val="660066"/>
                </a:solidFill>
                <a:effectLst/>
              </a:rPr>
              <a:t>dẫn</a:t>
            </a:r>
            <a:r>
              <a:rPr lang="en-US" sz="5400" b="0" dirty="0" smtClean="0">
                <a:solidFill>
                  <a:srgbClr val="660066"/>
                </a:solidFill>
                <a:effectLst/>
              </a:rPr>
              <a:t> </a:t>
            </a:r>
            <a:r>
              <a:rPr lang="en-US" sz="5400" b="0" dirty="0" err="1" smtClean="0">
                <a:solidFill>
                  <a:srgbClr val="660066"/>
                </a:solidFill>
                <a:effectLst/>
              </a:rPr>
              <a:t>đưa</a:t>
            </a:r>
            <a:r>
              <a:rPr lang="en-US" sz="5400" b="0" dirty="0" smtClean="0">
                <a:solidFill>
                  <a:srgbClr val="660066"/>
                </a:solidFill>
                <a:effectLst/>
              </a:rPr>
              <a:t> con </a:t>
            </a:r>
            <a:r>
              <a:rPr lang="en-US" sz="5400" b="0" dirty="0" err="1" smtClean="0">
                <a:solidFill>
                  <a:srgbClr val="660066"/>
                </a:solidFill>
                <a:effectLst/>
              </a:rPr>
              <a:t>người</a:t>
            </a:r>
            <a:r>
              <a:rPr lang="en-US" sz="5400" b="0" dirty="0" smtClean="0">
                <a:solidFill>
                  <a:srgbClr val="660066"/>
                </a:solidFill>
                <a:effectLst/>
              </a:rPr>
              <a:t>. </a:t>
            </a:r>
            <a:r>
              <a:rPr lang="en-US" sz="5400" b="0" dirty="0" err="1" smtClean="0">
                <a:solidFill>
                  <a:srgbClr val="660066"/>
                </a:solidFill>
                <a:effectLst/>
              </a:rPr>
              <a:t>Cất</a:t>
            </a:r>
            <a:r>
              <a:rPr lang="en-US" sz="5400" b="0" dirty="0" smtClean="0">
                <a:solidFill>
                  <a:srgbClr val="660066"/>
                </a:solidFill>
                <a:effectLst/>
              </a:rPr>
              <a:t> </a:t>
            </a:r>
            <a:r>
              <a:rPr lang="en-US" sz="5400" b="0" dirty="0" err="1" smtClean="0">
                <a:solidFill>
                  <a:srgbClr val="660066"/>
                </a:solidFill>
                <a:effectLst/>
              </a:rPr>
              <a:t>bước</a:t>
            </a:r>
            <a:r>
              <a:rPr lang="en-US" sz="5400" b="0" dirty="0" smtClean="0">
                <a:solidFill>
                  <a:srgbClr val="660066"/>
                </a:solidFill>
                <a:effectLst/>
              </a:rPr>
              <a:t> </a:t>
            </a:r>
            <a:r>
              <a:rPr lang="en-US" sz="5400" b="0" dirty="0" err="1" smtClean="0">
                <a:solidFill>
                  <a:srgbClr val="660066"/>
                </a:solidFill>
                <a:effectLst/>
              </a:rPr>
              <a:t>theo</a:t>
            </a:r>
            <a:r>
              <a:rPr lang="en-US" sz="5400" b="0" dirty="0" smtClean="0">
                <a:solidFill>
                  <a:srgbClr val="660066"/>
                </a:solidFill>
                <a:effectLst/>
              </a:rPr>
              <a:t> </a:t>
            </a:r>
            <a:r>
              <a:rPr lang="en-US" sz="5400" b="0" dirty="0" err="1" smtClean="0">
                <a:solidFill>
                  <a:srgbClr val="660066"/>
                </a:solidFill>
                <a:effectLst/>
              </a:rPr>
              <a:t>Người</a:t>
            </a:r>
            <a:r>
              <a:rPr lang="en-US" sz="5400" b="0" dirty="0" smtClean="0">
                <a:solidFill>
                  <a:srgbClr val="660066"/>
                </a:solidFill>
                <a:effectLst/>
              </a:rPr>
              <a:t> ta </a:t>
            </a:r>
            <a:r>
              <a:rPr lang="en-US" sz="5400" b="0" dirty="0" err="1" smtClean="0">
                <a:solidFill>
                  <a:srgbClr val="660066"/>
                </a:solidFill>
                <a:effectLst/>
              </a:rPr>
              <a:t>không</a:t>
            </a:r>
            <a:r>
              <a:rPr lang="en-US" sz="5400" b="0" dirty="0" smtClean="0">
                <a:solidFill>
                  <a:srgbClr val="660066"/>
                </a:solidFill>
                <a:effectLst/>
              </a:rPr>
              <a:t> </a:t>
            </a:r>
            <a:r>
              <a:rPr lang="en-US" sz="5400" b="0" dirty="0" err="1" smtClean="0">
                <a:solidFill>
                  <a:srgbClr val="660066"/>
                </a:solidFill>
                <a:effectLst/>
              </a:rPr>
              <a:t>lầm</a:t>
            </a:r>
            <a:r>
              <a:rPr lang="en-US" sz="5400" b="0" dirty="0" smtClean="0">
                <a:solidFill>
                  <a:srgbClr val="660066"/>
                </a:solidFill>
                <a:effectLst/>
              </a:rPr>
              <a:t> </a:t>
            </a:r>
            <a:r>
              <a:rPr lang="en-US" sz="5400" b="0" dirty="0" err="1" smtClean="0">
                <a:solidFill>
                  <a:srgbClr val="660066"/>
                </a:solidFill>
                <a:effectLst/>
              </a:rPr>
              <a:t>đường</a:t>
            </a:r>
            <a:r>
              <a:rPr lang="en-US" sz="5400" b="0" dirty="0" smtClean="0">
                <a:solidFill>
                  <a:srgbClr val="660066"/>
                </a:solidFill>
                <a:effectLst/>
              </a:rPr>
              <a:t> </a:t>
            </a:r>
            <a:r>
              <a:rPr lang="en-US" sz="5400" b="0" dirty="0" err="1" smtClean="0">
                <a:solidFill>
                  <a:srgbClr val="660066"/>
                </a:solidFill>
                <a:effectLst/>
              </a:rPr>
              <a:t>lạc</a:t>
            </a:r>
            <a:r>
              <a:rPr lang="en-US" sz="5400" b="0" dirty="0" smtClean="0">
                <a:solidFill>
                  <a:srgbClr val="660066"/>
                </a:solidFill>
                <a:effectLst/>
              </a:rPr>
              <a:t> </a:t>
            </a:r>
            <a:r>
              <a:rPr lang="en-US" sz="5400" b="0" dirty="0" err="1" smtClean="0">
                <a:solidFill>
                  <a:srgbClr val="660066"/>
                </a:solidFill>
                <a:effectLst/>
              </a:rPr>
              <a:t>lối</a:t>
            </a:r>
            <a:r>
              <a:rPr lang="en-US" sz="5400" b="0" dirty="0" smtClean="0">
                <a:solidFill>
                  <a:srgbClr val="660066"/>
                </a:solidFill>
                <a:effectLst/>
              </a:rPr>
              <a:t>. </a:t>
            </a:r>
            <a:r>
              <a:rPr lang="en-US" sz="4800" b="0" dirty="0" err="1">
                <a:solidFill>
                  <a:srgbClr val="660066"/>
                </a:solidFill>
                <a:effectLst/>
              </a:rPr>
              <a:t>Lời</a:t>
            </a:r>
            <a:r>
              <a:rPr lang="en-US" sz="4800" b="0" dirty="0">
                <a:solidFill>
                  <a:srgbClr val="660066"/>
                </a:solidFill>
                <a:effectLst/>
              </a:rPr>
              <a:t> </a:t>
            </a:r>
            <a:r>
              <a:rPr lang="en-US" sz="4800" b="0" dirty="0" err="1">
                <a:solidFill>
                  <a:srgbClr val="660066"/>
                </a:solidFill>
                <a:effectLst/>
              </a:rPr>
              <a:t>Người</a:t>
            </a:r>
            <a:r>
              <a:rPr lang="en-US" sz="4800" b="0" dirty="0">
                <a:solidFill>
                  <a:srgbClr val="660066"/>
                </a:solidFill>
                <a:effectLst/>
              </a:rPr>
              <a:t> </a:t>
            </a:r>
            <a:r>
              <a:rPr lang="en-US" sz="4800" b="0" dirty="0" err="1">
                <a:solidFill>
                  <a:srgbClr val="660066"/>
                </a:solidFill>
                <a:effectLst/>
              </a:rPr>
              <a:t>là</a:t>
            </a:r>
            <a:r>
              <a:rPr lang="en-US" sz="4800" b="0" dirty="0">
                <a:solidFill>
                  <a:srgbClr val="660066"/>
                </a:solidFill>
                <a:effectLst/>
              </a:rPr>
              <a:t> </a:t>
            </a:r>
            <a:r>
              <a:rPr lang="en-US" sz="4800" b="0" dirty="0" err="1">
                <a:solidFill>
                  <a:srgbClr val="660066"/>
                </a:solidFill>
                <a:effectLst/>
              </a:rPr>
              <a:t>chân</a:t>
            </a:r>
            <a:r>
              <a:rPr lang="en-US" sz="4800" b="0" dirty="0">
                <a:solidFill>
                  <a:srgbClr val="660066"/>
                </a:solidFill>
                <a:effectLst/>
              </a:rPr>
              <a:t> </a:t>
            </a:r>
            <a:r>
              <a:rPr lang="en-US" sz="4800" b="0" dirty="0" err="1">
                <a:solidFill>
                  <a:srgbClr val="660066"/>
                </a:solidFill>
                <a:effectLst/>
              </a:rPr>
              <a:t>lý</a:t>
            </a:r>
            <a:r>
              <a:rPr lang="en-US" sz="4800" b="0" dirty="0">
                <a:solidFill>
                  <a:srgbClr val="660066"/>
                </a:solidFill>
                <a:effectLst/>
              </a:rPr>
              <a:t> </a:t>
            </a:r>
            <a:r>
              <a:rPr lang="en-US" sz="4800" b="0" dirty="0" err="1">
                <a:solidFill>
                  <a:srgbClr val="660066"/>
                </a:solidFill>
                <a:effectLst/>
              </a:rPr>
              <a:t>là</a:t>
            </a:r>
            <a:r>
              <a:rPr lang="en-US" sz="4800" b="0" dirty="0">
                <a:solidFill>
                  <a:srgbClr val="660066"/>
                </a:solidFill>
                <a:effectLst/>
              </a:rPr>
              <a:t> </a:t>
            </a:r>
            <a:r>
              <a:rPr lang="en-US" sz="4800" b="0" dirty="0" err="1">
                <a:solidFill>
                  <a:srgbClr val="660066"/>
                </a:solidFill>
                <a:effectLst/>
              </a:rPr>
              <a:t>ánh</a:t>
            </a:r>
            <a:r>
              <a:rPr lang="en-US" sz="4800" b="0" dirty="0">
                <a:solidFill>
                  <a:srgbClr val="660066"/>
                </a:solidFill>
                <a:effectLst/>
              </a:rPr>
              <a:t> </a:t>
            </a:r>
            <a:r>
              <a:rPr lang="en-US" sz="4800" b="0" dirty="0" err="1">
                <a:solidFill>
                  <a:srgbClr val="660066"/>
                </a:solidFill>
                <a:effectLst/>
              </a:rPr>
              <a:t>sáng</a:t>
            </a:r>
            <a:r>
              <a:rPr lang="en-US" sz="4800" b="0" dirty="0">
                <a:solidFill>
                  <a:srgbClr val="660066"/>
                </a:solidFill>
                <a:effectLst/>
              </a:rPr>
              <a:t> </a:t>
            </a:r>
            <a:r>
              <a:rPr lang="en-US" sz="4800" b="0" dirty="0" err="1">
                <a:solidFill>
                  <a:srgbClr val="660066"/>
                </a:solidFill>
                <a:effectLst/>
              </a:rPr>
              <a:t>dẫn</a:t>
            </a:r>
            <a:r>
              <a:rPr lang="en-US" sz="4800" b="0" dirty="0">
                <a:solidFill>
                  <a:srgbClr val="660066"/>
                </a:solidFill>
                <a:effectLst/>
              </a:rPr>
              <a:t> </a:t>
            </a:r>
            <a:r>
              <a:rPr lang="en-US" sz="4800" b="0" dirty="0" err="1">
                <a:solidFill>
                  <a:srgbClr val="660066"/>
                </a:solidFill>
                <a:effectLst/>
              </a:rPr>
              <a:t>đưa</a:t>
            </a:r>
            <a:r>
              <a:rPr lang="en-US" sz="4800" b="0" dirty="0">
                <a:solidFill>
                  <a:srgbClr val="660066"/>
                </a:solidFill>
                <a:effectLst/>
              </a:rPr>
              <a:t> con </a:t>
            </a:r>
            <a:r>
              <a:rPr lang="en-US" sz="4800" b="0" dirty="0" err="1" smtClean="0">
                <a:solidFill>
                  <a:srgbClr val="660066"/>
                </a:solidFill>
                <a:effectLst/>
              </a:rPr>
              <a:t>người</a:t>
            </a:r>
            <a:r>
              <a:rPr lang="en-US" sz="4800" b="0" dirty="0" smtClean="0">
                <a:solidFill>
                  <a:srgbClr val="660066"/>
                </a:solidFill>
                <a:effectLst/>
              </a:rPr>
              <a:t>. </a:t>
            </a:r>
            <a:r>
              <a:rPr lang="en-US" sz="4800" b="0" dirty="0" err="1" smtClean="0">
                <a:solidFill>
                  <a:srgbClr val="660066"/>
                </a:solidFill>
                <a:effectLst/>
              </a:rPr>
              <a:t>Cất</a:t>
            </a:r>
            <a:r>
              <a:rPr lang="en-US" sz="4800" b="0" dirty="0" smtClean="0">
                <a:solidFill>
                  <a:srgbClr val="660066"/>
                </a:solidFill>
                <a:effectLst/>
              </a:rPr>
              <a:t> </a:t>
            </a:r>
            <a:r>
              <a:rPr lang="en-US" sz="4800" b="0" dirty="0" err="1" smtClean="0">
                <a:solidFill>
                  <a:srgbClr val="660066"/>
                </a:solidFill>
                <a:effectLst/>
              </a:rPr>
              <a:t>bước</a:t>
            </a:r>
            <a:r>
              <a:rPr lang="en-US" sz="4800" b="0" dirty="0" smtClean="0">
                <a:solidFill>
                  <a:srgbClr val="660066"/>
                </a:solidFill>
                <a:effectLst/>
              </a:rPr>
              <a:t> </a:t>
            </a:r>
            <a:r>
              <a:rPr lang="en-US" sz="4800" b="0" dirty="0" err="1" smtClean="0">
                <a:solidFill>
                  <a:srgbClr val="660066"/>
                </a:solidFill>
                <a:effectLst/>
              </a:rPr>
              <a:t>theo</a:t>
            </a:r>
            <a:r>
              <a:rPr lang="en-US" sz="4800" b="0" dirty="0" smtClean="0">
                <a:solidFill>
                  <a:srgbClr val="660066"/>
                </a:solidFill>
                <a:effectLst/>
              </a:rPr>
              <a:t> </a:t>
            </a:r>
            <a:r>
              <a:rPr lang="en-US" sz="4800" b="0" dirty="0" err="1" smtClean="0">
                <a:solidFill>
                  <a:srgbClr val="660066"/>
                </a:solidFill>
                <a:effectLst/>
              </a:rPr>
              <a:t>Người</a:t>
            </a:r>
            <a:r>
              <a:rPr lang="en-US" sz="4800" b="0" dirty="0" smtClean="0">
                <a:solidFill>
                  <a:srgbClr val="660066"/>
                </a:solidFill>
                <a:effectLst/>
              </a:rPr>
              <a:t> ta </a:t>
            </a:r>
            <a:r>
              <a:rPr lang="en-US" sz="4800" b="0" dirty="0" err="1" smtClean="0">
                <a:solidFill>
                  <a:srgbClr val="660066"/>
                </a:solidFill>
                <a:effectLst/>
              </a:rPr>
              <a:t>đi</a:t>
            </a:r>
            <a:r>
              <a:rPr lang="en-US" sz="4800" b="0" dirty="0" smtClean="0">
                <a:solidFill>
                  <a:srgbClr val="660066"/>
                </a:solidFill>
                <a:effectLst/>
              </a:rPr>
              <a:t> </a:t>
            </a:r>
            <a:r>
              <a:rPr lang="en-US" sz="4800" b="0" dirty="0" err="1" smtClean="0">
                <a:solidFill>
                  <a:srgbClr val="660066"/>
                </a:solidFill>
                <a:effectLst/>
              </a:rPr>
              <a:t>về</a:t>
            </a:r>
            <a:r>
              <a:rPr lang="en-US" sz="4800" b="0" dirty="0" smtClean="0">
                <a:solidFill>
                  <a:srgbClr val="660066"/>
                </a:solidFill>
                <a:effectLst/>
              </a:rPr>
              <a:t> </a:t>
            </a:r>
            <a:r>
              <a:rPr lang="en-US" sz="4800" b="0" dirty="0" err="1" smtClean="0">
                <a:solidFill>
                  <a:srgbClr val="660066"/>
                </a:solidFill>
                <a:effectLst/>
              </a:rPr>
              <a:t>quê</a:t>
            </a:r>
            <a:r>
              <a:rPr lang="en-US" sz="4800" b="0" dirty="0" smtClean="0">
                <a:solidFill>
                  <a:srgbClr val="660066"/>
                </a:solidFill>
                <a:effectLst/>
              </a:rPr>
              <a:t> </a:t>
            </a:r>
            <a:r>
              <a:rPr lang="en-US" sz="4800" b="0" dirty="0" err="1" smtClean="0">
                <a:solidFill>
                  <a:srgbClr val="660066"/>
                </a:solidFill>
                <a:effectLst/>
              </a:rPr>
              <a:t>phúc</a:t>
            </a:r>
            <a:r>
              <a:rPr lang="en-US" sz="4800" b="0" dirty="0" smtClean="0">
                <a:solidFill>
                  <a:srgbClr val="660066"/>
                </a:solidFill>
                <a:effectLst/>
              </a:rPr>
              <a:t> </a:t>
            </a:r>
            <a:r>
              <a:rPr lang="en-US" sz="4800" b="0" dirty="0" err="1" smtClean="0">
                <a:solidFill>
                  <a:srgbClr val="660066"/>
                </a:solidFill>
                <a:effectLst/>
              </a:rPr>
              <a:t>vinh</a:t>
            </a:r>
            <a:r>
              <a:rPr lang="en-US" sz="4800" b="0" dirty="0" smtClean="0">
                <a:solidFill>
                  <a:srgbClr val="660066"/>
                </a:solidFill>
                <a:effectLst/>
              </a:rPr>
              <a:t>. </a:t>
            </a:r>
            <a:endParaRPr lang="vi-VN" sz="4800" b="0" dirty="0">
              <a:solidFill>
                <a:srgbClr val="660066"/>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660066"/>
                </a:solidFill>
                <a:effectLst/>
                <a:latin typeface="+mj-lt"/>
                <a:cs typeface="Times New Roman" pitchFamily="18" charset="0"/>
              </a:rPr>
              <a:t>Tôi tuyên xưng có một Phép Rửa để tha tội. Tôi trông đợi kẻ chết sống lại và sự</a:t>
            </a:r>
            <a:r>
              <a:rPr lang="en-US" sz="6600" b="0" dirty="0">
                <a:solidFill>
                  <a:srgbClr val="660066"/>
                </a:solidFill>
                <a:effectLst/>
                <a:latin typeface="+mj-lt"/>
                <a:cs typeface="Times New Roman" pitchFamily="18" charset="0"/>
              </a:rPr>
              <a:t> </a:t>
            </a:r>
            <a:r>
              <a:rPr lang="vi-VN" sz="6600" b="0" dirty="0">
                <a:solidFill>
                  <a:srgbClr val="660066"/>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660066"/>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601068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1" y="447772"/>
            <a:ext cx="3874859" cy="4271521"/>
          </a:xfrm>
          <a:prstGeom prst="rect">
            <a:avLst/>
          </a:prstGeom>
        </p:spPr>
      </p:pic>
      <p:sp>
        <p:nvSpPr>
          <p:cNvPr id="3" name="Rectangle 2"/>
          <p:cNvSpPr/>
          <p:nvPr/>
        </p:nvSpPr>
        <p:spPr>
          <a:xfrm>
            <a:off x="3883843" y="789085"/>
            <a:ext cx="4572000" cy="2954655"/>
          </a:xfrm>
          <a:prstGeom prst="rect">
            <a:avLst/>
          </a:prstGeom>
        </p:spPr>
        <p:txBody>
          <a:bodyPr>
            <a:spAutoFit/>
          </a:bodyPr>
          <a:lstStyle/>
          <a:p>
            <a:pPr algn="ctr" defTabSz="685800"/>
            <a:r>
              <a:rPr lang="en-US" sz="5400" dirty="0" err="1">
                <a:solidFill>
                  <a:srgbClr val="C00000"/>
                </a:solidFill>
                <a:latin typeface="UTM American Sans" pitchFamily="18" charset="0"/>
              </a:rPr>
              <a:t>Ca</a:t>
            </a:r>
            <a:r>
              <a:rPr lang="en-US" sz="5400" dirty="0">
                <a:solidFill>
                  <a:srgbClr val="C00000"/>
                </a:solidFill>
                <a:latin typeface="UTM American Sans" pitchFamily="18" charset="0"/>
              </a:rPr>
              <a:t> </a:t>
            </a:r>
            <a:r>
              <a:rPr lang="en-US" sz="5400" dirty="0" err="1">
                <a:solidFill>
                  <a:srgbClr val="C00000"/>
                </a:solidFill>
                <a:latin typeface="UTM American Sans" pitchFamily="18" charset="0"/>
              </a:rPr>
              <a:t>Dâng</a:t>
            </a:r>
            <a:r>
              <a:rPr lang="en-US" sz="5400" dirty="0">
                <a:solidFill>
                  <a:srgbClr val="C00000"/>
                </a:solidFill>
                <a:latin typeface="UTM American Sans" pitchFamily="18" charset="0"/>
              </a:rPr>
              <a:t> </a:t>
            </a:r>
            <a:r>
              <a:rPr lang="en-US" sz="5400" dirty="0" err="1" smtClean="0">
                <a:solidFill>
                  <a:srgbClr val="C00000"/>
                </a:solidFill>
                <a:latin typeface="UTM American Sans" pitchFamily="18" charset="0"/>
              </a:rPr>
              <a:t>Lễ</a:t>
            </a:r>
            <a:r>
              <a:rPr lang="en-US" sz="4400" dirty="0" smtClean="0">
                <a:solidFill>
                  <a:srgbClr val="C00000"/>
                </a:solidFill>
                <a:latin typeface="UTM American Sans" pitchFamily="18" charset="0"/>
              </a:rPr>
              <a:t/>
            </a:r>
            <a:br>
              <a:rPr lang="en-US" sz="4400" dirty="0" smtClean="0">
                <a:solidFill>
                  <a:srgbClr val="C00000"/>
                </a:solidFill>
                <a:latin typeface="UTM American Sans" pitchFamily="18" charset="0"/>
              </a:rPr>
            </a:br>
            <a:r>
              <a:rPr lang="en-US" sz="4400" dirty="0" err="1">
                <a:solidFill>
                  <a:srgbClr val="7030A0"/>
                </a:solidFill>
                <a:latin typeface="UTM American Sans" pitchFamily="18" charset="0"/>
              </a:rPr>
              <a:t>Lời</a:t>
            </a:r>
            <a:r>
              <a:rPr lang="en-US" sz="4400" dirty="0">
                <a:solidFill>
                  <a:srgbClr val="7030A0"/>
                </a:solidFill>
                <a:latin typeface="UTM American Sans" pitchFamily="18" charset="0"/>
              </a:rPr>
              <a:t> </a:t>
            </a:r>
            <a:r>
              <a:rPr lang="en-US" sz="4400" dirty="0" err="1">
                <a:solidFill>
                  <a:srgbClr val="7030A0"/>
                </a:solidFill>
                <a:latin typeface="UTM American Sans" pitchFamily="18" charset="0"/>
              </a:rPr>
              <a:t>Chân</a:t>
            </a:r>
            <a:r>
              <a:rPr lang="en-US" sz="4400" dirty="0">
                <a:solidFill>
                  <a:srgbClr val="7030A0"/>
                </a:solidFill>
                <a:latin typeface="UTM American Sans" pitchFamily="18" charset="0"/>
              </a:rPr>
              <a:t> </a:t>
            </a:r>
            <a:r>
              <a:rPr lang="en-US" sz="4400" dirty="0" err="1">
                <a:solidFill>
                  <a:srgbClr val="7030A0"/>
                </a:solidFill>
                <a:latin typeface="UTM American Sans" pitchFamily="18" charset="0"/>
              </a:rPr>
              <a:t>Thành</a:t>
            </a:r>
            <a:endParaRPr lang="en-US" sz="4400" dirty="0">
              <a:solidFill>
                <a:srgbClr val="7030A0"/>
              </a:solidFill>
              <a:latin typeface="UTM American Sans" pitchFamily="18" charset="0"/>
            </a:endParaRPr>
          </a:p>
          <a:p>
            <a:pPr algn="ctr" defTabSz="685800"/>
            <a:r>
              <a:rPr lang="en-US" sz="4400" i="1" dirty="0">
                <a:solidFill>
                  <a:srgbClr val="7030A0"/>
                </a:solidFill>
                <a:latin typeface="UTM American Sans" pitchFamily="18" charset="0"/>
              </a:rPr>
              <a:t>Kim Long</a:t>
            </a:r>
          </a:p>
          <a:p>
            <a:pPr algn="ctr" defTabSz="685800"/>
            <a:endParaRPr lang="en-US" sz="4400" i="1" dirty="0">
              <a:solidFill>
                <a:srgbClr val="7030A0"/>
              </a:solidFill>
              <a:latin typeface="UTM American Sans" pitchFamily="18" charset="0"/>
            </a:endParaRPr>
          </a:p>
        </p:txBody>
      </p:sp>
    </p:spTree>
    <p:extLst>
      <p:ext uri="{BB962C8B-B14F-4D97-AF65-F5344CB8AC3E}">
        <p14:creationId xmlns:p14="http://schemas.microsoft.com/office/powerpoint/2010/main" val="1631365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30000"/>
              </a:lnSpc>
            </a:pPr>
            <a:r>
              <a:rPr lang="en-US" altLang="en-US" sz="5400" b="0" u="sng" dirty="0" err="1">
                <a:solidFill>
                  <a:srgbClr val="FF0000"/>
                </a:solidFill>
                <a:effectLst/>
                <a:ea typeface="Tahoma" panose="020B0604030504040204" pitchFamily="34" charset="0"/>
                <a:cs typeface="Times New Roman" panose="02020603050405020304" pitchFamily="18" charset="0"/>
              </a:rPr>
              <a:t>Đk</a:t>
            </a:r>
            <a:r>
              <a:rPr lang="en-US" altLang="en-US" sz="5400" b="0" u="sng" dirty="0">
                <a:solidFill>
                  <a:srgbClr val="FF0000"/>
                </a:solidFill>
                <a:effectLst/>
                <a:ea typeface="Tahoma" panose="020B0604030504040204" pitchFamily="34" charset="0"/>
                <a:cs typeface="Times New Roman" panose="02020603050405020304" pitchFamily="18" charset="0"/>
              </a:rPr>
              <a:t>:</a:t>
            </a:r>
            <a:r>
              <a:rPr lang="en-US" altLang="en-US" sz="5400" b="0" dirty="0">
                <a:solidFill>
                  <a:srgbClr val="660066"/>
                </a:solidFill>
                <a:effectLst/>
                <a:ea typeface="Tahoma" panose="020B0604030504040204" pitchFamily="34" charset="0"/>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Lời</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chân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thành</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dâng</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tiến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như</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hương</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trầm</a:t>
            </a:r>
            <a:r>
              <a:rPr lang="en-US" altLang="en-US" sz="5400" b="0" dirty="0">
                <a:solidFill>
                  <a:srgbClr val="660066"/>
                </a:solidFill>
                <a:effectLst/>
                <a:cs typeface="Times New Roman" panose="02020603050405020304" pitchFamily="18" charset="0"/>
              </a:rPr>
              <a:t> bay </a:t>
            </a:r>
            <a:r>
              <a:rPr lang="en-US" altLang="en-US" sz="5400" b="0" dirty="0" err="1">
                <a:solidFill>
                  <a:srgbClr val="660066"/>
                </a:solidFill>
                <a:effectLst/>
                <a:cs typeface="Times New Roman" panose="02020603050405020304" pitchFamily="18" charset="0"/>
              </a:rPr>
              <a:t>tới</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trời</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cao</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Nguyện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Chúa</a:t>
            </a:r>
            <a:r>
              <a:rPr lang="en-US" altLang="en-US" sz="5400" b="0" dirty="0">
                <a:solidFill>
                  <a:srgbClr val="660066"/>
                </a:solidFill>
                <a:effectLst/>
                <a:cs typeface="Times New Roman" panose="02020603050405020304" pitchFamily="18" charset="0"/>
              </a:rPr>
              <a:t> Cha </a:t>
            </a:r>
            <a:r>
              <a:rPr lang="en-US" altLang="en-US" sz="5400" b="0" dirty="0" err="1">
                <a:solidFill>
                  <a:srgbClr val="660066"/>
                </a:solidFill>
                <a:effectLst/>
                <a:cs typeface="Times New Roman" panose="02020603050405020304" pitchFamily="18" charset="0"/>
              </a:rPr>
              <a:t>nhân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từ</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nhận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lễ</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hy</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sinh</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trên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bàn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thờ</a:t>
            </a:r>
            <a:r>
              <a:rPr lang="en-US" altLang="en-US" sz="5400" b="0" dirty="0">
                <a:solidFill>
                  <a:srgbClr val="660066"/>
                </a:solidFill>
                <a:effectLst/>
                <a:cs typeface="Times New Roman" panose="02020603050405020304" pitchFamily="18" charset="0"/>
              </a:rPr>
              <a:t>. </a:t>
            </a:r>
            <a:endParaRPr lang="en-US" altLang="en-US" sz="5400" b="0" u="sng" dirty="0">
              <a:solidFill>
                <a:srgbClr val="660066"/>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20000"/>
              </a:lnSpc>
            </a:pPr>
            <a:r>
              <a:rPr lang="en-US" altLang="en-US" sz="6000" b="0" u="sng" dirty="0">
                <a:solidFill>
                  <a:srgbClr val="FF0000"/>
                </a:solidFill>
                <a:effectLst/>
                <a:ea typeface="Tahoma" panose="020B0604030504040204" pitchFamily="34" charset="0"/>
                <a:cs typeface="Times New Roman" panose="02020603050405020304" pitchFamily="18" charset="0"/>
              </a:rPr>
              <a:t>Tk1:</a:t>
            </a:r>
            <a:r>
              <a:rPr lang="en-US" altLang="en-US" sz="6000" b="0" dirty="0">
                <a:solidFill>
                  <a:srgbClr val="660066"/>
                </a:solidFill>
                <a:effectLst/>
                <a:ea typeface="Tahoma" panose="020B0604030504040204" pitchFamily="34" charset="0"/>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Tưởng</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nhớ</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cho</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Chúa</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đã</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chịu</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chết</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khổ</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hình</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Và</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cuộc</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Người</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Phục</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sinh</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cùng</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lên</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trời</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vinh</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sáng</a:t>
            </a:r>
            <a:r>
              <a:rPr lang="en-US" altLang="en-US" sz="6000" b="0" dirty="0">
                <a:solidFill>
                  <a:srgbClr val="660066"/>
                </a:solidFill>
                <a:effectLst/>
                <a:cs typeface="Times New Roman" panose="02020603050405020304" pitchFamily="18" charset="0"/>
              </a:rPr>
              <a:t>. </a:t>
            </a:r>
            <a:endParaRPr lang="en-US" altLang="en-US" sz="6000" b="0" u="sng" dirty="0">
              <a:solidFill>
                <a:srgbClr val="660066"/>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73943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30000"/>
              </a:lnSpc>
            </a:pPr>
            <a:r>
              <a:rPr lang="en-US" altLang="en-US" sz="5400" b="0" u="sng" dirty="0" err="1">
                <a:solidFill>
                  <a:srgbClr val="FF0000"/>
                </a:solidFill>
                <a:effectLst/>
                <a:ea typeface="Tahoma" panose="020B0604030504040204" pitchFamily="34" charset="0"/>
                <a:cs typeface="Times New Roman" panose="02020603050405020304" pitchFamily="18" charset="0"/>
              </a:rPr>
              <a:t>Đk</a:t>
            </a:r>
            <a:r>
              <a:rPr lang="en-US" altLang="en-US" sz="5400" b="0" u="sng" dirty="0">
                <a:solidFill>
                  <a:srgbClr val="FF0000"/>
                </a:solidFill>
                <a:effectLst/>
                <a:ea typeface="Tahoma" panose="020B0604030504040204" pitchFamily="34" charset="0"/>
                <a:cs typeface="Times New Roman" panose="02020603050405020304" pitchFamily="18" charset="0"/>
              </a:rPr>
              <a:t>:</a:t>
            </a:r>
            <a:r>
              <a:rPr lang="en-US" altLang="en-US" sz="5400" b="0" dirty="0">
                <a:solidFill>
                  <a:srgbClr val="660066"/>
                </a:solidFill>
                <a:effectLst/>
                <a:ea typeface="Tahoma" panose="020B0604030504040204" pitchFamily="34" charset="0"/>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Lời</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chân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thành</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dâng</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tiến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như</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hương</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trầm</a:t>
            </a:r>
            <a:r>
              <a:rPr lang="en-US" altLang="en-US" sz="5400" b="0" dirty="0">
                <a:solidFill>
                  <a:srgbClr val="660066"/>
                </a:solidFill>
                <a:effectLst/>
                <a:cs typeface="Times New Roman" panose="02020603050405020304" pitchFamily="18" charset="0"/>
              </a:rPr>
              <a:t> bay </a:t>
            </a:r>
            <a:r>
              <a:rPr lang="en-US" altLang="en-US" sz="5400" b="0" dirty="0" err="1">
                <a:solidFill>
                  <a:srgbClr val="660066"/>
                </a:solidFill>
                <a:effectLst/>
                <a:cs typeface="Times New Roman" panose="02020603050405020304" pitchFamily="18" charset="0"/>
              </a:rPr>
              <a:t>tới</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trời</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cao</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Nguyện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Chúa</a:t>
            </a:r>
            <a:r>
              <a:rPr lang="en-US" altLang="en-US" sz="5400" b="0" dirty="0">
                <a:solidFill>
                  <a:srgbClr val="660066"/>
                </a:solidFill>
                <a:effectLst/>
                <a:cs typeface="Times New Roman" panose="02020603050405020304" pitchFamily="18" charset="0"/>
              </a:rPr>
              <a:t> Cha </a:t>
            </a:r>
            <a:r>
              <a:rPr lang="en-US" altLang="en-US" sz="5400" b="0" dirty="0" err="1">
                <a:solidFill>
                  <a:srgbClr val="660066"/>
                </a:solidFill>
                <a:effectLst/>
                <a:cs typeface="Times New Roman" panose="02020603050405020304" pitchFamily="18" charset="0"/>
              </a:rPr>
              <a:t>nhân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từ</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nhận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lễ</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hy</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sinh</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trên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bàn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thờ</a:t>
            </a:r>
            <a:r>
              <a:rPr lang="en-US" altLang="en-US" sz="5400" b="0" dirty="0">
                <a:solidFill>
                  <a:srgbClr val="660066"/>
                </a:solidFill>
                <a:effectLst/>
                <a:cs typeface="Times New Roman" panose="02020603050405020304" pitchFamily="18" charset="0"/>
              </a:rPr>
              <a:t>. </a:t>
            </a:r>
            <a:endParaRPr lang="en-US" altLang="en-US" sz="5400" b="0" u="sng" dirty="0">
              <a:solidFill>
                <a:srgbClr val="660066"/>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76829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20000"/>
              </a:lnSpc>
            </a:pPr>
            <a:r>
              <a:rPr lang="en-US" altLang="en-US" sz="6000" b="0" u="sng" dirty="0">
                <a:solidFill>
                  <a:srgbClr val="FF0000"/>
                </a:solidFill>
                <a:effectLst/>
                <a:ea typeface="Tahoma" panose="020B0604030504040204" pitchFamily="34" charset="0"/>
                <a:cs typeface="Times New Roman" panose="02020603050405020304" pitchFamily="18" charset="0"/>
              </a:rPr>
              <a:t>Tk3:</a:t>
            </a:r>
            <a:r>
              <a:rPr lang="en-US" altLang="en-US" sz="6000" b="0" dirty="0">
                <a:solidFill>
                  <a:srgbClr val="660066"/>
                </a:solidFill>
                <a:effectLst/>
                <a:ea typeface="Tahoma" panose="020B0604030504040204" pitchFamily="34" charset="0"/>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Nguyện</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Chúa</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thương</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đoái</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những</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người</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đã</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ly</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trần</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Dìu</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về</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trời</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quang</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vinh</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tụng</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ca</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tình</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yêu</a:t>
            </a:r>
            <a:r>
              <a:rPr lang="en-US" altLang="en-US" sz="6000" b="0" dirty="0">
                <a:solidFill>
                  <a:srgbClr val="660066"/>
                </a:solidFill>
                <a:effectLst/>
                <a:cs typeface="Times New Roman" panose="02020603050405020304" pitchFamily="18" charset="0"/>
              </a:rPr>
              <a:t> </a:t>
            </a:r>
            <a:r>
              <a:rPr lang="en-US" altLang="en-US" sz="6000" b="0" dirty="0" err="1">
                <a:solidFill>
                  <a:srgbClr val="660066"/>
                </a:solidFill>
                <a:effectLst/>
                <a:cs typeface="Times New Roman" panose="02020603050405020304" pitchFamily="18" charset="0"/>
              </a:rPr>
              <a:t>Chúa</a:t>
            </a:r>
            <a:r>
              <a:rPr lang="en-US" altLang="en-US" sz="6000" b="0" dirty="0">
                <a:solidFill>
                  <a:srgbClr val="660066"/>
                </a:solidFill>
                <a:effectLst/>
                <a:cs typeface="Times New Roman" panose="02020603050405020304" pitchFamily="18" charset="0"/>
              </a:rPr>
              <a:t>. </a:t>
            </a:r>
            <a:endParaRPr lang="en-US" altLang="en-US" sz="6000" b="0" u="sng" dirty="0">
              <a:solidFill>
                <a:srgbClr val="660066"/>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42829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lnSpc>
                <a:spcPct val="130000"/>
              </a:lnSpc>
            </a:pPr>
            <a:r>
              <a:rPr lang="en-US" altLang="en-US" sz="5400" b="0" u="sng" dirty="0" err="1">
                <a:solidFill>
                  <a:srgbClr val="FF0000"/>
                </a:solidFill>
                <a:effectLst/>
                <a:ea typeface="Tahoma" panose="020B0604030504040204" pitchFamily="34" charset="0"/>
                <a:cs typeface="Times New Roman" panose="02020603050405020304" pitchFamily="18" charset="0"/>
              </a:rPr>
              <a:t>Đk</a:t>
            </a:r>
            <a:r>
              <a:rPr lang="en-US" altLang="en-US" sz="5400" b="0" u="sng" dirty="0">
                <a:solidFill>
                  <a:srgbClr val="FF0000"/>
                </a:solidFill>
                <a:effectLst/>
                <a:ea typeface="Tahoma" panose="020B0604030504040204" pitchFamily="34" charset="0"/>
                <a:cs typeface="Times New Roman" panose="02020603050405020304" pitchFamily="18" charset="0"/>
              </a:rPr>
              <a:t>:</a:t>
            </a:r>
            <a:r>
              <a:rPr lang="en-US" altLang="en-US" sz="5400" b="0" dirty="0">
                <a:solidFill>
                  <a:srgbClr val="660066"/>
                </a:solidFill>
                <a:effectLst/>
                <a:ea typeface="Tahoma" panose="020B0604030504040204" pitchFamily="34" charset="0"/>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Lời</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chân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thành</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dâng</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tiến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như</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hương</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trầm</a:t>
            </a:r>
            <a:r>
              <a:rPr lang="en-US" altLang="en-US" sz="5400" b="0" dirty="0">
                <a:solidFill>
                  <a:srgbClr val="660066"/>
                </a:solidFill>
                <a:effectLst/>
                <a:cs typeface="Times New Roman" panose="02020603050405020304" pitchFamily="18" charset="0"/>
              </a:rPr>
              <a:t> bay </a:t>
            </a:r>
            <a:r>
              <a:rPr lang="en-US" altLang="en-US" sz="5400" b="0" dirty="0" err="1">
                <a:solidFill>
                  <a:srgbClr val="660066"/>
                </a:solidFill>
                <a:effectLst/>
                <a:cs typeface="Times New Roman" panose="02020603050405020304" pitchFamily="18" charset="0"/>
              </a:rPr>
              <a:t>tới</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trời</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cao</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Nguyện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Chúa</a:t>
            </a:r>
            <a:r>
              <a:rPr lang="en-US" altLang="en-US" sz="5400" b="0" dirty="0">
                <a:solidFill>
                  <a:srgbClr val="660066"/>
                </a:solidFill>
                <a:effectLst/>
                <a:cs typeface="Times New Roman" panose="02020603050405020304" pitchFamily="18" charset="0"/>
              </a:rPr>
              <a:t> Cha </a:t>
            </a:r>
            <a:r>
              <a:rPr lang="en-US" altLang="en-US" sz="5400" b="0" dirty="0" err="1">
                <a:solidFill>
                  <a:srgbClr val="660066"/>
                </a:solidFill>
                <a:effectLst/>
                <a:cs typeface="Times New Roman" panose="02020603050405020304" pitchFamily="18" charset="0"/>
              </a:rPr>
              <a:t>nhân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từ</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nhận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lễ</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hy</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sinh</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trên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bàn</a:t>
            </a:r>
            <a:r>
              <a:rPr lang="en-US" altLang="en-US" sz="5400" b="0" dirty="0">
                <a:solidFill>
                  <a:srgbClr val="660066"/>
                </a:solidFill>
                <a:effectLst/>
                <a:cs typeface="Times New Roman" panose="02020603050405020304" pitchFamily="18" charset="0"/>
              </a:rPr>
              <a:t> </a:t>
            </a:r>
            <a:r>
              <a:rPr lang="en-US" altLang="en-US" sz="5400" b="0" dirty="0" err="1">
                <a:solidFill>
                  <a:srgbClr val="660066"/>
                </a:solidFill>
                <a:effectLst/>
                <a:cs typeface="Times New Roman" panose="02020603050405020304" pitchFamily="18" charset="0"/>
              </a:rPr>
              <a:t>thờ</a:t>
            </a:r>
            <a:r>
              <a:rPr lang="en-US" altLang="en-US" sz="5400" b="0" dirty="0">
                <a:solidFill>
                  <a:srgbClr val="660066"/>
                </a:solidFill>
                <a:effectLst/>
                <a:cs typeface="Times New Roman" panose="02020603050405020304" pitchFamily="18" charset="0"/>
              </a:rPr>
              <a:t>. </a:t>
            </a:r>
            <a:endParaRPr lang="en-US" altLang="en-US" sz="5400" b="0" u="sng" dirty="0">
              <a:solidFill>
                <a:srgbClr val="660066"/>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76829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660066"/>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660066"/>
                </a:solidFill>
                <a:effectLst/>
                <a:latin typeface="+mj-lt"/>
              </a:rPr>
              <a:t/>
            </a:r>
            <a:br>
              <a:rPr lang="en-US" b="0" dirty="0">
                <a:solidFill>
                  <a:srgbClr val="660066"/>
                </a:solidFill>
                <a:effectLst/>
                <a:latin typeface="+mj-lt"/>
              </a:rPr>
            </a:br>
            <a:endParaRPr lang="en-US" b="0" dirty="0">
              <a:solidFill>
                <a:srgbClr val="66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rPr>
              <a:t>Ca </a:t>
            </a:r>
            <a:r>
              <a:rPr lang="en-US" sz="6600" b="0" dirty="0" err="1">
                <a:solidFill>
                  <a:srgbClr val="FF0000"/>
                </a:solidFill>
                <a:effectLst/>
              </a:rPr>
              <a:t>Nguyện</a:t>
            </a:r>
            <a:r>
              <a:rPr lang="en-US" sz="6600" b="0" dirty="0">
                <a:solidFill>
                  <a:srgbClr val="FF0000"/>
                </a:solidFill>
                <a:effectLst/>
              </a:rPr>
              <a:t> </a:t>
            </a:r>
            <a:r>
              <a:rPr lang="en-US" sz="6600" b="0" dirty="0" err="1">
                <a:solidFill>
                  <a:srgbClr val="FF0000"/>
                </a:solidFill>
                <a:effectLst/>
              </a:rPr>
              <a:t>Hiệp</a:t>
            </a:r>
            <a:r>
              <a:rPr lang="en-US" sz="6600" b="0" dirty="0">
                <a:solidFill>
                  <a:srgbClr val="FF0000"/>
                </a:solidFill>
                <a:effectLst/>
              </a:rPr>
              <a:t> </a:t>
            </a:r>
            <a:r>
              <a:rPr lang="en-US" sz="6600" b="0" dirty="0" err="1">
                <a:solidFill>
                  <a:srgbClr val="FF0000"/>
                </a:solidFill>
                <a:effectLst/>
              </a:rPr>
              <a:t>Lễ</a:t>
            </a:r>
            <a:r>
              <a:rPr lang="en-US" sz="6600" b="0" dirty="0">
                <a:solidFill>
                  <a:srgbClr val="FF0000"/>
                </a:solidFill>
                <a:effectLst/>
              </a:rPr>
              <a:t/>
            </a:r>
            <a:br>
              <a:rPr lang="en-US" sz="6600" b="0" dirty="0">
                <a:solidFill>
                  <a:srgbClr val="FF0000"/>
                </a:solidFill>
                <a:effectLst/>
              </a:rPr>
            </a:br>
            <a:r>
              <a:rPr lang="en-US" sz="7200" b="0" dirty="0" err="1">
                <a:solidFill>
                  <a:srgbClr val="FF0000"/>
                </a:solidFill>
                <a:effectLst/>
              </a:rPr>
              <a:t>Chúa</a:t>
            </a:r>
            <a:r>
              <a:rPr lang="en-US" sz="7200" b="0" dirty="0">
                <a:solidFill>
                  <a:srgbClr val="FF0000"/>
                </a:solidFill>
                <a:effectLst/>
              </a:rPr>
              <a:t> </a:t>
            </a:r>
            <a:r>
              <a:rPr lang="en-US" sz="7200" b="0" dirty="0" err="1">
                <a:solidFill>
                  <a:srgbClr val="FF0000"/>
                </a:solidFill>
                <a:effectLst/>
              </a:rPr>
              <a:t>Biến</a:t>
            </a:r>
            <a:r>
              <a:rPr lang="en-US" sz="7200" b="0" dirty="0">
                <a:solidFill>
                  <a:srgbClr val="FF0000"/>
                </a:solidFill>
                <a:effectLst/>
              </a:rPr>
              <a:t> </a:t>
            </a:r>
            <a:r>
              <a:rPr lang="en-US" sz="7200" b="0" dirty="0" err="1">
                <a:solidFill>
                  <a:srgbClr val="FF0000"/>
                </a:solidFill>
                <a:effectLst/>
              </a:rPr>
              <a:t>Hình</a:t>
            </a:r>
            <a:r>
              <a:rPr lang="en-US" sz="6600" b="0" dirty="0">
                <a:solidFill>
                  <a:srgbClr val="FF0000"/>
                </a:solidFill>
                <a:effectLst/>
              </a:rPr>
              <a:t/>
            </a:r>
            <a:br>
              <a:rPr lang="en-US" sz="6600" b="0" dirty="0">
                <a:solidFill>
                  <a:srgbClr val="FF0000"/>
                </a:solidFill>
                <a:effectLst/>
              </a:rPr>
            </a:br>
            <a:r>
              <a:rPr lang="en-US" sz="4000" b="0" i="1" dirty="0" err="1">
                <a:solidFill>
                  <a:srgbClr val="660066"/>
                </a:solidFill>
                <a:effectLst/>
              </a:rPr>
              <a:t>Huỳnh</a:t>
            </a:r>
            <a:r>
              <a:rPr lang="en-US" sz="4000" b="0" i="1" dirty="0">
                <a:solidFill>
                  <a:srgbClr val="660066"/>
                </a:solidFill>
                <a:effectLst/>
              </a:rPr>
              <a:t> Minh </a:t>
            </a:r>
            <a:r>
              <a:rPr lang="en-US" sz="4000" b="0" i="1" dirty="0" err="1">
                <a:solidFill>
                  <a:srgbClr val="660066"/>
                </a:solidFill>
                <a:effectLst/>
              </a:rPr>
              <a:t>Kỳ</a:t>
            </a:r>
            <a:r>
              <a:rPr lang="en-US" sz="4000" b="0" i="1" dirty="0">
                <a:solidFill>
                  <a:srgbClr val="660066"/>
                </a:solidFill>
                <a:effectLst/>
              </a:rPr>
              <a:t> - </a:t>
            </a:r>
            <a:r>
              <a:rPr lang="en-US" sz="4000" b="0" i="1" dirty="0" err="1">
                <a:solidFill>
                  <a:srgbClr val="660066"/>
                </a:solidFill>
                <a:effectLst/>
              </a:rPr>
              <a:t>Đinh</a:t>
            </a:r>
            <a:r>
              <a:rPr lang="en-US" sz="4000" b="0" i="1" dirty="0">
                <a:solidFill>
                  <a:srgbClr val="660066"/>
                </a:solidFill>
                <a:effectLst/>
              </a:rPr>
              <a:t> </a:t>
            </a:r>
            <a:r>
              <a:rPr lang="en-US" sz="4000" b="0" i="1" dirty="0" err="1">
                <a:solidFill>
                  <a:srgbClr val="660066"/>
                </a:solidFill>
                <a:effectLst/>
              </a:rPr>
              <a:t>Công</a:t>
            </a:r>
            <a:r>
              <a:rPr lang="en-US" sz="4000" b="0" i="1" dirty="0">
                <a:solidFill>
                  <a:srgbClr val="660066"/>
                </a:solidFill>
                <a:effectLst/>
              </a:rPr>
              <a:t> </a:t>
            </a:r>
            <a:r>
              <a:rPr lang="en-US" sz="4000" b="0" i="1" dirty="0" err="1">
                <a:solidFill>
                  <a:srgbClr val="660066"/>
                </a:solidFill>
                <a:effectLst/>
              </a:rPr>
              <a:t>Huỳnh</a:t>
            </a:r>
            <a:endParaRPr lang="en-US" sz="6600" b="0" i="1" dirty="0">
              <a:solidFill>
                <a:srgbClr val="660066"/>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0000"/>
                </a:solidFill>
                <a:effectLst/>
              </a:rPr>
              <a:t>Tk1:</a:t>
            </a:r>
            <a:r>
              <a:rPr lang="en-US" sz="4700" b="0" dirty="0">
                <a:solidFill>
                  <a:srgbClr val="660066"/>
                </a:solidFill>
                <a:effectLst/>
              </a:rPr>
              <a:t> </a:t>
            </a:r>
            <a:r>
              <a:rPr lang="vi-VN" sz="4700" b="0" dirty="0">
                <a:solidFill>
                  <a:srgbClr val="660066"/>
                </a:solidFill>
                <a:effectLst/>
              </a:rPr>
              <a:t>Trên ngọn núi Ta-bor ánh quang Người nên sáng ngời. Môn đệ ngủ say sưa chợt tỉnh giấc thấy Chúa biến hình. Mây phủ kín không gian từ cao có lời tuyên phán: “Đây là chính Con Ta các ngươi hãy lắng ng</a:t>
            </a:r>
            <a:r>
              <a:rPr lang="en-US" sz="4700" b="0" dirty="0">
                <a:solidFill>
                  <a:srgbClr val="660066"/>
                </a:solidFill>
                <a:effectLst/>
              </a:rPr>
              <a:t>he</a:t>
            </a:r>
            <a:r>
              <a:rPr lang="vi-VN" sz="4700" b="0" dirty="0">
                <a:solidFill>
                  <a:srgbClr val="660066"/>
                </a:solidFill>
                <a:effectLst/>
              </a:rPr>
              <a:t> lời Người”.</a:t>
            </a:r>
          </a:p>
        </p:txBody>
      </p:sp>
    </p:spTree>
    <p:extLst>
      <p:ext uri="{BB962C8B-B14F-4D97-AF65-F5344CB8AC3E}">
        <p14:creationId xmlns:p14="http://schemas.microsoft.com/office/powerpoint/2010/main" val="52035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b="0" dirty="0">
                <a:solidFill>
                  <a:srgbClr val="660066"/>
                </a:solidFill>
                <a:effectLst/>
              </a:rPr>
              <a:t> </a:t>
            </a:r>
            <a:r>
              <a:rPr lang="vi-VN" sz="5400" b="0" dirty="0">
                <a:solidFill>
                  <a:srgbClr val="660066"/>
                </a:solidFill>
                <a:effectLst/>
              </a:rPr>
              <a:t>Hãy biến đổi xa lợi danh thế trần. Sống với Chúa tâm hồn sẽ thanh nhàn. Chúa giúp sức cho niềm tin vững vàng. Hãy giũ hết bao tội lỗi đã mang.</a:t>
            </a:r>
            <a:endParaRPr lang="en-US" sz="5400" b="0" dirty="0">
              <a:solidFill>
                <a:srgbClr val="660066"/>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0000"/>
                </a:solidFill>
                <a:effectLst/>
              </a:rPr>
              <a:t>Tk2:</a:t>
            </a:r>
            <a:r>
              <a:rPr lang="en-US" b="0" dirty="0">
                <a:solidFill>
                  <a:srgbClr val="660066"/>
                </a:solidFill>
                <a:effectLst/>
              </a:rPr>
              <a:t> </a:t>
            </a:r>
            <a:r>
              <a:rPr lang="vi-VN" b="0" dirty="0">
                <a:solidFill>
                  <a:srgbClr val="660066"/>
                </a:solidFill>
                <a:effectLst/>
              </a:rPr>
              <a:t>Trong cuộc sống bon chen dẫu bao niềm vui nỗi sầu. Con hưởng nếm vinh quang và cay đắng như Chúa hôm nào. Cho dù những phong ba nguyện xin kết hiệp cùng Chúa. Tâm hồn mãi an vui sống trong Ngài sướng vui ngập tràn</a:t>
            </a:r>
            <a:endParaRPr lang="en-US" b="0" dirty="0">
              <a:solidFill>
                <a:srgbClr val="66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b="0" dirty="0">
                <a:solidFill>
                  <a:srgbClr val="660066"/>
                </a:solidFill>
                <a:effectLst/>
              </a:rPr>
              <a:t> </a:t>
            </a:r>
            <a:r>
              <a:rPr lang="vi-VN" sz="5400" b="0" dirty="0">
                <a:solidFill>
                  <a:srgbClr val="660066"/>
                </a:solidFill>
                <a:effectLst/>
              </a:rPr>
              <a:t>Hãy biến đổi xa lợi danh thế trần. Sống với Chúa tâm hồn sẽ thanh nhàn. Chúa giúp sức cho niềm tin vững vàng. Hãy giũ hết bao tội lỗi đã mang.</a:t>
            </a:r>
            <a:endParaRPr lang="en-US" sz="5400" b="0" dirty="0">
              <a:solidFill>
                <a:srgbClr val="660066"/>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0000"/>
                </a:solidFill>
                <a:effectLst/>
              </a:rPr>
              <a:t>Tk3:</a:t>
            </a:r>
            <a:r>
              <a:rPr lang="en-US" sz="4700" b="0" dirty="0">
                <a:solidFill>
                  <a:srgbClr val="660066"/>
                </a:solidFill>
                <a:effectLst/>
              </a:rPr>
              <a:t> </a:t>
            </a:r>
            <a:r>
              <a:rPr lang="vi-VN" sz="4700" b="0" dirty="0">
                <a:solidFill>
                  <a:srgbClr val="660066"/>
                </a:solidFill>
                <a:effectLst/>
              </a:rPr>
              <a:t>Bao thử thách gian nan Chúa ơi, nguyện xin dắt dìu. Xin củng cố cho con niềm tin mãi kiên vững nơi Ngài. Bao sợ hãi nguy nan đời con trông cậy vào Chúa. Xin Ngài dẫn đưa con giữa gian trần quyết không sờn lòng.</a:t>
            </a:r>
            <a:endParaRPr lang="en-US" sz="4700" b="0" dirty="0">
              <a:solidFill>
                <a:srgbClr val="66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b="0" dirty="0">
                <a:solidFill>
                  <a:srgbClr val="660066"/>
                </a:solidFill>
                <a:effectLst/>
              </a:rPr>
              <a:t> </a:t>
            </a:r>
            <a:r>
              <a:rPr lang="vi-VN" sz="5400" b="0" dirty="0">
                <a:solidFill>
                  <a:srgbClr val="660066"/>
                </a:solidFill>
                <a:effectLst/>
              </a:rPr>
              <a:t>Hãy biến đổi xa lợi danh thế trần. Sống với Chúa tâm hồn sẽ thanh nhàn. Chúa giúp sức cho niềm tin vững vàng. Hãy giũ hết bao tội lỗi đã mang.</a:t>
            </a:r>
            <a:endParaRPr lang="en-US" sz="5400" b="0" dirty="0">
              <a:solidFill>
                <a:srgbClr val="660066"/>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174972" cy="5143500"/>
          </a:xfrm>
          <a:prstGeom prst="rect">
            <a:avLst/>
          </a:prstGeom>
        </p:spPr>
      </p:pic>
      <p:sp>
        <p:nvSpPr>
          <p:cNvPr id="4" name="TextBox 3"/>
          <p:cNvSpPr txBox="1"/>
          <p:nvPr/>
        </p:nvSpPr>
        <p:spPr>
          <a:xfrm>
            <a:off x="3863887" y="381786"/>
            <a:ext cx="4525598" cy="769441"/>
          </a:xfrm>
          <a:prstGeom prst="rect">
            <a:avLst/>
          </a:prstGeom>
          <a:noFill/>
        </p:spPr>
        <p:txBody>
          <a:bodyPr wrap="none" rtlCol="0">
            <a:spAutoFit/>
          </a:bodyPr>
          <a:lstStyle/>
          <a:p>
            <a:pPr defTabSz="685800"/>
            <a:r>
              <a:rPr lang="en-US" sz="4400" smtClean="0">
                <a:solidFill>
                  <a:srgbClr val="C00000"/>
                </a:solidFill>
                <a:latin typeface="UTM American Sans" pitchFamily="18" charset="0"/>
              </a:rPr>
              <a:t>PHÚT THINH LẶNG</a:t>
            </a:r>
            <a:endParaRPr lang="en-US" sz="4400">
              <a:solidFill>
                <a:srgbClr val="C00000"/>
              </a:solidFill>
              <a:latin typeface="UTM American Sans" pitchFamily="18" charset="0"/>
            </a:endParaRPr>
          </a:p>
        </p:txBody>
      </p:sp>
      <p:sp>
        <p:nvSpPr>
          <p:cNvPr id="5" name="TextBox 4"/>
          <p:cNvSpPr txBox="1"/>
          <p:nvPr/>
        </p:nvSpPr>
        <p:spPr>
          <a:xfrm>
            <a:off x="3691564" y="1282046"/>
            <a:ext cx="4870244" cy="1200329"/>
          </a:xfrm>
          <a:prstGeom prst="rect">
            <a:avLst/>
          </a:prstGeom>
          <a:noFill/>
        </p:spPr>
        <p:txBody>
          <a:bodyPr wrap="none" rtlCol="0">
            <a:spAutoFit/>
          </a:bodyPr>
          <a:lstStyle/>
          <a:p>
            <a:pPr algn="ctr" defTabSz="685800"/>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XIN CẦU CHO LINH HỒN</a:t>
            </a:r>
          </a:p>
          <a:p>
            <a:pPr algn="ctr" defTabSz="685800"/>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ÔNG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rPr>
              <a:t>GIUSE</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UTM American Sans" pitchFamily="18" charset="0"/>
            </a:endParaRPr>
          </a:p>
        </p:txBody>
      </p:sp>
    </p:spTree>
    <p:extLst>
      <p:ext uri="{BB962C8B-B14F-4D97-AF65-F5344CB8AC3E}">
        <p14:creationId xmlns:p14="http://schemas.microsoft.com/office/powerpoint/2010/main" val="859998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4D338-A187-5546-17E2-C7D7B1C154A1}"/>
              </a:ext>
            </a:extLst>
          </p:cNvPr>
          <p:cNvSpPr>
            <a:spLocks noGrp="1"/>
          </p:cNvSpPr>
          <p:nvPr>
            <p:ph type="title"/>
          </p:nvPr>
        </p:nvSpPr>
        <p:spPr>
          <a:xfrm>
            <a:off x="3276600" y="1581150"/>
            <a:ext cx="5638800" cy="1242289"/>
          </a:xfrm>
        </p:spPr>
        <p:txBody>
          <a:bodyPr>
            <a:noAutofit/>
          </a:bodyPr>
          <a:lstStyle/>
          <a:p>
            <a:pPr algn="ctr"/>
            <a:r>
              <a:rPr lang="en-US" sz="4800" b="0" dirty="0" err="1" smtClean="0">
                <a:solidFill>
                  <a:srgbClr val="FF0000"/>
                </a:solidFill>
                <a:effectLst/>
                <a:latin typeface="UTM American Sans" pitchFamily="18" charset="0"/>
              </a:rPr>
              <a:t>Lễ</a:t>
            </a:r>
            <a:r>
              <a:rPr lang="en-US" sz="4800" b="0" dirty="0" smtClean="0">
                <a:solidFill>
                  <a:srgbClr val="FF0000"/>
                </a:solidFill>
                <a:effectLst/>
                <a:latin typeface="UTM American Sans" pitchFamily="18" charset="0"/>
              </a:rPr>
              <a:t> </a:t>
            </a:r>
            <a:r>
              <a:rPr lang="en-US" sz="4800" b="0" dirty="0" err="1" smtClean="0">
                <a:solidFill>
                  <a:srgbClr val="FF0000"/>
                </a:solidFill>
                <a:effectLst/>
                <a:latin typeface="UTM American Sans" pitchFamily="18" charset="0"/>
              </a:rPr>
              <a:t>Giỗ</a:t>
            </a:r>
            <a:r>
              <a:rPr lang="en-US" sz="4800" b="0" dirty="0" smtClean="0">
                <a:solidFill>
                  <a:srgbClr val="FF0000"/>
                </a:solidFill>
                <a:effectLst/>
                <a:latin typeface="UTM American Sans" pitchFamily="18" charset="0"/>
              </a:rPr>
              <a:t> </a:t>
            </a:r>
            <a:r>
              <a:rPr lang="en-US" sz="4800" b="0" dirty="0" err="1" smtClean="0">
                <a:solidFill>
                  <a:srgbClr val="FF0000"/>
                </a:solidFill>
                <a:effectLst/>
                <a:latin typeface="UTM American Sans" pitchFamily="18" charset="0"/>
              </a:rPr>
              <a:t>Mãn</a:t>
            </a:r>
            <a:r>
              <a:rPr lang="en-US" sz="4800" b="0" dirty="0" smtClean="0">
                <a:solidFill>
                  <a:srgbClr val="FF0000"/>
                </a:solidFill>
                <a:effectLst/>
                <a:latin typeface="UTM American Sans" pitchFamily="18" charset="0"/>
              </a:rPr>
              <a:t> Tang</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4800" b="0" dirty="0" err="1" smtClean="0">
                <a:solidFill>
                  <a:srgbClr val="660066"/>
                </a:solidFill>
                <a:effectLst/>
                <a:latin typeface="UTM American Sans" pitchFamily="18" charset="0"/>
              </a:rPr>
              <a:t>Ông</a:t>
            </a:r>
            <a:r>
              <a:rPr lang="en-US" sz="4800" b="0" dirty="0" smtClean="0">
                <a:solidFill>
                  <a:srgbClr val="660066"/>
                </a:solidFill>
                <a:effectLst/>
                <a:latin typeface="UTM American Sans" pitchFamily="18" charset="0"/>
              </a:rPr>
              <a:t> </a:t>
            </a:r>
            <a:r>
              <a:rPr lang="en-US" sz="4800" dirty="0" err="1" smtClean="0">
                <a:solidFill>
                  <a:srgbClr val="660066"/>
                </a:solidFill>
                <a:latin typeface="UTM American Sans" pitchFamily="18" charset="0"/>
              </a:rPr>
              <a:t>Giuse</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4800" b="0" dirty="0" smtClean="0">
                <a:solidFill>
                  <a:srgbClr val="660066"/>
                </a:solidFill>
                <a:effectLst/>
                <a:latin typeface="UTM American Sans" pitchFamily="18" charset="0"/>
              </a:rPr>
              <a:t>NGUYỄN </a:t>
            </a:r>
            <a:r>
              <a:rPr lang="en-US" sz="4800" b="0" dirty="0" smtClean="0">
                <a:solidFill>
                  <a:srgbClr val="660066"/>
                </a:solidFill>
                <a:effectLst/>
                <a:latin typeface="UTM American Sans" pitchFamily="18" charset="0"/>
              </a:rPr>
              <a:t>VĂN NHI</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2800" b="0" dirty="0" smtClean="0">
                <a:solidFill>
                  <a:srgbClr val="FF0000"/>
                </a:solidFill>
                <a:effectLst/>
                <a:latin typeface="UTM American Sans" pitchFamily="18" charset="0"/>
              </a:rPr>
              <a:t>06 </a:t>
            </a:r>
            <a:r>
              <a:rPr lang="en-US" sz="2800" b="0" dirty="0" smtClean="0">
                <a:solidFill>
                  <a:srgbClr val="FF0000"/>
                </a:solidFill>
                <a:effectLst/>
                <a:latin typeface="UTM American Sans" pitchFamily="18" charset="0"/>
              </a:rPr>
              <a:t>– </a:t>
            </a:r>
            <a:r>
              <a:rPr lang="en-US" sz="2800" b="0" dirty="0" smtClean="0">
                <a:solidFill>
                  <a:srgbClr val="FF0000"/>
                </a:solidFill>
                <a:effectLst/>
                <a:latin typeface="UTM American Sans" pitchFamily="18" charset="0"/>
              </a:rPr>
              <a:t>08 </a:t>
            </a:r>
            <a:r>
              <a:rPr lang="en-US" sz="2800" b="0" dirty="0" smtClean="0">
                <a:solidFill>
                  <a:srgbClr val="FF0000"/>
                </a:solidFill>
                <a:effectLst/>
                <a:latin typeface="UTM American Sans" pitchFamily="18" charset="0"/>
              </a:rPr>
              <a:t>- 2023</a:t>
            </a:r>
            <a:endParaRPr lang="en-US" sz="2800" b="0" dirty="0">
              <a:solidFill>
                <a:srgbClr val="FF0000"/>
              </a:solidFill>
              <a:effectLst/>
              <a:latin typeface="UTM American Sans"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87483" cy="5143500"/>
          </a:xfrm>
          <a:prstGeom prst="rect">
            <a:avLst/>
          </a:prstGeom>
        </p:spPr>
      </p:pic>
    </p:spTree>
    <p:extLst>
      <p:ext uri="{BB962C8B-B14F-4D97-AF65-F5344CB8AC3E}">
        <p14:creationId xmlns:p14="http://schemas.microsoft.com/office/powerpoint/2010/main" val="3494977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a:solidFill>
                  <a:srgbClr val="FF0000"/>
                </a:solidFill>
                <a:effectLst/>
              </a:rPr>
              <a:t>Ca</a:t>
            </a:r>
            <a:r>
              <a:rPr lang="en-US" sz="6600" b="0" dirty="0">
                <a:solidFill>
                  <a:srgbClr val="FF0000"/>
                </a:solidFill>
                <a:effectLst/>
              </a:rPr>
              <a:t> </a:t>
            </a:r>
            <a:r>
              <a:rPr lang="en-US" sz="6600" b="0" dirty="0" err="1" smtClean="0">
                <a:solidFill>
                  <a:srgbClr val="FF0000"/>
                </a:solidFill>
                <a:effectLst/>
              </a:rPr>
              <a:t>Kết</a:t>
            </a:r>
            <a:r>
              <a:rPr lang="en-US" sz="6600" b="0" dirty="0" smtClean="0">
                <a:solidFill>
                  <a:srgbClr val="FF0000"/>
                </a:solidFill>
                <a:effectLst/>
              </a:rPr>
              <a:t> </a:t>
            </a:r>
            <a:r>
              <a:rPr lang="en-US" sz="6600" b="0" dirty="0" err="1">
                <a:solidFill>
                  <a:srgbClr val="FF0000"/>
                </a:solidFill>
                <a:effectLst/>
              </a:rPr>
              <a:t>Lễ</a:t>
            </a:r>
            <a:r>
              <a:rPr lang="en-US" sz="6600" b="0" dirty="0">
                <a:solidFill>
                  <a:srgbClr val="FF0000"/>
                </a:solidFill>
                <a:effectLst/>
              </a:rPr>
              <a:t/>
            </a:r>
            <a:br>
              <a:rPr lang="en-US" sz="6600" b="0" dirty="0">
                <a:solidFill>
                  <a:srgbClr val="FF0000"/>
                </a:solidFill>
                <a:effectLst/>
              </a:rPr>
            </a:br>
            <a:r>
              <a:rPr lang="en-US" sz="7200" b="0" dirty="0" err="1" smtClean="0">
                <a:solidFill>
                  <a:srgbClr val="FF0000"/>
                </a:solidFill>
                <a:effectLst/>
              </a:rPr>
              <a:t>Tình</a:t>
            </a:r>
            <a:r>
              <a:rPr lang="en-US" sz="7200" b="0" dirty="0" smtClean="0">
                <a:solidFill>
                  <a:srgbClr val="FF0000"/>
                </a:solidFill>
                <a:effectLst/>
              </a:rPr>
              <a:t> cha </a:t>
            </a:r>
            <a:r>
              <a:rPr lang="en-US" sz="7200" b="0" dirty="0" err="1" smtClean="0">
                <a:solidFill>
                  <a:srgbClr val="FF0000"/>
                </a:solidFill>
                <a:effectLst/>
              </a:rPr>
              <a:t>nghĩa</a:t>
            </a:r>
            <a:r>
              <a:rPr lang="en-US" sz="7200" b="0" dirty="0" smtClean="0">
                <a:solidFill>
                  <a:srgbClr val="FF0000"/>
                </a:solidFill>
                <a:effectLst/>
              </a:rPr>
              <a:t> </a:t>
            </a:r>
            <a:r>
              <a:rPr lang="en-US" sz="7200" b="0" dirty="0" err="1" smtClean="0">
                <a:solidFill>
                  <a:srgbClr val="FF0000"/>
                </a:solidFill>
                <a:effectLst/>
              </a:rPr>
              <a:t>mẹ</a:t>
            </a:r>
            <a:r>
              <a:rPr lang="en-US" sz="6600" b="0" dirty="0">
                <a:solidFill>
                  <a:srgbClr val="FF0000"/>
                </a:solidFill>
                <a:effectLst/>
              </a:rPr>
              <a:t/>
            </a:r>
            <a:br>
              <a:rPr lang="en-US" sz="6600" b="0" dirty="0">
                <a:solidFill>
                  <a:srgbClr val="FF0000"/>
                </a:solidFill>
                <a:effectLst/>
              </a:rPr>
            </a:br>
            <a:r>
              <a:rPr lang="en-US" sz="4000" b="0" i="1" dirty="0" err="1" smtClean="0">
                <a:solidFill>
                  <a:srgbClr val="FF0000"/>
                </a:solidFill>
                <a:effectLst/>
              </a:rPr>
              <a:t>Nguyễn</a:t>
            </a:r>
            <a:r>
              <a:rPr lang="en-US" sz="4000" b="0" i="1" dirty="0" smtClean="0">
                <a:solidFill>
                  <a:srgbClr val="FF0000"/>
                </a:solidFill>
                <a:effectLst/>
              </a:rPr>
              <a:t> </a:t>
            </a:r>
            <a:r>
              <a:rPr lang="en-US" sz="4000" b="0" i="1" dirty="0" err="1" smtClean="0">
                <a:solidFill>
                  <a:srgbClr val="FF0000"/>
                </a:solidFill>
                <a:effectLst/>
              </a:rPr>
              <a:t>Duy</a:t>
            </a:r>
            <a:endParaRPr lang="en-US" sz="6600" b="0" i="1" dirty="0">
              <a:solidFill>
                <a:srgbClr val="FF0000"/>
              </a:solidFill>
              <a:effectLst/>
            </a:endParaRPr>
          </a:p>
        </p:txBody>
      </p:sp>
    </p:spTree>
    <p:extLst>
      <p:ext uri="{BB962C8B-B14F-4D97-AF65-F5344CB8AC3E}">
        <p14:creationId xmlns:p14="http://schemas.microsoft.com/office/powerpoint/2010/main" val="399886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660066"/>
                </a:solidFill>
                <a:effectLst/>
                <a:latin typeface="+mj-lt"/>
              </a:rPr>
              <a:t/>
            </a:r>
            <a:br>
              <a:rPr lang="en-US" b="0" dirty="0">
                <a:solidFill>
                  <a:srgbClr val="660066"/>
                </a:solidFill>
                <a:effectLst/>
                <a:latin typeface="+mj-lt"/>
              </a:rPr>
            </a:br>
            <a:endParaRPr lang="en-US" b="0" dirty="0">
              <a:solidFill>
                <a:srgbClr val="66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660066"/>
                </a:solidFill>
                <a:effectLst/>
                <a:latin typeface="+mj-lt"/>
                <a:cs typeface="Times New Roman" panose="02020603050405020304" pitchFamily="18" charset="0"/>
              </a:rPr>
              <a:t> Và bình an dưới thế cho người thiện tâm</a:t>
            </a:r>
            <a:r>
              <a:rPr lang="en-US" sz="5400" b="0" dirty="0">
                <a:solidFill>
                  <a:srgbClr val="660066"/>
                </a:solidFill>
                <a:effectLst/>
                <a:latin typeface="+mj-lt"/>
                <a:cs typeface="Times New Roman" panose="02020603050405020304" pitchFamily="18" charset="0"/>
              </a:rPr>
              <a:t>.</a:t>
            </a:r>
            <a:endParaRPr lang="vi-VN" sz="5400" b="0" dirty="0">
              <a:solidFill>
                <a:srgbClr val="66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0000"/>
                </a:solidFill>
                <a:effectLst/>
              </a:rPr>
              <a:t>Tk1:</a:t>
            </a:r>
            <a:r>
              <a:rPr lang="en-US" sz="4800" b="0" dirty="0" smtClean="0">
                <a:solidFill>
                  <a:srgbClr val="660066"/>
                </a:solidFill>
                <a:effectLst/>
              </a:rPr>
              <a:t> Cho con </a:t>
            </a:r>
            <a:r>
              <a:rPr lang="en-US" sz="4800" b="0" dirty="0" err="1" smtClean="0">
                <a:solidFill>
                  <a:srgbClr val="660066"/>
                </a:solidFill>
                <a:effectLst/>
              </a:rPr>
              <a:t>làm</a:t>
            </a:r>
            <a:r>
              <a:rPr lang="en-US" sz="4800" b="0" dirty="0" smtClean="0">
                <a:solidFill>
                  <a:srgbClr val="660066"/>
                </a:solidFill>
                <a:effectLst/>
              </a:rPr>
              <a:t> </a:t>
            </a:r>
            <a:r>
              <a:rPr lang="en-US" sz="4800" b="0" dirty="0" err="1" smtClean="0">
                <a:solidFill>
                  <a:srgbClr val="660066"/>
                </a:solidFill>
                <a:effectLst/>
              </a:rPr>
              <a:t>người</a:t>
            </a:r>
            <a:r>
              <a:rPr lang="en-US" sz="4800" b="0" dirty="0" smtClean="0">
                <a:solidFill>
                  <a:srgbClr val="660066"/>
                </a:solidFill>
                <a:effectLst/>
              </a:rPr>
              <a:t> </a:t>
            </a:r>
            <a:r>
              <a:rPr lang="en-US" sz="4800" b="0" dirty="0" err="1" smtClean="0">
                <a:solidFill>
                  <a:srgbClr val="660066"/>
                </a:solidFill>
                <a:effectLst/>
              </a:rPr>
              <a:t>bàn</a:t>
            </a:r>
            <a:r>
              <a:rPr lang="en-US" sz="4800" b="0" dirty="0" smtClean="0">
                <a:solidFill>
                  <a:srgbClr val="660066"/>
                </a:solidFill>
                <a:effectLst/>
              </a:rPr>
              <a:t> </a:t>
            </a:r>
            <a:r>
              <a:rPr lang="en-US" sz="4800" b="0" dirty="0" err="1" smtClean="0">
                <a:solidFill>
                  <a:srgbClr val="660066"/>
                </a:solidFill>
                <a:effectLst/>
              </a:rPr>
              <a:t>tay</a:t>
            </a:r>
            <a:r>
              <a:rPr lang="en-US" sz="4800" b="0" dirty="0" smtClean="0">
                <a:solidFill>
                  <a:srgbClr val="660066"/>
                </a:solidFill>
                <a:effectLst/>
              </a:rPr>
              <a:t> cha </a:t>
            </a:r>
            <a:r>
              <a:rPr lang="en-US" sz="4800" b="0" dirty="0" err="1" smtClean="0">
                <a:solidFill>
                  <a:srgbClr val="660066"/>
                </a:solidFill>
                <a:effectLst/>
              </a:rPr>
              <a:t>nâng</a:t>
            </a:r>
            <a:r>
              <a:rPr lang="en-US" sz="4800" b="0" dirty="0" smtClean="0">
                <a:solidFill>
                  <a:srgbClr val="660066"/>
                </a:solidFill>
                <a:effectLst/>
              </a:rPr>
              <a:t> </a:t>
            </a:r>
            <a:r>
              <a:rPr lang="en-US" sz="4800" b="0" dirty="0" err="1" smtClean="0">
                <a:solidFill>
                  <a:srgbClr val="660066"/>
                </a:solidFill>
                <a:effectLst/>
              </a:rPr>
              <a:t>đỡ</a:t>
            </a:r>
            <a:r>
              <a:rPr lang="en-US" sz="4800" b="0" dirty="0" smtClean="0">
                <a:solidFill>
                  <a:srgbClr val="660066"/>
                </a:solidFill>
                <a:effectLst/>
              </a:rPr>
              <a:t> </a:t>
            </a:r>
            <a:r>
              <a:rPr lang="en-US" sz="4800" b="0" dirty="0" err="1" smtClean="0">
                <a:solidFill>
                  <a:srgbClr val="660066"/>
                </a:solidFill>
                <a:effectLst/>
              </a:rPr>
              <a:t>chở</a:t>
            </a:r>
            <a:r>
              <a:rPr lang="en-US" sz="4800" b="0" dirty="0" smtClean="0">
                <a:solidFill>
                  <a:srgbClr val="660066"/>
                </a:solidFill>
                <a:effectLst/>
              </a:rPr>
              <a:t> </a:t>
            </a:r>
            <a:r>
              <a:rPr lang="en-US" sz="4800" b="0" dirty="0" err="1" smtClean="0">
                <a:solidFill>
                  <a:srgbClr val="660066"/>
                </a:solidFill>
                <a:effectLst/>
              </a:rPr>
              <a:t>che</a:t>
            </a:r>
            <a:r>
              <a:rPr lang="en-US" sz="4800" b="0" dirty="0" smtClean="0">
                <a:solidFill>
                  <a:srgbClr val="660066"/>
                </a:solidFill>
                <a:effectLst/>
              </a:rPr>
              <a:t>. Cho con </a:t>
            </a:r>
            <a:r>
              <a:rPr lang="en-US" sz="4800" b="0" dirty="0" err="1" smtClean="0">
                <a:solidFill>
                  <a:srgbClr val="660066"/>
                </a:solidFill>
                <a:effectLst/>
              </a:rPr>
              <a:t>vào</a:t>
            </a:r>
            <a:r>
              <a:rPr lang="en-US" sz="4800" b="0" dirty="0" smtClean="0">
                <a:solidFill>
                  <a:srgbClr val="660066"/>
                </a:solidFill>
                <a:effectLst/>
              </a:rPr>
              <a:t> </a:t>
            </a:r>
            <a:r>
              <a:rPr lang="en-US" sz="4800" b="0" dirty="0" err="1" smtClean="0">
                <a:solidFill>
                  <a:srgbClr val="660066"/>
                </a:solidFill>
                <a:effectLst/>
              </a:rPr>
              <a:t>đời</a:t>
            </a:r>
            <a:r>
              <a:rPr lang="en-US" sz="4800" b="0" dirty="0" smtClean="0">
                <a:solidFill>
                  <a:srgbClr val="660066"/>
                </a:solidFill>
                <a:effectLst/>
              </a:rPr>
              <a:t> </a:t>
            </a:r>
            <a:r>
              <a:rPr lang="en-US" sz="4800" b="0" dirty="0" err="1" smtClean="0">
                <a:solidFill>
                  <a:srgbClr val="660066"/>
                </a:solidFill>
                <a:effectLst/>
              </a:rPr>
              <a:t>mẹ</a:t>
            </a:r>
            <a:r>
              <a:rPr lang="en-US" sz="4800" b="0" dirty="0" smtClean="0">
                <a:solidFill>
                  <a:srgbClr val="660066"/>
                </a:solidFill>
                <a:effectLst/>
              </a:rPr>
              <a:t> </a:t>
            </a:r>
            <a:r>
              <a:rPr lang="en-US" sz="4800" b="0" dirty="0" err="1" smtClean="0">
                <a:solidFill>
                  <a:srgbClr val="660066"/>
                </a:solidFill>
                <a:effectLst/>
              </a:rPr>
              <a:t>thương</a:t>
            </a:r>
            <a:r>
              <a:rPr lang="en-US" sz="4800" b="0" dirty="0" smtClean="0">
                <a:solidFill>
                  <a:srgbClr val="660066"/>
                </a:solidFill>
                <a:effectLst/>
              </a:rPr>
              <a:t> </a:t>
            </a:r>
            <a:r>
              <a:rPr lang="en-US" sz="4800" b="0" dirty="0" err="1" smtClean="0">
                <a:solidFill>
                  <a:srgbClr val="660066"/>
                </a:solidFill>
                <a:effectLst/>
              </a:rPr>
              <a:t>yêu</a:t>
            </a:r>
            <a:r>
              <a:rPr lang="en-US" sz="4800" b="0" dirty="0" smtClean="0">
                <a:solidFill>
                  <a:srgbClr val="660066"/>
                </a:solidFill>
                <a:effectLst/>
              </a:rPr>
              <a:t> </a:t>
            </a:r>
            <a:r>
              <a:rPr lang="en-US" sz="4800" b="0" dirty="0" err="1" smtClean="0">
                <a:solidFill>
                  <a:srgbClr val="660066"/>
                </a:solidFill>
                <a:effectLst/>
              </a:rPr>
              <a:t>dạy</a:t>
            </a:r>
            <a:r>
              <a:rPr lang="en-US" sz="4800" b="0" dirty="0" smtClean="0">
                <a:solidFill>
                  <a:srgbClr val="660066"/>
                </a:solidFill>
                <a:effectLst/>
              </a:rPr>
              <a:t> con </a:t>
            </a:r>
            <a:r>
              <a:rPr lang="en-US" sz="4800" b="0" dirty="0" err="1" smtClean="0">
                <a:solidFill>
                  <a:srgbClr val="660066"/>
                </a:solidFill>
                <a:effectLst/>
              </a:rPr>
              <a:t>bước</a:t>
            </a:r>
            <a:r>
              <a:rPr lang="en-US" sz="4800" b="0" dirty="0" smtClean="0">
                <a:solidFill>
                  <a:srgbClr val="660066"/>
                </a:solidFill>
                <a:effectLst/>
              </a:rPr>
              <a:t> </a:t>
            </a:r>
            <a:r>
              <a:rPr lang="en-US" sz="4800" b="0" dirty="0" err="1" smtClean="0">
                <a:solidFill>
                  <a:srgbClr val="660066"/>
                </a:solidFill>
                <a:effectLst/>
              </a:rPr>
              <a:t>đi</a:t>
            </a:r>
            <a:r>
              <a:rPr lang="en-US" sz="4800" b="0" dirty="0" smtClean="0">
                <a:solidFill>
                  <a:srgbClr val="660066"/>
                </a:solidFill>
                <a:effectLst/>
              </a:rPr>
              <a:t>. Cho con </a:t>
            </a:r>
            <a:r>
              <a:rPr lang="en-US" sz="4800" b="0" dirty="0" err="1" smtClean="0">
                <a:solidFill>
                  <a:srgbClr val="660066"/>
                </a:solidFill>
                <a:effectLst/>
              </a:rPr>
              <a:t>thắm</a:t>
            </a:r>
            <a:r>
              <a:rPr lang="en-US" sz="4800" b="0" dirty="0" smtClean="0">
                <a:solidFill>
                  <a:srgbClr val="660066"/>
                </a:solidFill>
                <a:effectLst/>
              </a:rPr>
              <a:t> </a:t>
            </a:r>
            <a:r>
              <a:rPr lang="en-US" sz="4800" b="0" dirty="0" err="1" smtClean="0">
                <a:solidFill>
                  <a:srgbClr val="660066"/>
                </a:solidFill>
                <a:effectLst/>
              </a:rPr>
              <a:t>nụ</a:t>
            </a:r>
            <a:r>
              <a:rPr lang="en-US" sz="4800" b="0" dirty="0" smtClean="0">
                <a:solidFill>
                  <a:srgbClr val="660066"/>
                </a:solidFill>
                <a:effectLst/>
              </a:rPr>
              <a:t> </a:t>
            </a:r>
            <a:r>
              <a:rPr lang="en-US" sz="4800" b="0" dirty="0" err="1" smtClean="0">
                <a:solidFill>
                  <a:srgbClr val="660066"/>
                </a:solidFill>
                <a:effectLst/>
              </a:rPr>
              <a:t>cười</a:t>
            </a:r>
            <a:r>
              <a:rPr lang="en-US" sz="4800" b="0" dirty="0" smtClean="0">
                <a:solidFill>
                  <a:srgbClr val="660066"/>
                </a:solidFill>
                <a:effectLst/>
              </a:rPr>
              <a:t>, </a:t>
            </a:r>
            <a:r>
              <a:rPr lang="en-US" sz="4800" b="0" dirty="0" err="1" smtClean="0">
                <a:solidFill>
                  <a:srgbClr val="660066"/>
                </a:solidFill>
                <a:effectLst/>
              </a:rPr>
              <a:t>cho</a:t>
            </a:r>
            <a:r>
              <a:rPr lang="en-US" sz="4800" b="0" dirty="0" smtClean="0">
                <a:solidFill>
                  <a:srgbClr val="660066"/>
                </a:solidFill>
                <a:effectLst/>
              </a:rPr>
              <a:t> con </a:t>
            </a:r>
            <a:r>
              <a:rPr lang="en-US" sz="4800" b="0" dirty="0" err="1" smtClean="0">
                <a:solidFill>
                  <a:srgbClr val="660066"/>
                </a:solidFill>
                <a:effectLst/>
              </a:rPr>
              <a:t>lớn</a:t>
            </a:r>
            <a:r>
              <a:rPr lang="en-US" sz="4800" b="0" dirty="0" smtClean="0">
                <a:solidFill>
                  <a:srgbClr val="660066"/>
                </a:solidFill>
                <a:effectLst/>
              </a:rPr>
              <a:t> </a:t>
            </a:r>
            <a:r>
              <a:rPr lang="en-US" sz="4800" b="0" dirty="0" err="1" smtClean="0">
                <a:solidFill>
                  <a:srgbClr val="660066"/>
                </a:solidFill>
                <a:effectLst/>
              </a:rPr>
              <a:t>thành</a:t>
            </a:r>
            <a:r>
              <a:rPr lang="en-US" sz="4800" b="0" dirty="0" smtClean="0">
                <a:solidFill>
                  <a:srgbClr val="660066"/>
                </a:solidFill>
                <a:effectLst/>
              </a:rPr>
              <a:t> </a:t>
            </a:r>
            <a:r>
              <a:rPr lang="en-US" sz="4800" b="0" dirty="0" err="1" smtClean="0">
                <a:solidFill>
                  <a:srgbClr val="660066"/>
                </a:solidFill>
                <a:effectLst/>
              </a:rPr>
              <a:t>người</a:t>
            </a:r>
            <a:r>
              <a:rPr lang="en-US" sz="4800" b="0" dirty="0" smtClean="0">
                <a:solidFill>
                  <a:srgbClr val="660066"/>
                </a:solidFill>
                <a:effectLst/>
              </a:rPr>
              <a:t>. </a:t>
            </a:r>
            <a:r>
              <a:rPr lang="en-US" sz="4800" b="0" dirty="0" err="1" smtClean="0">
                <a:solidFill>
                  <a:srgbClr val="660066"/>
                </a:solidFill>
                <a:effectLst/>
              </a:rPr>
              <a:t>Ôi</a:t>
            </a:r>
            <a:r>
              <a:rPr lang="en-US" sz="4800" b="0" dirty="0" smtClean="0">
                <a:solidFill>
                  <a:srgbClr val="660066"/>
                </a:solidFill>
                <a:effectLst/>
              </a:rPr>
              <a:t> </a:t>
            </a:r>
            <a:r>
              <a:rPr lang="en-US" sz="4800" b="0" dirty="0" err="1" smtClean="0">
                <a:solidFill>
                  <a:srgbClr val="660066"/>
                </a:solidFill>
                <a:effectLst/>
              </a:rPr>
              <a:t>tình</a:t>
            </a:r>
            <a:r>
              <a:rPr lang="en-US" sz="4800" b="0" dirty="0" smtClean="0">
                <a:solidFill>
                  <a:srgbClr val="660066"/>
                </a:solidFill>
                <a:effectLst/>
              </a:rPr>
              <a:t> </a:t>
            </a:r>
            <a:r>
              <a:rPr lang="en-US" sz="4800" b="0" dirty="0" err="1" smtClean="0">
                <a:solidFill>
                  <a:srgbClr val="660066"/>
                </a:solidFill>
                <a:effectLst/>
              </a:rPr>
              <a:t>mẹ</a:t>
            </a:r>
            <a:r>
              <a:rPr lang="en-US" sz="4800" b="0" dirty="0" smtClean="0">
                <a:solidFill>
                  <a:srgbClr val="660066"/>
                </a:solidFill>
                <a:effectLst/>
              </a:rPr>
              <a:t> cha qua </a:t>
            </a:r>
            <a:r>
              <a:rPr lang="en-US" sz="4800" b="0" dirty="0" err="1" smtClean="0">
                <a:solidFill>
                  <a:srgbClr val="660066"/>
                </a:solidFill>
                <a:effectLst/>
              </a:rPr>
              <a:t>bao</a:t>
            </a:r>
            <a:r>
              <a:rPr lang="en-US" sz="4800" b="0" dirty="0" smtClean="0">
                <a:solidFill>
                  <a:srgbClr val="660066"/>
                </a:solidFill>
                <a:effectLst/>
              </a:rPr>
              <a:t> la </a:t>
            </a:r>
            <a:r>
              <a:rPr lang="en-US" sz="4800" b="0" dirty="0" err="1" smtClean="0">
                <a:solidFill>
                  <a:srgbClr val="660066"/>
                </a:solidFill>
                <a:effectLst/>
              </a:rPr>
              <a:t>ôi</a:t>
            </a:r>
            <a:r>
              <a:rPr lang="en-US" sz="4800" b="0" dirty="0" smtClean="0">
                <a:solidFill>
                  <a:srgbClr val="660066"/>
                </a:solidFill>
                <a:effectLst/>
              </a:rPr>
              <a:t> </a:t>
            </a:r>
            <a:r>
              <a:rPr lang="en-US" sz="4800" b="0" dirty="0" err="1" smtClean="0">
                <a:solidFill>
                  <a:srgbClr val="660066"/>
                </a:solidFill>
                <a:effectLst/>
              </a:rPr>
              <a:t>tình</a:t>
            </a:r>
            <a:r>
              <a:rPr lang="en-US" sz="4800" b="0" dirty="0" smtClean="0">
                <a:solidFill>
                  <a:srgbClr val="660066"/>
                </a:solidFill>
                <a:effectLst/>
              </a:rPr>
              <a:t> </a:t>
            </a:r>
            <a:r>
              <a:rPr lang="en-US" sz="4800" b="0" dirty="0" err="1" smtClean="0">
                <a:solidFill>
                  <a:srgbClr val="660066"/>
                </a:solidFill>
                <a:effectLst/>
              </a:rPr>
              <a:t>thương</a:t>
            </a:r>
            <a:r>
              <a:rPr lang="en-US" sz="4800" b="0" dirty="0" smtClean="0">
                <a:solidFill>
                  <a:srgbClr val="660066"/>
                </a:solidFill>
                <a:effectLst/>
              </a:rPr>
              <a:t> </a:t>
            </a:r>
            <a:r>
              <a:rPr lang="en-US" sz="4800" b="0" dirty="0" err="1" smtClean="0">
                <a:solidFill>
                  <a:srgbClr val="660066"/>
                </a:solidFill>
                <a:effectLst/>
              </a:rPr>
              <a:t>đó</a:t>
            </a:r>
            <a:r>
              <a:rPr lang="en-US" sz="4800" b="0" dirty="0" smtClean="0">
                <a:solidFill>
                  <a:srgbClr val="660066"/>
                </a:solidFill>
                <a:effectLst/>
              </a:rPr>
              <a:t> </a:t>
            </a:r>
            <a:r>
              <a:rPr lang="en-US" sz="4800" b="0" dirty="0" err="1" smtClean="0">
                <a:solidFill>
                  <a:srgbClr val="660066"/>
                </a:solidFill>
                <a:effectLst/>
              </a:rPr>
              <a:t>tự</a:t>
            </a:r>
            <a:r>
              <a:rPr lang="en-US" sz="4800" b="0" dirty="0" smtClean="0">
                <a:solidFill>
                  <a:srgbClr val="660066"/>
                </a:solidFill>
                <a:effectLst/>
              </a:rPr>
              <a:t> </a:t>
            </a:r>
            <a:r>
              <a:rPr lang="en-US" sz="4800" b="0" dirty="0" err="1" smtClean="0">
                <a:solidFill>
                  <a:srgbClr val="660066"/>
                </a:solidFill>
                <a:effectLst/>
              </a:rPr>
              <a:t>biển</a:t>
            </a:r>
            <a:r>
              <a:rPr lang="en-US" sz="4800" b="0" dirty="0" smtClean="0">
                <a:solidFill>
                  <a:srgbClr val="660066"/>
                </a:solidFill>
                <a:effectLst/>
              </a:rPr>
              <a:t> </a:t>
            </a:r>
            <a:r>
              <a:rPr lang="en-US" sz="4800" b="0" dirty="0" err="1" smtClean="0">
                <a:solidFill>
                  <a:srgbClr val="660066"/>
                </a:solidFill>
                <a:effectLst/>
              </a:rPr>
              <a:t>xa</a:t>
            </a:r>
            <a:r>
              <a:rPr lang="en-US" sz="4800" b="0" dirty="0" smtClean="0">
                <a:solidFill>
                  <a:srgbClr val="660066"/>
                </a:solidFill>
                <a:effectLst/>
              </a:rPr>
              <a:t> </a:t>
            </a:r>
            <a:endParaRPr lang="en-US" sz="4800" b="0" dirty="0">
              <a:solidFill>
                <a:srgbClr val="660066"/>
              </a:solidFill>
              <a:effectLst/>
            </a:endParaRPr>
          </a:p>
        </p:txBody>
      </p:sp>
    </p:spTree>
    <p:extLst>
      <p:ext uri="{BB962C8B-B14F-4D97-AF65-F5344CB8AC3E}">
        <p14:creationId xmlns:p14="http://schemas.microsoft.com/office/powerpoint/2010/main" val="211764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0000"/>
                </a:solidFill>
                <a:effectLst/>
              </a:rPr>
              <a:t>Đk</a:t>
            </a:r>
            <a:r>
              <a:rPr lang="en-US" sz="4800" b="0" u="sng" dirty="0" smtClean="0">
                <a:solidFill>
                  <a:srgbClr val="FF0000"/>
                </a:solidFill>
                <a:effectLst/>
              </a:rPr>
              <a:t>:</a:t>
            </a:r>
            <a:r>
              <a:rPr lang="en-US" sz="4800" b="0" dirty="0" smtClean="0">
                <a:solidFill>
                  <a:srgbClr val="660066"/>
                </a:solidFill>
                <a:effectLst/>
              </a:rPr>
              <a:t> </a:t>
            </a:r>
            <a:r>
              <a:rPr lang="en-US" sz="4800" b="0" dirty="0" err="1" smtClean="0">
                <a:solidFill>
                  <a:srgbClr val="660066"/>
                </a:solidFill>
                <a:effectLst/>
              </a:rPr>
              <a:t>Nguyện</a:t>
            </a:r>
            <a:r>
              <a:rPr lang="en-US" sz="4800" b="0" dirty="0" smtClean="0">
                <a:solidFill>
                  <a:srgbClr val="660066"/>
                </a:solidFill>
                <a:effectLst/>
              </a:rPr>
              <a:t> </a:t>
            </a:r>
            <a:r>
              <a:rPr lang="en-US" sz="4800" b="0" dirty="0" err="1" smtClean="0">
                <a:solidFill>
                  <a:srgbClr val="660066"/>
                </a:solidFill>
                <a:effectLst/>
              </a:rPr>
              <a:t>Chúa</a:t>
            </a:r>
            <a:r>
              <a:rPr lang="en-US" sz="4800" b="0" dirty="0" smtClean="0">
                <a:solidFill>
                  <a:srgbClr val="660066"/>
                </a:solidFill>
                <a:effectLst/>
              </a:rPr>
              <a:t> </a:t>
            </a:r>
            <a:r>
              <a:rPr lang="en-US" sz="4800" b="0" dirty="0" err="1" smtClean="0">
                <a:solidFill>
                  <a:srgbClr val="660066"/>
                </a:solidFill>
                <a:effectLst/>
              </a:rPr>
              <a:t>xuống</a:t>
            </a:r>
            <a:r>
              <a:rPr lang="en-US" sz="4800" b="0" dirty="0" smtClean="0">
                <a:solidFill>
                  <a:srgbClr val="660066"/>
                </a:solidFill>
                <a:effectLst/>
              </a:rPr>
              <a:t> </a:t>
            </a:r>
            <a:r>
              <a:rPr lang="en-US" sz="4800" b="0" dirty="0" err="1" smtClean="0">
                <a:solidFill>
                  <a:srgbClr val="660066"/>
                </a:solidFill>
                <a:effectLst/>
              </a:rPr>
              <a:t>muôn</a:t>
            </a:r>
            <a:r>
              <a:rPr lang="en-US" sz="4800" b="0" dirty="0" smtClean="0">
                <a:solidFill>
                  <a:srgbClr val="660066"/>
                </a:solidFill>
                <a:effectLst/>
              </a:rPr>
              <a:t> </a:t>
            </a:r>
            <a:r>
              <a:rPr lang="en-US" sz="4800" b="0" dirty="0" err="1" smtClean="0">
                <a:solidFill>
                  <a:srgbClr val="660066"/>
                </a:solidFill>
                <a:effectLst/>
              </a:rPr>
              <a:t>ơn</a:t>
            </a:r>
            <a:r>
              <a:rPr lang="en-US" sz="4800" b="0" dirty="0" smtClean="0">
                <a:solidFill>
                  <a:srgbClr val="660066"/>
                </a:solidFill>
                <a:effectLst/>
              </a:rPr>
              <a:t> </a:t>
            </a:r>
            <a:r>
              <a:rPr lang="en-US" sz="4800" b="0" dirty="0" err="1" smtClean="0">
                <a:solidFill>
                  <a:srgbClr val="660066"/>
                </a:solidFill>
                <a:effectLst/>
              </a:rPr>
              <a:t>cho</a:t>
            </a:r>
            <a:r>
              <a:rPr lang="en-US" sz="4800" b="0" dirty="0" smtClean="0">
                <a:solidFill>
                  <a:srgbClr val="660066"/>
                </a:solidFill>
                <a:effectLst/>
              </a:rPr>
              <a:t> cha </a:t>
            </a:r>
            <a:r>
              <a:rPr lang="en-US" sz="4800" b="0" dirty="0" err="1" smtClean="0">
                <a:solidFill>
                  <a:srgbClr val="660066"/>
                </a:solidFill>
                <a:effectLst/>
              </a:rPr>
              <a:t>mẹ</a:t>
            </a:r>
            <a:r>
              <a:rPr lang="en-US" sz="4800" b="0" dirty="0" smtClean="0">
                <a:solidFill>
                  <a:srgbClr val="660066"/>
                </a:solidFill>
                <a:effectLst/>
              </a:rPr>
              <a:t> </a:t>
            </a:r>
            <a:r>
              <a:rPr lang="en-US" sz="4800" b="0" dirty="0" err="1" smtClean="0">
                <a:solidFill>
                  <a:srgbClr val="660066"/>
                </a:solidFill>
                <a:effectLst/>
              </a:rPr>
              <a:t>của</a:t>
            </a:r>
            <a:r>
              <a:rPr lang="en-US" sz="4800" b="0" dirty="0" smtClean="0">
                <a:solidFill>
                  <a:srgbClr val="660066"/>
                </a:solidFill>
                <a:effectLst/>
              </a:rPr>
              <a:t> con. </a:t>
            </a:r>
            <a:r>
              <a:rPr lang="en-US" sz="4800" b="0" dirty="0" err="1" smtClean="0">
                <a:solidFill>
                  <a:srgbClr val="660066"/>
                </a:solidFill>
                <a:effectLst/>
              </a:rPr>
              <a:t>Được</a:t>
            </a:r>
            <a:r>
              <a:rPr lang="en-US" sz="4800" b="0" dirty="0" smtClean="0">
                <a:solidFill>
                  <a:srgbClr val="660066"/>
                </a:solidFill>
                <a:effectLst/>
              </a:rPr>
              <a:t> </a:t>
            </a:r>
            <a:r>
              <a:rPr lang="en-US" sz="4800" b="0" dirty="0" err="1" smtClean="0">
                <a:solidFill>
                  <a:srgbClr val="660066"/>
                </a:solidFill>
                <a:effectLst/>
              </a:rPr>
              <a:t>mãi</a:t>
            </a:r>
            <a:r>
              <a:rPr lang="en-US" sz="4800" b="0" dirty="0" smtClean="0">
                <a:solidFill>
                  <a:srgbClr val="660066"/>
                </a:solidFill>
                <a:effectLst/>
              </a:rPr>
              <a:t> </a:t>
            </a:r>
            <a:r>
              <a:rPr lang="en-US" sz="4800" b="0" dirty="0" err="1" smtClean="0">
                <a:solidFill>
                  <a:srgbClr val="660066"/>
                </a:solidFill>
                <a:effectLst/>
              </a:rPr>
              <a:t>mãi</a:t>
            </a:r>
            <a:r>
              <a:rPr lang="en-US" sz="4800" b="0" dirty="0" smtClean="0">
                <a:solidFill>
                  <a:srgbClr val="660066"/>
                </a:solidFill>
                <a:effectLst/>
              </a:rPr>
              <a:t> an </a:t>
            </a:r>
            <a:r>
              <a:rPr lang="en-US" sz="4800" b="0" dirty="0" err="1" smtClean="0">
                <a:solidFill>
                  <a:srgbClr val="660066"/>
                </a:solidFill>
                <a:effectLst/>
              </a:rPr>
              <a:t>khang</a:t>
            </a:r>
            <a:r>
              <a:rPr lang="en-US" sz="4800" b="0" dirty="0" smtClean="0">
                <a:solidFill>
                  <a:srgbClr val="660066"/>
                </a:solidFill>
                <a:effectLst/>
              </a:rPr>
              <a:t> </a:t>
            </a:r>
            <a:r>
              <a:rPr lang="en-US" sz="4800" b="0" dirty="0" err="1" smtClean="0">
                <a:solidFill>
                  <a:srgbClr val="660066"/>
                </a:solidFill>
                <a:effectLst/>
              </a:rPr>
              <a:t>đi</a:t>
            </a:r>
            <a:r>
              <a:rPr lang="en-US" sz="4800" b="0" dirty="0" smtClean="0">
                <a:solidFill>
                  <a:srgbClr val="660066"/>
                </a:solidFill>
                <a:effectLst/>
              </a:rPr>
              <a:t> qua </a:t>
            </a:r>
            <a:r>
              <a:rPr lang="en-US" sz="4800" b="0" dirty="0" err="1" smtClean="0">
                <a:solidFill>
                  <a:srgbClr val="660066"/>
                </a:solidFill>
                <a:effectLst/>
              </a:rPr>
              <a:t>từng</a:t>
            </a:r>
            <a:r>
              <a:rPr lang="en-US" sz="4800" b="0" dirty="0" smtClean="0">
                <a:solidFill>
                  <a:srgbClr val="660066"/>
                </a:solidFill>
                <a:effectLst/>
              </a:rPr>
              <a:t> </a:t>
            </a:r>
            <a:r>
              <a:rPr lang="en-US" sz="4800" b="0" dirty="0" err="1" smtClean="0">
                <a:solidFill>
                  <a:srgbClr val="660066"/>
                </a:solidFill>
                <a:effectLst/>
              </a:rPr>
              <a:t>năm</a:t>
            </a:r>
            <a:r>
              <a:rPr lang="en-US" sz="4800" b="0" dirty="0" smtClean="0">
                <a:solidFill>
                  <a:srgbClr val="660066"/>
                </a:solidFill>
                <a:effectLst/>
              </a:rPr>
              <a:t> </a:t>
            </a:r>
            <a:r>
              <a:rPr lang="en-US" sz="4800" b="0" dirty="0" err="1" smtClean="0">
                <a:solidFill>
                  <a:srgbClr val="660066"/>
                </a:solidFill>
                <a:effectLst/>
              </a:rPr>
              <a:t>tháng</a:t>
            </a:r>
            <a:r>
              <a:rPr lang="en-US" sz="4800" b="0" dirty="0" smtClean="0">
                <a:solidFill>
                  <a:srgbClr val="660066"/>
                </a:solidFill>
                <a:effectLst/>
              </a:rPr>
              <a:t>. </a:t>
            </a:r>
            <a:r>
              <a:rPr lang="en-US" sz="4800" b="0" dirty="0" err="1" smtClean="0">
                <a:solidFill>
                  <a:srgbClr val="660066"/>
                </a:solidFill>
                <a:effectLst/>
              </a:rPr>
              <a:t>Dù</a:t>
            </a:r>
            <a:r>
              <a:rPr lang="en-US" sz="4800" b="0" dirty="0" smtClean="0">
                <a:solidFill>
                  <a:srgbClr val="660066"/>
                </a:solidFill>
                <a:effectLst/>
              </a:rPr>
              <a:t> </a:t>
            </a:r>
            <a:r>
              <a:rPr lang="en-US" sz="4800" b="0" dirty="0" err="1" smtClean="0">
                <a:solidFill>
                  <a:srgbClr val="660066"/>
                </a:solidFill>
                <a:effectLst/>
              </a:rPr>
              <a:t>đời</a:t>
            </a:r>
            <a:r>
              <a:rPr lang="en-US" sz="4800" b="0" dirty="0" smtClean="0">
                <a:solidFill>
                  <a:srgbClr val="660066"/>
                </a:solidFill>
                <a:effectLst/>
              </a:rPr>
              <a:t> </a:t>
            </a:r>
            <a:r>
              <a:rPr lang="en-US" sz="4800" b="0" dirty="0" err="1" smtClean="0">
                <a:solidFill>
                  <a:srgbClr val="660066"/>
                </a:solidFill>
                <a:effectLst/>
              </a:rPr>
              <a:t>bao</a:t>
            </a:r>
            <a:r>
              <a:rPr lang="en-US" sz="4800" b="0" dirty="0" smtClean="0">
                <a:solidFill>
                  <a:srgbClr val="660066"/>
                </a:solidFill>
                <a:effectLst/>
              </a:rPr>
              <a:t> </a:t>
            </a:r>
            <a:r>
              <a:rPr lang="en-US" sz="4800" b="0" dirty="0" err="1" smtClean="0">
                <a:solidFill>
                  <a:srgbClr val="660066"/>
                </a:solidFill>
                <a:effectLst/>
              </a:rPr>
              <a:t>sóng</a:t>
            </a:r>
            <a:r>
              <a:rPr lang="en-US" sz="4800" b="0" dirty="0" smtClean="0">
                <a:solidFill>
                  <a:srgbClr val="660066"/>
                </a:solidFill>
                <a:effectLst/>
              </a:rPr>
              <a:t> </a:t>
            </a:r>
            <a:r>
              <a:rPr lang="en-US" sz="4800" b="0" dirty="0" err="1" smtClean="0">
                <a:solidFill>
                  <a:srgbClr val="660066"/>
                </a:solidFill>
                <a:effectLst/>
              </a:rPr>
              <a:t>gió</a:t>
            </a:r>
            <a:r>
              <a:rPr lang="en-US" sz="4800" b="0" dirty="0" smtClean="0">
                <a:solidFill>
                  <a:srgbClr val="660066"/>
                </a:solidFill>
                <a:effectLst/>
              </a:rPr>
              <a:t> </a:t>
            </a:r>
            <a:r>
              <a:rPr lang="en-US" sz="4800" b="0" dirty="0" err="1" smtClean="0">
                <a:solidFill>
                  <a:srgbClr val="660066"/>
                </a:solidFill>
                <a:effectLst/>
              </a:rPr>
              <a:t>thì</a:t>
            </a:r>
            <a:r>
              <a:rPr lang="en-US" sz="4800" b="0" dirty="0" smtClean="0">
                <a:solidFill>
                  <a:srgbClr val="660066"/>
                </a:solidFill>
                <a:effectLst/>
              </a:rPr>
              <a:t> </a:t>
            </a:r>
            <a:r>
              <a:rPr lang="en-US" sz="4800" b="0" dirty="0" err="1" smtClean="0">
                <a:solidFill>
                  <a:srgbClr val="660066"/>
                </a:solidFill>
                <a:effectLst/>
              </a:rPr>
              <a:t>lòng</a:t>
            </a:r>
            <a:r>
              <a:rPr lang="en-US" sz="4800" b="0" dirty="0" smtClean="0">
                <a:solidFill>
                  <a:srgbClr val="660066"/>
                </a:solidFill>
                <a:effectLst/>
              </a:rPr>
              <a:t> con </a:t>
            </a:r>
            <a:r>
              <a:rPr lang="en-US" sz="4800" b="0" dirty="0" err="1" smtClean="0">
                <a:solidFill>
                  <a:srgbClr val="660066"/>
                </a:solidFill>
                <a:effectLst/>
              </a:rPr>
              <a:t>vẫn</a:t>
            </a:r>
            <a:r>
              <a:rPr lang="en-US" sz="4800" b="0" dirty="0" smtClean="0">
                <a:solidFill>
                  <a:srgbClr val="660066"/>
                </a:solidFill>
                <a:effectLst/>
              </a:rPr>
              <a:t> </a:t>
            </a:r>
            <a:r>
              <a:rPr lang="en-US" sz="4800" b="0" dirty="0" err="1" smtClean="0">
                <a:solidFill>
                  <a:srgbClr val="660066"/>
                </a:solidFill>
                <a:effectLst/>
              </a:rPr>
              <a:t>nhớ</a:t>
            </a:r>
            <a:r>
              <a:rPr lang="en-US" sz="4800" b="0" dirty="0" smtClean="0">
                <a:solidFill>
                  <a:srgbClr val="660066"/>
                </a:solidFill>
                <a:effectLst/>
              </a:rPr>
              <a:t>. </a:t>
            </a:r>
            <a:r>
              <a:rPr lang="en-US" sz="4800" b="0" dirty="0" err="1" smtClean="0">
                <a:solidFill>
                  <a:srgbClr val="660066"/>
                </a:solidFill>
                <a:effectLst/>
              </a:rPr>
              <a:t>Trọn</a:t>
            </a:r>
            <a:r>
              <a:rPr lang="en-US" sz="4800" b="0" dirty="0" smtClean="0">
                <a:solidFill>
                  <a:srgbClr val="660066"/>
                </a:solidFill>
                <a:effectLst/>
              </a:rPr>
              <a:t> </a:t>
            </a:r>
            <a:r>
              <a:rPr lang="en-US" sz="4800" b="0" dirty="0" err="1" smtClean="0">
                <a:solidFill>
                  <a:srgbClr val="660066"/>
                </a:solidFill>
                <a:effectLst/>
              </a:rPr>
              <a:t>niềm</a:t>
            </a:r>
            <a:r>
              <a:rPr lang="en-US" sz="4800" b="0" dirty="0" smtClean="0">
                <a:solidFill>
                  <a:srgbClr val="660066"/>
                </a:solidFill>
                <a:effectLst/>
              </a:rPr>
              <a:t> tin </a:t>
            </a:r>
            <a:r>
              <a:rPr lang="en-US" sz="4800" b="0" dirty="0" err="1" smtClean="0">
                <a:solidFill>
                  <a:srgbClr val="660066"/>
                </a:solidFill>
                <a:effectLst/>
              </a:rPr>
              <a:t>yêu</a:t>
            </a:r>
            <a:r>
              <a:rPr lang="en-US" sz="4800" b="0" dirty="0" smtClean="0">
                <a:solidFill>
                  <a:srgbClr val="660066"/>
                </a:solidFill>
                <a:effectLst/>
              </a:rPr>
              <a:t> </a:t>
            </a:r>
            <a:r>
              <a:rPr lang="en-US" sz="4800" b="0" dirty="0" err="1" smtClean="0">
                <a:solidFill>
                  <a:srgbClr val="660066"/>
                </a:solidFill>
                <a:effectLst/>
              </a:rPr>
              <a:t>Chúa</a:t>
            </a:r>
            <a:r>
              <a:rPr lang="en-US" sz="4800" b="0" dirty="0" smtClean="0">
                <a:solidFill>
                  <a:srgbClr val="660066"/>
                </a:solidFill>
                <a:effectLst/>
              </a:rPr>
              <a:t> </a:t>
            </a:r>
            <a:r>
              <a:rPr lang="en-US" sz="4800" b="0" dirty="0" err="1" smtClean="0">
                <a:solidFill>
                  <a:srgbClr val="660066"/>
                </a:solidFill>
                <a:effectLst/>
              </a:rPr>
              <a:t>đền</a:t>
            </a:r>
            <a:r>
              <a:rPr lang="en-US" sz="4800" b="0" dirty="0" smtClean="0">
                <a:solidFill>
                  <a:srgbClr val="660066"/>
                </a:solidFill>
                <a:effectLst/>
              </a:rPr>
              <a:t> </a:t>
            </a:r>
            <a:r>
              <a:rPr lang="en-US" sz="4800" b="0" dirty="0" err="1" smtClean="0">
                <a:solidFill>
                  <a:srgbClr val="660066"/>
                </a:solidFill>
                <a:effectLst/>
              </a:rPr>
              <a:t>đáp</a:t>
            </a:r>
            <a:r>
              <a:rPr lang="en-US" sz="4800" b="0" dirty="0" smtClean="0">
                <a:solidFill>
                  <a:srgbClr val="660066"/>
                </a:solidFill>
                <a:effectLst/>
              </a:rPr>
              <a:t> </a:t>
            </a:r>
            <a:r>
              <a:rPr lang="en-US" sz="4800" b="0" dirty="0" err="1" smtClean="0">
                <a:solidFill>
                  <a:srgbClr val="660066"/>
                </a:solidFill>
                <a:effectLst/>
              </a:rPr>
              <a:t>ân</a:t>
            </a:r>
            <a:r>
              <a:rPr lang="en-US" sz="4800" b="0" dirty="0" smtClean="0">
                <a:solidFill>
                  <a:srgbClr val="660066"/>
                </a:solidFill>
                <a:effectLst/>
              </a:rPr>
              <a:t> </a:t>
            </a:r>
            <a:r>
              <a:rPr lang="en-US" sz="4800" b="0" dirty="0" err="1" smtClean="0">
                <a:solidFill>
                  <a:srgbClr val="660066"/>
                </a:solidFill>
                <a:effectLst/>
              </a:rPr>
              <a:t>tình</a:t>
            </a:r>
            <a:r>
              <a:rPr lang="en-US" sz="4800" b="0" dirty="0" smtClean="0">
                <a:solidFill>
                  <a:srgbClr val="660066"/>
                </a:solidFill>
                <a:effectLst/>
              </a:rPr>
              <a:t> </a:t>
            </a:r>
            <a:r>
              <a:rPr lang="en-US" sz="4800" b="0" dirty="0" err="1" smtClean="0">
                <a:solidFill>
                  <a:srgbClr val="660066"/>
                </a:solidFill>
                <a:effectLst/>
              </a:rPr>
              <a:t>mẹ</a:t>
            </a:r>
            <a:r>
              <a:rPr lang="en-US" sz="4800" b="0" dirty="0" smtClean="0">
                <a:solidFill>
                  <a:srgbClr val="660066"/>
                </a:solidFill>
                <a:effectLst/>
              </a:rPr>
              <a:t> cha. </a:t>
            </a:r>
            <a:endParaRPr lang="en-US" sz="4800" b="0" dirty="0">
              <a:solidFill>
                <a:srgbClr val="660066"/>
              </a:solidFill>
              <a:effectLst/>
            </a:endParaRPr>
          </a:p>
        </p:txBody>
      </p:sp>
    </p:spTree>
    <p:extLst>
      <p:ext uri="{BB962C8B-B14F-4D97-AF65-F5344CB8AC3E}">
        <p14:creationId xmlns:p14="http://schemas.microsoft.com/office/powerpoint/2010/main" val="1069692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0000"/>
                </a:solidFill>
                <a:effectLst/>
              </a:rPr>
              <a:t>Tk2:</a:t>
            </a:r>
            <a:r>
              <a:rPr lang="en-US" sz="4800" b="0" dirty="0" smtClean="0">
                <a:solidFill>
                  <a:srgbClr val="660066"/>
                </a:solidFill>
                <a:effectLst/>
              </a:rPr>
              <a:t> </a:t>
            </a:r>
            <a:r>
              <a:rPr lang="en-US" sz="4800" b="0" dirty="0" err="1" smtClean="0">
                <a:solidFill>
                  <a:srgbClr val="660066"/>
                </a:solidFill>
                <a:effectLst/>
              </a:rPr>
              <a:t>Uống</a:t>
            </a:r>
            <a:r>
              <a:rPr lang="en-US" sz="4800" b="0" dirty="0" smtClean="0">
                <a:solidFill>
                  <a:srgbClr val="660066"/>
                </a:solidFill>
                <a:effectLst/>
              </a:rPr>
              <a:t> </a:t>
            </a:r>
            <a:r>
              <a:rPr lang="en-US" sz="4800" b="0" dirty="0" err="1" smtClean="0">
                <a:solidFill>
                  <a:srgbClr val="660066"/>
                </a:solidFill>
                <a:effectLst/>
              </a:rPr>
              <a:t>nước</a:t>
            </a:r>
            <a:r>
              <a:rPr lang="en-US" sz="4800" b="0" dirty="0" smtClean="0">
                <a:solidFill>
                  <a:srgbClr val="660066"/>
                </a:solidFill>
                <a:effectLst/>
              </a:rPr>
              <a:t> </a:t>
            </a:r>
            <a:r>
              <a:rPr lang="en-US" sz="4800" b="0" dirty="0" err="1" smtClean="0">
                <a:solidFill>
                  <a:srgbClr val="660066"/>
                </a:solidFill>
                <a:effectLst/>
              </a:rPr>
              <a:t>nhớ</a:t>
            </a:r>
            <a:r>
              <a:rPr lang="en-US" sz="4800" b="0" dirty="0" smtClean="0">
                <a:solidFill>
                  <a:srgbClr val="660066"/>
                </a:solidFill>
                <a:effectLst/>
              </a:rPr>
              <a:t> </a:t>
            </a:r>
            <a:r>
              <a:rPr lang="en-US" sz="4800" b="0" dirty="0" err="1" smtClean="0">
                <a:solidFill>
                  <a:srgbClr val="660066"/>
                </a:solidFill>
                <a:effectLst/>
              </a:rPr>
              <a:t>nguồn</a:t>
            </a:r>
            <a:r>
              <a:rPr lang="en-US" sz="4800" b="0" dirty="0" smtClean="0">
                <a:solidFill>
                  <a:srgbClr val="660066"/>
                </a:solidFill>
                <a:effectLst/>
              </a:rPr>
              <a:t> </a:t>
            </a:r>
            <a:r>
              <a:rPr lang="en-US" sz="4800" b="0" dirty="0" err="1" smtClean="0">
                <a:solidFill>
                  <a:srgbClr val="660066"/>
                </a:solidFill>
                <a:effectLst/>
              </a:rPr>
              <a:t>làm</a:t>
            </a:r>
            <a:r>
              <a:rPr lang="en-US" sz="4800" b="0" dirty="0" smtClean="0">
                <a:solidFill>
                  <a:srgbClr val="660066"/>
                </a:solidFill>
                <a:effectLst/>
              </a:rPr>
              <a:t> con </a:t>
            </a:r>
            <a:r>
              <a:rPr lang="en-US" sz="4800" b="0" dirty="0" err="1" smtClean="0">
                <a:solidFill>
                  <a:srgbClr val="660066"/>
                </a:solidFill>
                <a:effectLst/>
              </a:rPr>
              <a:t>luôn</a:t>
            </a:r>
            <a:r>
              <a:rPr lang="en-US" sz="4800" b="0" dirty="0" smtClean="0">
                <a:solidFill>
                  <a:srgbClr val="660066"/>
                </a:solidFill>
                <a:effectLst/>
              </a:rPr>
              <a:t> </a:t>
            </a:r>
            <a:r>
              <a:rPr lang="en-US" sz="4800" b="0" dirty="0" err="1" smtClean="0">
                <a:solidFill>
                  <a:srgbClr val="660066"/>
                </a:solidFill>
                <a:effectLst/>
              </a:rPr>
              <a:t>thảo</a:t>
            </a:r>
            <a:r>
              <a:rPr lang="en-US" sz="4800" b="0" dirty="0" smtClean="0">
                <a:solidFill>
                  <a:srgbClr val="660066"/>
                </a:solidFill>
                <a:effectLst/>
              </a:rPr>
              <a:t> </a:t>
            </a:r>
            <a:r>
              <a:rPr lang="en-US" sz="4800" b="0" dirty="0" err="1" smtClean="0">
                <a:solidFill>
                  <a:srgbClr val="660066"/>
                </a:solidFill>
                <a:effectLst/>
              </a:rPr>
              <a:t>kính</a:t>
            </a:r>
            <a:r>
              <a:rPr lang="en-US" sz="4800" b="0" dirty="0" smtClean="0">
                <a:solidFill>
                  <a:srgbClr val="660066"/>
                </a:solidFill>
                <a:effectLst/>
              </a:rPr>
              <a:t> </a:t>
            </a:r>
            <a:r>
              <a:rPr lang="en-US" sz="4800" b="0" dirty="0" err="1" smtClean="0">
                <a:solidFill>
                  <a:srgbClr val="660066"/>
                </a:solidFill>
                <a:effectLst/>
              </a:rPr>
              <a:t>mẹ</a:t>
            </a:r>
            <a:r>
              <a:rPr lang="en-US" sz="4800" b="0" dirty="0" smtClean="0">
                <a:solidFill>
                  <a:srgbClr val="660066"/>
                </a:solidFill>
                <a:effectLst/>
              </a:rPr>
              <a:t> cha. </a:t>
            </a:r>
            <a:r>
              <a:rPr lang="en-US" sz="4800" b="0" dirty="0" err="1" smtClean="0">
                <a:solidFill>
                  <a:srgbClr val="660066"/>
                </a:solidFill>
                <a:effectLst/>
              </a:rPr>
              <a:t>Uống</a:t>
            </a:r>
            <a:r>
              <a:rPr lang="en-US" sz="4800" b="0" dirty="0" smtClean="0">
                <a:solidFill>
                  <a:srgbClr val="660066"/>
                </a:solidFill>
                <a:effectLst/>
              </a:rPr>
              <a:t> </a:t>
            </a:r>
            <a:r>
              <a:rPr lang="en-US" sz="4800" b="0" dirty="0" err="1" smtClean="0">
                <a:solidFill>
                  <a:srgbClr val="660066"/>
                </a:solidFill>
                <a:effectLst/>
              </a:rPr>
              <a:t>nước</a:t>
            </a:r>
            <a:r>
              <a:rPr lang="en-US" sz="4800" b="0" dirty="0" smtClean="0">
                <a:solidFill>
                  <a:srgbClr val="660066"/>
                </a:solidFill>
                <a:effectLst/>
              </a:rPr>
              <a:t> </a:t>
            </a:r>
            <a:r>
              <a:rPr lang="en-US" sz="4800" b="0" dirty="0" err="1" smtClean="0">
                <a:solidFill>
                  <a:srgbClr val="660066"/>
                </a:solidFill>
                <a:effectLst/>
              </a:rPr>
              <a:t>nhớ</a:t>
            </a:r>
            <a:r>
              <a:rPr lang="en-US" sz="4800" b="0" dirty="0" smtClean="0">
                <a:solidFill>
                  <a:srgbClr val="660066"/>
                </a:solidFill>
                <a:effectLst/>
              </a:rPr>
              <a:t> </a:t>
            </a:r>
            <a:r>
              <a:rPr lang="en-US" sz="4800" b="0" dirty="0" err="1" smtClean="0">
                <a:solidFill>
                  <a:srgbClr val="660066"/>
                </a:solidFill>
                <a:effectLst/>
              </a:rPr>
              <a:t>nguồn</a:t>
            </a:r>
            <a:r>
              <a:rPr lang="en-US" sz="4800" b="0" dirty="0" smtClean="0">
                <a:solidFill>
                  <a:srgbClr val="660066"/>
                </a:solidFill>
                <a:effectLst/>
              </a:rPr>
              <a:t> </a:t>
            </a:r>
            <a:r>
              <a:rPr lang="en-US" sz="4800" b="0" dirty="0" err="1" smtClean="0">
                <a:solidFill>
                  <a:srgbClr val="660066"/>
                </a:solidFill>
                <a:effectLst/>
              </a:rPr>
              <a:t>người</a:t>
            </a:r>
            <a:r>
              <a:rPr lang="en-US" sz="4800" b="0" dirty="0" smtClean="0">
                <a:solidFill>
                  <a:srgbClr val="660066"/>
                </a:solidFill>
                <a:effectLst/>
              </a:rPr>
              <a:t> </a:t>
            </a:r>
            <a:r>
              <a:rPr lang="en-US" sz="4800" b="0" dirty="0" err="1" smtClean="0">
                <a:solidFill>
                  <a:srgbClr val="660066"/>
                </a:solidFill>
                <a:effectLst/>
              </a:rPr>
              <a:t>ơi</a:t>
            </a:r>
            <a:r>
              <a:rPr lang="en-US" sz="4800" b="0" dirty="0" smtClean="0">
                <a:solidFill>
                  <a:srgbClr val="660066"/>
                </a:solidFill>
                <a:effectLst/>
              </a:rPr>
              <a:t> </a:t>
            </a:r>
            <a:r>
              <a:rPr lang="en-US" sz="4800" b="0" dirty="0" err="1" smtClean="0">
                <a:solidFill>
                  <a:srgbClr val="660066"/>
                </a:solidFill>
                <a:effectLst/>
              </a:rPr>
              <a:t>xin</a:t>
            </a:r>
            <a:r>
              <a:rPr lang="en-US" sz="4800" b="0" dirty="0" smtClean="0">
                <a:solidFill>
                  <a:srgbClr val="660066"/>
                </a:solidFill>
                <a:effectLst/>
              </a:rPr>
              <a:t> </a:t>
            </a:r>
            <a:r>
              <a:rPr lang="en-US" sz="4800" b="0" dirty="0" err="1" smtClean="0">
                <a:solidFill>
                  <a:srgbClr val="660066"/>
                </a:solidFill>
                <a:effectLst/>
              </a:rPr>
              <a:t>đừng</a:t>
            </a:r>
            <a:r>
              <a:rPr lang="en-US" sz="4800" b="0" dirty="0" smtClean="0">
                <a:solidFill>
                  <a:srgbClr val="660066"/>
                </a:solidFill>
                <a:effectLst/>
              </a:rPr>
              <a:t> </a:t>
            </a:r>
            <a:r>
              <a:rPr lang="en-US" sz="4800" b="0" dirty="0" err="1" smtClean="0">
                <a:solidFill>
                  <a:srgbClr val="660066"/>
                </a:solidFill>
                <a:effectLst/>
              </a:rPr>
              <a:t>quên</a:t>
            </a:r>
            <a:r>
              <a:rPr lang="en-US" sz="4800" b="0" dirty="0" smtClean="0">
                <a:solidFill>
                  <a:srgbClr val="660066"/>
                </a:solidFill>
                <a:effectLst/>
              </a:rPr>
              <a:t> </a:t>
            </a:r>
            <a:r>
              <a:rPr lang="en-US" sz="4800" b="0" dirty="0" err="1" smtClean="0">
                <a:solidFill>
                  <a:srgbClr val="660066"/>
                </a:solidFill>
                <a:effectLst/>
              </a:rPr>
              <a:t>nghĩa</a:t>
            </a:r>
            <a:r>
              <a:rPr lang="en-US" sz="4800" b="0" dirty="0" smtClean="0">
                <a:solidFill>
                  <a:srgbClr val="660066"/>
                </a:solidFill>
                <a:effectLst/>
              </a:rPr>
              <a:t> </a:t>
            </a:r>
            <a:r>
              <a:rPr lang="en-US" sz="4800" b="0" dirty="0" err="1" smtClean="0">
                <a:solidFill>
                  <a:srgbClr val="660066"/>
                </a:solidFill>
                <a:effectLst/>
              </a:rPr>
              <a:t>ân</a:t>
            </a:r>
            <a:r>
              <a:rPr lang="en-US" sz="4800" b="0" dirty="0" smtClean="0">
                <a:solidFill>
                  <a:srgbClr val="660066"/>
                </a:solidFill>
                <a:effectLst/>
              </a:rPr>
              <a:t>. Bay </a:t>
            </a:r>
            <a:r>
              <a:rPr lang="en-US" sz="4800" b="0" dirty="0" err="1" smtClean="0">
                <a:solidFill>
                  <a:srgbClr val="660066"/>
                </a:solidFill>
                <a:effectLst/>
              </a:rPr>
              <a:t>cao</a:t>
            </a:r>
            <a:r>
              <a:rPr lang="en-US" sz="4800" b="0" dirty="0" smtClean="0">
                <a:solidFill>
                  <a:srgbClr val="660066"/>
                </a:solidFill>
                <a:effectLst/>
              </a:rPr>
              <a:t> </a:t>
            </a:r>
            <a:r>
              <a:rPr lang="en-US" sz="4800" b="0" dirty="0" err="1" smtClean="0">
                <a:solidFill>
                  <a:srgbClr val="660066"/>
                </a:solidFill>
                <a:effectLst/>
              </a:rPr>
              <a:t>đến</a:t>
            </a:r>
            <a:r>
              <a:rPr lang="en-US" sz="4800" b="0" dirty="0" smtClean="0">
                <a:solidFill>
                  <a:srgbClr val="660066"/>
                </a:solidFill>
                <a:effectLst/>
              </a:rPr>
              <a:t> </a:t>
            </a:r>
            <a:r>
              <a:rPr lang="en-US" sz="4800" b="0" dirty="0" err="1" smtClean="0">
                <a:solidFill>
                  <a:srgbClr val="660066"/>
                </a:solidFill>
                <a:effectLst/>
              </a:rPr>
              <a:t>tận</a:t>
            </a:r>
            <a:r>
              <a:rPr lang="en-US" sz="4800" b="0" dirty="0" smtClean="0">
                <a:solidFill>
                  <a:srgbClr val="660066"/>
                </a:solidFill>
                <a:effectLst/>
              </a:rPr>
              <a:t> </a:t>
            </a:r>
            <a:r>
              <a:rPr lang="en-US" sz="4800" b="0" dirty="0" err="1" smtClean="0">
                <a:solidFill>
                  <a:srgbClr val="660066"/>
                </a:solidFill>
                <a:effectLst/>
              </a:rPr>
              <a:t>trời</a:t>
            </a:r>
            <a:r>
              <a:rPr lang="en-US" sz="4800" b="0" dirty="0" smtClean="0">
                <a:solidFill>
                  <a:srgbClr val="660066"/>
                </a:solidFill>
                <a:effectLst/>
              </a:rPr>
              <a:t>, </a:t>
            </a:r>
            <a:r>
              <a:rPr lang="en-US" sz="4800" b="0" dirty="0" err="1" smtClean="0">
                <a:solidFill>
                  <a:srgbClr val="660066"/>
                </a:solidFill>
                <a:effectLst/>
              </a:rPr>
              <a:t>vinh</a:t>
            </a:r>
            <a:r>
              <a:rPr lang="en-US" sz="4800" b="0" dirty="0" smtClean="0">
                <a:solidFill>
                  <a:srgbClr val="660066"/>
                </a:solidFill>
                <a:effectLst/>
              </a:rPr>
              <a:t> </a:t>
            </a:r>
            <a:r>
              <a:rPr lang="en-US" sz="4800" b="0" dirty="0" err="1" smtClean="0">
                <a:solidFill>
                  <a:srgbClr val="660066"/>
                </a:solidFill>
                <a:effectLst/>
              </a:rPr>
              <a:t>quang</a:t>
            </a:r>
            <a:r>
              <a:rPr lang="en-US" sz="4800" b="0" dirty="0" smtClean="0">
                <a:solidFill>
                  <a:srgbClr val="660066"/>
                </a:solidFill>
                <a:effectLst/>
              </a:rPr>
              <a:t> </a:t>
            </a:r>
            <a:r>
              <a:rPr lang="en-US" sz="4800" b="0" dirty="0" err="1" smtClean="0">
                <a:solidFill>
                  <a:srgbClr val="660066"/>
                </a:solidFill>
                <a:effectLst/>
              </a:rPr>
              <a:t>lúc</a:t>
            </a:r>
            <a:r>
              <a:rPr lang="en-US" sz="4800" b="0" dirty="0" smtClean="0">
                <a:solidFill>
                  <a:srgbClr val="660066"/>
                </a:solidFill>
                <a:effectLst/>
              </a:rPr>
              <a:t> </a:t>
            </a:r>
            <a:r>
              <a:rPr lang="en-US" sz="4800" b="0" dirty="0" err="1" smtClean="0">
                <a:solidFill>
                  <a:srgbClr val="660066"/>
                </a:solidFill>
                <a:effectLst/>
              </a:rPr>
              <a:t>thành</a:t>
            </a:r>
            <a:r>
              <a:rPr lang="en-US" sz="4800" b="0" dirty="0" smtClean="0">
                <a:solidFill>
                  <a:srgbClr val="660066"/>
                </a:solidFill>
                <a:effectLst/>
              </a:rPr>
              <a:t> </a:t>
            </a:r>
            <a:r>
              <a:rPr lang="en-US" sz="4800" b="0" dirty="0" err="1" smtClean="0">
                <a:solidFill>
                  <a:srgbClr val="660066"/>
                </a:solidFill>
                <a:effectLst/>
              </a:rPr>
              <a:t>tài</a:t>
            </a:r>
            <a:r>
              <a:rPr lang="en-US" sz="4800" b="0" dirty="0" smtClean="0">
                <a:solidFill>
                  <a:srgbClr val="660066"/>
                </a:solidFill>
                <a:effectLst/>
              </a:rPr>
              <a:t>. </a:t>
            </a:r>
            <a:r>
              <a:rPr lang="en-US" sz="4800" b="0" dirty="0" err="1" smtClean="0">
                <a:solidFill>
                  <a:srgbClr val="660066"/>
                </a:solidFill>
                <a:effectLst/>
              </a:rPr>
              <a:t>Xin</a:t>
            </a:r>
            <a:r>
              <a:rPr lang="en-US" sz="4800" b="0" dirty="0" smtClean="0">
                <a:solidFill>
                  <a:srgbClr val="660066"/>
                </a:solidFill>
                <a:effectLst/>
              </a:rPr>
              <a:t> </a:t>
            </a:r>
            <a:r>
              <a:rPr lang="en-US" sz="4800" b="0" dirty="0" err="1" smtClean="0">
                <a:solidFill>
                  <a:srgbClr val="660066"/>
                </a:solidFill>
                <a:effectLst/>
              </a:rPr>
              <a:t>người</a:t>
            </a:r>
            <a:r>
              <a:rPr lang="en-US" sz="4800" b="0" dirty="0" smtClean="0">
                <a:solidFill>
                  <a:srgbClr val="660066"/>
                </a:solidFill>
                <a:effectLst/>
              </a:rPr>
              <a:t> hay </a:t>
            </a:r>
            <a:r>
              <a:rPr lang="en-US" sz="4800" b="0" dirty="0" err="1" smtClean="0">
                <a:solidFill>
                  <a:srgbClr val="660066"/>
                </a:solidFill>
                <a:effectLst/>
              </a:rPr>
              <a:t>nhớ</a:t>
            </a:r>
            <a:r>
              <a:rPr lang="en-US" sz="4800" b="0" dirty="0" smtClean="0">
                <a:solidFill>
                  <a:srgbClr val="660066"/>
                </a:solidFill>
                <a:effectLst/>
              </a:rPr>
              <a:t> </a:t>
            </a:r>
            <a:r>
              <a:rPr lang="en-US" sz="4800" b="0" dirty="0" err="1" smtClean="0">
                <a:solidFill>
                  <a:srgbClr val="660066"/>
                </a:solidFill>
                <a:effectLst/>
              </a:rPr>
              <a:t>những</a:t>
            </a:r>
            <a:r>
              <a:rPr lang="en-US" sz="4800" b="0" dirty="0" smtClean="0">
                <a:solidFill>
                  <a:srgbClr val="660066"/>
                </a:solidFill>
                <a:effectLst/>
              </a:rPr>
              <a:t> </a:t>
            </a:r>
            <a:r>
              <a:rPr lang="en-US" sz="4800" b="0" dirty="0" err="1" smtClean="0">
                <a:solidFill>
                  <a:srgbClr val="660066"/>
                </a:solidFill>
                <a:effectLst/>
              </a:rPr>
              <a:t>công</a:t>
            </a:r>
            <a:r>
              <a:rPr lang="en-US" sz="4800" b="0" dirty="0" smtClean="0">
                <a:solidFill>
                  <a:srgbClr val="660066"/>
                </a:solidFill>
                <a:effectLst/>
              </a:rPr>
              <a:t> </a:t>
            </a:r>
            <a:r>
              <a:rPr lang="en-US" sz="4800" b="0" dirty="0" err="1" smtClean="0">
                <a:solidFill>
                  <a:srgbClr val="660066"/>
                </a:solidFill>
                <a:effectLst/>
              </a:rPr>
              <a:t>ơn</a:t>
            </a:r>
            <a:r>
              <a:rPr lang="en-US" sz="4800" b="0" dirty="0" smtClean="0">
                <a:solidFill>
                  <a:srgbClr val="660066"/>
                </a:solidFill>
                <a:effectLst/>
              </a:rPr>
              <a:t> </a:t>
            </a:r>
            <a:r>
              <a:rPr lang="en-US" sz="4800" b="0" dirty="0" err="1" smtClean="0">
                <a:solidFill>
                  <a:srgbClr val="660066"/>
                </a:solidFill>
                <a:effectLst/>
              </a:rPr>
              <a:t>sinh</a:t>
            </a:r>
            <a:r>
              <a:rPr lang="en-US" sz="4800" b="0" dirty="0" smtClean="0">
                <a:solidFill>
                  <a:srgbClr val="660066"/>
                </a:solidFill>
                <a:effectLst/>
              </a:rPr>
              <a:t> </a:t>
            </a:r>
            <a:r>
              <a:rPr lang="en-US" sz="4800" b="0" dirty="0" err="1" smtClean="0">
                <a:solidFill>
                  <a:srgbClr val="660066"/>
                </a:solidFill>
                <a:effectLst/>
              </a:rPr>
              <a:t>thành</a:t>
            </a:r>
            <a:r>
              <a:rPr lang="en-US" sz="4800" b="0" dirty="0" smtClean="0">
                <a:solidFill>
                  <a:srgbClr val="660066"/>
                </a:solidFill>
                <a:effectLst/>
              </a:rPr>
              <a:t> </a:t>
            </a:r>
            <a:r>
              <a:rPr lang="en-US" sz="4800" b="0" dirty="0" err="1" smtClean="0">
                <a:solidFill>
                  <a:srgbClr val="660066"/>
                </a:solidFill>
                <a:effectLst/>
              </a:rPr>
              <a:t>nuôi</a:t>
            </a:r>
            <a:r>
              <a:rPr lang="en-US" sz="4800" b="0" dirty="0" smtClean="0">
                <a:solidFill>
                  <a:srgbClr val="660066"/>
                </a:solidFill>
                <a:effectLst/>
              </a:rPr>
              <a:t> </a:t>
            </a:r>
            <a:r>
              <a:rPr lang="en-US" sz="4800" b="0" dirty="0" err="1" smtClean="0">
                <a:solidFill>
                  <a:srgbClr val="660066"/>
                </a:solidFill>
                <a:effectLst/>
              </a:rPr>
              <a:t>dưỡng</a:t>
            </a:r>
            <a:r>
              <a:rPr lang="en-US" sz="4800" b="0" dirty="0" smtClean="0">
                <a:solidFill>
                  <a:srgbClr val="660066"/>
                </a:solidFill>
                <a:effectLst/>
              </a:rPr>
              <a:t> </a:t>
            </a:r>
            <a:r>
              <a:rPr lang="en-US" sz="4800" b="0" dirty="0" err="1" smtClean="0">
                <a:solidFill>
                  <a:srgbClr val="660066"/>
                </a:solidFill>
                <a:effectLst/>
              </a:rPr>
              <a:t>của</a:t>
            </a:r>
            <a:r>
              <a:rPr lang="en-US" sz="4800" b="0" dirty="0" smtClean="0">
                <a:solidFill>
                  <a:srgbClr val="660066"/>
                </a:solidFill>
                <a:effectLst/>
              </a:rPr>
              <a:t> </a:t>
            </a:r>
            <a:r>
              <a:rPr lang="en-US" sz="4800" b="0" dirty="0" err="1" smtClean="0">
                <a:solidFill>
                  <a:srgbClr val="660066"/>
                </a:solidFill>
                <a:effectLst/>
              </a:rPr>
              <a:t>mẹ</a:t>
            </a:r>
            <a:r>
              <a:rPr lang="en-US" sz="4800" b="0" dirty="0" smtClean="0">
                <a:solidFill>
                  <a:srgbClr val="660066"/>
                </a:solidFill>
                <a:effectLst/>
              </a:rPr>
              <a:t> cha. </a:t>
            </a:r>
            <a:endParaRPr lang="en-US" sz="4800" b="0" dirty="0">
              <a:solidFill>
                <a:srgbClr val="660066"/>
              </a:solidFill>
              <a:effectLst/>
            </a:endParaRPr>
          </a:p>
        </p:txBody>
      </p:sp>
    </p:spTree>
    <p:extLst>
      <p:ext uri="{BB962C8B-B14F-4D97-AF65-F5344CB8AC3E}">
        <p14:creationId xmlns:p14="http://schemas.microsoft.com/office/powerpoint/2010/main" val="2148975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0000"/>
                </a:solidFill>
                <a:effectLst/>
              </a:rPr>
              <a:t>Đk</a:t>
            </a:r>
            <a:r>
              <a:rPr lang="en-US" sz="4800" b="0" u="sng" dirty="0" smtClean="0">
                <a:solidFill>
                  <a:srgbClr val="FF0000"/>
                </a:solidFill>
                <a:effectLst/>
              </a:rPr>
              <a:t>:</a:t>
            </a:r>
            <a:r>
              <a:rPr lang="en-US" sz="4800" b="0" dirty="0" smtClean="0">
                <a:solidFill>
                  <a:srgbClr val="660066"/>
                </a:solidFill>
                <a:effectLst/>
              </a:rPr>
              <a:t> </a:t>
            </a:r>
            <a:r>
              <a:rPr lang="en-US" sz="4800" b="0" dirty="0" err="1" smtClean="0">
                <a:solidFill>
                  <a:srgbClr val="660066"/>
                </a:solidFill>
                <a:effectLst/>
              </a:rPr>
              <a:t>Nguyện</a:t>
            </a:r>
            <a:r>
              <a:rPr lang="en-US" sz="4800" b="0" dirty="0" smtClean="0">
                <a:solidFill>
                  <a:srgbClr val="660066"/>
                </a:solidFill>
                <a:effectLst/>
              </a:rPr>
              <a:t> </a:t>
            </a:r>
            <a:r>
              <a:rPr lang="en-US" sz="4800" b="0" dirty="0" err="1" smtClean="0">
                <a:solidFill>
                  <a:srgbClr val="660066"/>
                </a:solidFill>
                <a:effectLst/>
              </a:rPr>
              <a:t>Chúa</a:t>
            </a:r>
            <a:r>
              <a:rPr lang="en-US" sz="4800" b="0" dirty="0" smtClean="0">
                <a:solidFill>
                  <a:srgbClr val="660066"/>
                </a:solidFill>
                <a:effectLst/>
              </a:rPr>
              <a:t> </a:t>
            </a:r>
            <a:r>
              <a:rPr lang="en-US" sz="4800" b="0" dirty="0" err="1" smtClean="0">
                <a:solidFill>
                  <a:srgbClr val="660066"/>
                </a:solidFill>
                <a:effectLst/>
              </a:rPr>
              <a:t>xuống</a:t>
            </a:r>
            <a:r>
              <a:rPr lang="en-US" sz="4800" b="0" dirty="0" smtClean="0">
                <a:solidFill>
                  <a:srgbClr val="660066"/>
                </a:solidFill>
                <a:effectLst/>
              </a:rPr>
              <a:t> </a:t>
            </a:r>
            <a:r>
              <a:rPr lang="en-US" sz="4800" b="0" dirty="0" err="1" smtClean="0">
                <a:solidFill>
                  <a:srgbClr val="660066"/>
                </a:solidFill>
                <a:effectLst/>
              </a:rPr>
              <a:t>muôn</a:t>
            </a:r>
            <a:r>
              <a:rPr lang="en-US" sz="4800" b="0" dirty="0" smtClean="0">
                <a:solidFill>
                  <a:srgbClr val="660066"/>
                </a:solidFill>
                <a:effectLst/>
              </a:rPr>
              <a:t> </a:t>
            </a:r>
            <a:r>
              <a:rPr lang="en-US" sz="4800" b="0" dirty="0" err="1" smtClean="0">
                <a:solidFill>
                  <a:srgbClr val="660066"/>
                </a:solidFill>
                <a:effectLst/>
              </a:rPr>
              <a:t>ơn</a:t>
            </a:r>
            <a:r>
              <a:rPr lang="en-US" sz="4800" b="0" dirty="0" smtClean="0">
                <a:solidFill>
                  <a:srgbClr val="660066"/>
                </a:solidFill>
                <a:effectLst/>
              </a:rPr>
              <a:t> </a:t>
            </a:r>
            <a:r>
              <a:rPr lang="en-US" sz="4800" b="0" dirty="0" err="1" smtClean="0">
                <a:solidFill>
                  <a:srgbClr val="660066"/>
                </a:solidFill>
                <a:effectLst/>
              </a:rPr>
              <a:t>cho</a:t>
            </a:r>
            <a:r>
              <a:rPr lang="en-US" sz="4800" b="0" dirty="0" smtClean="0">
                <a:solidFill>
                  <a:srgbClr val="660066"/>
                </a:solidFill>
                <a:effectLst/>
              </a:rPr>
              <a:t> cha </a:t>
            </a:r>
            <a:r>
              <a:rPr lang="en-US" sz="4800" b="0" dirty="0" err="1" smtClean="0">
                <a:solidFill>
                  <a:srgbClr val="660066"/>
                </a:solidFill>
                <a:effectLst/>
              </a:rPr>
              <a:t>mẹ</a:t>
            </a:r>
            <a:r>
              <a:rPr lang="en-US" sz="4800" b="0" dirty="0" smtClean="0">
                <a:solidFill>
                  <a:srgbClr val="660066"/>
                </a:solidFill>
                <a:effectLst/>
              </a:rPr>
              <a:t> </a:t>
            </a:r>
            <a:r>
              <a:rPr lang="en-US" sz="4800" b="0" dirty="0" err="1" smtClean="0">
                <a:solidFill>
                  <a:srgbClr val="660066"/>
                </a:solidFill>
                <a:effectLst/>
              </a:rPr>
              <a:t>của</a:t>
            </a:r>
            <a:r>
              <a:rPr lang="en-US" sz="4800" b="0" dirty="0" smtClean="0">
                <a:solidFill>
                  <a:srgbClr val="660066"/>
                </a:solidFill>
                <a:effectLst/>
              </a:rPr>
              <a:t> con. </a:t>
            </a:r>
            <a:r>
              <a:rPr lang="en-US" sz="4800" b="0" dirty="0" err="1" smtClean="0">
                <a:solidFill>
                  <a:srgbClr val="660066"/>
                </a:solidFill>
                <a:effectLst/>
              </a:rPr>
              <a:t>Được</a:t>
            </a:r>
            <a:r>
              <a:rPr lang="en-US" sz="4800" b="0" dirty="0" smtClean="0">
                <a:solidFill>
                  <a:srgbClr val="660066"/>
                </a:solidFill>
                <a:effectLst/>
              </a:rPr>
              <a:t> </a:t>
            </a:r>
            <a:r>
              <a:rPr lang="en-US" sz="4800" b="0" dirty="0" err="1" smtClean="0">
                <a:solidFill>
                  <a:srgbClr val="660066"/>
                </a:solidFill>
                <a:effectLst/>
              </a:rPr>
              <a:t>mãi</a:t>
            </a:r>
            <a:r>
              <a:rPr lang="en-US" sz="4800" b="0" dirty="0" smtClean="0">
                <a:solidFill>
                  <a:srgbClr val="660066"/>
                </a:solidFill>
                <a:effectLst/>
              </a:rPr>
              <a:t> </a:t>
            </a:r>
            <a:r>
              <a:rPr lang="en-US" sz="4800" b="0" dirty="0" err="1" smtClean="0">
                <a:solidFill>
                  <a:srgbClr val="660066"/>
                </a:solidFill>
                <a:effectLst/>
              </a:rPr>
              <a:t>mãi</a:t>
            </a:r>
            <a:r>
              <a:rPr lang="en-US" sz="4800" b="0" dirty="0" smtClean="0">
                <a:solidFill>
                  <a:srgbClr val="660066"/>
                </a:solidFill>
                <a:effectLst/>
              </a:rPr>
              <a:t> an </a:t>
            </a:r>
            <a:r>
              <a:rPr lang="en-US" sz="4800" b="0" dirty="0" err="1" smtClean="0">
                <a:solidFill>
                  <a:srgbClr val="660066"/>
                </a:solidFill>
                <a:effectLst/>
              </a:rPr>
              <a:t>khang</a:t>
            </a:r>
            <a:r>
              <a:rPr lang="en-US" sz="4800" b="0" dirty="0" smtClean="0">
                <a:solidFill>
                  <a:srgbClr val="660066"/>
                </a:solidFill>
                <a:effectLst/>
              </a:rPr>
              <a:t> </a:t>
            </a:r>
            <a:r>
              <a:rPr lang="en-US" sz="4800" b="0" dirty="0" err="1" smtClean="0">
                <a:solidFill>
                  <a:srgbClr val="660066"/>
                </a:solidFill>
                <a:effectLst/>
              </a:rPr>
              <a:t>đi</a:t>
            </a:r>
            <a:r>
              <a:rPr lang="en-US" sz="4800" b="0" dirty="0" smtClean="0">
                <a:solidFill>
                  <a:srgbClr val="660066"/>
                </a:solidFill>
                <a:effectLst/>
              </a:rPr>
              <a:t> qua </a:t>
            </a:r>
            <a:r>
              <a:rPr lang="en-US" sz="4800" b="0" dirty="0" err="1" smtClean="0">
                <a:solidFill>
                  <a:srgbClr val="660066"/>
                </a:solidFill>
                <a:effectLst/>
              </a:rPr>
              <a:t>từng</a:t>
            </a:r>
            <a:r>
              <a:rPr lang="en-US" sz="4800" b="0" dirty="0" smtClean="0">
                <a:solidFill>
                  <a:srgbClr val="660066"/>
                </a:solidFill>
                <a:effectLst/>
              </a:rPr>
              <a:t> </a:t>
            </a:r>
            <a:r>
              <a:rPr lang="en-US" sz="4800" b="0" dirty="0" err="1" smtClean="0">
                <a:solidFill>
                  <a:srgbClr val="660066"/>
                </a:solidFill>
                <a:effectLst/>
              </a:rPr>
              <a:t>năm</a:t>
            </a:r>
            <a:r>
              <a:rPr lang="en-US" sz="4800" b="0" dirty="0" smtClean="0">
                <a:solidFill>
                  <a:srgbClr val="660066"/>
                </a:solidFill>
                <a:effectLst/>
              </a:rPr>
              <a:t> </a:t>
            </a:r>
            <a:r>
              <a:rPr lang="en-US" sz="4800" b="0" dirty="0" err="1" smtClean="0">
                <a:solidFill>
                  <a:srgbClr val="660066"/>
                </a:solidFill>
                <a:effectLst/>
              </a:rPr>
              <a:t>tháng</a:t>
            </a:r>
            <a:r>
              <a:rPr lang="en-US" sz="4800" b="0" dirty="0" smtClean="0">
                <a:solidFill>
                  <a:srgbClr val="660066"/>
                </a:solidFill>
                <a:effectLst/>
              </a:rPr>
              <a:t>. </a:t>
            </a:r>
            <a:r>
              <a:rPr lang="en-US" sz="4800" b="0" dirty="0" err="1" smtClean="0">
                <a:solidFill>
                  <a:srgbClr val="660066"/>
                </a:solidFill>
                <a:effectLst/>
              </a:rPr>
              <a:t>Dù</a:t>
            </a:r>
            <a:r>
              <a:rPr lang="en-US" sz="4800" b="0" dirty="0" smtClean="0">
                <a:solidFill>
                  <a:srgbClr val="660066"/>
                </a:solidFill>
                <a:effectLst/>
              </a:rPr>
              <a:t> </a:t>
            </a:r>
            <a:r>
              <a:rPr lang="en-US" sz="4800" b="0" dirty="0" err="1" smtClean="0">
                <a:solidFill>
                  <a:srgbClr val="660066"/>
                </a:solidFill>
                <a:effectLst/>
              </a:rPr>
              <a:t>đời</a:t>
            </a:r>
            <a:r>
              <a:rPr lang="en-US" sz="4800" b="0" dirty="0" smtClean="0">
                <a:solidFill>
                  <a:srgbClr val="660066"/>
                </a:solidFill>
                <a:effectLst/>
              </a:rPr>
              <a:t> </a:t>
            </a:r>
            <a:r>
              <a:rPr lang="en-US" sz="4800" b="0" dirty="0" err="1" smtClean="0">
                <a:solidFill>
                  <a:srgbClr val="660066"/>
                </a:solidFill>
                <a:effectLst/>
              </a:rPr>
              <a:t>bao</a:t>
            </a:r>
            <a:r>
              <a:rPr lang="en-US" sz="4800" b="0" dirty="0" smtClean="0">
                <a:solidFill>
                  <a:srgbClr val="660066"/>
                </a:solidFill>
                <a:effectLst/>
              </a:rPr>
              <a:t> </a:t>
            </a:r>
            <a:r>
              <a:rPr lang="en-US" sz="4800" b="0" dirty="0" err="1" smtClean="0">
                <a:solidFill>
                  <a:srgbClr val="660066"/>
                </a:solidFill>
                <a:effectLst/>
              </a:rPr>
              <a:t>sóng</a:t>
            </a:r>
            <a:r>
              <a:rPr lang="en-US" sz="4800" b="0" dirty="0" smtClean="0">
                <a:solidFill>
                  <a:srgbClr val="660066"/>
                </a:solidFill>
                <a:effectLst/>
              </a:rPr>
              <a:t> </a:t>
            </a:r>
            <a:r>
              <a:rPr lang="en-US" sz="4800" b="0" dirty="0" err="1" smtClean="0">
                <a:solidFill>
                  <a:srgbClr val="660066"/>
                </a:solidFill>
                <a:effectLst/>
              </a:rPr>
              <a:t>gió</a:t>
            </a:r>
            <a:r>
              <a:rPr lang="en-US" sz="4800" b="0" dirty="0" smtClean="0">
                <a:solidFill>
                  <a:srgbClr val="660066"/>
                </a:solidFill>
                <a:effectLst/>
              </a:rPr>
              <a:t> </a:t>
            </a:r>
            <a:r>
              <a:rPr lang="en-US" sz="4800" b="0" dirty="0" err="1" smtClean="0">
                <a:solidFill>
                  <a:srgbClr val="660066"/>
                </a:solidFill>
                <a:effectLst/>
              </a:rPr>
              <a:t>thì</a:t>
            </a:r>
            <a:r>
              <a:rPr lang="en-US" sz="4800" b="0" dirty="0" smtClean="0">
                <a:solidFill>
                  <a:srgbClr val="660066"/>
                </a:solidFill>
                <a:effectLst/>
              </a:rPr>
              <a:t> </a:t>
            </a:r>
            <a:r>
              <a:rPr lang="en-US" sz="4800" b="0" dirty="0" err="1" smtClean="0">
                <a:solidFill>
                  <a:srgbClr val="660066"/>
                </a:solidFill>
                <a:effectLst/>
              </a:rPr>
              <a:t>lòng</a:t>
            </a:r>
            <a:r>
              <a:rPr lang="en-US" sz="4800" b="0" dirty="0" smtClean="0">
                <a:solidFill>
                  <a:srgbClr val="660066"/>
                </a:solidFill>
                <a:effectLst/>
              </a:rPr>
              <a:t> con </a:t>
            </a:r>
            <a:r>
              <a:rPr lang="en-US" sz="4800" b="0" dirty="0" err="1" smtClean="0">
                <a:solidFill>
                  <a:srgbClr val="660066"/>
                </a:solidFill>
                <a:effectLst/>
              </a:rPr>
              <a:t>vẫn</a:t>
            </a:r>
            <a:r>
              <a:rPr lang="en-US" sz="4800" b="0" dirty="0" smtClean="0">
                <a:solidFill>
                  <a:srgbClr val="660066"/>
                </a:solidFill>
                <a:effectLst/>
              </a:rPr>
              <a:t> </a:t>
            </a:r>
            <a:r>
              <a:rPr lang="en-US" sz="4800" b="0" dirty="0" err="1" smtClean="0">
                <a:solidFill>
                  <a:srgbClr val="660066"/>
                </a:solidFill>
                <a:effectLst/>
              </a:rPr>
              <a:t>nhớ</a:t>
            </a:r>
            <a:r>
              <a:rPr lang="en-US" sz="4800" b="0" dirty="0" smtClean="0">
                <a:solidFill>
                  <a:srgbClr val="660066"/>
                </a:solidFill>
                <a:effectLst/>
              </a:rPr>
              <a:t>. </a:t>
            </a:r>
            <a:r>
              <a:rPr lang="en-US" sz="4800" b="0" dirty="0" err="1" smtClean="0">
                <a:solidFill>
                  <a:srgbClr val="660066"/>
                </a:solidFill>
                <a:effectLst/>
              </a:rPr>
              <a:t>Trọn</a:t>
            </a:r>
            <a:r>
              <a:rPr lang="en-US" sz="4800" b="0" dirty="0" smtClean="0">
                <a:solidFill>
                  <a:srgbClr val="660066"/>
                </a:solidFill>
                <a:effectLst/>
              </a:rPr>
              <a:t> </a:t>
            </a:r>
            <a:r>
              <a:rPr lang="en-US" sz="4800" b="0" dirty="0" err="1" smtClean="0">
                <a:solidFill>
                  <a:srgbClr val="660066"/>
                </a:solidFill>
                <a:effectLst/>
              </a:rPr>
              <a:t>niềm</a:t>
            </a:r>
            <a:r>
              <a:rPr lang="en-US" sz="4800" b="0" dirty="0" smtClean="0">
                <a:solidFill>
                  <a:srgbClr val="660066"/>
                </a:solidFill>
                <a:effectLst/>
              </a:rPr>
              <a:t> tin </a:t>
            </a:r>
            <a:r>
              <a:rPr lang="en-US" sz="4800" b="0" dirty="0" err="1" smtClean="0">
                <a:solidFill>
                  <a:srgbClr val="660066"/>
                </a:solidFill>
                <a:effectLst/>
              </a:rPr>
              <a:t>yêu</a:t>
            </a:r>
            <a:r>
              <a:rPr lang="en-US" sz="4800" b="0" dirty="0" smtClean="0">
                <a:solidFill>
                  <a:srgbClr val="660066"/>
                </a:solidFill>
                <a:effectLst/>
              </a:rPr>
              <a:t> </a:t>
            </a:r>
            <a:r>
              <a:rPr lang="en-US" sz="4800" b="0" dirty="0" err="1" smtClean="0">
                <a:solidFill>
                  <a:srgbClr val="660066"/>
                </a:solidFill>
                <a:effectLst/>
              </a:rPr>
              <a:t>Chúa</a:t>
            </a:r>
            <a:r>
              <a:rPr lang="en-US" sz="4800" b="0" dirty="0" smtClean="0">
                <a:solidFill>
                  <a:srgbClr val="660066"/>
                </a:solidFill>
                <a:effectLst/>
              </a:rPr>
              <a:t> </a:t>
            </a:r>
            <a:r>
              <a:rPr lang="en-US" sz="4800" b="0" dirty="0" err="1" smtClean="0">
                <a:solidFill>
                  <a:srgbClr val="660066"/>
                </a:solidFill>
                <a:effectLst/>
              </a:rPr>
              <a:t>đền</a:t>
            </a:r>
            <a:r>
              <a:rPr lang="en-US" sz="4800" b="0" dirty="0" smtClean="0">
                <a:solidFill>
                  <a:srgbClr val="660066"/>
                </a:solidFill>
                <a:effectLst/>
              </a:rPr>
              <a:t> </a:t>
            </a:r>
            <a:r>
              <a:rPr lang="en-US" sz="4800" b="0" dirty="0" err="1" smtClean="0">
                <a:solidFill>
                  <a:srgbClr val="660066"/>
                </a:solidFill>
                <a:effectLst/>
              </a:rPr>
              <a:t>đáp</a:t>
            </a:r>
            <a:r>
              <a:rPr lang="en-US" sz="4800" b="0" dirty="0" smtClean="0">
                <a:solidFill>
                  <a:srgbClr val="660066"/>
                </a:solidFill>
                <a:effectLst/>
              </a:rPr>
              <a:t> </a:t>
            </a:r>
            <a:r>
              <a:rPr lang="en-US" sz="4800" b="0" dirty="0" err="1" smtClean="0">
                <a:solidFill>
                  <a:srgbClr val="660066"/>
                </a:solidFill>
                <a:effectLst/>
              </a:rPr>
              <a:t>ân</a:t>
            </a:r>
            <a:r>
              <a:rPr lang="en-US" sz="4800" b="0" dirty="0" smtClean="0">
                <a:solidFill>
                  <a:srgbClr val="660066"/>
                </a:solidFill>
                <a:effectLst/>
              </a:rPr>
              <a:t> </a:t>
            </a:r>
            <a:r>
              <a:rPr lang="en-US" sz="4800" b="0" dirty="0" err="1" smtClean="0">
                <a:solidFill>
                  <a:srgbClr val="660066"/>
                </a:solidFill>
                <a:effectLst/>
              </a:rPr>
              <a:t>tình</a:t>
            </a:r>
            <a:r>
              <a:rPr lang="en-US" sz="4800" b="0" dirty="0" smtClean="0">
                <a:solidFill>
                  <a:srgbClr val="660066"/>
                </a:solidFill>
                <a:effectLst/>
              </a:rPr>
              <a:t> </a:t>
            </a:r>
            <a:r>
              <a:rPr lang="en-US" sz="4800" b="0" dirty="0" err="1" smtClean="0">
                <a:solidFill>
                  <a:srgbClr val="660066"/>
                </a:solidFill>
                <a:effectLst/>
              </a:rPr>
              <a:t>mẹ</a:t>
            </a:r>
            <a:r>
              <a:rPr lang="en-US" sz="4800" b="0" dirty="0" smtClean="0">
                <a:solidFill>
                  <a:srgbClr val="660066"/>
                </a:solidFill>
                <a:effectLst/>
              </a:rPr>
              <a:t> cha. </a:t>
            </a:r>
            <a:endParaRPr lang="en-US" sz="4800" b="0" dirty="0">
              <a:solidFill>
                <a:srgbClr val="660066"/>
              </a:solidFill>
              <a:effectLst/>
            </a:endParaRPr>
          </a:p>
        </p:txBody>
      </p:sp>
    </p:spTree>
    <p:extLst>
      <p:ext uri="{BB962C8B-B14F-4D97-AF65-F5344CB8AC3E}">
        <p14:creationId xmlns:p14="http://schemas.microsoft.com/office/powerpoint/2010/main" val="3738155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4D338-A187-5546-17E2-C7D7B1C154A1}"/>
              </a:ext>
            </a:extLst>
          </p:cNvPr>
          <p:cNvSpPr>
            <a:spLocks noGrp="1"/>
          </p:cNvSpPr>
          <p:nvPr>
            <p:ph type="title"/>
          </p:nvPr>
        </p:nvSpPr>
        <p:spPr>
          <a:xfrm>
            <a:off x="3276600" y="1581150"/>
            <a:ext cx="5638800" cy="1242289"/>
          </a:xfrm>
        </p:spPr>
        <p:txBody>
          <a:bodyPr>
            <a:noAutofit/>
          </a:bodyPr>
          <a:lstStyle/>
          <a:p>
            <a:pPr algn="ctr"/>
            <a:r>
              <a:rPr lang="en-US" sz="4800" b="0" dirty="0" err="1" smtClean="0">
                <a:solidFill>
                  <a:srgbClr val="FF0000"/>
                </a:solidFill>
                <a:effectLst/>
                <a:latin typeface="UTM American Sans" pitchFamily="18" charset="0"/>
              </a:rPr>
              <a:t>Lễ</a:t>
            </a:r>
            <a:r>
              <a:rPr lang="en-US" sz="4800" b="0" dirty="0" smtClean="0">
                <a:solidFill>
                  <a:srgbClr val="FF0000"/>
                </a:solidFill>
                <a:effectLst/>
                <a:latin typeface="UTM American Sans" pitchFamily="18" charset="0"/>
              </a:rPr>
              <a:t> </a:t>
            </a:r>
            <a:r>
              <a:rPr lang="en-US" sz="4800" b="0" dirty="0" err="1" smtClean="0">
                <a:solidFill>
                  <a:srgbClr val="FF0000"/>
                </a:solidFill>
                <a:effectLst/>
                <a:latin typeface="UTM American Sans" pitchFamily="18" charset="0"/>
              </a:rPr>
              <a:t>Giỗ</a:t>
            </a:r>
            <a:r>
              <a:rPr lang="en-US" sz="4800" b="0" dirty="0" smtClean="0">
                <a:solidFill>
                  <a:srgbClr val="FF0000"/>
                </a:solidFill>
                <a:effectLst/>
                <a:latin typeface="UTM American Sans" pitchFamily="18" charset="0"/>
              </a:rPr>
              <a:t> </a:t>
            </a:r>
            <a:r>
              <a:rPr lang="en-US" sz="4800" b="0" dirty="0" err="1" smtClean="0">
                <a:solidFill>
                  <a:srgbClr val="FF0000"/>
                </a:solidFill>
                <a:effectLst/>
                <a:latin typeface="UTM American Sans" pitchFamily="18" charset="0"/>
              </a:rPr>
              <a:t>Mãn</a:t>
            </a:r>
            <a:r>
              <a:rPr lang="en-US" sz="4800" b="0" dirty="0" smtClean="0">
                <a:solidFill>
                  <a:srgbClr val="FF0000"/>
                </a:solidFill>
                <a:effectLst/>
                <a:latin typeface="UTM American Sans" pitchFamily="18" charset="0"/>
              </a:rPr>
              <a:t> </a:t>
            </a:r>
            <a:r>
              <a:rPr lang="en-US" sz="4800" b="0" dirty="0" smtClean="0">
                <a:solidFill>
                  <a:srgbClr val="FF0000"/>
                </a:solidFill>
                <a:effectLst/>
                <a:latin typeface="UTM American Sans" pitchFamily="18" charset="0"/>
              </a:rPr>
              <a:t>Tang</a:t>
            </a:r>
            <a:r>
              <a:rPr lang="en-US" sz="4800" dirty="0">
                <a:solidFill>
                  <a:srgbClr val="660066"/>
                </a:solidFill>
                <a:latin typeface="UTM American Sans" pitchFamily="18" charset="0"/>
              </a:rPr>
              <a:t> </a:t>
            </a:r>
            <a:r>
              <a:rPr lang="en-US" sz="4800" dirty="0" smtClean="0">
                <a:solidFill>
                  <a:srgbClr val="660066"/>
                </a:solidFill>
                <a:latin typeface="UTM American Sans" pitchFamily="18" charset="0"/>
              </a:rPr>
              <a:t>                 </a:t>
            </a:r>
            <a:r>
              <a:rPr lang="en-US" sz="4800" b="0" dirty="0" err="1" smtClean="0">
                <a:solidFill>
                  <a:srgbClr val="660066"/>
                </a:solidFill>
                <a:effectLst/>
                <a:latin typeface="UTM American Sans" pitchFamily="18" charset="0"/>
              </a:rPr>
              <a:t>Ông</a:t>
            </a:r>
            <a:r>
              <a:rPr lang="en-US" sz="4800" b="0" dirty="0" smtClean="0">
                <a:solidFill>
                  <a:srgbClr val="660066"/>
                </a:solidFill>
                <a:effectLst/>
                <a:latin typeface="UTM American Sans" pitchFamily="18" charset="0"/>
              </a:rPr>
              <a:t> </a:t>
            </a:r>
            <a:r>
              <a:rPr lang="en-US" sz="4800" b="0" dirty="0" err="1" smtClean="0">
                <a:solidFill>
                  <a:srgbClr val="660066"/>
                </a:solidFill>
                <a:effectLst/>
                <a:latin typeface="UTM American Sans" pitchFamily="18" charset="0"/>
              </a:rPr>
              <a:t>g</a:t>
            </a:r>
            <a:r>
              <a:rPr lang="en-US" sz="4800" dirty="0" err="1" smtClean="0">
                <a:solidFill>
                  <a:srgbClr val="660066"/>
                </a:solidFill>
                <a:latin typeface="UTM American Sans" pitchFamily="18" charset="0"/>
              </a:rPr>
              <a:t>iuse</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4800" b="0" dirty="0" smtClean="0">
                <a:solidFill>
                  <a:srgbClr val="660066"/>
                </a:solidFill>
                <a:effectLst/>
                <a:latin typeface="UTM American Sans" pitchFamily="18" charset="0"/>
              </a:rPr>
              <a:t>NGUYỄN VĂN NHI</a:t>
            </a:r>
            <a:r>
              <a:rPr lang="en-US" sz="4800" b="0" dirty="0" smtClean="0">
                <a:solidFill>
                  <a:srgbClr val="660066"/>
                </a:solidFill>
                <a:effectLst/>
                <a:latin typeface="UTM American Sans" pitchFamily="18" charset="0"/>
              </a:rPr>
              <a:t/>
            </a:r>
            <a:br>
              <a:rPr lang="en-US" sz="4800" b="0" dirty="0" smtClean="0">
                <a:solidFill>
                  <a:srgbClr val="660066"/>
                </a:solidFill>
                <a:effectLst/>
                <a:latin typeface="UTM American Sans" pitchFamily="18" charset="0"/>
              </a:rPr>
            </a:br>
            <a:r>
              <a:rPr lang="en-US" sz="800" b="0" dirty="0" smtClean="0">
                <a:solidFill>
                  <a:srgbClr val="660066"/>
                </a:solidFill>
                <a:effectLst/>
                <a:latin typeface="UTM American Sans" pitchFamily="18" charset="0"/>
              </a:rPr>
              <a:t/>
            </a:r>
            <a:br>
              <a:rPr lang="en-US" sz="800" b="0" dirty="0" smtClean="0">
                <a:solidFill>
                  <a:srgbClr val="660066"/>
                </a:solidFill>
                <a:effectLst/>
                <a:latin typeface="UTM American Sans" pitchFamily="18" charset="0"/>
              </a:rPr>
            </a:br>
            <a:r>
              <a:rPr lang="en-US" sz="2800" b="0" dirty="0" smtClean="0">
                <a:solidFill>
                  <a:srgbClr val="FF0000"/>
                </a:solidFill>
                <a:effectLst/>
                <a:latin typeface="UTM American Sans" pitchFamily="18" charset="0"/>
              </a:rPr>
              <a:t>06 </a:t>
            </a:r>
            <a:r>
              <a:rPr lang="en-US" sz="2800" b="0" dirty="0" smtClean="0">
                <a:solidFill>
                  <a:srgbClr val="FF0000"/>
                </a:solidFill>
                <a:effectLst/>
                <a:latin typeface="UTM American Sans" pitchFamily="18" charset="0"/>
              </a:rPr>
              <a:t>– </a:t>
            </a:r>
            <a:r>
              <a:rPr lang="en-US" sz="2800" b="0" dirty="0" smtClean="0">
                <a:solidFill>
                  <a:srgbClr val="FF0000"/>
                </a:solidFill>
                <a:effectLst/>
                <a:latin typeface="UTM American Sans" pitchFamily="18" charset="0"/>
              </a:rPr>
              <a:t>08 </a:t>
            </a:r>
            <a:r>
              <a:rPr lang="en-US" sz="2800" b="0" dirty="0" smtClean="0">
                <a:solidFill>
                  <a:srgbClr val="FF0000"/>
                </a:solidFill>
                <a:effectLst/>
                <a:latin typeface="UTM American Sans" pitchFamily="18" charset="0"/>
              </a:rPr>
              <a:t>- 2023</a:t>
            </a:r>
            <a:endParaRPr lang="en-US" sz="2800" b="0" dirty="0">
              <a:solidFill>
                <a:srgbClr val="FF0000"/>
              </a:solidFill>
              <a:effectLst/>
              <a:latin typeface="UTM American Sans"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87483" cy="5143500"/>
          </a:xfrm>
          <a:prstGeom prst="rect">
            <a:avLst/>
          </a:prstGeom>
        </p:spPr>
      </p:pic>
    </p:spTree>
    <p:extLst>
      <p:ext uri="{BB962C8B-B14F-4D97-AF65-F5344CB8AC3E}">
        <p14:creationId xmlns:p14="http://schemas.microsoft.com/office/powerpoint/2010/main" val="3494977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660066"/>
                </a:solidFill>
                <a:effectLst/>
                <a:latin typeface="+mj-lt"/>
              </a:rPr>
              <a:t/>
            </a:r>
            <a:br>
              <a:rPr lang="en-US" b="0" dirty="0">
                <a:solidFill>
                  <a:srgbClr val="660066"/>
                </a:solidFill>
                <a:effectLst/>
                <a:latin typeface="+mj-lt"/>
              </a:rPr>
            </a:br>
            <a:endParaRPr lang="en-US" b="0" dirty="0">
              <a:solidFill>
                <a:srgbClr val="66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Chúng</a:t>
            </a:r>
            <a:r>
              <a:rPr lang="en-US" sz="5000" b="0" dirty="0">
                <a:solidFill>
                  <a:srgbClr val="660066"/>
                </a:solidFill>
                <a:effectLst/>
                <a:latin typeface="+mj-lt"/>
                <a:cs typeface="Times New Roman" panose="02020603050405020304" pitchFamily="18" charset="0"/>
              </a:rPr>
              <a:t> con </a:t>
            </a:r>
            <a:r>
              <a:rPr lang="en-US" sz="5000" b="0" dirty="0" err="1">
                <a:solidFill>
                  <a:srgbClr val="660066"/>
                </a:solidFill>
                <a:effectLst/>
                <a:latin typeface="+mj-lt"/>
                <a:cs typeface="Times New Roman" panose="02020603050405020304" pitchFamily="18" charset="0"/>
              </a:rPr>
              <a:t>ca</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ngợi</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Chúa</a:t>
            </a:r>
            <a:r>
              <a:rPr lang="en-US" sz="5000" b="0" dirty="0">
                <a:solidFill>
                  <a:srgbClr val="660066"/>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Chúng</a:t>
            </a:r>
            <a:r>
              <a:rPr lang="en-US" sz="5000" b="0" dirty="0">
                <a:solidFill>
                  <a:srgbClr val="660066"/>
                </a:solidFill>
                <a:effectLst/>
                <a:latin typeface="+mj-lt"/>
                <a:cs typeface="Times New Roman" panose="02020603050405020304" pitchFamily="18" charset="0"/>
              </a:rPr>
              <a:t> con </a:t>
            </a:r>
            <a:r>
              <a:rPr lang="en-US" sz="5000" b="0" dirty="0" err="1">
                <a:solidFill>
                  <a:srgbClr val="660066"/>
                </a:solidFill>
                <a:effectLst/>
                <a:latin typeface="+mj-lt"/>
                <a:cs typeface="Times New Roman" panose="02020603050405020304" pitchFamily="18" charset="0"/>
              </a:rPr>
              <a:t>chúc</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tụng</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Chúa</a:t>
            </a:r>
            <a:r>
              <a:rPr lang="en-US" sz="5000" b="0" dirty="0">
                <a:solidFill>
                  <a:srgbClr val="660066"/>
                </a:solidFill>
                <a:effectLst/>
                <a:latin typeface="+mj-lt"/>
                <a:cs typeface="Times New Roman" panose="02020603050405020304" pitchFamily="18" charset="0"/>
              </a:rPr>
              <a:t>. </a:t>
            </a:r>
            <a:br>
              <a:rPr lang="en-US" sz="5000" b="0" dirty="0">
                <a:solidFill>
                  <a:srgbClr val="660066"/>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Chúng</a:t>
            </a:r>
            <a:r>
              <a:rPr lang="en-US" sz="5000" b="0" dirty="0">
                <a:solidFill>
                  <a:srgbClr val="660066"/>
                </a:solidFill>
                <a:effectLst/>
                <a:latin typeface="+mj-lt"/>
                <a:cs typeface="Times New Roman" panose="02020603050405020304" pitchFamily="18" charset="0"/>
              </a:rPr>
              <a:t> con </a:t>
            </a:r>
            <a:r>
              <a:rPr lang="en-US" sz="5000" b="0" dirty="0" err="1">
                <a:solidFill>
                  <a:srgbClr val="660066"/>
                </a:solidFill>
                <a:effectLst/>
                <a:latin typeface="+mj-lt"/>
                <a:cs typeface="Times New Roman" panose="02020603050405020304" pitchFamily="18" charset="0"/>
              </a:rPr>
              <a:t>thờ</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lạy</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Chúa</a:t>
            </a:r>
            <a:r>
              <a:rPr lang="en-US" sz="5000" b="0" dirty="0">
                <a:solidFill>
                  <a:srgbClr val="660066"/>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Chúng</a:t>
            </a:r>
            <a:r>
              <a:rPr lang="en-US" sz="5000" b="0" dirty="0">
                <a:solidFill>
                  <a:srgbClr val="660066"/>
                </a:solidFill>
                <a:effectLst/>
                <a:latin typeface="+mj-lt"/>
                <a:cs typeface="Times New Roman" panose="02020603050405020304" pitchFamily="18" charset="0"/>
              </a:rPr>
              <a:t> con </a:t>
            </a:r>
            <a:r>
              <a:rPr lang="en-US" sz="5000" b="0" dirty="0" err="1">
                <a:solidFill>
                  <a:srgbClr val="660066"/>
                </a:solidFill>
                <a:effectLst/>
                <a:latin typeface="+mj-lt"/>
                <a:cs typeface="Times New Roman" panose="02020603050405020304" pitchFamily="18" charset="0"/>
              </a:rPr>
              <a:t>tôn</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vinh</a:t>
            </a:r>
            <a:r>
              <a:rPr lang="en-US" sz="5000" b="0" dirty="0">
                <a:solidFill>
                  <a:srgbClr val="660066"/>
                </a:solidFill>
                <a:effectLst/>
                <a:latin typeface="+mj-lt"/>
                <a:cs typeface="Times New Roman" panose="02020603050405020304" pitchFamily="18" charset="0"/>
              </a:rPr>
              <a:t> </a:t>
            </a:r>
            <a:r>
              <a:rPr lang="en-US" sz="5000" b="0" dirty="0" err="1">
                <a:solidFill>
                  <a:srgbClr val="660066"/>
                </a:solidFill>
                <a:effectLst/>
                <a:latin typeface="+mj-lt"/>
                <a:cs typeface="Times New Roman" panose="02020603050405020304" pitchFamily="18" charset="0"/>
              </a:rPr>
              <a:t>Chúa</a:t>
            </a:r>
            <a:r>
              <a:rPr lang="en-US" sz="5000" b="0" dirty="0">
                <a:solidFill>
                  <a:srgbClr val="660066"/>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660066"/>
                </a:solidFill>
                <a:effectLst/>
                <a:latin typeface="+mj-lt"/>
              </a:rPr>
              <a:t/>
            </a:r>
            <a:br>
              <a:rPr lang="en-US" sz="4000" b="0" dirty="0">
                <a:solidFill>
                  <a:srgbClr val="660066"/>
                </a:solidFill>
                <a:effectLst/>
                <a:latin typeface="+mj-lt"/>
              </a:rPr>
            </a:br>
            <a:endParaRPr lang="en-US" sz="4000" b="0" dirty="0">
              <a:solidFill>
                <a:srgbClr val="660066"/>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Chúng</a:t>
            </a:r>
            <a:r>
              <a:rPr lang="en-US" sz="4800" b="0" dirty="0">
                <a:solidFill>
                  <a:srgbClr val="660066"/>
                </a:solidFill>
                <a:effectLst/>
                <a:latin typeface="+mj-lt"/>
                <a:cs typeface="Times New Roman" panose="02020603050405020304" pitchFamily="18" charset="0"/>
              </a:rPr>
              <a:t> con </a:t>
            </a:r>
            <a:r>
              <a:rPr lang="en-US" sz="4800" b="0" dirty="0" err="1">
                <a:solidFill>
                  <a:srgbClr val="660066"/>
                </a:solidFill>
                <a:effectLst/>
                <a:latin typeface="+mj-lt"/>
                <a:cs typeface="Times New Roman" panose="02020603050405020304" pitchFamily="18" charset="0"/>
              </a:rPr>
              <a:t>cảm</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tạ</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Chúa</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vì</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vinh</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quang</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cao</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cả</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Chúa</a:t>
            </a:r>
            <a:r>
              <a:rPr lang="en-US" sz="4800" b="0" dirty="0">
                <a:solidFill>
                  <a:srgbClr val="660066"/>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660066"/>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660066"/>
                </a:solidFill>
                <a:effectLst/>
                <a:latin typeface="+mj-lt"/>
              </a:rPr>
              <a:t/>
            </a:r>
            <a:br>
              <a:rPr lang="en-US" sz="4000" b="0" dirty="0">
                <a:solidFill>
                  <a:srgbClr val="660066"/>
                </a:solidFill>
                <a:effectLst/>
                <a:latin typeface="+mj-lt"/>
              </a:rPr>
            </a:br>
            <a:endParaRPr lang="en-US" sz="4000" b="0" dirty="0">
              <a:solidFill>
                <a:srgbClr val="66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Lạy</a:t>
            </a:r>
            <a:r>
              <a:rPr lang="en-US" sz="4800" b="0" dirty="0">
                <a:solidFill>
                  <a:srgbClr val="660066"/>
                </a:solidFill>
                <a:effectLst/>
                <a:latin typeface="+mj-lt"/>
                <a:cs typeface="Times New Roman" panose="02020603050405020304" pitchFamily="18" charset="0"/>
              </a:rPr>
              <a:t> con </a:t>
            </a:r>
            <a:r>
              <a:rPr lang="en-US" sz="4800" b="0" dirty="0" err="1">
                <a:solidFill>
                  <a:srgbClr val="660066"/>
                </a:solidFill>
                <a:effectLst/>
                <a:latin typeface="+mj-lt"/>
                <a:cs typeface="Times New Roman" panose="02020603050405020304" pitchFamily="18" charset="0"/>
              </a:rPr>
              <a:t>một</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Thiên</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Chúa</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Chúa</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Giêsu</a:t>
            </a:r>
            <a:r>
              <a:rPr lang="en-US" sz="4800" b="0" dirty="0">
                <a:solidFill>
                  <a:srgbClr val="660066"/>
                </a:solidFill>
                <a:effectLst/>
                <a:latin typeface="+mj-lt"/>
                <a:cs typeface="Times New Roman" panose="02020603050405020304" pitchFamily="18" charset="0"/>
              </a:rPr>
              <a:t> </a:t>
            </a:r>
            <a:r>
              <a:rPr lang="en-US" sz="4800" b="0" dirty="0" err="1">
                <a:solidFill>
                  <a:srgbClr val="660066"/>
                </a:solidFill>
                <a:effectLst/>
                <a:latin typeface="+mj-lt"/>
                <a:cs typeface="Times New Roman" panose="02020603050405020304" pitchFamily="18" charset="0"/>
              </a:rPr>
              <a:t>Kitô</a:t>
            </a:r>
            <a:r>
              <a:rPr lang="en-US" sz="4800" b="0" dirty="0">
                <a:solidFill>
                  <a:srgbClr val="660066"/>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660066"/>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1399</Words>
  <Application>Microsoft Office PowerPoint</Application>
  <PresentationFormat>On-screen Show (16:9)</PresentationFormat>
  <Paragraphs>89</Paragraphs>
  <Slides>64</Slides>
  <Notes>0</Notes>
  <HiddenSlides>0</HiddenSlides>
  <MMClips>0</MMClips>
  <ScaleCrop>false</ScaleCrop>
  <HeadingPairs>
    <vt:vector size="4" baseType="variant">
      <vt:variant>
        <vt:lpstr>Theme</vt:lpstr>
      </vt:variant>
      <vt:variant>
        <vt:i4>11</vt:i4>
      </vt:variant>
      <vt:variant>
        <vt:lpstr>Slide Titles</vt:lpstr>
      </vt:variant>
      <vt:variant>
        <vt:i4>64</vt:i4>
      </vt:variant>
    </vt:vector>
  </HeadingPairs>
  <TitlesOfParts>
    <vt:vector size="75" baseType="lpstr">
      <vt:lpstr>Office Theme</vt:lpstr>
      <vt:lpstr>36_Default Design</vt:lpstr>
      <vt:lpstr>10_Office Theme</vt:lpstr>
      <vt:lpstr>37_Default Design</vt:lpstr>
      <vt:lpstr>4_Office Theme</vt:lpstr>
      <vt:lpstr>5_Office Theme</vt:lpstr>
      <vt:lpstr>6_Office Theme</vt:lpstr>
      <vt:lpstr>1_Office Theme</vt:lpstr>
      <vt:lpstr>7_Office Theme</vt:lpstr>
      <vt:lpstr>2_Office Theme</vt:lpstr>
      <vt:lpstr>3_Office Theme</vt:lpstr>
      <vt:lpstr>Lễ Giỗ Mãn Tang  Ông Giuse  NGUYỄN VĂN NHI  06 – 08 - 2023</vt:lpstr>
      <vt:lpstr> Ca Nhập Lễ Từ trong đám mây Lm. Mi Trầm  </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96 Lễ Chúa Hiển Dung Năm A Lm Kim Long  03 Câu</vt:lpstr>
      <vt:lpstr>Đk: Chúa là Vua hiển trị, là Đấng Tối Cao trên khắp địa cầu.</vt:lpstr>
      <vt:lpstr>Tk1: Chúa làm Vua, trái đất hãy nhảy mừng, ngàn quần đảo reo vui.  Mây u ám phủ quanh Ngài. Công minh chính trực là bệ cung ngai Ngài. </vt:lpstr>
      <vt:lpstr>Đk: Chúa là Vua hiển trị, là Đấng Tối Cao trên khắp địa cầu.</vt:lpstr>
      <vt:lpstr>Tk2: Núi vội tan giống sáp trước nhan Ngài, là hoàng thượng dương gian.  Công minh Chúa vang cung trời. Muôn dân ngắm nhìn tận tường ánh Thiên Nhan. </vt:lpstr>
      <vt:lpstr>Đk: Chúa là Vua hiển trị, là Đấng Tối Cao trên khắp địa cầu.</vt:lpstr>
      <vt:lpstr>Tk3: Chính vì đây: Chúa rất đỗi cao trọng, và vượt trổi nơi nơi.  Muôn tâu Chúa, ôi siêu việt. Trên muôn thánh thần và toàn cõi thế gian. </vt:lpstr>
      <vt:lpstr>Đk: Chúa là Vua hiển trị, là Đấng Tối Cao trên khắp địa cầu.</vt:lpstr>
      <vt:lpstr>PowerPoint Presentation</vt:lpstr>
      <vt:lpstr>Đây là Con Ta yêu quí, làm vui thoả lòng Ta,  hãy lắng nghe lời Người. </vt:lpstr>
      <vt:lpstr>PowerPoint Presentation</vt:lpstr>
      <vt:lpstr>Lễ Giỗ Mãn Tang  Ông Giuse  NGUYỄN VĂN NHI  06 – 08 - 2023</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chân thành dâng tiến như hương trầm bay tới trời cao. Nguyện Chúa Cha nhân từ nhận lễ hy sinh trên bàn thờ. </vt:lpstr>
      <vt:lpstr>Tk1: Tưởng nhớ cho Chúa đã chịu chết khổ hình. Và cuộc Người Phục sinh cùng lên trời vinh sáng. </vt:lpstr>
      <vt:lpstr>Đk: Lời chân thành dâng tiến như hương trầm bay tới trời cao. Nguyện Chúa Cha nhân từ nhận lễ hy sinh trên bàn thờ. </vt:lpstr>
      <vt:lpstr>Tk3: Nguyện Chúa thương đoái những người đã ly trần. Dìu về trời quang vinh tụng ca tình yêu Chúa. </vt:lpstr>
      <vt:lpstr>Đk: Lời chân thành dâng tiến như hương trầm bay tới trời cao. Nguyện Chúa Cha nhân từ nhận lễ hy sinh trên bàn thờ. </vt:lpstr>
      <vt:lpstr>PowerPoint Presentation</vt:lpstr>
      <vt:lpstr>PowerPoint Presentation</vt:lpstr>
      <vt:lpstr>Ca Nguyện Hiệp Lễ Chúa Biến Hình Huỳnh Minh Kỳ - Đinh Công Huỳnh</vt:lpstr>
      <vt:lpstr>Tk1: Trên ngọn núi Ta-bor ánh quang Người nên sáng ngời. Môn đệ ngủ say sưa chợt tỉnh giấc thấy Chúa biến hình. Mây phủ kín không gian từ cao có lời tuyên phán: “Đây là chính Con Ta các ngươi hãy lắng nghe lời Người”.</vt:lpstr>
      <vt:lpstr>Đk: Hãy biến đổi xa lợi danh thế trần. Sống với Chúa tâm hồn sẽ thanh nhàn. Chúa giúp sức cho niềm tin vững vàng. Hãy giũ hết bao tội lỗi đã mang.</vt:lpstr>
      <vt:lpstr>Tk2: Trong cuộc sống bon chen dẫu bao niềm vui nỗi sầu. Con hưởng nếm vinh quang và cay đắng như Chúa hôm nào. Cho dù những phong ba nguyện xin kết hiệp cùng Chúa. Tâm hồn mãi an vui sống trong Ngài sướng vui ngập tràn</vt:lpstr>
      <vt:lpstr>Đk: Hãy biến đổi xa lợi danh thế trần. Sống với Chúa tâm hồn sẽ thanh nhàn. Chúa giúp sức cho niềm tin vững vàng. Hãy giũ hết bao tội lỗi đã mang.</vt:lpstr>
      <vt:lpstr>Tk3: Bao thử thách gian nan Chúa ơi, nguyện xin dắt dìu. Xin củng cố cho con niềm tin mãi kiên vững nơi Ngài. Bao sợ hãi nguy nan đời con trông cậy vào Chúa. Xin Ngài dẫn đưa con giữa gian trần quyết không sờn lòng.</vt:lpstr>
      <vt:lpstr>Đk: Hãy biến đổi xa lợi danh thế trần. Sống với Chúa tâm hồn sẽ thanh nhàn. Chúa giúp sức cho niềm tin vững vàng. Hãy giũ hết bao tội lỗi đã mang.</vt:lpstr>
      <vt:lpstr>PowerPoint Presentation</vt:lpstr>
      <vt:lpstr>Lễ Giỗ Mãn Tang  Ông Giuse  NGUYỄN VĂN NHI  06 – 08 - 2023</vt:lpstr>
      <vt:lpstr>Ca Kết Lễ Tình cha nghĩa mẹ Nguyễn Duy</vt:lpstr>
      <vt:lpstr>Tk1: Cho con làm người bàn tay cha nâng đỡ chở che. Cho con vào đời mẹ thương yêu dạy con bước đi. Cho con thắm nụ cười, cho con lớn thành người. Ôi tình mẹ cha qua bao la ôi tình thương đó tự biển xa </vt:lpstr>
      <vt:lpstr>Đk: Nguyện Chúa xuống muôn ơn cho cha mẹ của con. Được mãi mãi an khang đi qua từng năm tháng. Dù đời bao sóng gió thì lòng con vẫn nhớ. Trọn niềm tin yêu Chúa đền đáp ân tình mẹ cha. </vt:lpstr>
      <vt:lpstr>Tk2: Uống nước nhớ nguồn làm con luôn thảo kính mẹ cha. Uống nước nhớ nguồn người ơi xin đừng quên nghĩa ân. Bay cao đến tận trời, vinh quang lúc thành tài. Xin người hay nhớ những công ơn sinh thành nuôi dưỡng của mẹ cha. </vt:lpstr>
      <vt:lpstr>Đk: Nguyện Chúa xuống muôn ơn cho cha mẹ của con. Được mãi mãi an khang đi qua từng năm tháng. Dù đời bao sóng gió thì lòng con vẫn nhớ. Trọn niềm tin yêu Chúa đền đáp ân tình mẹ cha. </vt:lpstr>
      <vt:lpstr>Lễ Giỗ Mãn Tang                  Ông giuse  NGUYỄN VĂN NHI  06 – 08 - 2023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85</cp:revision>
  <dcterms:created xsi:type="dcterms:W3CDTF">2023-05-21T07:25:42Z</dcterms:created>
  <dcterms:modified xsi:type="dcterms:W3CDTF">2023-08-02T12:41:06Z</dcterms:modified>
</cp:coreProperties>
</file>