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24" r:id="rId3"/>
    <p:sldMasterId id="2147483736" r:id="rId4"/>
    <p:sldMasterId id="2147483748" r:id="rId5"/>
    <p:sldMasterId id="2147483760" r:id="rId6"/>
    <p:sldMasterId id="2147483772" r:id="rId7"/>
    <p:sldMasterId id="2147483784" r:id="rId8"/>
  </p:sldMasterIdLst>
  <p:sldIdLst>
    <p:sldId id="435" r:id="rId9"/>
    <p:sldId id="367" r:id="rId10"/>
    <p:sldId id="368" r:id="rId11"/>
    <p:sldId id="369" r:id="rId12"/>
    <p:sldId id="370" r:id="rId13"/>
    <p:sldId id="371" r:id="rId14"/>
    <p:sldId id="372" r:id="rId15"/>
    <p:sldId id="373" r:id="rId16"/>
    <p:sldId id="374" r:id="rId17"/>
    <p:sldId id="450" r:id="rId18"/>
    <p:sldId id="256" r:id="rId19"/>
    <p:sldId id="257" r:id="rId20"/>
    <p:sldId id="258" r:id="rId21"/>
    <p:sldId id="458" r:id="rId22"/>
    <p:sldId id="451" r:id="rId23"/>
    <p:sldId id="457" r:id="rId24"/>
    <p:sldId id="437" r:id="rId25"/>
    <p:sldId id="438" r:id="rId26"/>
    <p:sldId id="456" r:id="rId27"/>
    <p:sldId id="383" r:id="rId28"/>
    <p:sldId id="452" r:id="rId29"/>
    <p:sldId id="414" r:id="rId30"/>
    <p:sldId id="271" r:id="rId31"/>
    <p:sldId id="439" r:id="rId32"/>
    <p:sldId id="442" r:id="rId33"/>
    <p:sldId id="440" r:id="rId34"/>
    <p:sldId id="443" r:id="rId35"/>
    <p:sldId id="444" r:id="rId36"/>
    <p:sldId id="445" r:id="rId37"/>
    <p:sldId id="424" r:id="rId38"/>
    <p:sldId id="453" r:id="rId39"/>
    <p:sldId id="277" r:id="rId40"/>
    <p:sldId id="278" r:id="rId41"/>
    <p:sldId id="279" r:id="rId42"/>
    <p:sldId id="430" r:id="rId43"/>
    <p:sldId id="447" r:id="rId44"/>
    <p:sldId id="446" r:id="rId45"/>
    <p:sldId id="448" r:id="rId46"/>
    <p:sldId id="292" r:id="rId47"/>
    <p:sldId id="454" r:id="rId48"/>
    <p:sldId id="293" r:id="rId49"/>
    <p:sldId id="294" r:id="rId50"/>
    <p:sldId id="434" r:id="rId51"/>
    <p:sldId id="455" r:id="rId52"/>
    <p:sldId id="449" r:id="rId5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5093"/>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6/20/2023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6/20/2023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6/20/2023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6/20/2023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14467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22316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736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46786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84323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17141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3147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6/20/2023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2067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7683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82855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352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998599"/>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47898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77822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20388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40674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7764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t>6/20/2023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95612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56541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86336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7499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1114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9665957"/>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67784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167387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65561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270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t>6/20/2023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893483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488589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97755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881636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12358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36086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4793166"/>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632218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454414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8548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t>6/20/2023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937332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43242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543654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455978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115992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607846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13126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6791538"/>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924721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3109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6/20/2023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552379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879885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823573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616706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39835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863689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811945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85349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485906"/>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7937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6/20/2023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039397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442845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510793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581718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63531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427500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980457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580173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5321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6/20/2023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6/20/2023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6/20/2023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6/20/2023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6629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6/20/2023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6615781"/>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6/20/2023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8775395"/>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6/20/2023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7519408"/>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6/20/2023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7591750"/>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6/20/2023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4931783"/>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8.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5.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6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56.xml"/></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871655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589741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err="1" smtClean="0">
                <a:solidFill>
                  <a:srgbClr val="FF0000"/>
                </a:solidFill>
                <a:effectLst/>
              </a:rPr>
              <a:t>Ca</a:t>
            </a:r>
            <a:r>
              <a:rPr lang="en-US" sz="6000" b="0" dirty="0" smtClean="0">
                <a:solidFill>
                  <a:srgbClr val="FF0000"/>
                </a:solidFill>
                <a:effectLst/>
              </a:rPr>
              <a:t> </a:t>
            </a:r>
            <a:r>
              <a:rPr lang="en-US" sz="6000" b="0" dirty="0" err="1" smtClean="0">
                <a:solidFill>
                  <a:srgbClr val="FF0000"/>
                </a:solidFill>
                <a:effectLst/>
              </a:rPr>
              <a:t>Nhập</a:t>
            </a:r>
            <a:r>
              <a:rPr lang="en-US" sz="6000" b="0" dirty="0" smtClean="0">
                <a:solidFill>
                  <a:srgbClr val="FF0000"/>
                </a:solidFill>
                <a:effectLst/>
              </a:rPr>
              <a:t> </a:t>
            </a:r>
            <a:r>
              <a:rPr lang="en-US" sz="6000" b="0" dirty="0" err="1" smtClean="0">
                <a:solidFill>
                  <a:srgbClr val="FF0000"/>
                </a:solidFill>
                <a:effectLst/>
              </a:rPr>
              <a:t>Lễ</a:t>
            </a:r>
            <a:r>
              <a:rPr lang="en-US" sz="6000" b="0" dirty="0" smtClean="0">
                <a:solidFill>
                  <a:srgbClr val="FF0000"/>
                </a:solidFill>
                <a:effectLst/>
              </a:rPr>
              <a:t/>
            </a:r>
            <a:br>
              <a:rPr lang="en-US" sz="6000" b="0" dirty="0" smtClean="0">
                <a:solidFill>
                  <a:srgbClr val="FF0000"/>
                </a:solidFill>
                <a:effectLst/>
              </a:rPr>
            </a:br>
            <a:r>
              <a:rPr lang="en-US" sz="6000" b="0" dirty="0" err="1" smtClean="0">
                <a:solidFill>
                  <a:srgbClr val="FF0000"/>
                </a:solidFill>
                <a:effectLst/>
              </a:rPr>
              <a:t>Đi</a:t>
            </a:r>
            <a:r>
              <a:rPr lang="en-US" sz="6000" b="0" dirty="0" smtClean="0">
                <a:solidFill>
                  <a:srgbClr val="FF0000"/>
                </a:solidFill>
                <a:effectLst/>
              </a:rPr>
              <a:t> </a:t>
            </a:r>
            <a:r>
              <a:rPr lang="en-US" sz="6000" b="0" dirty="0" err="1" smtClean="0">
                <a:solidFill>
                  <a:srgbClr val="FF0000"/>
                </a:solidFill>
                <a:effectLst/>
              </a:rPr>
              <a:t>Về</a:t>
            </a:r>
            <a:r>
              <a:rPr lang="en-US" sz="6000" b="0" dirty="0" smtClean="0">
                <a:solidFill>
                  <a:srgbClr val="FF0000"/>
                </a:solidFill>
                <a:effectLst/>
              </a:rPr>
              <a:t> </a:t>
            </a:r>
            <a:r>
              <a:rPr lang="en-US" sz="6000" b="0" dirty="0" err="1" smtClean="0">
                <a:solidFill>
                  <a:srgbClr val="FF0000"/>
                </a:solidFill>
                <a:effectLst/>
              </a:rPr>
              <a:t>Nhà</a:t>
            </a:r>
            <a:r>
              <a:rPr lang="en-US" sz="6000" b="0" dirty="0" smtClean="0">
                <a:solidFill>
                  <a:srgbClr val="FF0000"/>
                </a:solidFill>
                <a:effectLst/>
              </a:rPr>
              <a:t> </a:t>
            </a:r>
            <a:r>
              <a:rPr lang="en-US" sz="6000" b="0" dirty="0" err="1" smtClean="0">
                <a:solidFill>
                  <a:srgbClr val="FF0000"/>
                </a:solidFill>
                <a:effectLst/>
              </a:rPr>
              <a:t>Chúa</a:t>
            </a:r>
            <a:r>
              <a:rPr lang="en-US" sz="6000" b="0" dirty="0" smtClean="0">
                <a:solidFill>
                  <a:srgbClr val="FF0000"/>
                </a:solidFill>
                <a:effectLst/>
              </a:rPr>
              <a:t/>
            </a:r>
            <a:br>
              <a:rPr lang="en-US" sz="6000" b="0" dirty="0" smtClean="0">
                <a:solidFill>
                  <a:srgbClr val="FF0000"/>
                </a:solidFill>
                <a:effectLst/>
              </a:rPr>
            </a:br>
            <a:r>
              <a:rPr lang="en-US" sz="6000" b="0" i="1" dirty="0" err="1" smtClean="0">
                <a:solidFill>
                  <a:srgbClr val="FF0000"/>
                </a:solidFill>
                <a:effectLst/>
              </a:rPr>
              <a:t>Ngọc</a:t>
            </a:r>
            <a:r>
              <a:rPr lang="en-US" sz="6000" b="0" i="1" dirty="0" smtClean="0">
                <a:solidFill>
                  <a:srgbClr val="FF0000"/>
                </a:solidFill>
                <a:effectLst/>
              </a:rPr>
              <a:t> </a:t>
            </a:r>
            <a:r>
              <a:rPr lang="en-US" sz="6000" b="0" i="1" dirty="0" err="1" smtClean="0">
                <a:solidFill>
                  <a:srgbClr val="FF0000"/>
                </a:solidFill>
                <a:effectLst/>
              </a:rPr>
              <a:t>Linh</a:t>
            </a:r>
            <a:endParaRPr lang="en-US" sz="6000" b="0" i="1" dirty="0">
              <a:solidFill>
                <a:srgbClr val="FF0000"/>
              </a:solidFill>
              <a:effectLst/>
            </a:endParaRPr>
          </a:p>
        </p:txBody>
      </p:sp>
    </p:spTree>
    <p:extLst>
      <p:ext uri="{BB962C8B-B14F-4D97-AF65-F5344CB8AC3E}">
        <p14:creationId xmlns:p14="http://schemas.microsoft.com/office/powerpoint/2010/main" val="4608242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4800" b="0" u="sng" dirty="0" smtClean="0">
                <a:solidFill>
                  <a:srgbClr val="FF0000"/>
                </a:solidFill>
                <a:effectLst/>
              </a:rPr>
              <a:t>Tk2:</a:t>
            </a:r>
            <a:r>
              <a:rPr lang="en-US" sz="4800" b="0" dirty="0" smtClean="0">
                <a:solidFill>
                  <a:srgbClr val="002060"/>
                </a:solidFill>
                <a:effectLst/>
              </a:rPr>
              <a:t> </a:t>
            </a:r>
            <a:r>
              <a:rPr lang="en-US" sz="4800" b="0" dirty="0" err="1" smtClean="0">
                <a:solidFill>
                  <a:srgbClr val="002060"/>
                </a:solidFill>
                <a:effectLst/>
              </a:rPr>
              <a:t>Đi</a:t>
            </a:r>
            <a:r>
              <a:rPr lang="en-US" sz="4800" b="0" dirty="0" smtClean="0">
                <a:solidFill>
                  <a:srgbClr val="002060"/>
                </a:solidFill>
                <a:effectLst/>
              </a:rPr>
              <a:t> </a:t>
            </a:r>
            <a:r>
              <a:rPr lang="en-US" sz="4800" b="0" dirty="0" err="1" smtClean="0">
                <a:solidFill>
                  <a:srgbClr val="002060"/>
                </a:solidFill>
                <a:effectLst/>
              </a:rPr>
              <a:t>về</a:t>
            </a:r>
            <a:r>
              <a:rPr lang="en-US" sz="4800" b="0" dirty="0" smtClean="0">
                <a:solidFill>
                  <a:srgbClr val="002060"/>
                </a:solidFill>
                <a:effectLst/>
              </a:rPr>
              <a:t> </a:t>
            </a:r>
            <a:r>
              <a:rPr lang="en-US" sz="4800" b="0" dirty="0" err="1" smtClean="0">
                <a:solidFill>
                  <a:srgbClr val="002060"/>
                </a:solidFill>
                <a:effectLst/>
              </a:rPr>
              <a:t>nhà</a:t>
            </a:r>
            <a:r>
              <a:rPr lang="en-US" sz="4800" b="0" dirty="0" smtClean="0">
                <a:solidFill>
                  <a:srgbClr val="002060"/>
                </a:solidFill>
                <a:effectLst/>
              </a:rPr>
              <a:t> </a:t>
            </a:r>
            <a:r>
              <a:rPr lang="en-US" sz="4800" b="0" dirty="0" err="1" smtClean="0">
                <a:solidFill>
                  <a:srgbClr val="002060"/>
                </a:solidFill>
                <a:effectLst/>
              </a:rPr>
              <a:t>Chúa</a:t>
            </a:r>
            <a:r>
              <a:rPr lang="en-US" sz="4800" b="0" dirty="0" smtClean="0">
                <a:solidFill>
                  <a:srgbClr val="002060"/>
                </a:solidFill>
                <a:effectLst/>
              </a:rPr>
              <a:t> </a:t>
            </a:r>
            <a:r>
              <a:rPr lang="en-US" sz="4800" b="0" dirty="0" err="1" smtClean="0">
                <a:solidFill>
                  <a:srgbClr val="002060"/>
                </a:solidFill>
                <a:effectLst/>
              </a:rPr>
              <a:t>tim</a:t>
            </a:r>
            <a:r>
              <a:rPr lang="en-US" sz="4800" b="0" dirty="0" smtClean="0">
                <a:solidFill>
                  <a:srgbClr val="002060"/>
                </a:solidFill>
                <a:effectLst/>
              </a:rPr>
              <a:t> con </a:t>
            </a:r>
            <a:r>
              <a:rPr lang="en-US" sz="4800" b="0" dirty="0" err="1" smtClean="0">
                <a:solidFill>
                  <a:srgbClr val="002060"/>
                </a:solidFill>
                <a:effectLst/>
              </a:rPr>
              <a:t>ước</a:t>
            </a:r>
            <a:r>
              <a:rPr lang="en-US" sz="4800" b="0" dirty="0" smtClean="0">
                <a:solidFill>
                  <a:srgbClr val="002060"/>
                </a:solidFill>
                <a:effectLst/>
              </a:rPr>
              <a:t> </a:t>
            </a:r>
            <a:r>
              <a:rPr lang="en-US" sz="4800" b="0" dirty="0" err="1" smtClean="0">
                <a:solidFill>
                  <a:srgbClr val="002060"/>
                </a:solidFill>
                <a:effectLst/>
              </a:rPr>
              <a:t>ao</a:t>
            </a:r>
            <a:r>
              <a:rPr lang="en-US" sz="4800" b="0" dirty="0" smtClean="0">
                <a:solidFill>
                  <a:srgbClr val="002060"/>
                </a:solidFill>
                <a:effectLst/>
              </a:rPr>
              <a:t> </a:t>
            </a:r>
            <a:r>
              <a:rPr lang="en-US" sz="4800" b="0" dirty="0" err="1" smtClean="0">
                <a:solidFill>
                  <a:srgbClr val="002060"/>
                </a:solidFill>
                <a:effectLst/>
              </a:rPr>
              <a:t>đêm</a:t>
            </a:r>
            <a:r>
              <a:rPr lang="en-US" sz="4800" b="0" dirty="0" smtClean="0">
                <a:solidFill>
                  <a:srgbClr val="002060"/>
                </a:solidFill>
                <a:effectLst/>
              </a:rPr>
              <a:t> </a:t>
            </a:r>
            <a:r>
              <a:rPr lang="en-US" sz="4800" b="0" dirty="0" err="1" smtClean="0">
                <a:solidFill>
                  <a:srgbClr val="002060"/>
                </a:solidFill>
                <a:effectLst/>
              </a:rPr>
              <a:t>ngày</a:t>
            </a:r>
            <a:r>
              <a:rPr lang="en-US" sz="4800" b="0" dirty="0" smtClean="0">
                <a:solidFill>
                  <a:srgbClr val="002060"/>
                </a:solidFill>
                <a:effectLst/>
              </a:rPr>
              <a:t>, </a:t>
            </a:r>
            <a:r>
              <a:rPr lang="en-US" sz="4800" b="0" dirty="0" err="1" smtClean="0">
                <a:solidFill>
                  <a:srgbClr val="002060"/>
                </a:solidFill>
                <a:effectLst/>
              </a:rPr>
              <a:t>đi</a:t>
            </a:r>
            <a:r>
              <a:rPr lang="en-US" sz="4800" b="0" dirty="0" smtClean="0">
                <a:solidFill>
                  <a:srgbClr val="002060"/>
                </a:solidFill>
                <a:effectLst/>
              </a:rPr>
              <a:t> </a:t>
            </a:r>
            <a:r>
              <a:rPr lang="en-US" sz="4800" b="0" dirty="0" err="1" smtClean="0">
                <a:solidFill>
                  <a:srgbClr val="002060"/>
                </a:solidFill>
                <a:effectLst/>
              </a:rPr>
              <a:t>về</a:t>
            </a:r>
            <a:r>
              <a:rPr lang="en-US" sz="4800" b="0" dirty="0" smtClean="0">
                <a:solidFill>
                  <a:srgbClr val="002060"/>
                </a:solidFill>
                <a:effectLst/>
              </a:rPr>
              <a:t> </a:t>
            </a:r>
            <a:r>
              <a:rPr lang="en-US" sz="4800" b="0" dirty="0" err="1" smtClean="0">
                <a:solidFill>
                  <a:srgbClr val="002060"/>
                </a:solidFill>
                <a:effectLst/>
              </a:rPr>
              <a:t>nhà</a:t>
            </a:r>
            <a:r>
              <a:rPr lang="en-US" sz="4800" b="0" dirty="0" smtClean="0">
                <a:solidFill>
                  <a:srgbClr val="002060"/>
                </a:solidFill>
                <a:effectLst/>
              </a:rPr>
              <a:t> </a:t>
            </a:r>
            <a:r>
              <a:rPr lang="en-US" sz="4800" b="0" dirty="0" err="1" smtClean="0">
                <a:solidFill>
                  <a:srgbClr val="002060"/>
                </a:solidFill>
                <a:effectLst/>
              </a:rPr>
              <a:t>Chúa</a:t>
            </a:r>
            <a:r>
              <a:rPr lang="en-US" sz="4800" b="0" dirty="0" smtClean="0">
                <a:solidFill>
                  <a:srgbClr val="002060"/>
                </a:solidFill>
                <a:effectLst/>
              </a:rPr>
              <a:t> con </a:t>
            </a:r>
            <a:r>
              <a:rPr lang="en-US" sz="4800" b="0" dirty="0" err="1" smtClean="0">
                <a:solidFill>
                  <a:srgbClr val="002060"/>
                </a:solidFill>
                <a:effectLst/>
              </a:rPr>
              <a:t>mong</a:t>
            </a:r>
            <a:r>
              <a:rPr lang="en-US" sz="4800" b="0" dirty="0" smtClean="0">
                <a:solidFill>
                  <a:srgbClr val="002060"/>
                </a:solidFill>
                <a:effectLst/>
              </a:rPr>
              <a:t> </a:t>
            </a:r>
            <a:r>
              <a:rPr lang="en-US" sz="4800" b="0" dirty="0" err="1" smtClean="0">
                <a:solidFill>
                  <a:srgbClr val="002060"/>
                </a:solidFill>
                <a:effectLst/>
              </a:rPr>
              <a:t>náu</a:t>
            </a:r>
            <a:r>
              <a:rPr lang="en-US" sz="4800" b="0" dirty="0" smtClean="0">
                <a:solidFill>
                  <a:srgbClr val="002060"/>
                </a:solidFill>
                <a:effectLst/>
              </a:rPr>
              <a:t> </a:t>
            </a:r>
            <a:r>
              <a:rPr lang="en-US" sz="4800" b="0" dirty="0" err="1" smtClean="0">
                <a:solidFill>
                  <a:srgbClr val="002060"/>
                </a:solidFill>
                <a:effectLst/>
              </a:rPr>
              <a:t>thân</a:t>
            </a:r>
            <a:r>
              <a:rPr lang="en-US" sz="4800" b="0" dirty="0" smtClean="0">
                <a:solidFill>
                  <a:srgbClr val="002060"/>
                </a:solidFill>
                <a:effectLst/>
              </a:rPr>
              <a:t> </a:t>
            </a:r>
            <a:r>
              <a:rPr lang="en-US" sz="4800" b="0" dirty="0" err="1" smtClean="0">
                <a:solidFill>
                  <a:srgbClr val="002060"/>
                </a:solidFill>
                <a:effectLst/>
              </a:rPr>
              <a:t>nhà</a:t>
            </a:r>
            <a:r>
              <a:rPr lang="en-US" sz="4800" b="0" dirty="0" smtClean="0">
                <a:solidFill>
                  <a:srgbClr val="002060"/>
                </a:solidFill>
                <a:effectLst/>
              </a:rPr>
              <a:t> </a:t>
            </a:r>
            <a:r>
              <a:rPr lang="en-US" sz="4800" b="0" dirty="0" err="1" smtClean="0">
                <a:solidFill>
                  <a:srgbClr val="002060"/>
                </a:solidFill>
                <a:effectLst/>
              </a:rPr>
              <a:t>Ngài</a:t>
            </a:r>
            <a:r>
              <a:rPr lang="en-US" sz="4800" b="0" dirty="0" smtClean="0">
                <a:solidFill>
                  <a:srgbClr val="002060"/>
                </a:solidFill>
                <a:effectLst/>
              </a:rPr>
              <a:t>. </a:t>
            </a:r>
            <a:r>
              <a:rPr lang="en-US" sz="4800" b="0" dirty="0" err="1" smtClean="0">
                <a:solidFill>
                  <a:srgbClr val="002060"/>
                </a:solidFill>
                <a:effectLst/>
              </a:rPr>
              <a:t>Đi</a:t>
            </a:r>
            <a:r>
              <a:rPr lang="en-US" sz="4800" b="0" dirty="0" smtClean="0">
                <a:solidFill>
                  <a:srgbClr val="002060"/>
                </a:solidFill>
                <a:effectLst/>
              </a:rPr>
              <a:t> </a:t>
            </a:r>
            <a:r>
              <a:rPr lang="en-US" sz="4800" b="0" dirty="0" err="1" smtClean="0">
                <a:solidFill>
                  <a:srgbClr val="002060"/>
                </a:solidFill>
                <a:effectLst/>
              </a:rPr>
              <a:t>về</a:t>
            </a:r>
            <a:r>
              <a:rPr lang="en-US" sz="4800" b="0" dirty="0" smtClean="0">
                <a:solidFill>
                  <a:srgbClr val="002060"/>
                </a:solidFill>
                <a:effectLst/>
              </a:rPr>
              <a:t> </a:t>
            </a:r>
            <a:r>
              <a:rPr lang="en-US" sz="4800" b="0" dirty="0" err="1" smtClean="0">
                <a:solidFill>
                  <a:srgbClr val="002060"/>
                </a:solidFill>
                <a:effectLst/>
              </a:rPr>
              <a:t>nhà</a:t>
            </a:r>
            <a:r>
              <a:rPr lang="en-US" sz="4800" b="0" dirty="0" smtClean="0">
                <a:solidFill>
                  <a:srgbClr val="002060"/>
                </a:solidFill>
                <a:effectLst/>
              </a:rPr>
              <a:t> </a:t>
            </a:r>
            <a:r>
              <a:rPr lang="en-US" sz="4800" b="0" dirty="0" err="1" smtClean="0">
                <a:solidFill>
                  <a:srgbClr val="002060"/>
                </a:solidFill>
                <a:effectLst/>
              </a:rPr>
              <a:t>Chúa</a:t>
            </a:r>
            <a:r>
              <a:rPr lang="en-US" sz="4800" b="0" dirty="0" smtClean="0">
                <a:solidFill>
                  <a:srgbClr val="002060"/>
                </a:solidFill>
                <a:effectLst/>
              </a:rPr>
              <a:t> </a:t>
            </a:r>
            <a:r>
              <a:rPr lang="en-US" sz="4800" b="0" dirty="0" err="1" smtClean="0">
                <a:solidFill>
                  <a:srgbClr val="002060"/>
                </a:solidFill>
                <a:effectLst/>
              </a:rPr>
              <a:t>tôn</a:t>
            </a:r>
            <a:r>
              <a:rPr lang="en-US" sz="4800" b="0" dirty="0" smtClean="0">
                <a:solidFill>
                  <a:srgbClr val="002060"/>
                </a:solidFill>
                <a:effectLst/>
              </a:rPr>
              <a:t> </a:t>
            </a:r>
            <a:r>
              <a:rPr lang="en-US" sz="4800" b="0" dirty="0" err="1" smtClean="0">
                <a:solidFill>
                  <a:srgbClr val="002060"/>
                </a:solidFill>
                <a:effectLst/>
              </a:rPr>
              <a:t>vinh</a:t>
            </a:r>
            <a:r>
              <a:rPr lang="en-US" sz="4800" b="0" dirty="0" smtClean="0">
                <a:solidFill>
                  <a:srgbClr val="002060"/>
                </a:solidFill>
                <a:effectLst/>
              </a:rPr>
              <a:t> </a:t>
            </a:r>
            <a:r>
              <a:rPr lang="en-US" sz="4800" b="0" dirty="0" err="1" smtClean="0">
                <a:solidFill>
                  <a:srgbClr val="002060"/>
                </a:solidFill>
                <a:effectLst/>
              </a:rPr>
              <a:t>Chúa</a:t>
            </a:r>
            <a:r>
              <a:rPr lang="en-US" sz="4800" b="0" dirty="0" smtClean="0">
                <a:solidFill>
                  <a:srgbClr val="002060"/>
                </a:solidFill>
                <a:effectLst/>
              </a:rPr>
              <a:t> </a:t>
            </a:r>
            <a:r>
              <a:rPr lang="en-US" sz="4800" b="0" dirty="0" err="1" smtClean="0">
                <a:solidFill>
                  <a:srgbClr val="002060"/>
                </a:solidFill>
                <a:effectLst/>
              </a:rPr>
              <a:t>bao</a:t>
            </a:r>
            <a:r>
              <a:rPr lang="en-US" sz="4800" b="0" dirty="0" smtClean="0">
                <a:solidFill>
                  <a:srgbClr val="002060"/>
                </a:solidFill>
                <a:effectLst/>
              </a:rPr>
              <a:t> </a:t>
            </a:r>
            <a:r>
              <a:rPr lang="en-US" sz="4800" b="0" dirty="0" err="1" smtClean="0">
                <a:solidFill>
                  <a:srgbClr val="002060"/>
                </a:solidFill>
                <a:effectLst/>
              </a:rPr>
              <a:t>từ</a:t>
            </a:r>
            <a:r>
              <a:rPr lang="en-US" sz="4800" b="0" dirty="0" smtClean="0">
                <a:solidFill>
                  <a:srgbClr val="002060"/>
                </a:solidFill>
                <a:effectLst/>
              </a:rPr>
              <a:t> </a:t>
            </a:r>
            <a:r>
              <a:rPr lang="en-US" sz="4800" b="0" dirty="0" err="1" smtClean="0">
                <a:solidFill>
                  <a:srgbClr val="002060"/>
                </a:solidFill>
                <a:effectLst/>
              </a:rPr>
              <a:t>nhân</a:t>
            </a:r>
            <a:r>
              <a:rPr lang="en-US" sz="4800" b="0" dirty="0" smtClean="0">
                <a:solidFill>
                  <a:srgbClr val="002060"/>
                </a:solidFill>
                <a:effectLst/>
              </a:rPr>
              <a:t>, </a:t>
            </a:r>
            <a:r>
              <a:rPr lang="en-US" sz="4800" b="0" dirty="0" err="1" smtClean="0">
                <a:solidFill>
                  <a:srgbClr val="002060"/>
                </a:solidFill>
                <a:effectLst/>
              </a:rPr>
              <a:t>đi</a:t>
            </a:r>
            <a:r>
              <a:rPr lang="en-US" sz="4800" b="0" dirty="0" smtClean="0">
                <a:solidFill>
                  <a:srgbClr val="002060"/>
                </a:solidFill>
                <a:effectLst/>
              </a:rPr>
              <a:t> </a:t>
            </a:r>
            <a:r>
              <a:rPr lang="en-US" sz="4800" b="0" dirty="0" err="1" smtClean="0">
                <a:solidFill>
                  <a:srgbClr val="002060"/>
                </a:solidFill>
                <a:effectLst/>
              </a:rPr>
              <a:t>về</a:t>
            </a:r>
            <a:r>
              <a:rPr lang="en-US" sz="4800" b="0" dirty="0" smtClean="0">
                <a:solidFill>
                  <a:srgbClr val="002060"/>
                </a:solidFill>
                <a:effectLst/>
              </a:rPr>
              <a:t> </a:t>
            </a:r>
            <a:r>
              <a:rPr lang="en-US" sz="4800" b="0" dirty="0" err="1" smtClean="0">
                <a:solidFill>
                  <a:srgbClr val="002060"/>
                </a:solidFill>
                <a:effectLst/>
              </a:rPr>
              <a:t>nhà</a:t>
            </a:r>
            <a:r>
              <a:rPr lang="en-US" sz="4800" b="0" dirty="0" smtClean="0">
                <a:solidFill>
                  <a:srgbClr val="002060"/>
                </a:solidFill>
                <a:effectLst/>
              </a:rPr>
              <a:t> </a:t>
            </a:r>
            <a:r>
              <a:rPr lang="en-US" sz="4800" b="0" dirty="0" err="1" smtClean="0">
                <a:solidFill>
                  <a:srgbClr val="002060"/>
                </a:solidFill>
                <a:effectLst/>
              </a:rPr>
              <a:t>Chúa</a:t>
            </a:r>
            <a:r>
              <a:rPr lang="en-US" sz="4800" b="0" dirty="0" smtClean="0">
                <a:solidFill>
                  <a:srgbClr val="002060"/>
                </a:solidFill>
                <a:effectLst/>
              </a:rPr>
              <a:t> </a:t>
            </a:r>
            <a:r>
              <a:rPr lang="en-US" sz="4800" b="0" dirty="0" err="1" smtClean="0">
                <a:solidFill>
                  <a:srgbClr val="002060"/>
                </a:solidFill>
                <a:effectLst/>
              </a:rPr>
              <a:t>tôn</a:t>
            </a:r>
            <a:r>
              <a:rPr lang="en-US" sz="4800" b="0" dirty="0" smtClean="0">
                <a:solidFill>
                  <a:srgbClr val="002060"/>
                </a:solidFill>
                <a:effectLst/>
              </a:rPr>
              <a:t> </a:t>
            </a:r>
            <a:r>
              <a:rPr lang="en-US" sz="4800" b="0" dirty="0" err="1" smtClean="0">
                <a:solidFill>
                  <a:srgbClr val="002060"/>
                </a:solidFill>
                <a:effectLst/>
              </a:rPr>
              <a:t>vinh</a:t>
            </a:r>
            <a:r>
              <a:rPr lang="en-US" sz="4800" b="0" dirty="0" smtClean="0">
                <a:solidFill>
                  <a:srgbClr val="002060"/>
                </a:solidFill>
                <a:effectLst/>
              </a:rPr>
              <a:t> </a:t>
            </a:r>
            <a:r>
              <a:rPr lang="en-US" sz="4800" b="0" dirty="0" err="1" smtClean="0">
                <a:solidFill>
                  <a:srgbClr val="002060"/>
                </a:solidFill>
                <a:effectLst/>
              </a:rPr>
              <a:t>Chúa</a:t>
            </a:r>
            <a:r>
              <a:rPr lang="en-US" sz="4800" b="0" dirty="0" smtClean="0">
                <a:solidFill>
                  <a:srgbClr val="002060"/>
                </a:solidFill>
                <a:effectLst/>
              </a:rPr>
              <a:t> </a:t>
            </a:r>
            <a:r>
              <a:rPr lang="en-US" sz="4800" b="0" dirty="0" err="1" smtClean="0">
                <a:solidFill>
                  <a:srgbClr val="002060"/>
                </a:solidFill>
                <a:effectLst/>
              </a:rPr>
              <a:t>bao</a:t>
            </a:r>
            <a:r>
              <a:rPr lang="en-US" sz="4800" b="0" dirty="0" smtClean="0">
                <a:solidFill>
                  <a:srgbClr val="002060"/>
                </a:solidFill>
                <a:effectLst/>
              </a:rPr>
              <a:t> </a:t>
            </a:r>
            <a:r>
              <a:rPr lang="en-US" sz="4800" b="0" dirty="0" err="1" smtClean="0">
                <a:solidFill>
                  <a:srgbClr val="002060"/>
                </a:solidFill>
                <a:effectLst/>
              </a:rPr>
              <a:t>dịu</a:t>
            </a:r>
            <a:r>
              <a:rPr lang="en-US" sz="4800" b="0" dirty="0" smtClean="0">
                <a:solidFill>
                  <a:srgbClr val="002060"/>
                </a:solidFill>
                <a:effectLst/>
              </a:rPr>
              <a:t> </a:t>
            </a:r>
            <a:r>
              <a:rPr lang="en-US" sz="4800" b="0" dirty="0" err="1" smtClean="0">
                <a:solidFill>
                  <a:srgbClr val="002060"/>
                </a:solidFill>
                <a:effectLst/>
              </a:rPr>
              <a:t>hiền</a:t>
            </a:r>
            <a:r>
              <a:rPr lang="en-US" sz="4800" b="0" dirty="0" smtClean="0">
                <a:solidFill>
                  <a:srgbClr val="002060"/>
                </a:solidFill>
                <a:effectLst/>
              </a:rPr>
              <a:t>. </a:t>
            </a:r>
            <a:endParaRPr lang="en-US" sz="4800" b="0" dirty="0">
              <a:solidFill>
                <a:srgbClr val="002060"/>
              </a:solidFill>
              <a:effectLst/>
            </a:endParaRPr>
          </a:p>
        </p:txBody>
      </p:sp>
    </p:spTree>
    <p:extLst>
      <p:ext uri="{BB962C8B-B14F-4D97-AF65-F5344CB8AC3E}">
        <p14:creationId xmlns:p14="http://schemas.microsoft.com/office/powerpoint/2010/main" val="33546221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b="0" u="sng" dirty="0" err="1" smtClean="0">
                <a:solidFill>
                  <a:srgbClr val="FF0000"/>
                </a:solidFill>
                <a:effectLst/>
              </a:rPr>
              <a:t>Đk</a:t>
            </a:r>
            <a:r>
              <a:rPr lang="en-US" sz="5400" b="0" u="sng" dirty="0" smtClean="0">
                <a:solidFill>
                  <a:srgbClr val="FF0000"/>
                </a:solidFill>
                <a:effectLst/>
              </a:rPr>
              <a:t>:</a:t>
            </a:r>
            <a:r>
              <a:rPr lang="en-US" sz="5400" b="0" dirty="0" smtClean="0">
                <a:solidFill>
                  <a:srgbClr val="002060"/>
                </a:solidFill>
                <a:effectLst/>
              </a:rPr>
              <a:t> </a:t>
            </a:r>
            <a:r>
              <a:rPr lang="en-US" sz="5400" b="0" dirty="0" err="1" smtClean="0">
                <a:solidFill>
                  <a:srgbClr val="002060"/>
                </a:solidFill>
                <a:effectLst/>
              </a:rPr>
              <a:t>Hân</a:t>
            </a:r>
            <a:r>
              <a:rPr lang="en-US" sz="5400" b="0" dirty="0" smtClean="0">
                <a:solidFill>
                  <a:srgbClr val="002060"/>
                </a:solidFill>
                <a:effectLst/>
              </a:rPr>
              <a:t> </a:t>
            </a:r>
            <a:r>
              <a:rPr lang="en-US" sz="5400" b="0" dirty="0" err="1" smtClean="0">
                <a:solidFill>
                  <a:srgbClr val="002060"/>
                </a:solidFill>
                <a:effectLst/>
              </a:rPr>
              <a:t>hoan</a:t>
            </a:r>
            <a:r>
              <a:rPr lang="en-US" sz="5400" b="0" dirty="0" smtClean="0">
                <a:solidFill>
                  <a:srgbClr val="002060"/>
                </a:solidFill>
                <a:effectLst/>
              </a:rPr>
              <a:t> </a:t>
            </a:r>
            <a:r>
              <a:rPr lang="en-US" sz="5400" b="0" dirty="0" err="1" smtClean="0">
                <a:solidFill>
                  <a:srgbClr val="002060"/>
                </a:solidFill>
                <a:effectLst/>
              </a:rPr>
              <a:t>hân</a:t>
            </a:r>
            <a:r>
              <a:rPr lang="en-US" sz="5400" b="0" dirty="0" smtClean="0">
                <a:solidFill>
                  <a:srgbClr val="002060"/>
                </a:solidFill>
                <a:effectLst/>
              </a:rPr>
              <a:t> </a:t>
            </a:r>
            <a:r>
              <a:rPr lang="en-US" sz="5400" b="0" dirty="0" err="1" smtClean="0">
                <a:solidFill>
                  <a:srgbClr val="002060"/>
                </a:solidFill>
                <a:effectLst/>
              </a:rPr>
              <a:t>hoan</a:t>
            </a:r>
            <a:r>
              <a:rPr lang="en-US" sz="5400" b="0" dirty="0" smtClean="0">
                <a:solidFill>
                  <a:srgbClr val="002060"/>
                </a:solidFill>
                <a:effectLst/>
              </a:rPr>
              <a:t> </a:t>
            </a:r>
            <a:r>
              <a:rPr lang="en-US" sz="5400" b="0" dirty="0" err="1" smtClean="0">
                <a:solidFill>
                  <a:srgbClr val="002060"/>
                </a:solidFill>
                <a:effectLst/>
              </a:rPr>
              <a:t>vào</a:t>
            </a:r>
            <a:r>
              <a:rPr lang="en-US" sz="5400" b="0" dirty="0" smtClean="0">
                <a:solidFill>
                  <a:srgbClr val="002060"/>
                </a:solidFill>
                <a:effectLst/>
              </a:rPr>
              <a:t> </a:t>
            </a:r>
            <a:r>
              <a:rPr lang="en-US" sz="5400" b="0" dirty="0" err="1" smtClean="0">
                <a:solidFill>
                  <a:srgbClr val="002060"/>
                </a:solidFill>
                <a:effectLst/>
              </a:rPr>
              <a:t>Thánh</a:t>
            </a:r>
            <a:r>
              <a:rPr lang="en-US" sz="5400" b="0" dirty="0" smtClean="0">
                <a:solidFill>
                  <a:srgbClr val="002060"/>
                </a:solidFill>
                <a:effectLst/>
              </a:rPr>
              <a:t> </a:t>
            </a:r>
            <a:r>
              <a:rPr lang="en-US" sz="5400" b="0" dirty="0" err="1" smtClean="0">
                <a:solidFill>
                  <a:srgbClr val="002060"/>
                </a:solidFill>
                <a:effectLst/>
              </a:rPr>
              <a:t>điện</a:t>
            </a:r>
            <a:r>
              <a:rPr lang="en-US" sz="5400" b="0" dirty="0" smtClean="0">
                <a:solidFill>
                  <a:srgbClr val="002060"/>
                </a:solidFill>
                <a:effectLst/>
              </a:rPr>
              <a:t> </a:t>
            </a:r>
            <a:r>
              <a:rPr lang="en-US" sz="5400" b="0" dirty="0" err="1" smtClean="0">
                <a:solidFill>
                  <a:srgbClr val="002060"/>
                </a:solidFill>
                <a:effectLst/>
              </a:rPr>
              <a:t>Ngài</a:t>
            </a:r>
            <a:r>
              <a:rPr lang="en-US" sz="5400" b="0" dirty="0" smtClean="0">
                <a:solidFill>
                  <a:srgbClr val="002060"/>
                </a:solidFill>
                <a:effectLst/>
              </a:rPr>
              <a:t>, </a:t>
            </a:r>
            <a:r>
              <a:rPr lang="en-US" sz="5400" b="0" dirty="0" err="1" smtClean="0">
                <a:solidFill>
                  <a:srgbClr val="002060"/>
                </a:solidFill>
                <a:effectLst/>
              </a:rPr>
              <a:t>dâng</a:t>
            </a:r>
            <a:r>
              <a:rPr lang="en-US" sz="5400" b="0" dirty="0" smtClean="0">
                <a:solidFill>
                  <a:srgbClr val="002060"/>
                </a:solidFill>
                <a:effectLst/>
              </a:rPr>
              <a:t> </a:t>
            </a:r>
            <a:r>
              <a:rPr lang="en-US" sz="5400" b="0" dirty="0" err="1" smtClean="0">
                <a:solidFill>
                  <a:srgbClr val="002060"/>
                </a:solidFill>
                <a:effectLst/>
              </a:rPr>
              <a:t>lên</a:t>
            </a:r>
            <a:r>
              <a:rPr lang="en-US" sz="5400" b="0" dirty="0" smtClean="0">
                <a:solidFill>
                  <a:srgbClr val="002060"/>
                </a:solidFill>
                <a:effectLst/>
              </a:rPr>
              <a:t> </a:t>
            </a:r>
            <a:r>
              <a:rPr lang="en-US" sz="5400" b="0" dirty="0" err="1" smtClean="0">
                <a:solidFill>
                  <a:srgbClr val="002060"/>
                </a:solidFill>
                <a:effectLst/>
              </a:rPr>
              <a:t>dâng</a:t>
            </a:r>
            <a:r>
              <a:rPr lang="en-US" sz="5400" b="0" dirty="0" smtClean="0">
                <a:solidFill>
                  <a:srgbClr val="002060"/>
                </a:solidFill>
                <a:effectLst/>
              </a:rPr>
              <a:t> </a:t>
            </a:r>
            <a:r>
              <a:rPr lang="en-US" sz="5400" b="0" dirty="0" err="1" smtClean="0">
                <a:solidFill>
                  <a:srgbClr val="002060"/>
                </a:solidFill>
                <a:effectLst/>
              </a:rPr>
              <a:t>lên</a:t>
            </a:r>
            <a:r>
              <a:rPr lang="en-US" sz="5400" b="0" dirty="0" smtClean="0">
                <a:solidFill>
                  <a:srgbClr val="002060"/>
                </a:solidFill>
                <a:effectLst/>
              </a:rPr>
              <a:t> </a:t>
            </a:r>
            <a:r>
              <a:rPr lang="en-US" sz="5400" b="0" dirty="0" err="1" smtClean="0">
                <a:solidFill>
                  <a:srgbClr val="002060"/>
                </a:solidFill>
                <a:effectLst/>
              </a:rPr>
              <a:t>một</a:t>
            </a:r>
            <a:r>
              <a:rPr lang="en-US" sz="5400" b="0" dirty="0" smtClean="0">
                <a:solidFill>
                  <a:srgbClr val="002060"/>
                </a:solidFill>
                <a:effectLst/>
              </a:rPr>
              <a:t> </a:t>
            </a:r>
            <a:r>
              <a:rPr lang="en-US" sz="5400" b="0" dirty="0" err="1" smtClean="0">
                <a:solidFill>
                  <a:srgbClr val="002060"/>
                </a:solidFill>
                <a:effectLst/>
              </a:rPr>
              <a:t>bài</a:t>
            </a:r>
            <a:r>
              <a:rPr lang="en-US" sz="5400" b="0" dirty="0" smtClean="0">
                <a:solidFill>
                  <a:srgbClr val="002060"/>
                </a:solidFill>
                <a:effectLst/>
              </a:rPr>
              <a:t> </a:t>
            </a:r>
            <a:r>
              <a:rPr lang="en-US" sz="5400" b="0" dirty="0" err="1" smtClean="0">
                <a:solidFill>
                  <a:srgbClr val="002060"/>
                </a:solidFill>
                <a:effectLst/>
              </a:rPr>
              <a:t>ca</a:t>
            </a:r>
            <a:r>
              <a:rPr lang="en-US" sz="5400" b="0" dirty="0" smtClean="0">
                <a:solidFill>
                  <a:srgbClr val="002060"/>
                </a:solidFill>
                <a:effectLst/>
              </a:rPr>
              <a:t> </a:t>
            </a:r>
            <a:r>
              <a:rPr lang="en-US" sz="5400" b="0" dirty="0" err="1" smtClean="0">
                <a:solidFill>
                  <a:srgbClr val="002060"/>
                </a:solidFill>
                <a:effectLst/>
              </a:rPr>
              <a:t>mới</a:t>
            </a:r>
            <a:r>
              <a:rPr lang="en-US" sz="5400" b="0" dirty="0" smtClean="0">
                <a:solidFill>
                  <a:srgbClr val="002060"/>
                </a:solidFill>
                <a:effectLst/>
              </a:rPr>
              <a:t>. </a:t>
            </a:r>
            <a:r>
              <a:rPr lang="en-US" sz="5400" b="0" dirty="0" err="1" smtClean="0">
                <a:solidFill>
                  <a:srgbClr val="002060"/>
                </a:solidFill>
                <a:effectLst/>
              </a:rPr>
              <a:t>Tôn</a:t>
            </a:r>
            <a:r>
              <a:rPr lang="en-US" sz="5400" b="0" dirty="0" smtClean="0">
                <a:solidFill>
                  <a:srgbClr val="002060"/>
                </a:solidFill>
                <a:effectLst/>
              </a:rPr>
              <a:t> </a:t>
            </a:r>
            <a:r>
              <a:rPr lang="en-US" sz="5400" b="0" dirty="0" err="1" smtClean="0">
                <a:solidFill>
                  <a:srgbClr val="002060"/>
                </a:solidFill>
                <a:effectLst/>
              </a:rPr>
              <a:t>vinh</a:t>
            </a:r>
            <a:r>
              <a:rPr lang="en-US" sz="5400" b="0" dirty="0" smtClean="0">
                <a:solidFill>
                  <a:srgbClr val="002060"/>
                </a:solidFill>
                <a:effectLst/>
              </a:rPr>
              <a:t> </a:t>
            </a:r>
            <a:r>
              <a:rPr lang="en-US" sz="5400" b="0" dirty="0" err="1" smtClean="0">
                <a:solidFill>
                  <a:srgbClr val="002060"/>
                </a:solidFill>
                <a:effectLst/>
              </a:rPr>
              <a:t>tôn</a:t>
            </a:r>
            <a:r>
              <a:rPr lang="en-US" sz="5400" b="0" dirty="0" smtClean="0">
                <a:solidFill>
                  <a:srgbClr val="002060"/>
                </a:solidFill>
                <a:effectLst/>
              </a:rPr>
              <a:t> </a:t>
            </a:r>
            <a:r>
              <a:rPr lang="en-US" sz="5400" b="0" dirty="0" err="1" smtClean="0">
                <a:solidFill>
                  <a:srgbClr val="002060"/>
                </a:solidFill>
                <a:effectLst/>
              </a:rPr>
              <a:t>vinh</a:t>
            </a:r>
            <a:r>
              <a:rPr lang="en-US" sz="5400" b="0" dirty="0" smtClean="0">
                <a:solidFill>
                  <a:srgbClr val="002060"/>
                </a:solidFill>
                <a:effectLst/>
              </a:rPr>
              <a:t> </a:t>
            </a:r>
            <a:r>
              <a:rPr lang="en-US" sz="5400" b="0" dirty="0" err="1" smtClean="0">
                <a:solidFill>
                  <a:srgbClr val="002060"/>
                </a:solidFill>
                <a:effectLst/>
              </a:rPr>
              <a:t>Thiên</a:t>
            </a:r>
            <a:r>
              <a:rPr lang="en-US" sz="5400" b="0" dirty="0" smtClean="0">
                <a:solidFill>
                  <a:srgbClr val="002060"/>
                </a:solidFill>
                <a:effectLst/>
              </a:rPr>
              <a:t> </a:t>
            </a:r>
            <a:r>
              <a:rPr lang="en-US" sz="5400" b="0" dirty="0" err="1" smtClean="0">
                <a:solidFill>
                  <a:srgbClr val="002060"/>
                </a:solidFill>
                <a:effectLst/>
              </a:rPr>
              <a:t>Chúa</a:t>
            </a:r>
            <a:r>
              <a:rPr lang="en-US" sz="5400" b="0" dirty="0" smtClean="0">
                <a:solidFill>
                  <a:srgbClr val="002060"/>
                </a:solidFill>
                <a:effectLst/>
              </a:rPr>
              <a:t> </a:t>
            </a:r>
            <a:r>
              <a:rPr lang="en-US" sz="5400" b="0" dirty="0" err="1" smtClean="0">
                <a:solidFill>
                  <a:srgbClr val="002060"/>
                </a:solidFill>
                <a:effectLst/>
              </a:rPr>
              <a:t>đất</a:t>
            </a:r>
            <a:r>
              <a:rPr lang="en-US" sz="5400" b="0" dirty="0" smtClean="0">
                <a:solidFill>
                  <a:srgbClr val="002060"/>
                </a:solidFill>
                <a:effectLst/>
              </a:rPr>
              <a:t> </a:t>
            </a:r>
            <a:r>
              <a:rPr lang="en-US" sz="5400" b="0" dirty="0" err="1" smtClean="0">
                <a:solidFill>
                  <a:srgbClr val="002060"/>
                </a:solidFill>
                <a:effectLst/>
              </a:rPr>
              <a:t>trời</a:t>
            </a:r>
            <a:r>
              <a:rPr lang="en-US" sz="5400" b="0" dirty="0" smtClean="0">
                <a:solidFill>
                  <a:srgbClr val="002060"/>
                </a:solidFill>
                <a:effectLst/>
              </a:rPr>
              <a:t> </a:t>
            </a:r>
            <a:r>
              <a:rPr lang="en-US" sz="5400" b="0" dirty="0" err="1" smtClean="0">
                <a:solidFill>
                  <a:srgbClr val="002060"/>
                </a:solidFill>
                <a:effectLst/>
              </a:rPr>
              <a:t>tạo</a:t>
            </a:r>
            <a:r>
              <a:rPr lang="en-US" sz="5400" b="0" dirty="0" smtClean="0">
                <a:solidFill>
                  <a:srgbClr val="002060"/>
                </a:solidFill>
                <a:effectLst/>
              </a:rPr>
              <a:t> </a:t>
            </a:r>
            <a:r>
              <a:rPr lang="en-US" sz="5400" b="0" dirty="0" err="1" smtClean="0">
                <a:solidFill>
                  <a:srgbClr val="002060"/>
                </a:solidFill>
                <a:effectLst/>
              </a:rPr>
              <a:t>tác</a:t>
            </a:r>
            <a:r>
              <a:rPr lang="en-US" sz="5400" b="0" dirty="0" smtClean="0">
                <a:solidFill>
                  <a:srgbClr val="002060"/>
                </a:solidFill>
                <a:effectLst/>
              </a:rPr>
              <a:t> </a:t>
            </a:r>
            <a:r>
              <a:rPr lang="en-US" sz="5400" b="0" dirty="0" err="1" smtClean="0">
                <a:solidFill>
                  <a:srgbClr val="002060"/>
                </a:solidFill>
                <a:effectLst/>
              </a:rPr>
              <a:t>muôn</a:t>
            </a:r>
            <a:r>
              <a:rPr lang="en-US" sz="5400" b="0" dirty="0" smtClean="0">
                <a:solidFill>
                  <a:srgbClr val="002060"/>
                </a:solidFill>
                <a:effectLst/>
              </a:rPr>
              <a:t> </a:t>
            </a:r>
            <a:r>
              <a:rPr lang="en-US" sz="5400" b="0" dirty="0" err="1" smtClean="0">
                <a:solidFill>
                  <a:srgbClr val="002060"/>
                </a:solidFill>
                <a:effectLst/>
              </a:rPr>
              <a:t>loài</a:t>
            </a:r>
            <a:r>
              <a:rPr lang="en-US" sz="5400" b="0" dirty="0" smtClean="0">
                <a:solidFill>
                  <a:srgbClr val="002060"/>
                </a:solidFill>
                <a:effectLst/>
              </a:rPr>
              <a:t> </a:t>
            </a:r>
            <a:r>
              <a:rPr lang="en-US" sz="5400" b="0" dirty="0" err="1" smtClean="0">
                <a:solidFill>
                  <a:srgbClr val="002060"/>
                </a:solidFill>
                <a:effectLst/>
              </a:rPr>
              <a:t>Đấng</a:t>
            </a:r>
            <a:r>
              <a:rPr lang="en-US" sz="5400" b="0" dirty="0" smtClean="0">
                <a:solidFill>
                  <a:srgbClr val="002060"/>
                </a:solidFill>
                <a:effectLst/>
              </a:rPr>
              <a:t> </a:t>
            </a:r>
            <a:r>
              <a:rPr lang="en-US" sz="5400" b="0" dirty="0" err="1" smtClean="0">
                <a:solidFill>
                  <a:srgbClr val="002060"/>
                </a:solidFill>
                <a:effectLst/>
              </a:rPr>
              <a:t>mến</a:t>
            </a:r>
            <a:r>
              <a:rPr lang="en-US" sz="5400" b="0" dirty="0" smtClean="0">
                <a:solidFill>
                  <a:srgbClr val="002060"/>
                </a:solidFill>
                <a:effectLst/>
              </a:rPr>
              <a:t> </a:t>
            </a:r>
            <a:r>
              <a:rPr lang="en-US" sz="5400" b="0" dirty="0" err="1" smtClean="0">
                <a:solidFill>
                  <a:srgbClr val="002060"/>
                </a:solidFill>
                <a:effectLst/>
              </a:rPr>
              <a:t>thương</a:t>
            </a:r>
            <a:r>
              <a:rPr lang="en-US" sz="5400" b="0" dirty="0" smtClean="0">
                <a:solidFill>
                  <a:srgbClr val="002060"/>
                </a:solidFill>
                <a:effectLst/>
              </a:rPr>
              <a:t> </a:t>
            </a:r>
            <a:r>
              <a:rPr lang="en-US" sz="5400" b="0" dirty="0" err="1" smtClean="0">
                <a:solidFill>
                  <a:srgbClr val="002060"/>
                </a:solidFill>
                <a:effectLst/>
              </a:rPr>
              <a:t>muôn</a:t>
            </a:r>
            <a:r>
              <a:rPr lang="en-US" sz="5400" b="0" dirty="0" smtClean="0">
                <a:solidFill>
                  <a:srgbClr val="002060"/>
                </a:solidFill>
                <a:effectLst/>
              </a:rPr>
              <a:t> </a:t>
            </a:r>
            <a:r>
              <a:rPr lang="en-US" sz="5400" b="0" dirty="0" err="1" smtClean="0">
                <a:solidFill>
                  <a:srgbClr val="002060"/>
                </a:solidFill>
                <a:effectLst/>
              </a:rPr>
              <a:t>đời</a:t>
            </a:r>
            <a:r>
              <a:rPr lang="en-US" sz="5400" b="0" dirty="0" smtClean="0">
                <a:solidFill>
                  <a:srgbClr val="002060"/>
                </a:solidFill>
                <a:effectLst/>
              </a:rPr>
              <a:t>. </a:t>
            </a:r>
            <a:endParaRPr lang="en-US" sz="5400" b="0" dirty="0">
              <a:solidFill>
                <a:srgbClr val="002060"/>
              </a:solidFill>
              <a:effectLst/>
            </a:endParaRPr>
          </a:p>
        </p:txBody>
      </p:sp>
    </p:spTree>
    <p:extLst>
      <p:ext uri="{BB962C8B-B14F-4D97-AF65-F5344CB8AC3E}">
        <p14:creationId xmlns:p14="http://schemas.microsoft.com/office/powerpoint/2010/main" val="33546221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572"/>
            <a:ext cx="9144000" cy="5136356"/>
          </a:xfrm>
          <a:prstGeom prst="rect">
            <a:avLst/>
          </a:prstGeom>
        </p:spPr>
      </p:pic>
    </p:spTree>
    <p:extLst>
      <p:ext uri="{BB962C8B-B14F-4D97-AF65-F5344CB8AC3E}">
        <p14:creationId xmlns:p14="http://schemas.microsoft.com/office/powerpoint/2010/main" val="27113340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501098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76200" y="3943350"/>
            <a:ext cx="6405536" cy="1077218"/>
          </a:xfrm>
          <a:prstGeom prst="rect">
            <a:avLst/>
          </a:prstGeom>
        </p:spPr>
        <p:txBody>
          <a:bodyPr wrap="none">
            <a:spAutoFit/>
          </a:bodyPr>
          <a:lstStyle/>
          <a:p>
            <a:r>
              <a:rPr lang="en-US" sz="3200" smtClean="0">
                <a:solidFill>
                  <a:srgbClr val="FFFF00"/>
                </a:solidFill>
              </a:rPr>
              <a:t>Thánh vịnh 111</a:t>
            </a:r>
          </a:p>
          <a:p>
            <a:r>
              <a:rPr lang="vi-VN" sz="3200">
                <a:solidFill>
                  <a:srgbClr val="FFFF00"/>
                </a:solidFill>
              </a:rPr>
              <a:t>Hạnh phúc thay, người kính sợ Chúa.</a:t>
            </a:r>
          </a:p>
        </p:txBody>
      </p:sp>
      <p:sp>
        <p:nvSpPr>
          <p:cNvPr id="5" name="Rectangle 4"/>
          <p:cNvSpPr/>
          <p:nvPr/>
        </p:nvSpPr>
        <p:spPr>
          <a:xfrm>
            <a:off x="152400" y="285751"/>
            <a:ext cx="7543800" cy="990600"/>
          </a:xfrm>
          <a:prstGeom prst="rect">
            <a:avLst/>
          </a:prstGeom>
        </p:spPr>
        <p:txBody>
          <a:bodyPr wrap="square">
            <a:spAutoFit/>
          </a:bodyPr>
          <a:lstStyle/>
          <a:p>
            <a:r>
              <a:rPr lang="en-US" sz="2800" smtClean="0">
                <a:solidFill>
                  <a:srgbClr val="FFFF00"/>
                </a:solidFill>
              </a:rPr>
              <a:t>Bài trích thư thứ hai của thánh Phaôlô tông đồ gửi tín hữu Côrintô</a:t>
            </a:r>
            <a:endParaRPr lang="vi-VN" sz="2800">
              <a:solidFill>
                <a:srgbClr val="FFFF00"/>
              </a:solidFill>
            </a:endParaRPr>
          </a:p>
        </p:txBody>
      </p:sp>
    </p:spTree>
    <p:extLst>
      <p:ext uri="{BB962C8B-B14F-4D97-AF65-F5344CB8AC3E}">
        <p14:creationId xmlns:p14="http://schemas.microsoft.com/office/powerpoint/2010/main" val="3412167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vi-VN" sz="7200" b="0">
                <a:solidFill>
                  <a:srgbClr val="002060"/>
                </a:solidFill>
                <a:effectLst/>
                <a:latin typeface="+mj-lt"/>
                <a:cs typeface="Times New Roman" pitchFamily="18" charset="0"/>
              </a:rPr>
              <a:t>Hạnh phúc thay, người kính sợ Chúa.</a:t>
            </a:r>
            <a:endParaRPr lang="en-US" sz="7200" b="0">
              <a:solidFill>
                <a:srgbClr val="002060"/>
              </a:solidFill>
              <a:effectLst/>
              <a:latin typeface="+mj-lt"/>
              <a:cs typeface="Times New Roman" pitchFamily="18" charset="0"/>
            </a:endParaRPr>
          </a:p>
        </p:txBody>
      </p:sp>
      <p:sp>
        <p:nvSpPr>
          <p:cNvPr id="2" name="TextBox 1"/>
          <p:cNvSpPr txBox="1"/>
          <p:nvPr/>
        </p:nvSpPr>
        <p:spPr>
          <a:xfrm>
            <a:off x="0" y="26670"/>
            <a:ext cx="1957587" cy="769441"/>
          </a:xfrm>
          <a:prstGeom prst="rect">
            <a:avLst/>
          </a:prstGeom>
          <a:noFill/>
        </p:spPr>
        <p:txBody>
          <a:bodyPr wrap="none" rtlCol="0">
            <a:spAutoFit/>
          </a:bodyPr>
          <a:lstStyle/>
          <a:p>
            <a:r>
              <a:rPr lang="en-US" sz="4400" u="sng" smtClean="0">
                <a:solidFill>
                  <a:srgbClr val="C00000"/>
                </a:solidFill>
                <a:latin typeface="+mj-lt"/>
                <a:cs typeface="Times New Roman" pitchFamily="18" charset="0"/>
              </a:rPr>
              <a:t>Đáp ca:</a:t>
            </a:r>
            <a:endParaRPr lang="en-US" sz="4400" u="sng">
              <a:solidFill>
                <a:srgbClr val="C00000"/>
              </a:solidFill>
              <a:latin typeface="+mj-lt"/>
              <a:cs typeface="Times New Roman" pitchFamily="18" charset="0"/>
            </a:endParaRPr>
          </a:p>
        </p:txBody>
      </p:sp>
    </p:spTree>
    <p:extLst>
      <p:ext uri="{BB962C8B-B14F-4D97-AF65-F5344CB8AC3E}">
        <p14:creationId xmlns:p14="http://schemas.microsoft.com/office/powerpoint/2010/main" val="35520014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vi-VN" sz="5400" b="0">
                <a:solidFill>
                  <a:srgbClr val="002060"/>
                </a:solidFill>
                <a:effectLst/>
                <a:latin typeface="+mj-lt"/>
                <a:cs typeface="Times New Roman" pitchFamily="18" charset="0"/>
              </a:rPr>
              <a:t>Chúa nói : Ai yêu mến Thầy, thì sẽ giữ lời Thầy. Cha Thầy sẽ yêu mến người ấy. Cha Thầy và Thầy sẽ đến với người ấy.</a:t>
            </a:r>
            <a:endParaRPr lang="en-US" sz="5400" b="0">
              <a:solidFill>
                <a:srgbClr val="002060"/>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u="sng">
                <a:solidFill>
                  <a:srgbClr val="C00000"/>
                </a:solidFill>
                <a:latin typeface="+mj-lt"/>
                <a:cs typeface="Times New Roman" pitchFamily="18" charset="0"/>
              </a:rPr>
              <a:t>Alleluia-Alleluia:</a:t>
            </a:r>
          </a:p>
        </p:txBody>
      </p:sp>
      <p:sp>
        <p:nvSpPr>
          <p:cNvPr id="4" name="Rectangle 3"/>
          <p:cNvSpPr/>
          <p:nvPr/>
        </p:nvSpPr>
        <p:spPr>
          <a:xfrm>
            <a:off x="6691802" y="4501733"/>
            <a:ext cx="1662635" cy="646331"/>
          </a:xfrm>
          <a:prstGeom prst="rect">
            <a:avLst/>
          </a:prstGeom>
        </p:spPr>
        <p:txBody>
          <a:bodyPr wrap="none">
            <a:spAutoFit/>
          </a:bodyPr>
          <a:lstStyle/>
          <a:p>
            <a:pPr algn="r"/>
            <a:r>
              <a:rPr lang="en-US" sz="3600" u="sng">
                <a:solidFill>
                  <a:srgbClr val="C00000"/>
                </a:solidFill>
                <a:latin typeface="+mj-lt"/>
                <a:cs typeface="Times New Roman" pitchFamily="18" charset="0"/>
              </a:rPr>
              <a:t>Alleluia:</a:t>
            </a:r>
          </a:p>
        </p:txBody>
      </p:sp>
    </p:spTree>
    <p:extLst>
      <p:ext uri="{BB962C8B-B14F-4D97-AF65-F5344CB8AC3E}">
        <p14:creationId xmlns:p14="http://schemas.microsoft.com/office/powerpoint/2010/main" val="40167276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6000" b="0" dirty="0">
              <a:solidFill>
                <a:srgbClr val="002060"/>
              </a:solidFill>
              <a:effectLs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41350743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60784044"/>
      </p:ext>
    </p:extLst>
  </p:cSld>
  <p:clrMapOvr>
    <a:masterClrMapping/>
  </p:clrMapOvr>
  <p:transition spd="slow"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rgbClr val="002060"/>
              </a:solidFill>
              <a:effectLs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3745072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936378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rgbClr val="002060"/>
              </a:solidFill>
              <a:effectLs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4419600" y="2570911"/>
            <a:ext cx="4572000" cy="1323439"/>
          </a:xfrm>
          <a:prstGeom prst="rect">
            <a:avLst/>
          </a:prstGeom>
        </p:spPr>
        <p:txBody>
          <a:bodyPr>
            <a:spAutoFit/>
          </a:bodyPr>
          <a:lstStyle/>
          <a:p>
            <a:pPr algn="ctr"/>
            <a:r>
              <a:rPr lang="en-US" sz="4000" dirty="0" smtClean="0">
                <a:solidFill>
                  <a:srgbClr val="FFFF00"/>
                </a:solidFill>
              </a:rPr>
              <a:t>Con </a:t>
            </a:r>
            <a:r>
              <a:rPr lang="en-US" sz="4000" dirty="0" err="1" smtClean="0">
                <a:solidFill>
                  <a:srgbClr val="FFFF00"/>
                </a:solidFill>
              </a:rPr>
              <a:t>Xin</a:t>
            </a:r>
            <a:r>
              <a:rPr lang="en-US" sz="4000" dirty="0" smtClean="0">
                <a:solidFill>
                  <a:srgbClr val="FFFF00"/>
                </a:solidFill>
              </a:rPr>
              <a:t> </a:t>
            </a:r>
            <a:r>
              <a:rPr lang="en-US" sz="4000" dirty="0" err="1" smtClean="0">
                <a:solidFill>
                  <a:srgbClr val="FFFF00"/>
                </a:solidFill>
              </a:rPr>
              <a:t>Tiến</a:t>
            </a:r>
            <a:r>
              <a:rPr lang="en-US" sz="4000" dirty="0" smtClean="0">
                <a:solidFill>
                  <a:srgbClr val="FFFF00"/>
                </a:solidFill>
              </a:rPr>
              <a:t> </a:t>
            </a:r>
            <a:r>
              <a:rPr lang="en-US" sz="4000" dirty="0" err="1" smtClean="0">
                <a:solidFill>
                  <a:srgbClr val="FFFF00"/>
                </a:solidFill>
              </a:rPr>
              <a:t>Dâng</a:t>
            </a:r>
            <a:r>
              <a:rPr lang="en-US" sz="4000" dirty="0">
                <a:solidFill>
                  <a:srgbClr val="FFFF00"/>
                </a:solidFill>
              </a:rPr>
              <a:t/>
            </a:r>
            <a:br>
              <a:rPr lang="en-US" sz="4000" dirty="0">
                <a:solidFill>
                  <a:srgbClr val="FFFF00"/>
                </a:solidFill>
              </a:rPr>
            </a:br>
            <a:r>
              <a:rPr lang="en-US" sz="4000" i="1" dirty="0" smtClean="0">
                <a:solidFill>
                  <a:schemeClr val="bg1"/>
                </a:solidFill>
              </a:rPr>
              <a:t>Lm. Kim Long</a:t>
            </a:r>
            <a:endParaRPr lang="en-US" sz="4000" i="1" dirty="0">
              <a:solidFill>
                <a:schemeClr val="bg1"/>
              </a:solidFill>
            </a:endParaRPr>
          </a:p>
        </p:txBody>
      </p:sp>
    </p:spTree>
    <p:extLst>
      <p:ext uri="{BB962C8B-B14F-4D97-AF65-F5344CB8AC3E}">
        <p14:creationId xmlns:p14="http://schemas.microsoft.com/office/powerpoint/2010/main" val="3905010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marL="27385" indent="0" algn="just">
              <a:lnSpc>
                <a:spcPct val="130000"/>
              </a:lnSpc>
            </a:pPr>
            <a:r>
              <a:rPr lang="en-US" sz="5400" b="0" u="sng" dirty="0" err="1">
                <a:solidFill>
                  <a:srgbClr val="FF0000"/>
                </a:solidFill>
                <a:effectLst/>
              </a:rPr>
              <a:t>Đk</a:t>
            </a:r>
            <a:r>
              <a:rPr lang="en-US" sz="5400" b="0" u="sng" dirty="0">
                <a:solidFill>
                  <a:srgbClr val="FF0000"/>
                </a:solidFill>
                <a:effectLst/>
              </a:rPr>
              <a:t>:</a:t>
            </a:r>
            <a:r>
              <a:rPr lang="en-US" sz="5400" b="0" dirty="0">
                <a:solidFill>
                  <a:srgbClr val="002060"/>
                </a:solidFill>
                <a:effectLst/>
              </a:rPr>
              <a:t> </a:t>
            </a:r>
            <a:r>
              <a:rPr lang="en-US" sz="5400" b="0" dirty="0" smtClean="0">
                <a:solidFill>
                  <a:srgbClr val="002060"/>
                </a:solidFill>
                <a:effectLst/>
              </a:rPr>
              <a:t>Con </a:t>
            </a:r>
            <a:r>
              <a:rPr lang="en-US" sz="5400" b="0" dirty="0" err="1" smtClean="0">
                <a:solidFill>
                  <a:srgbClr val="002060"/>
                </a:solidFill>
                <a:effectLst/>
              </a:rPr>
              <a:t>xin</a:t>
            </a:r>
            <a:r>
              <a:rPr lang="en-US" sz="5400" b="0" dirty="0" smtClean="0">
                <a:solidFill>
                  <a:srgbClr val="002060"/>
                </a:solidFill>
                <a:effectLst/>
              </a:rPr>
              <a:t> </a:t>
            </a:r>
            <a:r>
              <a:rPr lang="en-US" sz="5400" b="0" dirty="0" err="1" smtClean="0">
                <a:solidFill>
                  <a:srgbClr val="002060"/>
                </a:solidFill>
                <a:effectLst/>
              </a:rPr>
              <a:t>tiến</a:t>
            </a:r>
            <a:r>
              <a:rPr lang="en-US" sz="5400" b="0" dirty="0" smtClean="0">
                <a:solidFill>
                  <a:srgbClr val="002060"/>
                </a:solidFill>
                <a:effectLst/>
              </a:rPr>
              <a:t> </a:t>
            </a:r>
            <a:r>
              <a:rPr lang="en-US" sz="5400" b="0" dirty="0" err="1" smtClean="0">
                <a:solidFill>
                  <a:srgbClr val="002060"/>
                </a:solidFill>
                <a:effectLst/>
              </a:rPr>
              <a:t>dâng</a:t>
            </a:r>
            <a:r>
              <a:rPr lang="en-US" sz="5400" b="0" dirty="0" smtClean="0">
                <a:solidFill>
                  <a:srgbClr val="002060"/>
                </a:solidFill>
                <a:effectLst/>
              </a:rPr>
              <a:t> </a:t>
            </a:r>
            <a:r>
              <a:rPr lang="en-US" sz="5400" b="0" dirty="0" err="1" smtClean="0">
                <a:solidFill>
                  <a:srgbClr val="002060"/>
                </a:solidFill>
                <a:effectLst/>
              </a:rPr>
              <a:t>lên</a:t>
            </a:r>
            <a:r>
              <a:rPr lang="en-US" sz="5400" b="0" dirty="0" smtClean="0">
                <a:solidFill>
                  <a:srgbClr val="002060"/>
                </a:solidFill>
                <a:effectLst/>
              </a:rPr>
              <a:t> </a:t>
            </a:r>
            <a:r>
              <a:rPr lang="en-US" sz="5400" b="0" dirty="0" err="1" smtClean="0">
                <a:solidFill>
                  <a:srgbClr val="002060"/>
                </a:solidFill>
                <a:effectLst/>
              </a:rPr>
              <a:t>này</a:t>
            </a:r>
            <a:r>
              <a:rPr lang="en-US" sz="5400" b="0" dirty="0" smtClean="0">
                <a:solidFill>
                  <a:srgbClr val="002060"/>
                </a:solidFill>
                <a:effectLst/>
              </a:rPr>
              <a:t> </a:t>
            </a:r>
            <a:r>
              <a:rPr lang="en-US" sz="5400" b="0" dirty="0" err="1" smtClean="0">
                <a:solidFill>
                  <a:srgbClr val="002060"/>
                </a:solidFill>
                <a:effectLst/>
              </a:rPr>
              <a:t>rượu</a:t>
            </a:r>
            <a:r>
              <a:rPr lang="en-US" sz="5400" b="0" dirty="0" smtClean="0">
                <a:solidFill>
                  <a:srgbClr val="002060"/>
                </a:solidFill>
                <a:effectLst/>
              </a:rPr>
              <a:t> </a:t>
            </a:r>
            <a:r>
              <a:rPr lang="en-US" sz="5400" b="0" dirty="0" err="1" smtClean="0">
                <a:solidFill>
                  <a:srgbClr val="002060"/>
                </a:solidFill>
                <a:effectLst/>
              </a:rPr>
              <a:t>nho</a:t>
            </a:r>
            <a:r>
              <a:rPr lang="en-US" sz="5400" b="0" dirty="0" smtClean="0">
                <a:solidFill>
                  <a:srgbClr val="002060"/>
                </a:solidFill>
                <a:effectLst/>
              </a:rPr>
              <a:t> </a:t>
            </a:r>
            <a:r>
              <a:rPr lang="en-US" sz="5400" b="0" dirty="0" err="1" smtClean="0">
                <a:solidFill>
                  <a:srgbClr val="002060"/>
                </a:solidFill>
                <a:effectLst/>
              </a:rPr>
              <a:t>cùng</a:t>
            </a:r>
            <a:r>
              <a:rPr lang="en-US" sz="5400" b="0" dirty="0" smtClean="0">
                <a:solidFill>
                  <a:srgbClr val="002060"/>
                </a:solidFill>
                <a:effectLst/>
              </a:rPr>
              <a:t> </a:t>
            </a:r>
            <a:r>
              <a:rPr lang="en-US" sz="5400" b="0" dirty="0" err="1" smtClean="0">
                <a:solidFill>
                  <a:srgbClr val="002060"/>
                </a:solidFill>
                <a:effectLst/>
              </a:rPr>
              <a:t>bánh</a:t>
            </a:r>
            <a:r>
              <a:rPr lang="en-US" sz="5400" b="0" dirty="0" smtClean="0">
                <a:solidFill>
                  <a:srgbClr val="002060"/>
                </a:solidFill>
                <a:effectLst/>
              </a:rPr>
              <a:t> </a:t>
            </a:r>
            <a:r>
              <a:rPr lang="en-US" sz="5400" b="0" dirty="0" err="1" smtClean="0">
                <a:solidFill>
                  <a:srgbClr val="002060"/>
                </a:solidFill>
                <a:effectLst/>
              </a:rPr>
              <a:t>miến</a:t>
            </a:r>
            <a:r>
              <a:rPr lang="en-US" sz="5400" b="0" dirty="0" smtClean="0">
                <a:solidFill>
                  <a:srgbClr val="002060"/>
                </a:solidFill>
                <a:effectLst/>
              </a:rPr>
              <a:t>. </a:t>
            </a:r>
            <a:r>
              <a:rPr lang="en-US" sz="5400" b="0" dirty="0" err="1" smtClean="0">
                <a:solidFill>
                  <a:srgbClr val="002060"/>
                </a:solidFill>
                <a:effectLst/>
              </a:rPr>
              <a:t>Hương</a:t>
            </a:r>
            <a:r>
              <a:rPr lang="en-US" sz="5400" b="0" dirty="0" smtClean="0">
                <a:solidFill>
                  <a:srgbClr val="002060"/>
                </a:solidFill>
                <a:effectLst/>
              </a:rPr>
              <a:t> </a:t>
            </a:r>
            <a:r>
              <a:rPr lang="en-US" sz="5400" b="0" dirty="0" err="1" smtClean="0">
                <a:solidFill>
                  <a:srgbClr val="002060"/>
                </a:solidFill>
                <a:effectLst/>
              </a:rPr>
              <a:t>kinh</a:t>
            </a:r>
            <a:r>
              <a:rPr lang="en-US" sz="5400" b="0" dirty="0" smtClean="0">
                <a:solidFill>
                  <a:srgbClr val="002060"/>
                </a:solidFill>
                <a:effectLst/>
              </a:rPr>
              <a:t> </a:t>
            </a:r>
            <a:r>
              <a:rPr lang="en-US" sz="5400" b="0" dirty="0" err="1" smtClean="0">
                <a:solidFill>
                  <a:srgbClr val="002060"/>
                </a:solidFill>
                <a:effectLst/>
              </a:rPr>
              <a:t>ngát</a:t>
            </a:r>
            <a:r>
              <a:rPr lang="en-US" sz="5400" b="0" dirty="0" smtClean="0">
                <a:solidFill>
                  <a:srgbClr val="002060"/>
                </a:solidFill>
                <a:effectLst/>
              </a:rPr>
              <a:t> bay </a:t>
            </a:r>
            <a:r>
              <a:rPr lang="en-US" sz="5400" b="0" dirty="0" err="1" smtClean="0">
                <a:solidFill>
                  <a:srgbClr val="002060"/>
                </a:solidFill>
                <a:effectLst/>
              </a:rPr>
              <a:t>triền</a:t>
            </a:r>
            <a:r>
              <a:rPr lang="en-US" sz="5400" b="0" dirty="0" smtClean="0">
                <a:solidFill>
                  <a:srgbClr val="002060"/>
                </a:solidFill>
                <a:effectLst/>
              </a:rPr>
              <a:t> </a:t>
            </a:r>
            <a:r>
              <a:rPr lang="en-US" sz="5400" b="0" dirty="0" err="1" smtClean="0">
                <a:solidFill>
                  <a:srgbClr val="002060"/>
                </a:solidFill>
                <a:effectLst/>
              </a:rPr>
              <a:t>miên</a:t>
            </a:r>
            <a:r>
              <a:rPr lang="en-US" sz="5400" b="0" dirty="0" smtClean="0">
                <a:solidFill>
                  <a:srgbClr val="002060"/>
                </a:solidFill>
                <a:effectLst/>
              </a:rPr>
              <a:t> </a:t>
            </a:r>
            <a:r>
              <a:rPr lang="en-US" sz="5400" b="0" dirty="0" err="1" smtClean="0">
                <a:solidFill>
                  <a:srgbClr val="002060"/>
                </a:solidFill>
                <a:effectLst/>
              </a:rPr>
              <a:t>tung</a:t>
            </a:r>
            <a:r>
              <a:rPr lang="en-US" sz="5400" b="0" dirty="0" smtClean="0">
                <a:solidFill>
                  <a:srgbClr val="002060"/>
                </a:solidFill>
                <a:effectLst/>
              </a:rPr>
              <a:t> </a:t>
            </a:r>
            <a:r>
              <a:rPr lang="en-US" sz="5400" b="0" dirty="0" err="1" smtClean="0">
                <a:solidFill>
                  <a:srgbClr val="002060"/>
                </a:solidFill>
                <a:effectLst/>
              </a:rPr>
              <a:t>hô</a:t>
            </a:r>
            <a:r>
              <a:rPr lang="en-US" sz="5400" b="0" dirty="0" smtClean="0">
                <a:solidFill>
                  <a:srgbClr val="002060"/>
                </a:solidFill>
                <a:effectLst/>
              </a:rPr>
              <a:t> </a:t>
            </a:r>
            <a:r>
              <a:rPr lang="en-US" sz="5400" b="0" dirty="0" err="1" smtClean="0">
                <a:solidFill>
                  <a:srgbClr val="002060"/>
                </a:solidFill>
                <a:effectLst/>
              </a:rPr>
              <a:t>Chúa</a:t>
            </a:r>
            <a:r>
              <a:rPr lang="en-US" sz="5400" b="0" dirty="0" smtClean="0">
                <a:solidFill>
                  <a:srgbClr val="002060"/>
                </a:solidFill>
                <a:effectLst/>
              </a:rPr>
              <a:t> </a:t>
            </a:r>
            <a:r>
              <a:rPr lang="en-US" sz="5400" b="0" dirty="0" err="1" smtClean="0">
                <a:solidFill>
                  <a:srgbClr val="002060"/>
                </a:solidFill>
                <a:effectLst/>
              </a:rPr>
              <a:t>bao</a:t>
            </a:r>
            <a:r>
              <a:rPr lang="en-US" sz="5400" b="0" dirty="0" smtClean="0">
                <a:solidFill>
                  <a:srgbClr val="002060"/>
                </a:solidFill>
                <a:effectLst/>
              </a:rPr>
              <a:t> </a:t>
            </a:r>
            <a:r>
              <a:rPr lang="en-US" sz="5400" b="0" dirty="0" err="1" smtClean="0">
                <a:solidFill>
                  <a:srgbClr val="002060"/>
                </a:solidFill>
                <a:effectLst/>
              </a:rPr>
              <a:t>dịu</a:t>
            </a:r>
            <a:r>
              <a:rPr lang="en-US" sz="5400" b="0" dirty="0" smtClean="0">
                <a:solidFill>
                  <a:srgbClr val="002060"/>
                </a:solidFill>
                <a:effectLst/>
              </a:rPr>
              <a:t> </a:t>
            </a:r>
            <a:r>
              <a:rPr lang="en-US" sz="5400" b="0" dirty="0" err="1" smtClean="0">
                <a:solidFill>
                  <a:srgbClr val="002060"/>
                </a:solidFill>
                <a:effectLst/>
              </a:rPr>
              <a:t>hiền</a:t>
            </a:r>
            <a:r>
              <a:rPr lang="en-US" sz="5400" b="0" dirty="0" smtClean="0">
                <a:solidFill>
                  <a:srgbClr val="002060"/>
                </a:solidFill>
                <a:effectLst/>
              </a:rPr>
              <a:t>. </a:t>
            </a:r>
            <a:endParaRPr lang="en-US" altLang="en-US" sz="5400" b="0" u="sng" dirty="0">
              <a:solidFill>
                <a:srgbClr val="002060"/>
              </a:solidFill>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7187707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marL="27385" indent="0" algn="just">
              <a:lnSpc>
                <a:spcPct val="130000"/>
              </a:lnSpc>
            </a:pPr>
            <a:r>
              <a:rPr lang="en-US" sz="5400" b="0" u="sng" dirty="0" smtClean="0">
                <a:solidFill>
                  <a:srgbClr val="FF0000"/>
                </a:solidFill>
                <a:effectLst/>
              </a:rPr>
              <a:t>Tk1:</a:t>
            </a:r>
            <a:r>
              <a:rPr lang="en-US" sz="5400" b="0" dirty="0" smtClean="0">
                <a:solidFill>
                  <a:srgbClr val="002060"/>
                </a:solidFill>
                <a:effectLst/>
              </a:rPr>
              <a:t> </a:t>
            </a:r>
            <a:r>
              <a:rPr lang="en-US" sz="5400" b="0" dirty="0" err="1" smtClean="0">
                <a:solidFill>
                  <a:srgbClr val="002060"/>
                </a:solidFill>
                <a:effectLst/>
              </a:rPr>
              <a:t>Bánh</a:t>
            </a:r>
            <a:r>
              <a:rPr lang="en-US" sz="5400" b="0" dirty="0" smtClean="0">
                <a:solidFill>
                  <a:srgbClr val="002060"/>
                </a:solidFill>
                <a:effectLst/>
              </a:rPr>
              <a:t> </a:t>
            </a:r>
            <a:r>
              <a:rPr lang="en-US" sz="5400" b="0" dirty="0" err="1" smtClean="0">
                <a:solidFill>
                  <a:srgbClr val="002060"/>
                </a:solidFill>
                <a:effectLst/>
              </a:rPr>
              <a:t>miến</a:t>
            </a:r>
            <a:r>
              <a:rPr lang="en-US" sz="5400" b="0" dirty="0" smtClean="0">
                <a:solidFill>
                  <a:srgbClr val="002060"/>
                </a:solidFill>
                <a:effectLst/>
              </a:rPr>
              <a:t> </a:t>
            </a:r>
            <a:r>
              <a:rPr lang="en-US" sz="5400" b="0" dirty="0" err="1" smtClean="0">
                <a:solidFill>
                  <a:srgbClr val="002060"/>
                </a:solidFill>
                <a:effectLst/>
              </a:rPr>
              <a:t>này</a:t>
            </a:r>
            <a:r>
              <a:rPr lang="en-US" sz="5400" b="0" dirty="0" smtClean="0">
                <a:solidFill>
                  <a:srgbClr val="002060"/>
                </a:solidFill>
                <a:effectLst/>
              </a:rPr>
              <a:t> </a:t>
            </a:r>
            <a:r>
              <a:rPr lang="en-US" sz="5400" b="0" dirty="0" err="1" smtClean="0">
                <a:solidFill>
                  <a:srgbClr val="002060"/>
                </a:solidFill>
                <a:effectLst/>
              </a:rPr>
              <a:t>tinh</a:t>
            </a:r>
            <a:r>
              <a:rPr lang="en-US" sz="5400" b="0" dirty="0" smtClean="0">
                <a:solidFill>
                  <a:srgbClr val="002060"/>
                </a:solidFill>
                <a:effectLst/>
              </a:rPr>
              <a:t> </a:t>
            </a:r>
            <a:r>
              <a:rPr lang="en-US" sz="5400" b="0" dirty="0" err="1" smtClean="0">
                <a:solidFill>
                  <a:srgbClr val="002060"/>
                </a:solidFill>
                <a:effectLst/>
              </a:rPr>
              <a:t>trắng</a:t>
            </a:r>
            <a:r>
              <a:rPr lang="en-US" sz="5400" b="0" dirty="0" smtClean="0">
                <a:solidFill>
                  <a:srgbClr val="002060"/>
                </a:solidFill>
                <a:effectLst/>
              </a:rPr>
              <a:t> </a:t>
            </a:r>
            <a:r>
              <a:rPr lang="en-US" sz="5400" b="0" dirty="0" err="1" smtClean="0">
                <a:solidFill>
                  <a:srgbClr val="002060"/>
                </a:solidFill>
                <a:effectLst/>
              </a:rPr>
              <a:t>và</a:t>
            </a:r>
            <a:r>
              <a:rPr lang="en-US" sz="5400" b="0" dirty="0" smtClean="0">
                <a:solidFill>
                  <a:srgbClr val="002060"/>
                </a:solidFill>
                <a:effectLst/>
              </a:rPr>
              <a:t> </a:t>
            </a:r>
            <a:r>
              <a:rPr lang="en-US" sz="5400" b="0" dirty="0" err="1" smtClean="0">
                <a:solidFill>
                  <a:srgbClr val="002060"/>
                </a:solidFill>
                <a:effectLst/>
              </a:rPr>
              <a:t>đây</a:t>
            </a:r>
            <a:r>
              <a:rPr lang="en-US" sz="5400" b="0" dirty="0" smtClean="0">
                <a:solidFill>
                  <a:srgbClr val="002060"/>
                </a:solidFill>
                <a:effectLst/>
              </a:rPr>
              <a:t> </a:t>
            </a:r>
            <a:r>
              <a:rPr lang="en-US" sz="5400" b="0" dirty="0" err="1" smtClean="0">
                <a:solidFill>
                  <a:srgbClr val="002060"/>
                </a:solidFill>
                <a:effectLst/>
              </a:rPr>
              <a:t>tấm</a:t>
            </a:r>
            <a:r>
              <a:rPr lang="en-US" sz="5400" b="0" dirty="0" smtClean="0">
                <a:solidFill>
                  <a:srgbClr val="002060"/>
                </a:solidFill>
                <a:effectLst/>
              </a:rPr>
              <a:t> </a:t>
            </a:r>
            <a:r>
              <a:rPr lang="en-US" sz="5400" b="0" dirty="0" err="1" smtClean="0">
                <a:solidFill>
                  <a:srgbClr val="002060"/>
                </a:solidFill>
                <a:effectLst/>
              </a:rPr>
              <a:t>linh</a:t>
            </a:r>
            <a:r>
              <a:rPr lang="en-US" sz="5400" b="0" dirty="0" smtClean="0">
                <a:solidFill>
                  <a:srgbClr val="002060"/>
                </a:solidFill>
                <a:effectLst/>
              </a:rPr>
              <a:t> </a:t>
            </a:r>
            <a:r>
              <a:rPr lang="en-US" sz="5400" b="0" dirty="0" err="1" smtClean="0">
                <a:solidFill>
                  <a:srgbClr val="002060"/>
                </a:solidFill>
                <a:effectLst/>
              </a:rPr>
              <a:t>hồn</a:t>
            </a:r>
            <a:r>
              <a:rPr lang="en-US" sz="5400" b="0" dirty="0" smtClean="0">
                <a:solidFill>
                  <a:srgbClr val="002060"/>
                </a:solidFill>
                <a:effectLst/>
              </a:rPr>
              <a:t> con, </a:t>
            </a:r>
            <a:r>
              <a:rPr lang="en-US" sz="5400" b="0" dirty="0" err="1" smtClean="0">
                <a:solidFill>
                  <a:srgbClr val="002060"/>
                </a:solidFill>
                <a:effectLst/>
              </a:rPr>
              <a:t>thắm</a:t>
            </a:r>
            <a:r>
              <a:rPr lang="en-US" sz="5400" b="0" dirty="0" smtClean="0">
                <a:solidFill>
                  <a:srgbClr val="002060"/>
                </a:solidFill>
                <a:effectLst/>
              </a:rPr>
              <a:t> </a:t>
            </a:r>
            <a:r>
              <a:rPr lang="en-US" sz="5400" b="0" dirty="0" err="1" smtClean="0">
                <a:solidFill>
                  <a:srgbClr val="002060"/>
                </a:solidFill>
                <a:effectLst/>
              </a:rPr>
              <a:t>thiết</a:t>
            </a:r>
            <a:r>
              <a:rPr lang="en-US" sz="5400" b="0" dirty="0" smtClean="0">
                <a:solidFill>
                  <a:srgbClr val="002060"/>
                </a:solidFill>
                <a:effectLst/>
              </a:rPr>
              <a:t> </a:t>
            </a:r>
            <a:r>
              <a:rPr lang="en-US" sz="5400" b="0" dirty="0" err="1" smtClean="0">
                <a:solidFill>
                  <a:srgbClr val="002060"/>
                </a:solidFill>
                <a:effectLst/>
              </a:rPr>
              <a:t>niềm</a:t>
            </a:r>
            <a:r>
              <a:rPr lang="en-US" sz="5400" b="0" dirty="0" smtClean="0">
                <a:solidFill>
                  <a:srgbClr val="002060"/>
                </a:solidFill>
                <a:effectLst/>
              </a:rPr>
              <a:t> tin </a:t>
            </a:r>
            <a:r>
              <a:rPr lang="en-US" sz="5400" b="0" dirty="0" err="1" smtClean="0">
                <a:solidFill>
                  <a:srgbClr val="002060"/>
                </a:solidFill>
                <a:effectLst/>
              </a:rPr>
              <a:t>yêu</a:t>
            </a:r>
            <a:r>
              <a:rPr lang="en-US" sz="5400" b="0" dirty="0" smtClean="0">
                <a:solidFill>
                  <a:srgbClr val="002060"/>
                </a:solidFill>
                <a:effectLst/>
              </a:rPr>
              <a:t> </a:t>
            </a:r>
            <a:r>
              <a:rPr lang="en-US" sz="5400" b="0" dirty="0" err="1" smtClean="0">
                <a:solidFill>
                  <a:srgbClr val="002060"/>
                </a:solidFill>
                <a:effectLst/>
              </a:rPr>
              <a:t>dâng</a:t>
            </a:r>
            <a:r>
              <a:rPr lang="en-US" sz="5400" b="0" dirty="0" smtClean="0">
                <a:solidFill>
                  <a:srgbClr val="002060"/>
                </a:solidFill>
                <a:effectLst/>
              </a:rPr>
              <a:t> </a:t>
            </a:r>
            <a:r>
              <a:rPr lang="en-US" sz="5400" b="0" dirty="0" err="1" smtClean="0">
                <a:solidFill>
                  <a:srgbClr val="002060"/>
                </a:solidFill>
                <a:effectLst/>
              </a:rPr>
              <a:t>về</a:t>
            </a:r>
            <a:r>
              <a:rPr lang="en-US" sz="5400" b="0" dirty="0" smtClean="0">
                <a:solidFill>
                  <a:srgbClr val="002060"/>
                </a:solidFill>
                <a:effectLst/>
              </a:rPr>
              <a:t> </a:t>
            </a:r>
            <a:r>
              <a:rPr lang="en-US" sz="5400" b="0" dirty="0" err="1" smtClean="0">
                <a:solidFill>
                  <a:srgbClr val="002060"/>
                </a:solidFill>
                <a:effectLst/>
              </a:rPr>
              <a:t>Thiên</a:t>
            </a:r>
            <a:r>
              <a:rPr lang="en-US" sz="5400" b="0" dirty="0" smtClean="0">
                <a:solidFill>
                  <a:srgbClr val="002060"/>
                </a:solidFill>
                <a:effectLst/>
              </a:rPr>
              <a:t> </a:t>
            </a:r>
            <a:r>
              <a:rPr lang="en-US" sz="5400" b="0" dirty="0" err="1" smtClean="0">
                <a:solidFill>
                  <a:srgbClr val="002060"/>
                </a:solidFill>
                <a:effectLst/>
              </a:rPr>
              <a:t>Chúa</a:t>
            </a:r>
            <a:r>
              <a:rPr lang="en-US" sz="5400" b="0" dirty="0" smtClean="0">
                <a:solidFill>
                  <a:srgbClr val="002060"/>
                </a:solidFill>
                <a:effectLst/>
              </a:rPr>
              <a:t> </a:t>
            </a:r>
            <a:r>
              <a:rPr lang="en-US" sz="5400" b="0" dirty="0" err="1" smtClean="0">
                <a:solidFill>
                  <a:srgbClr val="002060"/>
                </a:solidFill>
                <a:effectLst/>
              </a:rPr>
              <a:t>uy</a:t>
            </a:r>
            <a:r>
              <a:rPr lang="en-US" sz="5400" b="0" dirty="0" smtClean="0">
                <a:solidFill>
                  <a:srgbClr val="002060"/>
                </a:solidFill>
                <a:effectLst/>
              </a:rPr>
              <a:t> </a:t>
            </a:r>
            <a:r>
              <a:rPr lang="en-US" sz="5400" b="0" dirty="0" err="1" smtClean="0">
                <a:solidFill>
                  <a:srgbClr val="002060"/>
                </a:solidFill>
                <a:effectLst/>
              </a:rPr>
              <a:t>quyền</a:t>
            </a:r>
            <a:r>
              <a:rPr lang="en-US" sz="5400" b="0" dirty="0" smtClean="0">
                <a:solidFill>
                  <a:srgbClr val="002060"/>
                </a:solidFill>
                <a:effectLst/>
              </a:rPr>
              <a:t>. </a:t>
            </a:r>
            <a:endParaRPr lang="en-US" altLang="en-US" sz="5400" b="0" u="sng" dirty="0">
              <a:solidFill>
                <a:srgbClr val="002060"/>
              </a:solidFill>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3518048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marL="27385" indent="0" algn="just">
              <a:lnSpc>
                <a:spcPct val="130000"/>
              </a:lnSpc>
            </a:pPr>
            <a:r>
              <a:rPr lang="en-US" sz="5400" b="0" u="sng" dirty="0" err="1">
                <a:solidFill>
                  <a:srgbClr val="FF0000"/>
                </a:solidFill>
                <a:effectLst/>
              </a:rPr>
              <a:t>Đk</a:t>
            </a:r>
            <a:r>
              <a:rPr lang="en-US" sz="5400" b="0" u="sng" dirty="0">
                <a:solidFill>
                  <a:srgbClr val="FF0000"/>
                </a:solidFill>
                <a:effectLst/>
              </a:rPr>
              <a:t>:</a:t>
            </a:r>
            <a:r>
              <a:rPr lang="en-US" sz="5400" b="0" dirty="0">
                <a:solidFill>
                  <a:srgbClr val="002060"/>
                </a:solidFill>
                <a:effectLst/>
              </a:rPr>
              <a:t> </a:t>
            </a:r>
            <a:r>
              <a:rPr lang="en-US" sz="5400" b="0" dirty="0" smtClean="0">
                <a:solidFill>
                  <a:srgbClr val="002060"/>
                </a:solidFill>
                <a:effectLst/>
              </a:rPr>
              <a:t>Con </a:t>
            </a:r>
            <a:r>
              <a:rPr lang="en-US" sz="5400" b="0" dirty="0" err="1" smtClean="0">
                <a:solidFill>
                  <a:srgbClr val="002060"/>
                </a:solidFill>
                <a:effectLst/>
              </a:rPr>
              <a:t>xin</a:t>
            </a:r>
            <a:r>
              <a:rPr lang="en-US" sz="5400" b="0" dirty="0" smtClean="0">
                <a:solidFill>
                  <a:srgbClr val="002060"/>
                </a:solidFill>
                <a:effectLst/>
              </a:rPr>
              <a:t> </a:t>
            </a:r>
            <a:r>
              <a:rPr lang="en-US" sz="5400" b="0" dirty="0" err="1" smtClean="0">
                <a:solidFill>
                  <a:srgbClr val="002060"/>
                </a:solidFill>
                <a:effectLst/>
              </a:rPr>
              <a:t>tiến</a:t>
            </a:r>
            <a:r>
              <a:rPr lang="en-US" sz="5400" b="0" dirty="0" smtClean="0">
                <a:solidFill>
                  <a:srgbClr val="002060"/>
                </a:solidFill>
                <a:effectLst/>
              </a:rPr>
              <a:t> </a:t>
            </a:r>
            <a:r>
              <a:rPr lang="en-US" sz="5400" b="0" dirty="0" err="1" smtClean="0">
                <a:solidFill>
                  <a:srgbClr val="002060"/>
                </a:solidFill>
                <a:effectLst/>
              </a:rPr>
              <a:t>dâng</a:t>
            </a:r>
            <a:r>
              <a:rPr lang="en-US" sz="5400" b="0" dirty="0" smtClean="0">
                <a:solidFill>
                  <a:srgbClr val="002060"/>
                </a:solidFill>
                <a:effectLst/>
              </a:rPr>
              <a:t> </a:t>
            </a:r>
            <a:r>
              <a:rPr lang="en-US" sz="5400" b="0" dirty="0" err="1" smtClean="0">
                <a:solidFill>
                  <a:srgbClr val="002060"/>
                </a:solidFill>
                <a:effectLst/>
              </a:rPr>
              <a:t>lên</a:t>
            </a:r>
            <a:r>
              <a:rPr lang="en-US" sz="5400" b="0" dirty="0" smtClean="0">
                <a:solidFill>
                  <a:srgbClr val="002060"/>
                </a:solidFill>
                <a:effectLst/>
              </a:rPr>
              <a:t> </a:t>
            </a:r>
            <a:r>
              <a:rPr lang="en-US" sz="5400" b="0" dirty="0" err="1" smtClean="0">
                <a:solidFill>
                  <a:srgbClr val="002060"/>
                </a:solidFill>
                <a:effectLst/>
              </a:rPr>
              <a:t>này</a:t>
            </a:r>
            <a:r>
              <a:rPr lang="en-US" sz="5400" b="0" dirty="0" smtClean="0">
                <a:solidFill>
                  <a:srgbClr val="002060"/>
                </a:solidFill>
                <a:effectLst/>
              </a:rPr>
              <a:t> </a:t>
            </a:r>
            <a:r>
              <a:rPr lang="en-US" sz="5400" b="0" dirty="0" err="1" smtClean="0">
                <a:solidFill>
                  <a:srgbClr val="002060"/>
                </a:solidFill>
                <a:effectLst/>
              </a:rPr>
              <a:t>rượu</a:t>
            </a:r>
            <a:r>
              <a:rPr lang="en-US" sz="5400" b="0" dirty="0" smtClean="0">
                <a:solidFill>
                  <a:srgbClr val="002060"/>
                </a:solidFill>
                <a:effectLst/>
              </a:rPr>
              <a:t> </a:t>
            </a:r>
            <a:r>
              <a:rPr lang="en-US" sz="5400" b="0" dirty="0" err="1" smtClean="0">
                <a:solidFill>
                  <a:srgbClr val="002060"/>
                </a:solidFill>
                <a:effectLst/>
              </a:rPr>
              <a:t>nho</a:t>
            </a:r>
            <a:r>
              <a:rPr lang="en-US" sz="5400" b="0" dirty="0" smtClean="0">
                <a:solidFill>
                  <a:srgbClr val="002060"/>
                </a:solidFill>
                <a:effectLst/>
              </a:rPr>
              <a:t> </a:t>
            </a:r>
            <a:r>
              <a:rPr lang="en-US" sz="5400" b="0" dirty="0" err="1" smtClean="0">
                <a:solidFill>
                  <a:srgbClr val="002060"/>
                </a:solidFill>
                <a:effectLst/>
              </a:rPr>
              <a:t>cùng</a:t>
            </a:r>
            <a:r>
              <a:rPr lang="en-US" sz="5400" b="0" dirty="0" smtClean="0">
                <a:solidFill>
                  <a:srgbClr val="002060"/>
                </a:solidFill>
                <a:effectLst/>
              </a:rPr>
              <a:t> </a:t>
            </a:r>
            <a:r>
              <a:rPr lang="en-US" sz="5400" b="0" dirty="0" err="1" smtClean="0">
                <a:solidFill>
                  <a:srgbClr val="002060"/>
                </a:solidFill>
                <a:effectLst/>
              </a:rPr>
              <a:t>bánh</a:t>
            </a:r>
            <a:r>
              <a:rPr lang="en-US" sz="5400" b="0" dirty="0" smtClean="0">
                <a:solidFill>
                  <a:srgbClr val="002060"/>
                </a:solidFill>
                <a:effectLst/>
              </a:rPr>
              <a:t> </a:t>
            </a:r>
            <a:r>
              <a:rPr lang="en-US" sz="5400" b="0" dirty="0" err="1" smtClean="0">
                <a:solidFill>
                  <a:srgbClr val="002060"/>
                </a:solidFill>
                <a:effectLst/>
              </a:rPr>
              <a:t>miến</a:t>
            </a:r>
            <a:r>
              <a:rPr lang="en-US" sz="5400" b="0" dirty="0" smtClean="0">
                <a:solidFill>
                  <a:srgbClr val="002060"/>
                </a:solidFill>
                <a:effectLst/>
              </a:rPr>
              <a:t>. </a:t>
            </a:r>
            <a:r>
              <a:rPr lang="en-US" sz="5400" b="0" dirty="0" err="1" smtClean="0">
                <a:solidFill>
                  <a:srgbClr val="002060"/>
                </a:solidFill>
                <a:effectLst/>
              </a:rPr>
              <a:t>Hương</a:t>
            </a:r>
            <a:r>
              <a:rPr lang="en-US" sz="5400" b="0" dirty="0" smtClean="0">
                <a:solidFill>
                  <a:srgbClr val="002060"/>
                </a:solidFill>
                <a:effectLst/>
              </a:rPr>
              <a:t> </a:t>
            </a:r>
            <a:r>
              <a:rPr lang="en-US" sz="5400" b="0" dirty="0" err="1" smtClean="0">
                <a:solidFill>
                  <a:srgbClr val="002060"/>
                </a:solidFill>
                <a:effectLst/>
              </a:rPr>
              <a:t>kinh</a:t>
            </a:r>
            <a:r>
              <a:rPr lang="en-US" sz="5400" b="0" dirty="0" smtClean="0">
                <a:solidFill>
                  <a:srgbClr val="002060"/>
                </a:solidFill>
                <a:effectLst/>
              </a:rPr>
              <a:t> </a:t>
            </a:r>
            <a:r>
              <a:rPr lang="en-US" sz="5400" b="0" dirty="0" err="1" smtClean="0">
                <a:solidFill>
                  <a:srgbClr val="002060"/>
                </a:solidFill>
                <a:effectLst/>
              </a:rPr>
              <a:t>ngát</a:t>
            </a:r>
            <a:r>
              <a:rPr lang="en-US" sz="5400" b="0" dirty="0" smtClean="0">
                <a:solidFill>
                  <a:srgbClr val="002060"/>
                </a:solidFill>
                <a:effectLst/>
              </a:rPr>
              <a:t> bay </a:t>
            </a:r>
            <a:r>
              <a:rPr lang="en-US" sz="5400" b="0" dirty="0" err="1" smtClean="0">
                <a:solidFill>
                  <a:srgbClr val="002060"/>
                </a:solidFill>
                <a:effectLst/>
              </a:rPr>
              <a:t>triền</a:t>
            </a:r>
            <a:r>
              <a:rPr lang="en-US" sz="5400" b="0" dirty="0" smtClean="0">
                <a:solidFill>
                  <a:srgbClr val="002060"/>
                </a:solidFill>
                <a:effectLst/>
              </a:rPr>
              <a:t> </a:t>
            </a:r>
            <a:r>
              <a:rPr lang="en-US" sz="5400" b="0" dirty="0" err="1" smtClean="0">
                <a:solidFill>
                  <a:srgbClr val="002060"/>
                </a:solidFill>
                <a:effectLst/>
              </a:rPr>
              <a:t>miên</a:t>
            </a:r>
            <a:r>
              <a:rPr lang="en-US" sz="5400" b="0" dirty="0" smtClean="0">
                <a:solidFill>
                  <a:srgbClr val="002060"/>
                </a:solidFill>
                <a:effectLst/>
              </a:rPr>
              <a:t> </a:t>
            </a:r>
            <a:r>
              <a:rPr lang="en-US" sz="5400" b="0" dirty="0" err="1" smtClean="0">
                <a:solidFill>
                  <a:srgbClr val="002060"/>
                </a:solidFill>
                <a:effectLst/>
              </a:rPr>
              <a:t>tung</a:t>
            </a:r>
            <a:r>
              <a:rPr lang="en-US" sz="5400" b="0" dirty="0" smtClean="0">
                <a:solidFill>
                  <a:srgbClr val="002060"/>
                </a:solidFill>
                <a:effectLst/>
              </a:rPr>
              <a:t> </a:t>
            </a:r>
            <a:r>
              <a:rPr lang="en-US" sz="5400" b="0" dirty="0" err="1" smtClean="0">
                <a:solidFill>
                  <a:srgbClr val="002060"/>
                </a:solidFill>
                <a:effectLst/>
              </a:rPr>
              <a:t>hô</a:t>
            </a:r>
            <a:r>
              <a:rPr lang="en-US" sz="5400" b="0" dirty="0" smtClean="0">
                <a:solidFill>
                  <a:srgbClr val="002060"/>
                </a:solidFill>
                <a:effectLst/>
              </a:rPr>
              <a:t> </a:t>
            </a:r>
            <a:r>
              <a:rPr lang="en-US" sz="5400" b="0" dirty="0" err="1" smtClean="0">
                <a:solidFill>
                  <a:srgbClr val="002060"/>
                </a:solidFill>
                <a:effectLst/>
              </a:rPr>
              <a:t>Chúa</a:t>
            </a:r>
            <a:r>
              <a:rPr lang="en-US" sz="5400" b="0" dirty="0" smtClean="0">
                <a:solidFill>
                  <a:srgbClr val="002060"/>
                </a:solidFill>
                <a:effectLst/>
              </a:rPr>
              <a:t> </a:t>
            </a:r>
            <a:r>
              <a:rPr lang="en-US" sz="5400" b="0" dirty="0" err="1" smtClean="0">
                <a:solidFill>
                  <a:srgbClr val="002060"/>
                </a:solidFill>
                <a:effectLst/>
              </a:rPr>
              <a:t>bao</a:t>
            </a:r>
            <a:r>
              <a:rPr lang="en-US" sz="5400" b="0" dirty="0" smtClean="0">
                <a:solidFill>
                  <a:srgbClr val="002060"/>
                </a:solidFill>
                <a:effectLst/>
              </a:rPr>
              <a:t> </a:t>
            </a:r>
            <a:r>
              <a:rPr lang="en-US" sz="5400" b="0" dirty="0" err="1" smtClean="0">
                <a:solidFill>
                  <a:srgbClr val="002060"/>
                </a:solidFill>
                <a:effectLst/>
              </a:rPr>
              <a:t>dịu</a:t>
            </a:r>
            <a:r>
              <a:rPr lang="en-US" sz="5400" b="0" dirty="0" smtClean="0">
                <a:solidFill>
                  <a:srgbClr val="002060"/>
                </a:solidFill>
                <a:effectLst/>
              </a:rPr>
              <a:t> </a:t>
            </a:r>
            <a:r>
              <a:rPr lang="en-US" sz="5400" b="0" dirty="0" err="1" smtClean="0">
                <a:solidFill>
                  <a:srgbClr val="002060"/>
                </a:solidFill>
                <a:effectLst/>
              </a:rPr>
              <a:t>hiền</a:t>
            </a:r>
            <a:r>
              <a:rPr lang="en-US" sz="5400" b="0" dirty="0" smtClean="0">
                <a:solidFill>
                  <a:srgbClr val="002060"/>
                </a:solidFill>
                <a:effectLst/>
              </a:rPr>
              <a:t>. </a:t>
            </a:r>
            <a:endParaRPr lang="en-US" altLang="en-US" sz="5400" b="0" u="sng" dirty="0">
              <a:solidFill>
                <a:srgbClr val="002060"/>
              </a:solidFill>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606270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marL="27385" indent="0" algn="just">
              <a:lnSpc>
                <a:spcPct val="130000"/>
              </a:lnSpc>
            </a:pPr>
            <a:r>
              <a:rPr lang="en-US" sz="5400" b="0" u="sng" dirty="0" smtClean="0">
                <a:solidFill>
                  <a:srgbClr val="FF0000"/>
                </a:solidFill>
                <a:effectLst/>
              </a:rPr>
              <a:t>Tk2:</a:t>
            </a:r>
            <a:r>
              <a:rPr lang="en-US" sz="5400" b="0" dirty="0" smtClean="0">
                <a:solidFill>
                  <a:srgbClr val="002060"/>
                </a:solidFill>
                <a:effectLst/>
              </a:rPr>
              <a:t> </a:t>
            </a:r>
            <a:r>
              <a:rPr lang="en-US" sz="5400" b="0" dirty="0" err="1" smtClean="0">
                <a:solidFill>
                  <a:srgbClr val="002060"/>
                </a:solidFill>
                <a:effectLst/>
              </a:rPr>
              <a:t>Chén</a:t>
            </a:r>
            <a:r>
              <a:rPr lang="en-US" sz="5400" b="0" dirty="0" smtClean="0">
                <a:solidFill>
                  <a:srgbClr val="002060"/>
                </a:solidFill>
                <a:effectLst/>
              </a:rPr>
              <a:t> </a:t>
            </a:r>
            <a:r>
              <a:rPr lang="en-US" sz="5400" b="0" dirty="0" err="1" smtClean="0">
                <a:solidFill>
                  <a:srgbClr val="002060"/>
                </a:solidFill>
                <a:effectLst/>
              </a:rPr>
              <a:t>cứu</a:t>
            </a:r>
            <a:r>
              <a:rPr lang="en-US" sz="5400" b="0" dirty="0" smtClean="0">
                <a:solidFill>
                  <a:srgbClr val="002060"/>
                </a:solidFill>
                <a:effectLst/>
              </a:rPr>
              <a:t> </a:t>
            </a:r>
            <a:r>
              <a:rPr lang="en-US" sz="5400" b="0" dirty="0" err="1" smtClean="0">
                <a:solidFill>
                  <a:srgbClr val="002060"/>
                </a:solidFill>
                <a:effectLst/>
              </a:rPr>
              <a:t>độ</a:t>
            </a:r>
            <a:r>
              <a:rPr lang="en-US" sz="5400" b="0" dirty="0" smtClean="0">
                <a:solidFill>
                  <a:srgbClr val="002060"/>
                </a:solidFill>
                <a:effectLst/>
              </a:rPr>
              <a:t> </a:t>
            </a:r>
            <a:r>
              <a:rPr lang="en-US" sz="5400" b="0" dirty="0" err="1" smtClean="0">
                <a:solidFill>
                  <a:srgbClr val="002060"/>
                </a:solidFill>
                <a:effectLst/>
              </a:rPr>
              <a:t>nhân</a:t>
            </a:r>
            <a:r>
              <a:rPr lang="en-US" sz="5400" b="0" dirty="0" smtClean="0">
                <a:solidFill>
                  <a:srgbClr val="002060"/>
                </a:solidFill>
                <a:effectLst/>
              </a:rPr>
              <a:t> </a:t>
            </a:r>
            <a:r>
              <a:rPr lang="en-US" sz="5400" b="0" dirty="0" err="1" smtClean="0">
                <a:solidFill>
                  <a:srgbClr val="002060"/>
                </a:solidFill>
                <a:effectLst/>
              </a:rPr>
              <a:t>thế</a:t>
            </a:r>
            <a:r>
              <a:rPr lang="en-US" sz="5400" b="0" dirty="0" smtClean="0">
                <a:solidFill>
                  <a:srgbClr val="002060"/>
                </a:solidFill>
                <a:effectLst/>
              </a:rPr>
              <a:t> </a:t>
            </a:r>
            <a:r>
              <a:rPr lang="en-US" sz="5400" b="0" dirty="0" err="1" smtClean="0">
                <a:solidFill>
                  <a:srgbClr val="002060"/>
                </a:solidFill>
                <a:effectLst/>
              </a:rPr>
              <a:t>này</a:t>
            </a:r>
            <a:r>
              <a:rPr lang="en-US" sz="5400" b="0" dirty="0" smtClean="0">
                <a:solidFill>
                  <a:srgbClr val="002060"/>
                </a:solidFill>
                <a:effectLst/>
              </a:rPr>
              <a:t> con </a:t>
            </a:r>
            <a:r>
              <a:rPr lang="en-US" sz="5400" b="0" dirty="0" err="1" smtClean="0">
                <a:solidFill>
                  <a:srgbClr val="002060"/>
                </a:solidFill>
                <a:effectLst/>
              </a:rPr>
              <a:t>tiến</a:t>
            </a:r>
            <a:r>
              <a:rPr lang="en-US" sz="5400" b="0" dirty="0" smtClean="0">
                <a:solidFill>
                  <a:srgbClr val="002060"/>
                </a:solidFill>
                <a:effectLst/>
              </a:rPr>
              <a:t> </a:t>
            </a:r>
            <a:r>
              <a:rPr lang="en-US" sz="5400" b="0" dirty="0" err="1" smtClean="0">
                <a:solidFill>
                  <a:srgbClr val="002060"/>
                </a:solidFill>
                <a:effectLst/>
              </a:rPr>
              <a:t>dâng</a:t>
            </a:r>
            <a:r>
              <a:rPr lang="en-US" sz="5400" b="0" dirty="0" smtClean="0">
                <a:solidFill>
                  <a:srgbClr val="002060"/>
                </a:solidFill>
                <a:effectLst/>
              </a:rPr>
              <a:t> </a:t>
            </a:r>
            <a:r>
              <a:rPr lang="en-US" sz="5400" b="0" dirty="0" err="1" smtClean="0">
                <a:solidFill>
                  <a:srgbClr val="002060"/>
                </a:solidFill>
                <a:effectLst/>
              </a:rPr>
              <a:t>thành</a:t>
            </a:r>
            <a:r>
              <a:rPr lang="en-US" sz="5400" b="0" dirty="0" smtClean="0">
                <a:solidFill>
                  <a:srgbClr val="002060"/>
                </a:solidFill>
                <a:effectLst/>
              </a:rPr>
              <a:t> </a:t>
            </a:r>
            <a:r>
              <a:rPr lang="en-US" sz="5400" b="0" dirty="0" err="1" smtClean="0">
                <a:solidFill>
                  <a:srgbClr val="002060"/>
                </a:solidFill>
                <a:effectLst/>
              </a:rPr>
              <a:t>tâm</a:t>
            </a:r>
            <a:r>
              <a:rPr lang="en-US" sz="5400" b="0" dirty="0" smtClean="0">
                <a:solidFill>
                  <a:srgbClr val="002060"/>
                </a:solidFill>
                <a:effectLst/>
              </a:rPr>
              <a:t>, </a:t>
            </a:r>
            <a:r>
              <a:rPr lang="en-US" sz="5400" b="0" dirty="0" err="1" smtClean="0">
                <a:solidFill>
                  <a:srgbClr val="002060"/>
                </a:solidFill>
                <a:effectLst/>
              </a:rPr>
              <a:t>tiếng</a:t>
            </a:r>
            <a:r>
              <a:rPr lang="en-US" sz="5400" b="0" dirty="0" smtClean="0">
                <a:solidFill>
                  <a:srgbClr val="002060"/>
                </a:solidFill>
                <a:effectLst/>
              </a:rPr>
              <a:t> </a:t>
            </a:r>
            <a:r>
              <a:rPr lang="en-US" sz="5400" b="0" dirty="0" err="1" smtClean="0">
                <a:solidFill>
                  <a:srgbClr val="002060"/>
                </a:solidFill>
                <a:effectLst/>
              </a:rPr>
              <a:t>khấn</a:t>
            </a:r>
            <a:r>
              <a:rPr lang="en-US" sz="5400" b="0" dirty="0" smtClean="0">
                <a:solidFill>
                  <a:srgbClr val="002060"/>
                </a:solidFill>
                <a:effectLst/>
              </a:rPr>
              <a:t> </a:t>
            </a:r>
            <a:r>
              <a:rPr lang="en-US" sz="5400" b="0" dirty="0" err="1" smtClean="0">
                <a:solidFill>
                  <a:srgbClr val="002060"/>
                </a:solidFill>
                <a:effectLst/>
              </a:rPr>
              <a:t>nguyện</a:t>
            </a:r>
            <a:r>
              <a:rPr lang="en-US" sz="5400" b="0" dirty="0" smtClean="0">
                <a:solidFill>
                  <a:srgbClr val="002060"/>
                </a:solidFill>
                <a:effectLst/>
              </a:rPr>
              <a:t> bay </a:t>
            </a:r>
            <a:r>
              <a:rPr lang="en-US" sz="5400" b="0" dirty="0" err="1" smtClean="0">
                <a:solidFill>
                  <a:srgbClr val="002060"/>
                </a:solidFill>
                <a:effectLst/>
              </a:rPr>
              <a:t>cao</a:t>
            </a:r>
            <a:r>
              <a:rPr lang="en-US" sz="5400" b="0" dirty="0" smtClean="0">
                <a:solidFill>
                  <a:srgbClr val="002060"/>
                </a:solidFill>
                <a:effectLst/>
              </a:rPr>
              <a:t> </a:t>
            </a:r>
            <a:r>
              <a:rPr lang="en-US" sz="5400" b="0" dirty="0" err="1" smtClean="0">
                <a:solidFill>
                  <a:srgbClr val="002060"/>
                </a:solidFill>
                <a:effectLst/>
              </a:rPr>
              <a:t>như</a:t>
            </a:r>
            <a:r>
              <a:rPr lang="en-US" sz="5400" b="0" dirty="0" smtClean="0">
                <a:solidFill>
                  <a:srgbClr val="002060"/>
                </a:solidFill>
                <a:effectLst/>
              </a:rPr>
              <a:t> </a:t>
            </a:r>
            <a:r>
              <a:rPr lang="en-US" sz="5400" b="0" dirty="0" err="1" smtClean="0">
                <a:solidFill>
                  <a:srgbClr val="002060"/>
                </a:solidFill>
                <a:effectLst/>
              </a:rPr>
              <a:t>trầm</a:t>
            </a:r>
            <a:r>
              <a:rPr lang="en-US" sz="5400" b="0" dirty="0" smtClean="0">
                <a:solidFill>
                  <a:srgbClr val="002060"/>
                </a:solidFill>
                <a:effectLst/>
              </a:rPr>
              <a:t> </a:t>
            </a:r>
            <a:r>
              <a:rPr lang="en-US" sz="5400" b="0" dirty="0" err="1" smtClean="0">
                <a:solidFill>
                  <a:srgbClr val="002060"/>
                </a:solidFill>
                <a:effectLst/>
              </a:rPr>
              <a:t>hương</a:t>
            </a:r>
            <a:r>
              <a:rPr lang="en-US" sz="5400" b="0" dirty="0" smtClean="0">
                <a:solidFill>
                  <a:srgbClr val="002060"/>
                </a:solidFill>
                <a:effectLst/>
              </a:rPr>
              <a:t> </a:t>
            </a:r>
            <a:r>
              <a:rPr lang="en-US" sz="5400" b="0" dirty="0" err="1" smtClean="0">
                <a:solidFill>
                  <a:srgbClr val="002060"/>
                </a:solidFill>
                <a:effectLst/>
              </a:rPr>
              <a:t>trước</a:t>
            </a:r>
            <a:r>
              <a:rPr lang="en-US" sz="5400" b="0" dirty="0" smtClean="0">
                <a:solidFill>
                  <a:srgbClr val="002060"/>
                </a:solidFill>
                <a:effectLst/>
              </a:rPr>
              <a:t> </a:t>
            </a:r>
            <a:r>
              <a:rPr lang="en-US" sz="5400" b="0" dirty="0" err="1" smtClean="0">
                <a:solidFill>
                  <a:srgbClr val="002060"/>
                </a:solidFill>
                <a:effectLst/>
              </a:rPr>
              <a:t>Thiên</a:t>
            </a:r>
            <a:r>
              <a:rPr lang="en-US" sz="5400" b="0" dirty="0" smtClean="0">
                <a:solidFill>
                  <a:srgbClr val="002060"/>
                </a:solidFill>
                <a:effectLst/>
              </a:rPr>
              <a:t> </a:t>
            </a:r>
            <a:r>
              <a:rPr lang="en-US" sz="5400" b="0" dirty="0" err="1" smtClean="0">
                <a:solidFill>
                  <a:srgbClr val="002060"/>
                </a:solidFill>
                <a:effectLst/>
              </a:rPr>
              <a:t>tòa</a:t>
            </a:r>
            <a:r>
              <a:rPr lang="en-US" sz="5400" b="0" dirty="0" smtClean="0">
                <a:solidFill>
                  <a:srgbClr val="002060"/>
                </a:solidFill>
                <a:effectLst/>
              </a:rPr>
              <a:t>. </a:t>
            </a:r>
            <a:endParaRPr lang="en-US" altLang="en-US" sz="5400" b="0" u="sng" dirty="0">
              <a:solidFill>
                <a:srgbClr val="002060"/>
              </a:solidFill>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5340476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marL="27385" indent="0" algn="just">
              <a:lnSpc>
                <a:spcPct val="130000"/>
              </a:lnSpc>
            </a:pPr>
            <a:r>
              <a:rPr lang="en-US" sz="5400" b="0" u="sng" dirty="0" err="1">
                <a:solidFill>
                  <a:srgbClr val="FF0000"/>
                </a:solidFill>
                <a:effectLst/>
              </a:rPr>
              <a:t>Đk</a:t>
            </a:r>
            <a:r>
              <a:rPr lang="en-US" sz="5400" b="0" u="sng" dirty="0">
                <a:solidFill>
                  <a:srgbClr val="FF0000"/>
                </a:solidFill>
                <a:effectLst/>
              </a:rPr>
              <a:t>:</a:t>
            </a:r>
            <a:r>
              <a:rPr lang="en-US" sz="5400" b="0" dirty="0">
                <a:solidFill>
                  <a:srgbClr val="002060"/>
                </a:solidFill>
                <a:effectLst/>
              </a:rPr>
              <a:t> </a:t>
            </a:r>
            <a:r>
              <a:rPr lang="en-US" sz="5400" b="0" dirty="0" smtClean="0">
                <a:solidFill>
                  <a:srgbClr val="002060"/>
                </a:solidFill>
                <a:effectLst/>
              </a:rPr>
              <a:t>Con </a:t>
            </a:r>
            <a:r>
              <a:rPr lang="en-US" sz="5400" b="0" dirty="0" err="1" smtClean="0">
                <a:solidFill>
                  <a:srgbClr val="002060"/>
                </a:solidFill>
                <a:effectLst/>
              </a:rPr>
              <a:t>xin</a:t>
            </a:r>
            <a:r>
              <a:rPr lang="en-US" sz="5400" b="0" dirty="0" smtClean="0">
                <a:solidFill>
                  <a:srgbClr val="002060"/>
                </a:solidFill>
                <a:effectLst/>
              </a:rPr>
              <a:t> </a:t>
            </a:r>
            <a:r>
              <a:rPr lang="en-US" sz="5400" b="0" dirty="0" err="1" smtClean="0">
                <a:solidFill>
                  <a:srgbClr val="002060"/>
                </a:solidFill>
                <a:effectLst/>
              </a:rPr>
              <a:t>tiến</a:t>
            </a:r>
            <a:r>
              <a:rPr lang="en-US" sz="5400" b="0" dirty="0" smtClean="0">
                <a:solidFill>
                  <a:srgbClr val="002060"/>
                </a:solidFill>
                <a:effectLst/>
              </a:rPr>
              <a:t> </a:t>
            </a:r>
            <a:r>
              <a:rPr lang="en-US" sz="5400" b="0" dirty="0" err="1" smtClean="0">
                <a:solidFill>
                  <a:srgbClr val="002060"/>
                </a:solidFill>
                <a:effectLst/>
              </a:rPr>
              <a:t>dâng</a:t>
            </a:r>
            <a:r>
              <a:rPr lang="en-US" sz="5400" b="0" dirty="0" smtClean="0">
                <a:solidFill>
                  <a:srgbClr val="002060"/>
                </a:solidFill>
                <a:effectLst/>
              </a:rPr>
              <a:t> </a:t>
            </a:r>
            <a:r>
              <a:rPr lang="en-US" sz="5400" b="0" dirty="0" err="1" smtClean="0">
                <a:solidFill>
                  <a:srgbClr val="002060"/>
                </a:solidFill>
                <a:effectLst/>
              </a:rPr>
              <a:t>lên</a:t>
            </a:r>
            <a:r>
              <a:rPr lang="en-US" sz="5400" b="0" dirty="0" smtClean="0">
                <a:solidFill>
                  <a:srgbClr val="002060"/>
                </a:solidFill>
                <a:effectLst/>
              </a:rPr>
              <a:t> </a:t>
            </a:r>
            <a:r>
              <a:rPr lang="en-US" sz="5400" b="0" dirty="0" err="1" smtClean="0">
                <a:solidFill>
                  <a:srgbClr val="002060"/>
                </a:solidFill>
                <a:effectLst/>
              </a:rPr>
              <a:t>này</a:t>
            </a:r>
            <a:r>
              <a:rPr lang="en-US" sz="5400" b="0" dirty="0" smtClean="0">
                <a:solidFill>
                  <a:srgbClr val="002060"/>
                </a:solidFill>
                <a:effectLst/>
              </a:rPr>
              <a:t> </a:t>
            </a:r>
            <a:r>
              <a:rPr lang="en-US" sz="5400" b="0" dirty="0" err="1" smtClean="0">
                <a:solidFill>
                  <a:srgbClr val="002060"/>
                </a:solidFill>
                <a:effectLst/>
              </a:rPr>
              <a:t>rượu</a:t>
            </a:r>
            <a:r>
              <a:rPr lang="en-US" sz="5400" b="0" dirty="0" smtClean="0">
                <a:solidFill>
                  <a:srgbClr val="002060"/>
                </a:solidFill>
                <a:effectLst/>
              </a:rPr>
              <a:t> </a:t>
            </a:r>
            <a:r>
              <a:rPr lang="en-US" sz="5400" b="0" dirty="0" err="1" smtClean="0">
                <a:solidFill>
                  <a:srgbClr val="002060"/>
                </a:solidFill>
                <a:effectLst/>
              </a:rPr>
              <a:t>nho</a:t>
            </a:r>
            <a:r>
              <a:rPr lang="en-US" sz="5400" b="0" dirty="0" smtClean="0">
                <a:solidFill>
                  <a:srgbClr val="002060"/>
                </a:solidFill>
                <a:effectLst/>
              </a:rPr>
              <a:t> </a:t>
            </a:r>
            <a:r>
              <a:rPr lang="en-US" sz="5400" b="0" dirty="0" err="1" smtClean="0">
                <a:solidFill>
                  <a:srgbClr val="002060"/>
                </a:solidFill>
                <a:effectLst/>
              </a:rPr>
              <a:t>cùng</a:t>
            </a:r>
            <a:r>
              <a:rPr lang="en-US" sz="5400" b="0" dirty="0" smtClean="0">
                <a:solidFill>
                  <a:srgbClr val="002060"/>
                </a:solidFill>
                <a:effectLst/>
              </a:rPr>
              <a:t> </a:t>
            </a:r>
            <a:r>
              <a:rPr lang="en-US" sz="5400" b="0" dirty="0" err="1" smtClean="0">
                <a:solidFill>
                  <a:srgbClr val="002060"/>
                </a:solidFill>
                <a:effectLst/>
              </a:rPr>
              <a:t>bánh</a:t>
            </a:r>
            <a:r>
              <a:rPr lang="en-US" sz="5400" b="0" dirty="0" smtClean="0">
                <a:solidFill>
                  <a:srgbClr val="002060"/>
                </a:solidFill>
                <a:effectLst/>
              </a:rPr>
              <a:t> </a:t>
            </a:r>
            <a:r>
              <a:rPr lang="en-US" sz="5400" b="0" dirty="0" err="1" smtClean="0">
                <a:solidFill>
                  <a:srgbClr val="002060"/>
                </a:solidFill>
                <a:effectLst/>
              </a:rPr>
              <a:t>miến</a:t>
            </a:r>
            <a:r>
              <a:rPr lang="en-US" sz="5400" b="0" dirty="0" smtClean="0">
                <a:solidFill>
                  <a:srgbClr val="002060"/>
                </a:solidFill>
                <a:effectLst/>
              </a:rPr>
              <a:t>. </a:t>
            </a:r>
            <a:r>
              <a:rPr lang="en-US" sz="5400" b="0" dirty="0" err="1" smtClean="0">
                <a:solidFill>
                  <a:srgbClr val="002060"/>
                </a:solidFill>
                <a:effectLst/>
              </a:rPr>
              <a:t>Hương</a:t>
            </a:r>
            <a:r>
              <a:rPr lang="en-US" sz="5400" b="0" dirty="0" smtClean="0">
                <a:solidFill>
                  <a:srgbClr val="002060"/>
                </a:solidFill>
                <a:effectLst/>
              </a:rPr>
              <a:t> </a:t>
            </a:r>
            <a:r>
              <a:rPr lang="en-US" sz="5400" b="0" dirty="0" err="1" smtClean="0">
                <a:solidFill>
                  <a:srgbClr val="002060"/>
                </a:solidFill>
                <a:effectLst/>
              </a:rPr>
              <a:t>kinh</a:t>
            </a:r>
            <a:r>
              <a:rPr lang="en-US" sz="5400" b="0" dirty="0" smtClean="0">
                <a:solidFill>
                  <a:srgbClr val="002060"/>
                </a:solidFill>
                <a:effectLst/>
              </a:rPr>
              <a:t> </a:t>
            </a:r>
            <a:r>
              <a:rPr lang="en-US" sz="5400" b="0" dirty="0" err="1" smtClean="0">
                <a:solidFill>
                  <a:srgbClr val="002060"/>
                </a:solidFill>
                <a:effectLst/>
              </a:rPr>
              <a:t>ngát</a:t>
            </a:r>
            <a:r>
              <a:rPr lang="en-US" sz="5400" b="0" dirty="0" smtClean="0">
                <a:solidFill>
                  <a:srgbClr val="002060"/>
                </a:solidFill>
                <a:effectLst/>
              </a:rPr>
              <a:t> bay </a:t>
            </a:r>
            <a:r>
              <a:rPr lang="en-US" sz="5400" b="0" dirty="0" err="1" smtClean="0">
                <a:solidFill>
                  <a:srgbClr val="002060"/>
                </a:solidFill>
                <a:effectLst/>
              </a:rPr>
              <a:t>triền</a:t>
            </a:r>
            <a:r>
              <a:rPr lang="en-US" sz="5400" b="0" dirty="0" smtClean="0">
                <a:solidFill>
                  <a:srgbClr val="002060"/>
                </a:solidFill>
                <a:effectLst/>
              </a:rPr>
              <a:t> </a:t>
            </a:r>
            <a:r>
              <a:rPr lang="en-US" sz="5400" b="0" dirty="0" err="1" smtClean="0">
                <a:solidFill>
                  <a:srgbClr val="002060"/>
                </a:solidFill>
                <a:effectLst/>
              </a:rPr>
              <a:t>miên</a:t>
            </a:r>
            <a:r>
              <a:rPr lang="en-US" sz="5400" b="0" dirty="0" smtClean="0">
                <a:solidFill>
                  <a:srgbClr val="002060"/>
                </a:solidFill>
                <a:effectLst/>
              </a:rPr>
              <a:t> </a:t>
            </a:r>
            <a:r>
              <a:rPr lang="en-US" sz="5400" b="0" dirty="0" err="1" smtClean="0">
                <a:solidFill>
                  <a:srgbClr val="002060"/>
                </a:solidFill>
                <a:effectLst/>
              </a:rPr>
              <a:t>tung</a:t>
            </a:r>
            <a:r>
              <a:rPr lang="en-US" sz="5400" b="0" dirty="0" smtClean="0">
                <a:solidFill>
                  <a:srgbClr val="002060"/>
                </a:solidFill>
                <a:effectLst/>
              </a:rPr>
              <a:t> </a:t>
            </a:r>
            <a:r>
              <a:rPr lang="en-US" sz="5400" b="0" dirty="0" err="1" smtClean="0">
                <a:solidFill>
                  <a:srgbClr val="002060"/>
                </a:solidFill>
                <a:effectLst/>
              </a:rPr>
              <a:t>hô</a:t>
            </a:r>
            <a:r>
              <a:rPr lang="en-US" sz="5400" b="0" dirty="0" smtClean="0">
                <a:solidFill>
                  <a:srgbClr val="002060"/>
                </a:solidFill>
                <a:effectLst/>
              </a:rPr>
              <a:t> </a:t>
            </a:r>
            <a:r>
              <a:rPr lang="en-US" sz="5400" b="0" dirty="0" err="1" smtClean="0">
                <a:solidFill>
                  <a:srgbClr val="002060"/>
                </a:solidFill>
                <a:effectLst/>
              </a:rPr>
              <a:t>Chúa</a:t>
            </a:r>
            <a:r>
              <a:rPr lang="en-US" sz="5400" b="0" dirty="0" smtClean="0">
                <a:solidFill>
                  <a:srgbClr val="002060"/>
                </a:solidFill>
                <a:effectLst/>
              </a:rPr>
              <a:t> </a:t>
            </a:r>
            <a:r>
              <a:rPr lang="en-US" sz="5400" b="0" dirty="0" err="1" smtClean="0">
                <a:solidFill>
                  <a:srgbClr val="002060"/>
                </a:solidFill>
                <a:effectLst/>
              </a:rPr>
              <a:t>bao</a:t>
            </a:r>
            <a:r>
              <a:rPr lang="en-US" sz="5400" b="0" dirty="0" smtClean="0">
                <a:solidFill>
                  <a:srgbClr val="002060"/>
                </a:solidFill>
                <a:effectLst/>
              </a:rPr>
              <a:t> </a:t>
            </a:r>
            <a:r>
              <a:rPr lang="en-US" sz="5400" b="0" dirty="0" err="1" smtClean="0">
                <a:solidFill>
                  <a:srgbClr val="002060"/>
                </a:solidFill>
                <a:effectLst/>
              </a:rPr>
              <a:t>dịu</a:t>
            </a:r>
            <a:r>
              <a:rPr lang="en-US" sz="5400" b="0" dirty="0" smtClean="0">
                <a:solidFill>
                  <a:srgbClr val="002060"/>
                </a:solidFill>
                <a:effectLst/>
              </a:rPr>
              <a:t> </a:t>
            </a:r>
            <a:r>
              <a:rPr lang="en-US" sz="5400" b="0" dirty="0" err="1" smtClean="0">
                <a:solidFill>
                  <a:srgbClr val="002060"/>
                </a:solidFill>
                <a:effectLst/>
              </a:rPr>
              <a:t>hiền</a:t>
            </a:r>
            <a:r>
              <a:rPr lang="en-US" sz="5400" b="0" dirty="0" smtClean="0">
                <a:solidFill>
                  <a:srgbClr val="002060"/>
                </a:solidFill>
                <a:effectLst/>
              </a:rPr>
              <a:t>. </a:t>
            </a:r>
            <a:endParaRPr lang="en-US" altLang="en-US" sz="5400" b="0" u="sng" dirty="0">
              <a:solidFill>
                <a:srgbClr val="002060"/>
              </a:solidFill>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606270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marL="27385" indent="0" algn="just">
              <a:lnSpc>
                <a:spcPct val="130000"/>
              </a:lnSpc>
            </a:pPr>
            <a:r>
              <a:rPr lang="en-US" sz="5400" b="0" u="sng" dirty="0" smtClean="0">
                <a:solidFill>
                  <a:srgbClr val="FF0000"/>
                </a:solidFill>
                <a:effectLst/>
              </a:rPr>
              <a:t>Tk3:</a:t>
            </a:r>
            <a:r>
              <a:rPr lang="en-US" sz="5400" b="0" dirty="0" smtClean="0">
                <a:solidFill>
                  <a:srgbClr val="002060"/>
                </a:solidFill>
                <a:effectLst/>
              </a:rPr>
              <a:t> </a:t>
            </a:r>
            <a:r>
              <a:rPr lang="en-US" sz="5400" b="0" dirty="0" err="1" smtClean="0">
                <a:solidFill>
                  <a:srgbClr val="002060"/>
                </a:solidFill>
                <a:effectLst/>
              </a:rPr>
              <a:t>Kính</a:t>
            </a:r>
            <a:r>
              <a:rPr lang="en-US" sz="5400" b="0" dirty="0" smtClean="0">
                <a:solidFill>
                  <a:srgbClr val="002060"/>
                </a:solidFill>
                <a:effectLst/>
              </a:rPr>
              <a:t> </a:t>
            </a:r>
            <a:r>
              <a:rPr lang="en-US" sz="5400" b="0" dirty="0" err="1" smtClean="0">
                <a:solidFill>
                  <a:srgbClr val="002060"/>
                </a:solidFill>
                <a:effectLst/>
              </a:rPr>
              <a:t>tiến</a:t>
            </a:r>
            <a:r>
              <a:rPr lang="en-US" sz="5400" b="0" dirty="0" smtClean="0">
                <a:solidFill>
                  <a:srgbClr val="002060"/>
                </a:solidFill>
                <a:effectLst/>
              </a:rPr>
              <a:t> </a:t>
            </a:r>
            <a:r>
              <a:rPr lang="en-US" sz="5400" b="0" dirty="0" err="1" smtClean="0">
                <a:solidFill>
                  <a:srgbClr val="002060"/>
                </a:solidFill>
                <a:effectLst/>
              </a:rPr>
              <a:t>về</a:t>
            </a:r>
            <a:r>
              <a:rPr lang="en-US" sz="5400" b="0" dirty="0" smtClean="0">
                <a:solidFill>
                  <a:srgbClr val="002060"/>
                </a:solidFill>
                <a:effectLst/>
              </a:rPr>
              <a:t> </a:t>
            </a:r>
            <a:r>
              <a:rPr lang="en-US" sz="5400" b="0" dirty="0" err="1" smtClean="0">
                <a:solidFill>
                  <a:srgbClr val="002060"/>
                </a:solidFill>
                <a:effectLst/>
              </a:rPr>
              <a:t>nhan</a:t>
            </a:r>
            <a:r>
              <a:rPr lang="en-US" sz="5400" b="0" dirty="0" smtClean="0">
                <a:solidFill>
                  <a:srgbClr val="002060"/>
                </a:solidFill>
                <a:effectLst/>
              </a:rPr>
              <a:t> </a:t>
            </a:r>
            <a:r>
              <a:rPr lang="en-US" sz="5400" b="0" dirty="0" err="1" smtClean="0">
                <a:solidFill>
                  <a:srgbClr val="002060"/>
                </a:solidFill>
                <a:effectLst/>
              </a:rPr>
              <a:t>Chúa</a:t>
            </a:r>
            <a:r>
              <a:rPr lang="en-US" sz="5400" b="0" dirty="0" smtClean="0">
                <a:solidFill>
                  <a:srgbClr val="002060"/>
                </a:solidFill>
                <a:effectLst/>
              </a:rPr>
              <a:t> </a:t>
            </a:r>
            <a:r>
              <a:rPr lang="en-US" sz="5400" b="0" err="1" smtClean="0">
                <a:solidFill>
                  <a:srgbClr val="002060"/>
                </a:solidFill>
                <a:effectLst/>
              </a:rPr>
              <a:t>ngàn</a:t>
            </a:r>
            <a:r>
              <a:rPr lang="en-US" sz="5400" b="0" smtClean="0">
                <a:solidFill>
                  <a:srgbClr val="002060"/>
                </a:solidFill>
                <a:effectLst/>
              </a:rPr>
              <a:t> </a:t>
            </a:r>
            <a:r>
              <a:rPr lang="en-US" sz="5400" b="0" smtClean="0">
                <a:solidFill>
                  <a:srgbClr val="002060"/>
                </a:solidFill>
                <a:effectLst/>
              </a:rPr>
              <a:t>cay đắng </a:t>
            </a:r>
            <a:r>
              <a:rPr lang="en-US" sz="5400" b="0" dirty="0" err="1" smtClean="0">
                <a:solidFill>
                  <a:srgbClr val="002060"/>
                </a:solidFill>
                <a:effectLst/>
              </a:rPr>
              <a:t>nơi</a:t>
            </a:r>
            <a:r>
              <a:rPr lang="en-US" sz="5400" b="0" dirty="0" smtClean="0">
                <a:solidFill>
                  <a:srgbClr val="002060"/>
                </a:solidFill>
                <a:effectLst/>
              </a:rPr>
              <a:t> </a:t>
            </a:r>
            <a:r>
              <a:rPr lang="en-US" sz="5400" b="0" dirty="0" err="1" smtClean="0">
                <a:solidFill>
                  <a:srgbClr val="002060"/>
                </a:solidFill>
                <a:effectLst/>
              </a:rPr>
              <a:t>trần</a:t>
            </a:r>
            <a:r>
              <a:rPr lang="en-US" sz="5400" b="0" dirty="0" smtClean="0">
                <a:solidFill>
                  <a:srgbClr val="002060"/>
                </a:solidFill>
                <a:effectLst/>
              </a:rPr>
              <a:t> </a:t>
            </a:r>
            <a:r>
              <a:rPr lang="en-US" sz="5400" b="0" dirty="0" err="1" smtClean="0">
                <a:solidFill>
                  <a:srgbClr val="002060"/>
                </a:solidFill>
                <a:effectLst/>
              </a:rPr>
              <a:t>gian</a:t>
            </a:r>
            <a:r>
              <a:rPr lang="en-US" sz="5400" b="0" dirty="0" smtClean="0">
                <a:solidFill>
                  <a:srgbClr val="002060"/>
                </a:solidFill>
                <a:effectLst/>
              </a:rPr>
              <a:t>, </a:t>
            </a:r>
            <a:r>
              <a:rPr lang="en-US" sz="5400" b="0" dirty="0" err="1" smtClean="0">
                <a:solidFill>
                  <a:srgbClr val="002060"/>
                </a:solidFill>
                <a:effectLst/>
              </a:rPr>
              <a:t>tiếp</a:t>
            </a:r>
            <a:r>
              <a:rPr lang="en-US" sz="5400" b="0" dirty="0" smtClean="0">
                <a:solidFill>
                  <a:srgbClr val="002060"/>
                </a:solidFill>
                <a:effectLst/>
              </a:rPr>
              <a:t> </a:t>
            </a:r>
            <a:r>
              <a:rPr lang="en-US" sz="5400" b="0" dirty="0" err="1" smtClean="0">
                <a:solidFill>
                  <a:srgbClr val="002060"/>
                </a:solidFill>
                <a:effectLst/>
              </a:rPr>
              <a:t>nối</a:t>
            </a:r>
            <a:r>
              <a:rPr lang="en-US" sz="5400" b="0" dirty="0" smtClean="0">
                <a:solidFill>
                  <a:srgbClr val="002060"/>
                </a:solidFill>
                <a:effectLst/>
              </a:rPr>
              <a:t> </a:t>
            </a:r>
            <a:r>
              <a:rPr lang="en-US" sz="5400" b="0" dirty="0" err="1" smtClean="0">
                <a:solidFill>
                  <a:srgbClr val="002060"/>
                </a:solidFill>
                <a:effectLst/>
              </a:rPr>
              <a:t>cuộc</a:t>
            </a:r>
            <a:r>
              <a:rPr lang="en-US" sz="5400" b="0" dirty="0" smtClean="0">
                <a:solidFill>
                  <a:srgbClr val="002060"/>
                </a:solidFill>
                <a:effectLst/>
              </a:rPr>
              <a:t> </a:t>
            </a:r>
            <a:r>
              <a:rPr lang="en-US" sz="5400" b="0" dirty="0" err="1" smtClean="0">
                <a:solidFill>
                  <a:srgbClr val="002060"/>
                </a:solidFill>
                <a:effectLst/>
              </a:rPr>
              <a:t>hy</a:t>
            </a:r>
            <a:r>
              <a:rPr lang="en-US" sz="5400" b="0" dirty="0" smtClean="0">
                <a:solidFill>
                  <a:srgbClr val="002060"/>
                </a:solidFill>
                <a:effectLst/>
              </a:rPr>
              <a:t> </a:t>
            </a:r>
            <a:r>
              <a:rPr lang="en-US" sz="5400" b="0" dirty="0" err="1" smtClean="0">
                <a:solidFill>
                  <a:srgbClr val="002060"/>
                </a:solidFill>
                <a:effectLst/>
              </a:rPr>
              <a:t>sinh</a:t>
            </a:r>
            <a:r>
              <a:rPr lang="en-US" sz="5400" b="0" dirty="0" smtClean="0">
                <a:solidFill>
                  <a:srgbClr val="002060"/>
                </a:solidFill>
                <a:effectLst/>
              </a:rPr>
              <a:t> </a:t>
            </a:r>
            <a:r>
              <a:rPr lang="en-US" sz="5400" b="0" dirty="0" err="1" smtClean="0">
                <a:solidFill>
                  <a:srgbClr val="002060"/>
                </a:solidFill>
                <a:effectLst/>
              </a:rPr>
              <a:t>như</a:t>
            </a:r>
            <a:r>
              <a:rPr lang="en-US" sz="5400" b="0" dirty="0" smtClean="0">
                <a:solidFill>
                  <a:srgbClr val="002060"/>
                </a:solidFill>
                <a:effectLst/>
              </a:rPr>
              <a:t> </a:t>
            </a:r>
            <a:r>
              <a:rPr lang="en-US" sz="5400" b="0" dirty="0" err="1" smtClean="0">
                <a:solidFill>
                  <a:srgbClr val="002060"/>
                </a:solidFill>
                <a:effectLst/>
              </a:rPr>
              <a:t>đồi</a:t>
            </a:r>
            <a:r>
              <a:rPr lang="en-US" sz="5400" b="0" dirty="0" smtClean="0">
                <a:solidFill>
                  <a:srgbClr val="002060"/>
                </a:solidFill>
                <a:effectLst/>
              </a:rPr>
              <a:t> </a:t>
            </a:r>
            <a:r>
              <a:rPr lang="en-US" sz="5400" b="0" dirty="0" err="1" smtClean="0">
                <a:solidFill>
                  <a:srgbClr val="002060"/>
                </a:solidFill>
                <a:effectLst/>
              </a:rPr>
              <a:t>xưa</a:t>
            </a:r>
            <a:r>
              <a:rPr lang="en-US" sz="5400" b="0" dirty="0" smtClean="0">
                <a:solidFill>
                  <a:srgbClr val="002060"/>
                </a:solidFill>
                <a:effectLst/>
              </a:rPr>
              <a:t> </a:t>
            </a:r>
            <a:r>
              <a:rPr lang="en-US" sz="5400" b="0" dirty="0" err="1" smtClean="0">
                <a:solidFill>
                  <a:srgbClr val="002060"/>
                </a:solidFill>
                <a:effectLst/>
              </a:rPr>
              <a:t>Chúa</a:t>
            </a:r>
            <a:r>
              <a:rPr lang="en-US" sz="5400" b="0" dirty="0" smtClean="0">
                <a:solidFill>
                  <a:srgbClr val="002060"/>
                </a:solidFill>
                <a:effectLst/>
              </a:rPr>
              <a:t> </a:t>
            </a:r>
            <a:r>
              <a:rPr lang="en-US" sz="5400" b="0" dirty="0" err="1" smtClean="0">
                <a:solidFill>
                  <a:srgbClr val="002060"/>
                </a:solidFill>
                <a:effectLst/>
              </a:rPr>
              <a:t>dâng</a:t>
            </a:r>
            <a:r>
              <a:rPr lang="en-US" sz="5400" b="0" dirty="0" smtClean="0">
                <a:solidFill>
                  <a:srgbClr val="002060"/>
                </a:solidFill>
                <a:effectLst/>
              </a:rPr>
              <a:t> </a:t>
            </a:r>
            <a:r>
              <a:rPr lang="en-US" sz="5400" b="0" dirty="0" err="1" smtClean="0">
                <a:solidFill>
                  <a:srgbClr val="002060"/>
                </a:solidFill>
                <a:effectLst/>
              </a:rPr>
              <a:t>mình</a:t>
            </a:r>
            <a:r>
              <a:rPr lang="en-US" sz="5400" b="0" dirty="0" smtClean="0">
                <a:solidFill>
                  <a:srgbClr val="002060"/>
                </a:solidFill>
                <a:effectLst/>
              </a:rPr>
              <a:t>. </a:t>
            </a:r>
            <a:endParaRPr lang="en-US" altLang="en-US" sz="5400" b="0" u="sng" dirty="0">
              <a:solidFill>
                <a:srgbClr val="002060"/>
              </a:solidFill>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4006712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marL="27385" indent="0" algn="just">
              <a:lnSpc>
                <a:spcPct val="130000"/>
              </a:lnSpc>
            </a:pPr>
            <a:r>
              <a:rPr lang="en-US" sz="5400" b="0" u="sng" dirty="0" err="1">
                <a:solidFill>
                  <a:srgbClr val="FF0000"/>
                </a:solidFill>
                <a:effectLst/>
              </a:rPr>
              <a:t>Đk</a:t>
            </a:r>
            <a:r>
              <a:rPr lang="en-US" sz="5400" b="0" u="sng" dirty="0">
                <a:solidFill>
                  <a:srgbClr val="FF0000"/>
                </a:solidFill>
                <a:effectLst/>
              </a:rPr>
              <a:t>:</a:t>
            </a:r>
            <a:r>
              <a:rPr lang="en-US" sz="5400" b="0" dirty="0">
                <a:solidFill>
                  <a:srgbClr val="002060"/>
                </a:solidFill>
                <a:effectLst/>
              </a:rPr>
              <a:t> </a:t>
            </a:r>
            <a:r>
              <a:rPr lang="en-US" sz="5400" b="0" dirty="0" smtClean="0">
                <a:solidFill>
                  <a:srgbClr val="002060"/>
                </a:solidFill>
                <a:effectLst/>
              </a:rPr>
              <a:t>Con </a:t>
            </a:r>
            <a:r>
              <a:rPr lang="en-US" sz="5400" b="0" dirty="0" err="1" smtClean="0">
                <a:solidFill>
                  <a:srgbClr val="002060"/>
                </a:solidFill>
                <a:effectLst/>
              </a:rPr>
              <a:t>xin</a:t>
            </a:r>
            <a:r>
              <a:rPr lang="en-US" sz="5400" b="0" dirty="0" smtClean="0">
                <a:solidFill>
                  <a:srgbClr val="002060"/>
                </a:solidFill>
                <a:effectLst/>
              </a:rPr>
              <a:t> </a:t>
            </a:r>
            <a:r>
              <a:rPr lang="en-US" sz="5400" b="0" dirty="0" err="1" smtClean="0">
                <a:solidFill>
                  <a:srgbClr val="002060"/>
                </a:solidFill>
                <a:effectLst/>
              </a:rPr>
              <a:t>tiến</a:t>
            </a:r>
            <a:r>
              <a:rPr lang="en-US" sz="5400" b="0" dirty="0" smtClean="0">
                <a:solidFill>
                  <a:srgbClr val="002060"/>
                </a:solidFill>
                <a:effectLst/>
              </a:rPr>
              <a:t> </a:t>
            </a:r>
            <a:r>
              <a:rPr lang="en-US" sz="5400" b="0" dirty="0" err="1" smtClean="0">
                <a:solidFill>
                  <a:srgbClr val="002060"/>
                </a:solidFill>
                <a:effectLst/>
              </a:rPr>
              <a:t>dâng</a:t>
            </a:r>
            <a:r>
              <a:rPr lang="en-US" sz="5400" b="0" dirty="0" smtClean="0">
                <a:solidFill>
                  <a:srgbClr val="002060"/>
                </a:solidFill>
                <a:effectLst/>
              </a:rPr>
              <a:t> </a:t>
            </a:r>
            <a:r>
              <a:rPr lang="en-US" sz="5400" b="0" dirty="0" err="1" smtClean="0">
                <a:solidFill>
                  <a:srgbClr val="002060"/>
                </a:solidFill>
                <a:effectLst/>
              </a:rPr>
              <a:t>lên</a:t>
            </a:r>
            <a:r>
              <a:rPr lang="en-US" sz="5400" b="0" dirty="0" smtClean="0">
                <a:solidFill>
                  <a:srgbClr val="002060"/>
                </a:solidFill>
                <a:effectLst/>
              </a:rPr>
              <a:t> </a:t>
            </a:r>
            <a:r>
              <a:rPr lang="en-US" sz="5400" b="0" dirty="0" err="1" smtClean="0">
                <a:solidFill>
                  <a:srgbClr val="002060"/>
                </a:solidFill>
                <a:effectLst/>
              </a:rPr>
              <a:t>này</a:t>
            </a:r>
            <a:r>
              <a:rPr lang="en-US" sz="5400" b="0" dirty="0" smtClean="0">
                <a:solidFill>
                  <a:srgbClr val="002060"/>
                </a:solidFill>
                <a:effectLst/>
              </a:rPr>
              <a:t> </a:t>
            </a:r>
            <a:r>
              <a:rPr lang="en-US" sz="5400" b="0" dirty="0" err="1" smtClean="0">
                <a:solidFill>
                  <a:srgbClr val="002060"/>
                </a:solidFill>
                <a:effectLst/>
              </a:rPr>
              <a:t>rượu</a:t>
            </a:r>
            <a:r>
              <a:rPr lang="en-US" sz="5400" b="0" dirty="0" smtClean="0">
                <a:solidFill>
                  <a:srgbClr val="002060"/>
                </a:solidFill>
                <a:effectLst/>
              </a:rPr>
              <a:t> </a:t>
            </a:r>
            <a:r>
              <a:rPr lang="en-US" sz="5400" b="0" dirty="0" err="1" smtClean="0">
                <a:solidFill>
                  <a:srgbClr val="002060"/>
                </a:solidFill>
                <a:effectLst/>
              </a:rPr>
              <a:t>nho</a:t>
            </a:r>
            <a:r>
              <a:rPr lang="en-US" sz="5400" b="0" dirty="0" smtClean="0">
                <a:solidFill>
                  <a:srgbClr val="002060"/>
                </a:solidFill>
                <a:effectLst/>
              </a:rPr>
              <a:t> </a:t>
            </a:r>
            <a:r>
              <a:rPr lang="en-US" sz="5400" b="0" dirty="0" err="1" smtClean="0">
                <a:solidFill>
                  <a:srgbClr val="002060"/>
                </a:solidFill>
                <a:effectLst/>
              </a:rPr>
              <a:t>cùng</a:t>
            </a:r>
            <a:r>
              <a:rPr lang="en-US" sz="5400" b="0" dirty="0" smtClean="0">
                <a:solidFill>
                  <a:srgbClr val="002060"/>
                </a:solidFill>
                <a:effectLst/>
              </a:rPr>
              <a:t> </a:t>
            </a:r>
            <a:r>
              <a:rPr lang="en-US" sz="5400" b="0" dirty="0" err="1" smtClean="0">
                <a:solidFill>
                  <a:srgbClr val="002060"/>
                </a:solidFill>
                <a:effectLst/>
              </a:rPr>
              <a:t>bánh</a:t>
            </a:r>
            <a:r>
              <a:rPr lang="en-US" sz="5400" b="0" dirty="0" smtClean="0">
                <a:solidFill>
                  <a:srgbClr val="002060"/>
                </a:solidFill>
                <a:effectLst/>
              </a:rPr>
              <a:t> </a:t>
            </a:r>
            <a:r>
              <a:rPr lang="en-US" sz="5400" b="0" dirty="0" err="1" smtClean="0">
                <a:solidFill>
                  <a:srgbClr val="002060"/>
                </a:solidFill>
                <a:effectLst/>
              </a:rPr>
              <a:t>miến</a:t>
            </a:r>
            <a:r>
              <a:rPr lang="en-US" sz="5400" b="0" dirty="0" smtClean="0">
                <a:solidFill>
                  <a:srgbClr val="002060"/>
                </a:solidFill>
                <a:effectLst/>
              </a:rPr>
              <a:t>. </a:t>
            </a:r>
            <a:r>
              <a:rPr lang="en-US" sz="5400" b="0" dirty="0" err="1" smtClean="0">
                <a:solidFill>
                  <a:srgbClr val="002060"/>
                </a:solidFill>
                <a:effectLst/>
              </a:rPr>
              <a:t>Hương</a:t>
            </a:r>
            <a:r>
              <a:rPr lang="en-US" sz="5400" b="0" dirty="0" smtClean="0">
                <a:solidFill>
                  <a:srgbClr val="002060"/>
                </a:solidFill>
                <a:effectLst/>
              </a:rPr>
              <a:t> </a:t>
            </a:r>
            <a:r>
              <a:rPr lang="en-US" sz="5400" b="0" dirty="0" err="1" smtClean="0">
                <a:solidFill>
                  <a:srgbClr val="002060"/>
                </a:solidFill>
                <a:effectLst/>
              </a:rPr>
              <a:t>kinh</a:t>
            </a:r>
            <a:r>
              <a:rPr lang="en-US" sz="5400" b="0" dirty="0" smtClean="0">
                <a:solidFill>
                  <a:srgbClr val="002060"/>
                </a:solidFill>
                <a:effectLst/>
              </a:rPr>
              <a:t> </a:t>
            </a:r>
            <a:r>
              <a:rPr lang="en-US" sz="5400" b="0" dirty="0" err="1" smtClean="0">
                <a:solidFill>
                  <a:srgbClr val="002060"/>
                </a:solidFill>
                <a:effectLst/>
              </a:rPr>
              <a:t>ngát</a:t>
            </a:r>
            <a:r>
              <a:rPr lang="en-US" sz="5400" b="0" dirty="0" smtClean="0">
                <a:solidFill>
                  <a:srgbClr val="002060"/>
                </a:solidFill>
                <a:effectLst/>
              </a:rPr>
              <a:t> bay </a:t>
            </a:r>
            <a:r>
              <a:rPr lang="en-US" sz="5400" b="0" dirty="0" err="1" smtClean="0">
                <a:solidFill>
                  <a:srgbClr val="002060"/>
                </a:solidFill>
                <a:effectLst/>
              </a:rPr>
              <a:t>triền</a:t>
            </a:r>
            <a:r>
              <a:rPr lang="en-US" sz="5400" b="0" dirty="0" smtClean="0">
                <a:solidFill>
                  <a:srgbClr val="002060"/>
                </a:solidFill>
                <a:effectLst/>
              </a:rPr>
              <a:t> </a:t>
            </a:r>
            <a:r>
              <a:rPr lang="en-US" sz="5400" b="0" dirty="0" err="1" smtClean="0">
                <a:solidFill>
                  <a:srgbClr val="002060"/>
                </a:solidFill>
                <a:effectLst/>
              </a:rPr>
              <a:t>miên</a:t>
            </a:r>
            <a:r>
              <a:rPr lang="en-US" sz="5400" b="0" dirty="0" smtClean="0">
                <a:solidFill>
                  <a:srgbClr val="002060"/>
                </a:solidFill>
                <a:effectLst/>
              </a:rPr>
              <a:t> </a:t>
            </a:r>
            <a:r>
              <a:rPr lang="en-US" sz="5400" b="0" dirty="0" err="1" smtClean="0">
                <a:solidFill>
                  <a:srgbClr val="002060"/>
                </a:solidFill>
                <a:effectLst/>
              </a:rPr>
              <a:t>tung</a:t>
            </a:r>
            <a:r>
              <a:rPr lang="en-US" sz="5400" b="0" dirty="0" smtClean="0">
                <a:solidFill>
                  <a:srgbClr val="002060"/>
                </a:solidFill>
                <a:effectLst/>
              </a:rPr>
              <a:t> </a:t>
            </a:r>
            <a:r>
              <a:rPr lang="en-US" sz="5400" b="0" dirty="0" err="1" smtClean="0">
                <a:solidFill>
                  <a:srgbClr val="002060"/>
                </a:solidFill>
                <a:effectLst/>
              </a:rPr>
              <a:t>hô</a:t>
            </a:r>
            <a:r>
              <a:rPr lang="en-US" sz="5400" b="0" dirty="0" smtClean="0">
                <a:solidFill>
                  <a:srgbClr val="002060"/>
                </a:solidFill>
                <a:effectLst/>
              </a:rPr>
              <a:t> </a:t>
            </a:r>
            <a:r>
              <a:rPr lang="en-US" sz="5400" b="0" dirty="0" err="1" smtClean="0">
                <a:solidFill>
                  <a:srgbClr val="002060"/>
                </a:solidFill>
                <a:effectLst/>
              </a:rPr>
              <a:t>Chúa</a:t>
            </a:r>
            <a:r>
              <a:rPr lang="en-US" sz="5400" b="0" dirty="0" smtClean="0">
                <a:solidFill>
                  <a:srgbClr val="002060"/>
                </a:solidFill>
                <a:effectLst/>
              </a:rPr>
              <a:t> </a:t>
            </a:r>
            <a:r>
              <a:rPr lang="en-US" sz="5400" b="0" dirty="0" err="1" smtClean="0">
                <a:solidFill>
                  <a:srgbClr val="002060"/>
                </a:solidFill>
                <a:effectLst/>
              </a:rPr>
              <a:t>bao</a:t>
            </a:r>
            <a:r>
              <a:rPr lang="en-US" sz="5400" b="0" dirty="0" smtClean="0">
                <a:solidFill>
                  <a:srgbClr val="002060"/>
                </a:solidFill>
                <a:effectLst/>
              </a:rPr>
              <a:t> </a:t>
            </a:r>
            <a:r>
              <a:rPr lang="en-US" sz="5400" b="0" dirty="0" err="1" smtClean="0">
                <a:solidFill>
                  <a:srgbClr val="002060"/>
                </a:solidFill>
                <a:effectLst/>
              </a:rPr>
              <a:t>dịu</a:t>
            </a:r>
            <a:r>
              <a:rPr lang="en-US" sz="5400" b="0" dirty="0" smtClean="0">
                <a:solidFill>
                  <a:srgbClr val="002060"/>
                </a:solidFill>
                <a:effectLst/>
              </a:rPr>
              <a:t> </a:t>
            </a:r>
            <a:r>
              <a:rPr lang="en-US" sz="5400" b="0" dirty="0" err="1" smtClean="0">
                <a:solidFill>
                  <a:srgbClr val="002060"/>
                </a:solidFill>
                <a:effectLst/>
              </a:rPr>
              <a:t>hiền</a:t>
            </a:r>
            <a:r>
              <a:rPr lang="en-US" sz="5400" b="0" dirty="0" smtClean="0">
                <a:solidFill>
                  <a:srgbClr val="002060"/>
                </a:solidFill>
                <a:effectLst/>
              </a:rPr>
              <a:t>. </a:t>
            </a:r>
            <a:endParaRPr lang="en-US" altLang="en-US" sz="5400" b="0" u="sng" dirty="0">
              <a:solidFill>
                <a:srgbClr val="002060"/>
              </a:solidFill>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273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rgbClr val="002060"/>
                </a:solidFill>
                <a:effectLst/>
                <a:latin typeface="+mj-lt"/>
              </a:rPr>
              <a:t>Lạy Chúa Thánh Thần là Ánh sáng Chân lý vẹn toàn,</a:t>
            </a:r>
            <a:br>
              <a:rPr lang="vi-VN" sz="5400" b="0">
                <a:solidFill>
                  <a:srgbClr val="002060"/>
                </a:solidFill>
                <a:effectLst/>
                <a:latin typeface="+mj-lt"/>
              </a:rPr>
            </a:br>
            <a:r>
              <a:rPr lang="vi-VN" sz="5400" b="0">
                <a:solidFill>
                  <a:srgbClr val="002060"/>
                </a:solidFill>
                <a:effectLst/>
                <a:latin typeface="+mj-lt"/>
              </a:rPr>
              <a:t>Chúa ban những ân huệ thích hợp cho từng thời đại, và dùng nhiều cách thế kỳ diệu để hướng dẫn Hội Thánh,</a:t>
            </a:r>
            <a:endParaRPr lang="en-US" sz="5400" b="0">
              <a:solidFill>
                <a:srgbClr val="002060"/>
              </a:solidFill>
              <a:effectLst/>
              <a:latin typeface="+mj-lt"/>
            </a:endParaRPr>
          </a:p>
        </p:txBody>
      </p:sp>
    </p:spTree>
    <p:extLst>
      <p:ext uri="{BB962C8B-B14F-4D97-AF65-F5344CB8AC3E}">
        <p14:creationId xmlns:p14="http://schemas.microsoft.com/office/powerpoint/2010/main" val="397113529"/>
      </p:ext>
    </p:extLst>
  </p:cSld>
  <p:clrMapOvr>
    <a:masterClrMapping/>
  </p:clrMapOvr>
  <p:transition spd="slow"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6000" b="0" dirty="0">
              <a:solidFill>
                <a:srgbClr val="002060"/>
              </a:solidFill>
              <a:effectLst/>
            </a:endParaRPr>
          </a:p>
        </p:txBody>
      </p:sp>
    </p:spTree>
    <p:extLst>
      <p:ext uri="{BB962C8B-B14F-4D97-AF65-F5344CB8AC3E}">
        <p14:creationId xmlns:p14="http://schemas.microsoft.com/office/powerpoint/2010/main" val="34845360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936378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400" b="0" dirty="0" err="1" smtClean="0">
                <a:solidFill>
                  <a:srgbClr val="002060"/>
                </a:solidFill>
                <a:effectLst/>
              </a:rPr>
              <a:t>Ca</a:t>
            </a:r>
            <a:r>
              <a:rPr lang="en-US" sz="5400" b="0" dirty="0" smtClean="0">
                <a:solidFill>
                  <a:srgbClr val="002060"/>
                </a:solidFill>
                <a:effectLst/>
              </a:rPr>
              <a:t> </a:t>
            </a:r>
            <a:r>
              <a:rPr lang="en-US" sz="5400" b="0" dirty="0" err="1" smtClean="0">
                <a:solidFill>
                  <a:srgbClr val="002060"/>
                </a:solidFill>
                <a:effectLst/>
              </a:rPr>
              <a:t>Nguyện</a:t>
            </a:r>
            <a:r>
              <a:rPr lang="en-US" sz="5400" b="0" dirty="0" smtClean="0">
                <a:solidFill>
                  <a:srgbClr val="002060"/>
                </a:solidFill>
                <a:effectLst/>
              </a:rPr>
              <a:t> </a:t>
            </a:r>
            <a:r>
              <a:rPr lang="en-US" sz="5400" b="0" dirty="0" err="1" smtClean="0">
                <a:solidFill>
                  <a:srgbClr val="002060"/>
                </a:solidFill>
                <a:effectLst/>
              </a:rPr>
              <a:t>Hiệp</a:t>
            </a:r>
            <a:r>
              <a:rPr lang="en-US" sz="5400" b="0" dirty="0" smtClean="0">
                <a:solidFill>
                  <a:srgbClr val="002060"/>
                </a:solidFill>
                <a:effectLst/>
              </a:rPr>
              <a:t> </a:t>
            </a:r>
            <a:r>
              <a:rPr lang="en-US" sz="5400" b="0" dirty="0" err="1" smtClean="0">
                <a:solidFill>
                  <a:srgbClr val="002060"/>
                </a:solidFill>
                <a:effectLst/>
              </a:rPr>
              <a:t>Lễ</a:t>
            </a:r>
            <a:r>
              <a:rPr lang="en-US" sz="5400" b="0" dirty="0" smtClean="0">
                <a:solidFill>
                  <a:srgbClr val="002060"/>
                </a:solidFill>
                <a:effectLst/>
              </a:rPr>
              <a:t/>
            </a:r>
            <a:br>
              <a:rPr lang="en-US" sz="5400" b="0" dirty="0" smtClean="0">
                <a:solidFill>
                  <a:srgbClr val="002060"/>
                </a:solidFill>
                <a:effectLst/>
              </a:rPr>
            </a:br>
            <a:r>
              <a:rPr lang="en-US" sz="6600" b="0" dirty="0" err="1" smtClean="0">
                <a:solidFill>
                  <a:srgbClr val="002060"/>
                </a:solidFill>
                <a:effectLst/>
              </a:rPr>
              <a:t>Dấu</a:t>
            </a:r>
            <a:r>
              <a:rPr lang="en-US" sz="6600" b="0" dirty="0" smtClean="0">
                <a:solidFill>
                  <a:srgbClr val="002060"/>
                </a:solidFill>
                <a:effectLst/>
              </a:rPr>
              <a:t> </a:t>
            </a:r>
            <a:r>
              <a:rPr lang="en-US" sz="6600" b="0" dirty="0" err="1" smtClean="0">
                <a:solidFill>
                  <a:srgbClr val="002060"/>
                </a:solidFill>
                <a:effectLst/>
              </a:rPr>
              <a:t>Ấn</a:t>
            </a:r>
            <a:r>
              <a:rPr lang="en-US" sz="6600" b="0" dirty="0" smtClean="0">
                <a:solidFill>
                  <a:srgbClr val="002060"/>
                </a:solidFill>
                <a:effectLst/>
              </a:rPr>
              <a:t> </a:t>
            </a:r>
            <a:r>
              <a:rPr lang="en-US" sz="6600" b="0" dirty="0" err="1" smtClean="0">
                <a:solidFill>
                  <a:srgbClr val="002060"/>
                </a:solidFill>
                <a:effectLst/>
              </a:rPr>
              <a:t>Tình</a:t>
            </a:r>
            <a:r>
              <a:rPr lang="en-US" sz="6600" b="0" dirty="0" smtClean="0">
                <a:solidFill>
                  <a:srgbClr val="002060"/>
                </a:solidFill>
                <a:effectLst/>
              </a:rPr>
              <a:t> </a:t>
            </a:r>
            <a:r>
              <a:rPr lang="en-US" sz="6600" b="0" dirty="0" err="1" smtClean="0">
                <a:solidFill>
                  <a:srgbClr val="002060"/>
                </a:solidFill>
                <a:effectLst/>
              </a:rPr>
              <a:t>Yêu</a:t>
            </a:r>
            <a:r>
              <a:rPr lang="en-US" sz="6600" b="0" dirty="0" smtClean="0">
                <a:solidFill>
                  <a:srgbClr val="002060"/>
                </a:solidFill>
                <a:effectLst/>
              </a:rPr>
              <a:t/>
            </a:r>
            <a:br>
              <a:rPr lang="en-US" sz="6600" b="0" dirty="0" smtClean="0">
                <a:solidFill>
                  <a:srgbClr val="002060"/>
                </a:solidFill>
                <a:effectLst/>
              </a:rPr>
            </a:br>
            <a:r>
              <a:rPr lang="en-US" sz="5400" b="0" i="1" dirty="0" err="1" smtClean="0">
                <a:solidFill>
                  <a:srgbClr val="002060"/>
                </a:solidFill>
                <a:effectLst/>
              </a:rPr>
              <a:t>Ân</a:t>
            </a:r>
            <a:r>
              <a:rPr lang="en-US" sz="5400" b="0" i="1" dirty="0" smtClean="0">
                <a:solidFill>
                  <a:srgbClr val="002060"/>
                </a:solidFill>
                <a:effectLst/>
              </a:rPr>
              <a:t> </a:t>
            </a:r>
            <a:r>
              <a:rPr lang="en-US" sz="5400" b="0" i="1" dirty="0" err="1" smtClean="0">
                <a:solidFill>
                  <a:srgbClr val="002060"/>
                </a:solidFill>
                <a:effectLst/>
              </a:rPr>
              <a:t>Đức</a:t>
            </a:r>
            <a:endParaRPr lang="en-US" sz="5400" b="0" i="1" dirty="0">
              <a:solidFill>
                <a:srgbClr val="002060"/>
              </a:solidFill>
              <a:effectLst/>
            </a:endParaRPr>
          </a:p>
        </p:txBody>
      </p:sp>
    </p:spTree>
    <p:extLst>
      <p:ext uri="{BB962C8B-B14F-4D97-AF65-F5344CB8AC3E}">
        <p14:creationId xmlns:p14="http://schemas.microsoft.com/office/powerpoint/2010/main" val="35387842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smtClean="0">
                <a:solidFill>
                  <a:srgbClr val="FF0000"/>
                </a:solidFill>
                <a:effectLst/>
              </a:rPr>
              <a:t>Tk1:</a:t>
            </a:r>
            <a:r>
              <a:rPr lang="en-US" sz="5400" b="0" dirty="0" smtClean="0">
                <a:solidFill>
                  <a:srgbClr val="002060"/>
                </a:solidFill>
                <a:effectLst/>
              </a:rPr>
              <a:t> </a:t>
            </a:r>
            <a:r>
              <a:rPr lang="en-US" sz="5400" b="0" dirty="0" err="1" smtClean="0">
                <a:solidFill>
                  <a:srgbClr val="002060"/>
                </a:solidFill>
                <a:effectLst/>
              </a:rPr>
              <a:t>Chúa</a:t>
            </a:r>
            <a:r>
              <a:rPr lang="en-US" sz="5400" b="0" dirty="0" smtClean="0">
                <a:solidFill>
                  <a:srgbClr val="002060"/>
                </a:solidFill>
                <a:effectLst/>
              </a:rPr>
              <a:t> </a:t>
            </a:r>
            <a:r>
              <a:rPr lang="en-US" sz="5400" b="0" dirty="0" err="1" smtClean="0">
                <a:solidFill>
                  <a:srgbClr val="002060"/>
                </a:solidFill>
                <a:effectLst/>
              </a:rPr>
              <a:t>ghi</a:t>
            </a:r>
            <a:r>
              <a:rPr lang="en-US" sz="5400" b="0" dirty="0" smtClean="0">
                <a:solidFill>
                  <a:srgbClr val="002060"/>
                </a:solidFill>
                <a:effectLst/>
              </a:rPr>
              <a:t> </a:t>
            </a:r>
            <a:r>
              <a:rPr lang="en-US" sz="5400" b="0" dirty="0" err="1" smtClean="0">
                <a:solidFill>
                  <a:srgbClr val="002060"/>
                </a:solidFill>
                <a:effectLst/>
              </a:rPr>
              <a:t>vào</a:t>
            </a:r>
            <a:r>
              <a:rPr lang="en-US" sz="5400" b="0" dirty="0" smtClean="0">
                <a:solidFill>
                  <a:srgbClr val="002060"/>
                </a:solidFill>
                <a:effectLst/>
              </a:rPr>
              <a:t> </a:t>
            </a:r>
            <a:r>
              <a:rPr lang="en-US" sz="5400" b="0" dirty="0" err="1" smtClean="0">
                <a:solidFill>
                  <a:srgbClr val="002060"/>
                </a:solidFill>
                <a:effectLst/>
              </a:rPr>
              <a:t>hồn</a:t>
            </a:r>
            <a:r>
              <a:rPr lang="en-US" sz="5400" b="0" dirty="0" smtClean="0">
                <a:solidFill>
                  <a:srgbClr val="002060"/>
                </a:solidFill>
                <a:effectLst/>
              </a:rPr>
              <a:t> con </a:t>
            </a:r>
            <a:r>
              <a:rPr lang="en-US" sz="5400" b="0" dirty="0" err="1" smtClean="0">
                <a:solidFill>
                  <a:srgbClr val="002060"/>
                </a:solidFill>
                <a:effectLst/>
              </a:rPr>
              <a:t>dấu</a:t>
            </a:r>
            <a:r>
              <a:rPr lang="en-US" sz="5400" b="0" dirty="0" smtClean="0">
                <a:solidFill>
                  <a:srgbClr val="002060"/>
                </a:solidFill>
                <a:effectLst/>
              </a:rPr>
              <a:t> </a:t>
            </a:r>
            <a:r>
              <a:rPr lang="en-US" sz="5400" b="0" dirty="0" err="1" smtClean="0">
                <a:solidFill>
                  <a:srgbClr val="002060"/>
                </a:solidFill>
                <a:effectLst/>
              </a:rPr>
              <a:t>ấn</a:t>
            </a:r>
            <a:r>
              <a:rPr lang="en-US" sz="5400" b="0" dirty="0" smtClean="0">
                <a:solidFill>
                  <a:srgbClr val="002060"/>
                </a:solidFill>
                <a:effectLst/>
              </a:rPr>
              <a:t> </a:t>
            </a:r>
            <a:r>
              <a:rPr lang="en-US" sz="5400" b="0" dirty="0" err="1" smtClean="0">
                <a:solidFill>
                  <a:srgbClr val="002060"/>
                </a:solidFill>
                <a:effectLst/>
              </a:rPr>
              <a:t>của</a:t>
            </a:r>
            <a:r>
              <a:rPr lang="en-US" sz="5400" b="0" dirty="0" smtClean="0">
                <a:solidFill>
                  <a:srgbClr val="002060"/>
                </a:solidFill>
                <a:effectLst/>
              </a:rPr>
              <a:t> </a:t>
            </a:r>
            <a:r>
              <a:rPr lang="en-US" sz="5400" b="0" dirty="0" err="1" smtClean="0">
                <a:solidFill>
                  <a:srgbClr val="002060"/>
                </a:solidFill>
                <a:effectLst/>
              </a:rPr>
              <a:t>Ngài</a:t>
            </a:r>
            <a:r>
              <a:rPr lang="en-US" sz="5400" b="0" dirty="0" smtClean="0">
                <a:solidFill>
                  <a:srgbClr val="002060"/>
                </a:solidFill>
                <a:effectLst/>
              </a:rPr>
              <a:t>. </a:t>
            </a:r>
            <a:r>
              <a:rPr lang="en-US" sz="5400" b="0" dirty="0" err="1" smtClean="0">
                <a:solidFill>
                  <a:srgbClr val="002060"/>
                </a:solidFill>
                <a:effectLst/>
              </a:rPr>
              <a:t>Chúa</a:t>
            </a:r>
            <a:r>
              <a:rPr lang="en-US" sz="5400" b="0" dirty="0" smtClean="0">
                <a:solidFill>
                  <a:srgbClr val="002060"/>
                </a:solidFill>
                <a:effectLst/>
              </a:rPr>
              <a:t> </a:t>
            </a:r>
            <a:r>
              <a:rPr lang="en-US" sz="5400" b="0" dirty="0" err="1" smtClean="0">
                <a:solidFill>
                  <a:srgbClr val="002060"/>
                </a:solidFill>
                <a:effectLst/>
              </a:rPr>
              <a:t>đi</a:t>
            </a:r>
            <a:r>
              <a:rPr lang="en-US" sz="5400" b="0" dirty="0" smtClean="0">
                <a:solidFill>
                  <a:srgbClr val="002060"/>
                </a:solidFill>
                <a:effectLst/>
              </a:rPr>
              <a:t> </a:t>
            </a:r>
            <a:r>
              <a:rPr lang="en-US" sz="5400" b="0" dirty="0" err="1" smtClean="0">
                <a:solidFill>
                  <a:srgbClr val="002060"/>
                </a:solidFill>
                <a:effectLst/>
              </a:rPr>
              <a:t>vào</a:t>
            </a:r>
            <a:r>
              <a:rPr lang="en-US" sz="5400" b="0" dirty="0" smtClean="0">
                <a:solidFill>
                  <a:srgbClr val="002060"/>
                </a:solidFill>
                <a:effectLst/>
              </a:rPr>
              <a:t> </a:t>
            </a:r>
            <a:r>
              <a:rPr lang="en-US" sz="5400" b="0" dirty="0" err="1" smtClean="0">
                <a:solidFill>
                  <a:srgbClr val="002060"/>
                </a:solidFill>
                <a:effectLst/>
              </a:rPr>
              <a:t>đời</a:t>
            </a:r>
            <a:r>
              <a:rPr lang="en-US" sz="5400" b="0" dirty="0" smtClean="0">
                <a:solidFill>
                  <a:srgbClr val="002060"/>
                </a:solidFill>
                <a:effectLst/>
              </a:rPr>
              <a:t> con </a:t>
            </a:r>
            <a:r>
              <a:rPr lang="en-US" sz="5400" b="0" dirty="0" err="1" smtClean="0">
                <a:solidFill>
                  <a:srgbClr val="002060"/>
                </a:solidFill>
                <a:effectLst/>
              </a:rPr>
              <a:t>êm</a:t>
            </a:r>
            <a:r>
              <a:rPr lang="en-US" sz="5400" b="0" dirty="0" smtClean="0">
                <a:solidFill>
                  <a:srgbClr val="002060"/>
                </a:solidFill>
                <a:effectLst/>
              </a:rPr>
              <a:t> </a:t>
            </a:r>
            <a:r>
              <a:rPr lang="en-US" sz="5400" b="0" dirty="0" err="1" smtClean="0">
                <a:solidFill>
                  <a:srgbClr val="002060"/>
                </a:solidFill>
                <a:effectLst/>
              </a:rPr>
              <a:t>ái</a:t>
            </a:r>
            <a:r>
              <a:rPr lang="en-US" sz="5400" b="0" dirty="0" smtClean="0">
                <a:solidFill>
                  <a:srgbClr val="002060"/>
                </a:solidFill>
                <a:effectLst/>
              </a:rPr>
              <a:t> </a:t>
            </a:r>
            <a:r>
              <a:rPr lang="en-US" sz="5400" b="0" dirty="0" err="1" smtClean="0">
                <a:solidFill>
                  <a:srgbClr val="002060"/>
                </a:solidFill>
                <a:effectLst/>
              </a:rPr>
              <a:t>tuyệt</a:t>
            </a:r>
            <a:r>
              <a:rPr lang="en-US" sz="5400" b="0" dirty="0" smtClean="0">
                <a:solidFill>
                  <a:srgbClr val="002060"/>
                </a:solidFill>
                <a:effectLst/>
              </a:rPr>
              <a:t> </a:t>
            </a:r>
            <a:r>
              <a:rPr lang="en-US" sz="5400" b="0" dirty="0" err="1" smtClean="0">
                <a:solidFill>
                  <a:srgbClr val="002060"/>
                </a:solidFill>
                <a:effectLst/>
              </a:rPr>
              <a:t>vời</a:t>
            </a:r>
            <a:r>
              <a:rPr lang="en-US" sz="5400" b="0" dirty="0" smtClean="0">
                <a:solidFill>
                  <a:srgbClr val="002060"/>
                </a:solidFill>
                <a:effectLst/>
              </a:rPr>
              <a:t> </a:t>
            </a:r>
            <a:r>
              <a:rPr lang="en-US" sz="5400" b="0" dirty="0" err="1" smtClean="0">
                <a:solidFill>
                  <a:srgbClr val="002060"/>
                </a:solidFill>
                <a:effectLst/>
              </a:rPr>
              <a:t>mấy</a:t>
            </a:r>
            <a:r>
              <a:rPr lang="en-US" sz="5400" b="0" dirty="0" smtClean="0">
                <a:solidFill>
                  <a:srgbClr val="002060"/>
                </a:solidFill>
                <a:effectLst/>
              </a:rPr>
              <a:t> </a:t>
            </a:r>
            <a:r>
              <a:rPr lang="en-US" sz="5400" b="0" dirty="0" err="1" smtClean="0">
                <a:solidFill>
                  <a:srgbClr val="002060"/>
                </a:solidFill>
                <a:effectLst/>
              </a:rPr>
              <a:t>cung</a:t>
            </a:r>
            <a:r>
              <a:rPr lang="en-US" sz="5400" b="0" dirty="0" smtClean="0">
                <a:solidFill>
                  <a:srgbClr val="002060"/>
                </a:solidFill>
                <a:effectLst/>
              </a:rPr>
              <a:t> </a:t>
            </a:r>
            <a:r>
              <a:rPr lang="en-US" sz="5400" b="0" dirty="0" err="1" smtClean="0">
                <a:solidFill>
                  <a:srgbClr val="002060"/>
                </a:solidFill>
                <a:effectLst/>
              </a:rPr>
              <a:t>đàn</a:t>
            </a:r>
            <a:r>
              <a:rPr lang="en-US" sz="5400" b="0" dirty="0" smtClean="0">
                <a:solidFill>
                  <a:srgbClr val="002060"/>
                </a:solidFill>
                <a:effectLst/>
              </a:rPr>
              <a:t> </a:t>
            </a:r>
            <a:r>
              <a:rPr lang="en-US" sz="5400" b="0" dirty="0" err="1" smtClean="0">
                <a:solidFill>
                  <a:srgbClr val="002060"/>
                </a:solidFill>
                <a:effectLst/>
              </a:rPr>
              <a:t>tơ</a:t>
            </a:r>
            <a:r>
              <a:rPr lang="en-US" sz="5400" b="0" dirty="0" smtClean="0">
                <a:solidFill>
                  <a:srgbClr val="002060"/>
                </a:solidFill>
                <a:effectLst/>
              </a:rPr>
              <a:t> </a:t>
            </a:r>
            <a:r>
              <a:rPr lang="en-US" sz="5400" b="0" dirty="0" err="1" smtClean="0">
                <a:solidFill>
                  <a:srgbClr val="002060"/>
                </a:solidFill>
                <a:effectLst/>
              </a:rPr>
              <a:t>tấu</a:t>
            </a:r>
            <a:r>
              <a:rPr lang="en-US" sz="5400" b="0" dirty="0" smtClean="0">
                <a:solidFill>
                  <a:srgbClr val="002060"/>
                </a:solidFill>
                <a:effectLst/>
              </a:rPr>
              <a:t> </a:t>
            </a:r>
            <a:r>
              <a:rPr lang="en-US" sz="5400" b="0" dirty="0" err="1" smtClean="0">
                <a:solidFill>
                  <a:srgbClr val="002060"/>
                </a:solidFill>
                <a:effectLst/>
              </a:rPr>
              <a:t>lên</a:t>
            </a:r>
            <a:r>
              <a:rPr lang="en-US" sz="5400" b="0" dirty="0" smtClean="0">
                <a:solidFill>
                  <a:srgbClr val="002060"/>
                </a:solidFill>
                <a:effectLst/>
              </a:rPr>
              <a:t> </a:t>
            </a:r>
            <a:r>
              <a:rPr lang="en-US" sz="5400" b="0" dirty="0" err="1" smtClean="0">
                <a:solidFill>
                  <a:srgbClr val="002060"/>
                </a:solidFill>
                <a:effectLst/>
              </a:rPr>
              <a:t>trìu</a:t>
            </a:r>
            <a:r>
              <a:rPr lang="en-US" sz="5400" b="0" dirty="0" smtClean="0">
                <a:solidFill>
                  <a:srgbClr val="002060"/>
                </a:solidFill>
                <a:effectLst/>
              </a:rPr>
              <a:t> </a:t>
            </a:r>
            <a:r>
              <a:rPr lang="en-US" sz="5400" b="0" dirty="0" err="1" smtClean="0">
                <a:solidFill>
                  <a:srgbClr val="002060"/>
                </a:solidFill>
                <a:effectLst/>
              </a:rPr>
              <a:t>mến</a:t>
            </a:r>
            <a:r>
              <a:rPr lang="en-US" sz="5400" b="0" dirty="0" smtClean="0">
                <a:solidFill>
                  <a:srgbClr val="002060"/>
                </a:solidFill>
                <a:effectLst/>
              </a:rPr>
              <a:t>, </a:t>
            </a:r>
            <a:r>
              <a:rPr lang="en-US" sz="5400" b="0" dirty="0" err="1" smtClean="0">
                <a:solidFill>
                  <a:srgbClr val="002060"/>
                </a:solidFill>
                <a:effectLst/>
              </a:rPr>
              <a:t>khúc</a:t>
            </a:r>
            <a:r>
              <a:rPr lang="en-US" sz="5400" b="0" dirty="0" smtClean="0">
                <a:solidFill>
                  <a:srgbClr val="002060"/>
                </a:solidFill>
                <a:effectLst/>
              </a:rPr>
              <a:t> </a:t>
            </a:r>
            <a:r>
              <a:rPr lang="en-US" sz="5400" b="0" dirty="0" err="1" smtClean="0">
                <a:solidFill>
                  <a:srgbClr val="002060"/>
                </a:solidFill>
                <a:effectLst/>
              </a:rPr>
              <a:t>ca</a:t>
            </a:r>
            <a:r>
              <a:rPr lang="en-US" sz="5400" b="0" dirty="0" smtClean="0">
                <a:solidFill>
                  <a:srgbClr val="002060"/>
                </a:solidFill>
                <a:effectLst/>
              </a:rPr>
              <a:t> </a:t>
            </a:r>
            <a:r>
              <a:rPr lang="en-US" sz="5400" b="0" dirty="0" err="1" smtClean="0">
                <a:solidFill>
                  <a:srgbClr val="002060"/>
                </a:solidFill>
                <a:effectLst/>
              </a:rPr>
              <a:t>cuộc</a:t>
            </a:r>
            <a:r>
              <a:rPr lang="en-US" sz="5400" b="0" dirty="0" smtClean="0">
                <a:solidFill>
                  <a:srgbClr val="002060"/>
                </a:solidFill>
                <a:effectLst/>
              </a:rPr>
              <a:t> </a:t>
            </a:r>
            <a:r>
              <a:rPr lang="en-US" sz="5400" b="0" dirty="0" err="1" smtClean="0">
                <a:solidFill>
                  <a:srgbClr val="002060"/>
                </a:solidFill>
                <a:effectLst/>
              </a:rPr>
              <a:t>đời</a:t>
            </a:r>
            <a:r>
              <a:rPr lang="en-US" sz="5400" b="0" dirty="0" smtClean="0">
                <a:solidFill>
                  <a:srgbClr val="002060"/>
                </a:solidFill>
                <a:effectLst/>
              </a:rPr>
              <a:t> con </a:t>
            </a:r>
            <a:r>
              <a:rPr lang="en-US" sz="5400" b="0" dirty="0" err="1" smtClean="0">
                <a:solidFill>
                  <a:srgbClr val="002060"/>
                </a:solidFill>
                <a:effectLst/>
              </a:rPr>
              <a:t>thơm</a:t>
            </a:r>
            <a:r>
              <a:rPr lang="en-US" sz="5400" b="0" dirty="0" smtClean="0">
                <a:solidFill>
                  <a:srgbClr val="002060"/>
                </a:solidFill>
                <a:effectLst/>
              </a:rPr>
              <a:t> </a:t>
            </a:r>
            <a:r>
              <a:rPr lang="en-US" sz="5400" b="0" dirty="0" err="1" smtClean="0">
                <a:solidFill>
                  <a:srgbClr val="002060"/>
                </a:solidFill>
                <a:effectLst/>
              </a:rPr>
              <a:t>ngát</a:t>
            </a:r>
            <a:r>
              <a:rPr lang="en-US" sz="5400" b="0" dirty="0" smtClean="0">
                <a:solidFill>
                  <a:srgbClr val="002060"/>
                </a:solidFill>
                <a:effectLst/>
              </a:rPr>
              <a:t> </a:t>
            </a:r>
            <a:r>
              <a:rPr lang="en-US" sz="5400" b="0" dirty="0" err="1" smtClean="0">
                <a:solidFill>
                  <a:srgbClr val="002060"/>
                </a:solidFill>
                <a:effectLst/>
              </a:rPr>
              <a:t>hương</a:t>
            </a:r>
            <a:r>
              <a:rPr lang="en-US" sz="5400" b="0" dirty="0" smtClean="0">
                <a:solidFill>
                  <a:srgbClr val="002060"/>
                </a:solidFill>
                <a:effectLst/>
              </a:rPr>
              <a:t> </a:t>
            </a:r>
            <a:r>
              <a:rPr lang="en-US" sz="5400" b="0" dirty="0" err="1" smtClean="0">
                <a:solidFill>
                  <a:srgbClr val="002060"/>
                </a:solidFill>
                <a:effectLst/>
              </a:rPr>
              <a:t>trời</a:t>
            </a:r>
            <a:endParaRPr lang="en-US" sz="5400" b="0" dirty="0">
              <a:solidFill>
                <a:srgbClr val="002060"/>
              </a:solidFill>
              <a:effectLst/>
            </a:endParaRPr>
          </a:p>
        </p:txBody>
      </p:sp>
    </p:spTree>
    <p:extLst>
      <p:ext uri="{BB962C8B-B14F-4D97-AF65-F5344CB8AC3E}">
        <p14:creationId xmlns:p14="http://schemas.microsoft.com/office/powerpoint/2010/main" val="520350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smtClean="0">
                <a:solidFill>
                  <a:srgbClr val="FF0000"/>
                </a:solidFill>
                <a:effectLst/>
              </a:rPr>
              <a:t>Đk</a:t>
            </a:r>
            <a:r>
              <a:rPr lang="en-US" sz="5400" b="0" u="sng" dirty="0" smtClean="0">
                <a:solidFill>
                  <a:srgbClr val="FF0000"/>
                </a:solidFill>
                <a:effectLst/>
              </a:rPr>
              <a:t>:</a:t>
            </a:r>
            <a:r>
              <a:rPr lang="en-US" sz="5400" b="0" dirty="0" smtClean="0">
                <a:solidFill>
                  <a:srgbClr val="002060"/>
                </a:solidFill>
                <a:effectLst/>
              </a:rPr>
              <a:t> </a:t>
            </a:r>
            <a:r>
              <a:rPr lang="en-US" sz="5400" b="0" dirty="0" err="1" smtClean="0">
                <a:solidFill>
                  <a:srgbClr val="002060"/>
                </a:solidFill>
                <a:effectLst/>
              </a:rPr>
              <a:t>Hồng</a:t>
            </a:r>
            <a:r>
              <a:rPr lang="en-US" sz="5400" b="0" dirty="0" smtClean="0">
                <a:solidFill>
                  <a:srgbClr val="002060"/>
                </a:solidFill>
                <a:effectLst/>
              </a:rPr>
              <a:t> </a:t>
            </a:r>
            <a:r>
              <a:rPr lang="en-US" sz="5400" b="0" dirty="0" err="1" smtClean="0">
                <a:solidFill>
                  <a:srgbClr val="002060"/>
                </a:solidFill>
                <a:effectLst/>
              </a:rPr>
              <a:t>ân</a:t>
            </a:r>
            <a:r>
              <a:rPr lang="en-US" sz="5400" b="0" dirty="0" smtClean="0">
                <a:solidFill>
                  <a:srgbClr val="002060"/>
                </a:solidFill>
                <a:effectLst/>
              </a:rPr>
              <a:t> </a:t>
            </a:r>
            <a:r>
              <a:rPr lang="en-US" sz="5400" b="0" dirty="0" err="1" smtClean="0">
                <a:solidFill>
                  <a:srgbClr val="002060"/>
                </a:solidFill>
                <a:effectLst/>
              </a:rPr>
              <a:t>Chúa</a:t>
            </a:r>
            <a:r>
              <a:rPr lang="en-US" sz="5400" b="0" dirty="0" smtClean="0">
                <a:solidFill>
                  <a:srgbClr val="002060"/>
                </a:solidFill>
                <a:effectLst/>
              </a:rPr>
              <a:t> </a:t>
            </a:r>
            <a:r>
              <a:rPr lang="en-US" sz="5400" b="0" dirty="0" err="1" smtClean="0">
                <a:solidFill>
                  <a:srgbClr val="002060"/>
                </a:solidFill>
                <a:effectLst/>
              </a:rPr>
              <a:t>tràn</a:t>
            </a:r>
            <a:r>
              <a:rPr lang="en-US" sz="5400" b="0" dirty="0" smtClean="0">
                <a:solidFill>
                  <a:srgbClr val="002060"/>
                </a:solidFill>
                <a:effectLst/>
              </a:rPr>
              <a:t> </a:t>
            </a:r>
            <a:r>
              <a:rPr lang="en-US" sz="5400" b="0" dirty="0" err="1" smtClean="0">
                <a:solidFill>
                  <a:srgbClr val="002060"/>
                </a:solidFill>
                <a:effectLst/>
              </a:rPr>
              <a:t>trề</a:t>
            </a:r>
            <a:r>
              <a:rPr lang="en-US" sz="5400" b="0" dirty="0" smtClean="0">
                <a:solidFill>
                  <a:srgbClr val="002060"/>
                </a:solidFill>
                <a:effectLst/>
              </a:rPr>
              <a:t> </a:t>
            </a:r>
            <a:r>
              <a:rPr lang="en-US" sz="5400" b="0" dirty="0" err="1" smtClean="0">
                <a:solidFill>
                  <a:srgbClr val="002060"/>
                </a:solidFill>
                <a:effectLst/>
              </a:rPr>
              <a:t>tháng</a:t>
            </a:r>
            <a:r>
              <a:rPr lang="en-US" sz="5400" b="0" dirty="0" smtClean="0">
                <a:solidFill>
                  <a:srgbClr val="002060"/>
                </a:solidFill>
                <a:effectLst/>
              </a:rPr>
              <a:t> </a:t>
            </a:r>
            <a:r>
              <a:rPr lang="en-US" sz="5400" b="0" dirty="0" err="1" smtClean="0">
                <a:solidFill>
                  <a:srgbClr val="002060"/>
                </a:solidFill>
                <a:effectLst/>
              </a:rPr>
              <a:t>năm</a:t>
            </a:r>
            <a:r>
              <a:rPr lang="en-US" sz="5400" b="0" dirty="0" smtClean="0">
                <a:solidFill>
                  <a:srgbClr val="002060"/>
                </a:solidFill>
                <a:effectLst/>
              </a:rPr>
              <a:t> </a:t>
            </a:r>
            <a:r>
              <a:rPr lang="en-US" sz="5400" b="0" dirty="0" err="1" smtClean="0">
                <a:solidFill>
                  <a:srgbClr val="002060"/>
                </a:solidFill>
                <a:effectLst/>
              </a:rPr>
              <a:t>tay</a:t>
            </a:r>
            <a:r>
              <a:rPr lang="en-US" sz="5400" b="0" dirty="0" smtClean="0">
                <a:solidFill>
                  <a:srgbClr val="002060"/>
                </a:solidFill>
                <a:effectLst/>
              </a:rPr>
              <a:t> con </a:t>
            </a:r>
            <a:r>
              <a:rPr lang="en-US" sz="5400" b="0" dirty="0" err="1" smtClean="0">
                <a:solidFill>
                  <a:srgbClr val="002060"/>
                </a:solidFill>
                <a:effectLst/>
              </a:rPr>
              <a:t>nhỏ</a:t>
            </a:r>
            <a:r>
              <a:rPr lang="en-US" sz="5400" b="0" dirty="0" smtClean="0">
                <a:solidFill>
                  <a:srgbClr val="002060"/>
                </a:solidFill>
                <a:effectLst/>
              </a:rPr>
              <a:t> </a:t>
            </a:r>
            <a:r>
              <a:rPr lang="en-US" sz="5400" b="0" dirty="0" err="1" smtClean="0">
                <a:solidFill>
                  <a:srgbClr val="002060"/>
                </a:solidFill>
                <a:effectLst/>
              </a:rPr>
              <a:t>bé</a:t>
            </a:r>
            <a:r>
              <a:rPr lang="en-US" sz="5400" b="0" dirty="0" smtClean="0">
                <a:solidFill>
                  <a:srgbClr val="002060"/>
                </a:solidFill>
                <a:effectLst/>
              </a:rPr>
              <a:t> </a:t>
            </a:r>
            <a:r>
              <a:rPr lang="en-US" sz="5400" b="0" dirty="0" err="1" smtClean="0">
                <a:solidFill>
                  <a:srgbClr val="002060"/>
                </a:solidFill>
                <a:effectLst/>
              </a:rPr>
              <a:t>đón</a:t>
            </a:r>
            <a:r>
              <a:rPr lang="en-US" sz="5400" b="0" dirty="0" smtClean="0">
                <a:solidFill>
                  <a:srgbClr val="002060"/>
                </a:solidFill>
                <a:effectLst/>
              </a:rPr>
              <a:t> </a:t>
            </a:r>
            <a:r>
              <a:rPr lang="en-US" sz="5400" b="0" dirty="0" err="1" smtClean="0">
                <a:solidFill>
                  <a:srgbClr val="002060"/>
                </a:solidFill>
                <a:effectLst/>
              </a:rPr>
              <a:t>sao</a:t>
            </a:r>
            <a:r>
              <a:rPr lang="en-US" sz="5400" b="0" dirty="0" smtClean="0">
                <a:solidFill>
                  <a:srgbClr val="002060"/>
                </a:solidFill>
                <a:effectLst/>
              </a:rPr>
              <a:t> </a:t>
            </a:r>
            <a:r>
              <a:rPr lang="en-US" sz="5400" b="0" dirty="0" err="1" smtClean="0">
                <a:solidFill>
                  <a:srgbClr val="002060"/>
                </a:solidFill>
                <a:effectLst/>
              </a:rPr>
              <a:t>cho</a:t>
            </a:r>
            <a:r>
              <a:rPr lang="en-US" sz="5400" b="0" dirty="0" smtClean="0">
                <a:solidFill>
                  <a:srgbClr val="002060"/>
                </a:solidFill>
                <a:effectLst/>
              </a:rPr>
              <a:t> </a:t>
            </a:r>
            <a:r>
              <a:rPr lang="en-US" sz="5400" b="0" dirty="0" err="1" smtClean="0">
                <a:solidFill>
                  <a:srgbClr val="002060"/>
                </a:solidFill>
                <a:effectLst/>
              </a:rPr>
              <a:t>vừa</a:t>
            </a:r>
            <a:r>
              <a:rPr lang="en-US" sz="5400" b="0" dirty="0" smtClean="0">
                <a:solidFill>
                  <a:srgbClr val="002060"/>
                </a:solidFill>
                <a:effectLst/>
              </a:rPr>
              <a:t>. </a:t>
            </a:r>
            <a:r>
              <a:rPr lang="en-US" sz="5400" b="0" dirty="0" err="1" smtClean="0">
                <a:solidFill>
                  <a:srgbClr val="002060"/>
                </a:solidFill>
                <a:effectLst/>
              </a:rPr>
              <a:t>Hồng</a:t>
            </a:r>
            <a:r>
              <a:rPr lang="en-US" sz="5400" b="0" dirty="0" smtClean="0">
                <a:solidFill>
                  <a:srgbClr val="002060"/>
                </a:solidFill>
                <a:effectLst/>
              </a:rPr>
              <a:t> </a:t>
            </a:r>
            <a:r>
              <a:rPr lang="en-US" sz="5400" b="0" dirty="0" err="1" smtClean="0">
                <a:solidFill>
                  <a:srgbClr val="002060"/>
                </a:solidFill>
                <a:effectLst/>
              </a:rPr>
              <a:t>ân</a:t>
            </a:r>
            <a:r>
              <a:rPr lang="en-US" sz="5400" b="0" dirty="0" smtClean="0">
                <a:solidFill>
                  <a:srgbClr val="002060"/>
                </a:solidFill>
                <a:effectLst/>
              </a:rPr>
              <a:t> </a:t>
            </a:r>
            <a:r>
              <a:rPr lang="en-US" sz="5400" b="0" dirty="0" err="1" smtClean="0">
                <a:solidFill>
                  <a:srgbClr val="002060"/>
                </a:solidFill>
                <a:effectLst/>
              </a:rPr>
              <a:t>Chúa</a:t>
            </a:r>
            <a:r>
              <a:rPr lang="en-US" sz="5400" b="0" dirty="0" smtClean="0">
                <a:solidFill>
                  <a:srgbClr val="002060"/>
                </a:solidFill>
                <a:effectLst/>
              </a:rPr>
              <a:t> </a:t>
            </a:r>
            <a:r>
              <a:rPr lang="en-US" sz="5400" b="0" dirty="0" err="1" smtClean="0">
                <a:solidFill>
                  <a:srgbClr val="002060"/>
                </a:solidFill>
                <a:effectLst/>
              </a:rPr>
              <a:t>vô</a:t>
            </a:r>
            <a:r>
              <a:rPr lang="en-US" sz="5400" b="0" dirty="0" smtClean="0">
                <a:solidFill>
                  <a:srgbClr val="002060"/>
                </a:solidFill>
                <a:effectLst/>
              </a:rPr>
              <a:t> </a:t>
            </a:r>
            <a:r>
              <a:rPr lang="en-US" sz="5400" b="0" dirty="0" err="1" smtClean="0">
                <a:solidFill>
                  <a:srgbClr val="002060"/>
                </a:solidFill>
                <a:effectLst/>
              </a:rPr>
              <a:t>biên</a:t>
            </a:r>
            <a:r>
              <a:rPr lang="en-US" sz="5400" b="0" dirty="0" smtClean="0">
                <a:solidFill>
                  <a:srgbClr val="002060"/>
                </a:solidFill>
                <a:effectLst/>
              </a:rPr>
              <a:t> </a:t>
            </a:r>
            <a:r>
              <a:rPr lang="en-US" sz="5400" b="0" dirty="0" err="1" smtClean="0">
                <a:solidFill>
                  <a:srgbClr val="002060"/>
                </a:solidFill>
                <a:effectLst/>
              </a:rPr>
              <a:t>vô</a:t>
            </a:r>
            <a:r>
              <a:rPr lang="en-US" sz="5400" b="0" dirty="0" smtClean="0">
                <a:solidFill>
                  <a:srgbClr val="002060"/>
                </a:solidFill>
                <a:effectLst/>
              </a:rPr>
              <a:t> </a:t>
            </a:r>
            <a:r>
              <a:rPr lang="en-US" sz="5400" b="0" dirty="0" err="1" smtClean="0">
                <a:solidFill>
                  <a:srgbClr val="002060"/>
                </a:solidFill>
                <a:effectLst/>
              </a:rPr>
              <a:t>tận</a:t>
            </a:r>
            <a:r>
              <a:rPr lang="en-US" sz="5400" b="0" dirty="0" smtClean="0">
                <a:solidFill>
                  <a:srgbClr val="002060"/>
                </a:solidFill>
                <a:effectLst/>
              </a:rPr>
              <a:t>, </a:t>
            </a:r>
            <a:r>
              <a:rPr lang="en-US" sz="5400" b="0" dirty="0" err="1" smtClean="0">
                <a:solidFill>
                  <a:srgbClr val="002060"/>
                </a:solidFill>
                <a:effectLst/>
              </a:rPr>
              <a:t>tim</a:t>
            </a:r>
            <a:r>
              <a:rPr lang="en-US" sz="5400" b="0" dirty="0" smtClean="0">
                <a:solidFill>
                  <a:srgbClr val="002060"/>
                </a:solidFill>
                <a:effectLst/>
              </a:rPr>
              <a:t> con </a:t>
            </a:r>
            <a:r>
              <a:rPr lang="en-US" sz="5400" b="0" dirty="0" err="1" smtClean="0">
                <a:solidFill>
                  <a:srgbClr val="002060"/>
                </a:solidFill>
                <a:effectLst/>
              </a:rPr>
              <a:t>nhỏ</a:t>
            </a:r>
            <a:r>
              <a:rPr lang="en-US" sz="5400" b="0" dirty="0" smtClean="0">
                <a:solidFill>
                  <a:srgbClr val="002060"/>
                </a:solidFill>
                <a:effectLst/>
              </a:rPr>
              <a:t> </a:t>
            </a:r>
            <a:r>
              <a:rPr lang="en-US" sz="5400" b="0" dirty="0" err="1" smtClean="0">
                <a:solidFill>
                  <a:srgbClr val="002060"/>
                </a:solidFill>
                <a:effectLst/>
              </a:rPr>
              <a:t>bé</a:t>
            </a:r>
            <a:r>
              <a:rPr lang="en-US" sz="5400" b="0" dirty="0" smtClean="0">
                <a:solidFill>
                  <a:srgbClr val="002060"/>
                </a:solidFill>
                <a:effectLst/>
              </a:rPr>
              <a:t> </a:t>
            </a:r>
            <a:r>
              <a:rPr lang="en-US" sz="5400" b="0" dirty="0" err="1" smtClean="0">
                <a:solidFill>
                  <a:srgbClr val="002060"/>
                </a:solidFill>
                <a:effectLst/>
              </a:rPr>
              <a:t>nhưng</a:t>
            </a:r>
            <a:r>
              <a:rPr lang="en-US" sz="5400" b="0" dirty="0" smtClean="0">
                <a:solidFill>
                  <a:srgbClr val="002060"/>
                </a:solidFill>
                <a:effectLst/>
              </a:rPr>
              <a:t> </a:t>
            </a:r>
            <a:r>
              <a:rPr lang="en-US" sz="5400" b="0" dirty="0" err="1" smtClean="0">
                <a:solidFill>
                  <a:srgbClr val="002060"/>
                </a:solidFill>
                <a:effectLst/>
              </a:rPr>
              <a:t>hãy</a:t>
            </a:r>
            <a:r>
              <a:rPr lang="en-US" sz="5400" b="0" dirty="0" smtClean="0">
                <a:solidFill>
                  <a:srgbClr val="002060"/>
                </a:solidFill>
                <a:effectLst/>
              </a:rPr>
              <a:t> </a:t>
            </a:r>
            <a:r>
              <a:rPr lang="en-US" sz="5400" b="0" dirty="0" err="1" smtClean="0">
                <a:solidFill>
                  <a:srgbClr val="002060"/>
                </a:solidFill>
                <a:effectLst/>
              </a:rPr>
              <a:t>còn</a:t>
            </a:r>
            <a:r>
              <a:rPr lang="en-US" sz="5400" b="0" dirty="0" smtClean="0">
                <a:solidFill>
                  <a:srgbClr val="002060"/>
                </a:solidFill>
                <a:effectLst/>
              </a:rPr>
              <a:t> </a:t>
            </a:r>
            <a:r>
              <a:rPr lang="en-US" sz="5400" b="0" dirty="0" err="1" smtClean="0">
                <a:solidFill>
                  <a:srgbClr val="002060"/>
                </a:solidFill>
                <a:effectLst/>
              </a:rPr>
              <a:t>vơi</a:t>
            </a:r>
            <a:r>
              <a:rPr lang="en-US" sz="5400" b="0" dirty="0" smtClean="0">
                <a:solidFill>
                  <a:srgbClr val="002060"/>
                </a:solidFill>
                <a:effectLst/>
              </a:rPr>
              <a:t>. </a:t>
            </a:r>
            <a:endParaRPr lang="en-US" sz="5400" b="0" dirty="0">
              <a:solidFill>
                <a:srgbClr val="002060"/>
              </a:solidFill>
              <a:effectLst/>
            </a:endParaRPr>
          </a:p>
        </p:txBody>
      </p:sp>
    </p:spTree>
    <p:extLst>
      <p:ext uri="{BB962C8B-B14F-4D97-AF65-F5344CB8AC3E}">
        <p14:creationId xmlns:p14="http://schemas.microsoft.com/office/powerpoint/2010/main" val="17187707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smtClean="0">
                <a:solidFill>
                  <a:srgbClr val="FF0000"/>
                </a:solidFill>
                <a:effectLst/>
              </a:rPr>
              <a:t>Tk2:</a:t>
            </a:r>
            <a:r>
              <a:rPr lang="en-US" sz="5400" b="0" dirty="0" smtClean="0">
                <a:solidFill>
                  <a:srgbClr val="002060"/>
                </a:solidFill>
                <a:effectLst/>
              </a:rPr>
              <a:t> </a:t>
            </a:r>
            <a:r>
              <a:rPr lang="en-US" sz="5400" b="0" dirty="0" err="1" smtClean="0">
                <a:solidFill>
                  <a:srgbClr val="002060"/>
                </a:solidFill>
                <a:effectLst/>
              </a:rPr>
              <a:t>Ôi</a:t>
            </a:r>
            <a:r>
              <a:rPr lang="en-US" sz="5400" b="0" dirty="0" smtClean="0">
                <a:solidFill>
                  <a:srgbClr val="002060"/>
                </a:solidFill>
                <a:effectLst/>
              </a:rPr>
              <a:t> </a:t>
            </a:r>
            <a:r>
              <a:rPr lang="en-US" sz="5400" b="0" dirty="0" err="1" smtClean="0">
                <a:solidFill>
                  <a:srgbClr val="002060"/>
                </a:solidFill>
                <a:effectLst/>
              </a:rPr>
              <a:t>ân</a:t>
            </a:r>
            <a:r>
              <a:rPr lang="en-US" sz="5400" b="0" dirty="0" smtClean="0">
                <a:solidFill>
                  <a:srgbClr val="002060"/>
                </a:solidFill>
                <a:effectLst/>
              </a:rPr>
              <a:t> </a:t>
            </a:r>
            <a:r>
              <a:rPr lang="en-US" sz="5400" b="0" dirty="0" err="1" smtClean="0">
                <a:solidFill>
                  <a:srgbClr val="002060"/>
                </a:solidFill>
                <a:effectLst/>
              </a:rPr>
              <a:t>huệ</a:t>
            </a:r>
            <a:r>
              <a:rPr lang="en-US" sz="5400" b="0" dirty="0" smtClean="0">
                <a:solidFill>
                  <a:srgbClr val="002060"/>
                </a:solidFill>
                <a:effectLst/>
              </a:rPr>
              <a:t> </a:t>
            </a:r>
            <a:r>
              <a:rPr lang="en-US" sz="5400" b="0" dirty="0" err="1" smtClean="0">
                <a:solidFill>
                  <a:srgbClr val="002060"/>
                </a:solidFill>
                <a:effectLst/>
              </a:rPr>
              <a:t>tình</a:t>
            </a:r>
            <a:r>
              <a:rPr lang="en-US" sz="5400" b="0" dirty="0" smtClean="0">
                <a:solidFill>
                  <a:srgbClr val="002060"/>
                </a:solidFill>
                <a:effectLst/>
              </a:rPr>
              <a:t> </a:t>
            </a:r>
            <a:r>
              <a:rPr lang="en-US" sz="5400" b="0" dirty="0" err="1" smtClean="0">
                <a:solidFill>
                  <a:srgbClr val="002060"/>
                </a:solidFill>
                <a:effectLst/>
              </a:rPr>
              <a:t>yêu</a:t>
            </a:r>
            <a:r>
              <a:rPr lang="en-US" sz="5400" b="0" dirty="0" smtClean="0">
                <a:solidFill>
                  <a:srgbClr val="002060"/>
                </a:solidFill>
                <a:effectLst/>
              </a:rPr>
              <a:t> </a:t>
            </a:r>
            <a:r>
              <a:rPr lang="en-US" sz="5400" b="0" dirty="0" err="1" smtClean="0">
                <a:solidFill>
                  <a:srgbClr val="002060"/>
                </a:solidFill>
                <a:effectLst/>
              </a:rPr>
              <a:t>cao</a:t>
            </a:r>
            <a:r>
              <a:rPr lang="en-US" sz="5400" b="0" dirty="0" smtClean="0">
                <a:solidFill>
                  <a:srgbClr val="002060"/>
                </a:solidFill>
                <a:effectLst/>
              </a:rPr>
              <a:t> </a:t>
            </a:r>
            <a:r>
              <a:rPr lang="en-US" sz="5400" b="0" dirty="0" err="1" smtClean="0">
                <a:solidFill>
                  <a:srgbClr val="002060"/>
                </a:solidFill>
                <a:effectLst/>
              </a:rPr>
              <a:t>quý</a:t>
            </a:r>
            <a:r>
              <a:rPr lang="en-US" sz="5400" b="0" dirty="0" smtClean="0">
                <a:solidFill>
                  <a:srgbClr val="002060"/>
                </a:solidFill>
                <a:effectLst/>
              </a:rPr>
              <a:t> </a:t>
            </a:r>
            <a:r>
              <a:rPr lang="en-US" sz="5400" b="0" dirty="0" err="1" smtClean="0">
                <a:solidFill>
                  <a:srgbClr val="002060"/>
                </a:solidFill>
                <a:effectLst/>
              </a:rPr>
              <a:t>khôn</a:t>
            </a:r>
            <a:r>
              <a:rPr lang="en-US" sz="5400" b="0" dirty="0" smtClean="0">
                <a:solidFill>
                  <a:srgbClr val="002060"/>
                </a:solidFill>
                <a:effectLst/>
              </a:rPr>
              <a:t> </a:t>
            </a:r>
            <a:r>
              <a:rPr lang="en-US" sz="5400" b="0" dirty="0" err="1" smtClean="0">
                <a:solidFill>
                  <a:srgbClr val="002060"/>
                </a:solidFill>
                <a:effectLst/>
              </a:rPr>
              <a:t>lường</a:t>
            </a:r>
            <a:r>
              <a:rPr lang="en-US" sz="5400" b="0" dirty="0" smtClean="0">
                <a:solidFill>
                  <a:srgbClr val="002060"/>
                </a:solidFill>
                <a:effectLst/>
              </a:rPr>
              <a:t>. </a:t>
            </a:r>
            <a:r>
              <a:rPr lang="en-US" sz="5400" b="0" dirty="0" err="1" smtClean="0">
                <a:solidFill>
                  <a:srgbClr val="002060"/>
                </a:solidFill>
                <a:effectLst/>
              </a:rPr>
              <a:t>Chúa</a:t>
            </a:r>
            <a:r>
              <a:rPr lang="en-US" sz="5400" b="0" dirty="0" smtClean="0">
                <a:solidFill>
                  <a:srgbClr val="002060"/>
                </a:solidFill>
                <a:effectLst/>
              </a:rPr>
              <a:t> </a:t>
            </a:r>
            <a:r>
              <a:rPr lang="en-US" sz="5400" b="0" dirty="0" err="1" smtClean="0">
                <a:solidFill>
                  <a:srgbClr val="002060"/>
                </a:solidFill>
                <a:effectLst/>
              </a:rPr>
              <a:t>dắt</a:t>
            </a:r>
            <a:r>
              <a:rPr lang="en-US" sz="5400" b="0" dirty="0" smtClean="0">
                <a:solidFill>
                  <a:srgbClr val="002060"/>
                </a:solidFill>
                <a:effectLst/>
              </a:rPr>
              <a:t> </a:t>
            </a:r>
            <a:r>
              <a:rPr lang="en-US" sz="5400" b="0" dirty="0" err="1" smtClean="0">
                <a:solidFill>
                  <a:srgbClr val="002060"/>
                </a:solidFill>
                <a:effectLst/>
              </a:rPr>
              <a:t>dìu</a:t>
            </a:r>
            <a:r>
              <a:rPr lang="en-US" sz="5400" b="0" dirty="0" smtClean="0">
                <a:solidFill>
                  <a:srgbClr val="002060"/>
                </a:solidFill>
                <a:effectLst/>
              </a:rPr>
              <a:t> con </a:t>
            </a:r>
            <a:r>
              <a:rPr lang="en-US" sz="5400" b="0" dirty="0" err="1" smtClean="0">
                <a:solidFill>
                  <a:srgbClr val="002060"/>
                </a:solidFill>
                <a:effectLst/>
              </a:rPr>
              <a:t>đi</a:t>
            </a:r>
            <a:r>
              <a:rPr lang="en-US" sz="5400" b="0" dirty="0" smtClean="0">
                <a:solidFill>
                  <a:srgbClr val="002060"/>
                </a:solidFill>
                <a:effectLst/>
              </a:rPr>
              <a:t> qua </a:t>
            </a:r>
            <a:r>
              <a:rPr lang="en-US" sz="5400" b="0" dirty="0" err="1" smtClean="0">
                <a:solidFill>
                  <a:srgbClr val="002060"/>
                </a:solidFill>
                <a:effectLst/>
              </a:rPr>
              <a:t>tháng</a:t>
            </a:r>
            <a:r>
              <a:rPr lang="en-US" sz="5400" b="0" dirty="0" smtClean="0">
                <a:solidFill>
                  <a:srgbClr val="002060"/>
                </a:solidFill>
                <a:effectLst/>
              </a:rPr>
              <a:t> </a:t>
            </a:r>
            <a:r>
              <a:rPr lang="en-US" sz="5400" b="0" dirty="0" err="1" smtClean="0">
                <a:solidFill>
                  <a:srgbClr val="002060"/>
                </a:solidFill>
                <a:effectLst/>
              </a:rPr>
              <a:t>năm</a:t>
            </a:r>
            <a:r>
              <a:rPr lang="en-US" sz="5400" b="0" dirty="0" smtClean="0">
                <a:solidFill>
                  <a:srgbClr val="002060"/>
                </a:solidFill>
                <a:effectLst/>
              </a:rPr>
              <a:t> </a:t>
            </a:r>
            <a:r>
              <a:rPr lang="en-US" sz="5400" b="0" dirty="0" err="1" smtClean="0">
                <a:solidFill>
                  <a:srgbClr val="002060"/>
                </a:solidFill>
                <a:effectLst/>
              </a:rPr>
              <a:t>trường</a:t>
            </a:r>
            <a:r>
              <a:rPr lang="en-US" sz="5400" b="0" dirty="0" smtClean="0">
                <a:solidFill>
                  <a:srgbClr val="002060"/>
                </a:solidFill>
                <a:effectLst/>
              </a:rPr>
              <a:t> </a:t>
            </a:r>
            <a:r>
              <a:rPr lang="en-US" sz="5400" b="0" dirty="0" err="1" smtClean="0">
                <a:solidFill>
                  <a:srgbClr val="002060"/>
                </a:solidFill>
                <a:effectLst/>
              </a:rPr>
              <a:t>sớt</a:t>
            </a:r>
            <a:r>
              <a:rPr lang="en-US" sz="5400" b="0" dirty="0" smtClean="0">
                <a:solidFill>
                  <a:srgbClr val="002060"/>
                </a:solidFill>
                <a:effectLst/>
              </a:rPr>
              <a:t> chia </a:t>
            </a:r>
            <a:r>
              <a:rPr lang="en-US" sz="5400" b="0" dirty="0" err="1" smtClean="0">
                <a:solidFill>
                  <a:srgbClr val="002060"/>
                </a:solidFill>
                <a:effectLst/>
              </a:rPr>
              <a:t>buồn</a:t>
            </a:r>
            <a:r>
              <a:rPr lang="en-US" sz="5400" b="0" dirty="0" smtClean="0">
                <a:solidFill>
                  <a:srgbClr val="002060"/>
                </a:solidFill>
                <a:effectLst/>
              </a:rPr>
              <a:t> </a:t>
            </a:r>
            <a:r>
              <a:rPr lang="en-US" sz="5400" b="0" dirty="0" err="1" smtClean="0">
                <a:solidFill>
                  <a:srgbClr val="002060"/>
                </a:solidFill>
                <a:effectLst/>
              </a:rPr>
              <a:t>vui</a:t>
            </a:r>
            <a:r>
              <a:rPr lang="en-US" sz="5400" b="0" dirty="0" smtClean="0">
                <a:solidFill>
                  <a:srgbClr val="002060"/>
                </a:solidFill>
                <a:effectLst/>
              </a:rPr>
              <a:t> </a:t>
            </a:r>
            <a:r>
              <a:rPr lang="en-US" sz="5400" b="0" dirty="0" err="1" smtClean="0">
                <a:solidFill>
                  <a:srgbClr val="002060"/>
                </a:solidFill>
                <a:effectLst/>
              </a:rPr>
              <a:t>ủi</a:t>
            </a:r>
            <a:r>
              <a:rPr lang="en-US" sz="5400" b="0" dirty="0" smtClean="0">
                <a:solidFill>
                  <a:srgbClr val="002060"/>
                </a:solidFill>
                <a:effectLst/>
              </a:rPr>
              <a:t> an </a:t>
            </a:r>
            <a:r>
              <a:rPr lang="en-US" sz="5400" b="0" dirty="0" err="1" smtClean="0">
                <a:solidFill>
                  <a:srgbClr val="002060"/>
                </a:solidFill>
                <a:effectLst/>
              </a:rPr>
              <a:t>phù</a:t>
            </a:r>
            <a:r>
              <a:rPr lang="en-US" sz="5400" b="0" dirty="0" smtClean="0">
                <a:solidFill>
                  <a:srgbClr val="002060"/>
                </a:solidFill>
                <a:effectLst/>
              </a:rPr>
              <a:t> </a:t>
            </a:r>
            <a:r>
              <a:rPr lang="en-US" sz="5400" b="0" dirty="0" err="1" smtClean="0">
                <a:solidFill>
                  <a:srgbClr val="002060"/>
                </a:solidFill>
                <a:effectLst/>
              </a:rPr>
              <a:t>giúp</a:t>
            </a:r>
            <a:r>
              <a:rPr lang="en-US" sz="5400" b="0" dirty="0" smtClean="0">
                <a:solidFill>
                  <a:srgbClr val="002060"/>
                </a:solidFill>
                <a:effectLst/>
              </a:rPr>
              <a:t> </a:t>
            </a:r>
            <a:r>
              <a:rPr lang="en-US" sz="5400" b="0" dirty="0" err="1" smtClean="0">
                <a:solidFill>
                  <a:srgbClr val="002060"/>
                </a:solidFill>
                <a:effectLst/>
              </a:rPr>
              <a:t>dẫu</a:t>
            </a:r>
            <a:r>
              <a:rPr lang="en-US" sz="5400" b="0" dirty="0" smtClean="0">
                <a:solidFill>
                  <a:srgbClr val="002060"/>
                </a:solidFill>
                <a:effectLst/>
              </a:rPr>
              <a:t> con </a:t>
            </a:r>
            <a:r>
              <a:rPr lang="en-US" sz="5400" b="0" dirty="0" err="1" smtClean="0">
                <a:solidFill>
                  <a:srgbClr val="002060"/>
                </a:solidFill>
                <a:effectLst/>
              </a:rPr>
              <a:t>là</a:t>
            </a:r>
            <a:r>
              <a:rPr lang="en-US" sz="5400" b="0" dirty="0" smtClean="0">
                <a:solidFill>
                  <a:srgbClr val="002060"/>
                </a:solidFill>
                <a:effectLst/>
              </a:rPr>
              <a:t> </a:t>
            </a:r>
            <a:r>
              <a:rPr lang="en-US" sz="5400" b="0" dirty="0" err="1" smtClean="0">
                <a:solidFill>
                  <a:srgbClr val="002060"/>
                </a:solidFill>
                <a:effectLst/>
              </a:rPr>
              <a:t>tôi</a:t>
            </a:r>
            <a:r>
              <a:rPr lang="en-US" sz="5400" b="0" dirty="0" smtClean="0">
                <a:solidFill>
                  <a:srgbClr val="002060"/>
                </a:solidFill>
                <a:effectLst/>
              </a:rPr>
              <a:t> </a:t>
            </a:r>
            <a:r>
              <a:rPr lang="en-US" sz="5400" b="0" dirty="0" err="1" smtClean="0">
                <a:solidFill>
                  <a:srgbClr val="002060"/>
                </a:solidFill>
                <a:effectLst/>
              </a:rPr>
              <a:t>tớ</a:t>
            </a:r>
            <a:r>
              <a:rPr lang="en-US" sz="5400" b="0" dirty="0" smtClean="0">
                <a:solidFill>
                  <a:srgbClr val="002060"/>
                </a:solidFill>
                <a:effectLst/>
              </a:rPr>
              <a:t> </a:t>
            </a:r>
            <a:r>
              <a:rPr lang="en-US" sz="5400" b="0" dirty="0" err="1" smtClean="0">
                <a:solidFill>
                  <a:srgbClr val="002060"/>
                </a:solidFill>
                <a:effectLst/>
              </a:rPr>
              <a:t>tay</a:t>
            </a:r>
            <a:r>
              <a:rPr lang="en-US" sz="5400" b="0" dirty="0" smtClean="0">
                <a:solidFill>
                  <a:srgbClr val="002060"/>
                </a:solidFill>
                <a:effectLst/>
              </a:rPr>
              <a:t> </a:t>
            </a:r>
            <a:r>
              <a:rPr lang="en-US" sz="5400" b="0" dirty="0" err="1" smtClean="0">
                <a:solidFill>
                  <a:srgbClr val="002060"/>
                </a:solidFill>
                <a:effectLst/>
              </a:rPr>
              <a:t>trắng</a:t>
            </a:r>
            <a:r>
              <a:rPr lang="en-US" sz="5400" b="0" dirty="0" smtClean="0">
                <a:solidFill>
                  <a:srgbClr val="002060"/>
                </a:solidFill>
                <a:effectLst/>
              </a:rPr>
              <a:t> </a:t>
            </a:r>
            <a:r>
              <a:rPr lang="en-US" sz="5400" b="0" dirty="0" err="1" smtClean="0">
                <a:solidFill>
                  <a:srgbClr val="002060"/>
                </a:solidFill>
                <a:effectLst/>
              </a:rPr>
              <a:t>khốn</a:t>
            </a:r>
            <a:r>
              <a:rPr lang="en-US" sz="5400" b="0" dirty="0" smtClean="0">
                <a:solidFill>
                  <a:srgbClr val="002060"/>
                </a:solidFill>
                <a:effectLst/>
              </a:rPr>
              <a:t> </a:t>
            </a:r>
            <a:r>
              <a:rPr lang="en-US" sz="5400" b="0" dirty="0" err="1" smtClean="0">
                <a:solidFill>
                  <a:srgbClr val="002060"/>
                </a:solidFill>
                <a:effectLst/>
              </a:rPr>
              <a:t>cùng</a:t>
            </a:r>
            <a:r>
              <a:rPr lang="en-US" sz="5400" b="0" dirty="0" smtClean="0">
                <a:solidFill>
                  <a:srgbClr val="002060"/>
                </a:solidFill>
                <a:effectLst/>
              </a:rPr>
              <a:t>. </a:t>
            </a:r>
            <a:endParaRPr lang="en-US" sz="5400" b="0" dirty="0">
              <a:solidFill>
                <a:srgbClr val="002060"/>
              </a:solidFill>
              <a:effectLst/>
            </a:endParaRPr>
          </a:p>
        </p:txBody>
      </p:sp>
    </p:spTree>
    <p:extLst>
      <p:ext uri="{BB962C8B-B14F-4D97-AF65-F5344CB8AC3E}">
        <p14:creationId xmlns:p14="http://schemas.microsoft.com/office/powerpoint/2010/main" val="19101452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smtClean="0">
                <a:solidFill>
                  <a:srgbClr val="FF0000"/>
                </a:solidFill>
                <a:effectLst/>
              </a:rPr>
              <a:t>Đk</a:t>
            </a:r>
            <a:r>
              <a:rPr lang="en-US" sz="5400" b="0" u="sng" dirty="0" smtClean="0">
                <a:solidFill>
                  <a:srgbClr val="FF0000"/>
                </a:solidFill>
                <a:effectLst/>
              </a:rPr>
              <a:t>:</a:t>
            </a:r>
            <a:r>
              <a:rPr lang="en-US" sz="5400" b="0" dirty="0" smtClean="0">
                <a:solidFill>
                  <a:srgbClr val="002060"/>
                </a:solidFill>
                <a:effectLst/>
              </a:rPr>
              <a:t> </a:t>
            </a:r>
            <a:r>
              <a:rPr lang="en-US" sz="5400" b="0" dirty="0" err="1" smtClean="0">
                <a:solidFill>
                  <a:srgbClr val="002060"/>
                </a:solidFill>
                <a:effectLst/>
              </a:rPr>
              <a:t>Hồng</a:t>
            </a:r>
            <a:r>
              <a:rPr lang="en-US" sz="5400" b="0" dirty="0" smtClean="0">
                <a:solidFill>
                  <a:srgbClr val="002060"/>
                </a:solidFill>
                <a:effectLst/>
              </a:rPr>
              <a:t> </a:t>
            </a:r>
            <a:r>
              <a:rPr lang="en-US" sz="5400" b="0" dirty="0" err="1" smtClean="0">
                <a:solidFill>
                  <a:srgbClr val="002060"/>
                </a:solidFill>
                <a:effectLst/>
              </a:rPr>
              <a:t>ân</a:t>
            </a:r>
            <a:r>
              <a:rPr lang="en-US" sz="5400" b="0" dirty="0" smtClean="0">
                <a:solidFill>
                  <a:srgbClr val="002060"/>
                </a:solidFill>
                <a:effectLst/>
              </a:rPr>
              <a:t> </a:t>
            </a:r>
            <a:r>
              <a:rPr lang="en-US" sz="5400" b="0" dirty="0" err="1" smtClean="0">
                <a:solidFill>
                  <a:srgbClr val="002060"/>
                </a:solidFill>
                <a:effectLst/>
              </a:rPr>
              <a:t>Chúa</a:t>
            </a:r>
            <a:r>
              <a:rPr lang="en-US" sz="5400" b="0" dirty="0" smtClean="0">
                <a:solidFill>
                  <a:srgbClr val="002060"/>
                </a:solidFill>
                <a:effectLst/>
              </a:rPr>
              <a:t> </a:t>
            </a:r>
            <a:r>
              <a:rPr lang="en-US" sz="5400" b="0" dirty="0" err="1" smtClean="0">
                <a:solidFill>
                  <a:srgbClr val="002060"/>
                </a:solidFill>
                <a:effectLst/>
              </a:rPr>
              <a:t>tràn</a:t>
            </a:r>
            <a:r>
              <a:rPr lang="en-US" sz="5400" b="0" dirty="0" smtClean="0">
                <a:solidFill>
                  <a:srgbClr val="002060"/>
                </a:solidFill>
                <a:effectLst/>
              </a:rPr>
              <a:t> </a:t>
            </a:r>
            <a:r>
              <a:rPr lang="en-US" sz="5400" b="0" dirty="0" err="1" smtClean="0">
                <a:solidFill>
                  <a:srgbClr val="002060"/>
                </a:solidFill>
                <a:effectLst/>
              </a:rPr>
              <a:t>trề</a:t>
            </a:r>
            <a:r>
              <a:rPr lang="en-US" sz="5400" b="0" dirty="0" smtClean="0">
                <a:solidFill>
                  <a:srgbClr val="002060"/>
                </a:solidFill>
                <a:effectLst/>
              </a:rPr>
              <a:t> </a:t>
            </a:r>
            <a:r>
              <a:rPr lang="en-US" sz="5400" b="0" dirty="0" err="1" smtClean="0">
                <a:solidFill>
                  <a:srgbClr val="002060"/>
                </a:solidFill>
                <a:effectLst/>
              </a:rPr>
              <a:t>tháng</a:t>
            </a:r>
            <a:r>
              <a:rPr lang="en-US" sz="5400" b="0" dirty="0" smtClean="0">
                <a:solidFill>
                  <a:srgbClr val="002060"/>
                </a:solidFill>
                <a:effectLst/>
              </a:rPr>
              <a:t> </a:t>
            </a:r>
            <a:r>
              <a:rPr lang="en-US" sz="5400" b="0" dirty="0" err="1" smtClean="0">
                <a:solidFill>
                  <a:srgbClr val="002060"/>
                </a:solidFill>
                <a:effectLst/>
              </a:rPr>
              <a:t>năm</a:t>
            </a:r>
            <a:r>
              <a:rPr lang="en-US" sz="5400" b="0" dirty="0" smtClean="0">
                <a:solidFill>
                  <a:srgbClr val="002060"/>
                </a:solidFill>
                <a:effectLst/>
              </a:rPr>
              <a:t> </a:t>
            </a:r>
            <a:r>
              <a:rPr lang="en-US" sz="5400" b="0" dirty="0" err="1" smtClean="0">
                <a:solidFill>
                  <a:srgbClr val="002060"/>
                </a:solidFill>
                <a:effectLst/>
              </a:rPr>
              <a:t>tay</a:t>
            </a:r>
            <a:r>
              <a:rPr lang="en-US" sz="5400" b="0" dirty="0" smtClean="0">
                <a:solidFill>
                  <a:srgbClr val="002060"/>
                </a:solidFill>
                <a:effectLst/>
              </a:rPr>
              <a:t> con </a:t>
            </a:r>
            <a:r>
              <a:rPr lang="en-US" sz="5400" b="0" dirty="0" err="1" smtClean="0">
                <a:solidFill>
                  <a:srgbClr val="002060"/>
                </a:solidFill>
                <a:effectLst/>
              </a:rPr>
              <a:t>nhỏ</a:t>
            </a:r>
            <a:r>
              <a:rPr lang="en-US" sz="5400" b="0" dirty="0" smtClean="0">
                <a:solidFill>
                  <a:srgbClr val="002060"/>
                </a:solidFill>
                <a:effectLst/>
              </a:rPr>
              <a:t> </a:t>
            </a:r>
            <a:r>
              <a:rPr lang="en-US" sz="5400" b="0" dirty="0" err="1" smtClean="0">
                <a:solidFill>
                  <a:srgbClr val="002060"/>
                </a:solidFill>
                <a:effectLst/>
              </a:rPr>
              <a:t>bé</a:t>
            </a:r>
            <a:r>
              <a:rPr lang="en-US" sz="5400" b="0" dirty="0" smtClean="0">
                <a:solidFill>
                  <a:srgbClr val="002060"/>
                </a:solidFill>
                <a:effectLst/>
              </a:rPr>
              <a:t> </a:t>
            </a:r>
            <a:r>
              <a:rPr lang="en-US" sz="5400" b="0" dirty="0" err="1" smtClean="0">
                <a:solidFill>
                  <a:srgbClr val="002060"/>
                </a:solidFill>
                <a:effectLst/>
              </a:rPr>
              <a:t>đón</a:t>
            </a:r>
            <a:r>
              <a:rPr lang="en-US" sz="5400" b="0" dirty="0" smtClean="0">
                <a:solidFill>
                  <a:srgbClr val="002060"/>
                </a:solidFill>
                <a:effectLst/>
              </a:rPr>
              <a:t> </a:t>
            </a:r>
            <a:r>
              <a:rPr lang="en-US" sz="5400" b="0" dirty="0" err="1" smtClean="0">
                <a:solidFill>
                  <a:srgbClr val="002060"/>
                </a:solidFill>
                <a:effectLst/>
              </a:rPr>
              <a:t>sao</a:t>
            </a:r>
            <a:r>
              <a:rPr lang="en-US" sz="5400" b="0" dirty="0" smtClean="0">
                <a:solidFill>
                  <a:srgbClr val="002060"/>
                </a:solidFill>
                <a:effectLst/>
              </a:rPr>
              <a:t> </a:t>
            </a:r>
            <a:r>
              <a:rPr lang="en-US" sz="5400" b="0" dirty="0" err="1" smtClean="0">
                <a:solidFill>
                  <a:srgbClr val="002060"/>
                </a:solidFill>
                <a:effectLst/>
              </a:rPr>
              <a:t>cho</a:t>
            </a:r>
            <a:r>
              <a:rPr lang="en-US" sz="5400" b="0" dirty="0" smtClean="0">
                <a:solidFill>
                  <a:srgbClr val="002060"/>
                </a:solidFill>
                <a:effectLst/>
              </a:rPr>
              <a:t> </a:t>
            </a:r>
            <a:r>
              <a:rPr lang="en-US" sz="5400" b="0" dirty="0" err="1" smtClean="0">
                <a:solidFill>
                  <a:srgbClr val="002060"/>
                </a:solidFill>
                <a:effectLst/>
              </a:rPr>
              <a:t>vừa</a:t>
            </a:r>
            <a:r>
              <a:rPr lang="en-US" sz="5400" b="0" dirty="0" smtClean="0">
                <a:solidFill>
                  <a:srgbClr val="002060"/>
                </a:solidFill>
                <a:effectLst/>
              </a:rPr>
              <a:t>. </a:t>
            </a:r>
            <a:r>
              <a:rPr lang="en-US" sz="5400" b="0" dirty="0" err="1" smtClean="0">
                <a:solidFill>
                  <a:srgbClr val="002060"/>
                </a:solidFill>
                <a:effectLst/>
              </a:rPr>
              <a:t>Hồng</a:t>
            </a:r>
            <a:r>
              <a:rPr lang="en-US" sz="5400" b="0" dirty="0" smtClean="0">
                <a:solidFill>
                  <a:srgbClr val="002060"/>
                </a:solidFill>
                <a:effectLst/>
              </a:rPr>
              <a:t> </a:t>
            </a:r>
            <a:r>
              <a:rPr lang="en-US" sz="5400" b="0" dirty="0" err="1" smtClean="0">
                <a:solidFill>
                  <a:srgbClr val="002060"/>
                </a:solidFill>
                <a:effectLst/>
              </a:rPr>
              <a:t>ân</a:t>
            </a:r>
            <a:r>
              <a:rPr lang="en-US" sz="5400" b="0" dirty="0" smtClean="0">
                <a:solidFill>
                  <a:srgbClr val="002060"/>
                </a:solidFill>
                <a:effectLst/>
              </a:rPr>
              <a:t> </a:t>
            </a:r>
            <a:r>
              <a:rPr lang="en-US" sz="5400" b="0" dirty="0" err="1" smtClean="0">
                <a:solidFill>
                  <a:srgbClr val="002060"/>
                </a:solidFill>
                <a:effectLst/>
              </a:rPr>
              <a:t>Chúa</a:t>
            </a:r>
            <a:r>
              <a:rPr lang="en-US" sz="5400" b="0" dirty="0" smtClean="0">
                <a:solidFill>
                  <a:srgbClr val="002060"/>
                </a:solidFill>
                <a:effectLst/>
              </a:rPr>
              <a:t> </a:t>
            </a:r>
            <a:r>
              <a:rPr lang="en-US" sz="5400" b="0" dirty="0" err="1" smtClean="0">
                <a:solidFill>
                  <a:srgbClr val="002060"/>
                </a:solidFill>
                <a:effectLst/>
              </a:rPr>
              <a:t>vô</a:t>
            </a:r>
            <a:r>
              <a:rPr lang="en-US" sz="5400" b="0" dirty="0" smtClean="0">
                <a:solidFill>
                  <a:srgbClr val="002060"/>
                </a:solidFill>
                <a:effectLst/>
              </a:rPr>
              <a:t> </a:t>
            </a:r>
            <a:r>
              <a:rPr lang="en-US" sz="5400" b="0" dirty="0" err="1" smtClean="0">
                <a:solidFill>
                  <a:srgbClr val="002060"/>
                </a:solidFill>
                <a:effectLst/>
              </a:rPr>
              <a:t>biên</a:t>
            </a:r>
            <a:r>
              <a:rPr lang="en-US" sz="5400" b="0" dirty="0" smtClean="0">
                <a:solidFill>
                  <a:srgbClr val="002060"/>
                </a:solidFill>
                <a:effectLst/>
              </a:rPr>
              <a:t> </a:t>
            </a:r>
            <a:r>
              <a:rPr lang="en-US" sz="5400" b="0" dirty="0" err="1" smtClean="0">
                <a:solidFill>
                  <a:srgbClr val="002060"/>
                </a:solidFill>
                <a:effectLst/>
              </a:rPr>
              <a:t>vô</a:t>
            </a:r>
            <a:r>
              <a:rPr lang="en-US" sz="5400" b="0" dirty="0" smtClean="0">
                <a:solidFill>
                  <a:srgbClr val="002060"/>
                </a:solidFill>
                <a:effectLst/>
              </a:rPr>
              <a:t> </a:t>
            </a:r>
            <a:r>
              <a:rPr lang="en-US" sz="5400" b="0" dirty="0" err="1" smtClean="0">
                <a:solidFill>
                  <a:srgbClr val="002060"/>
                </a:solidFill>
                <a:effectLst/>
              </a:rPr>
              <a:t>tận</a:t>
            </a:r>
            <a:r>
              <a:rPr lang="en-US" sz="5400" b="0" dirty="0" smtClean="0">
                <a:solidFill>
                  <a:srgbClr val="002060"/>
                </a:solidFill>
                <a:effectLst/>
              </a:rPr>
              <a:t>, </a:t>
            </a:r>
            <a:r>
              <a:rPr lang="en-US" sz="5400" b="0" dirty="0" err="1" smtClean="0">
                <a:solidFill>
                  <a:srgbClr val="002060"/>
                </a:solidFill>
                <a:effectLst/>
              </a:rPr>
              <a:t>tim</a:t>
            </a:r>
            <a:r>
              <a:rPr lang="en-US" sz="5400" b="0" dirty="0" smtClean="0">
                <a:solidFill>
                  <a:srgbClr val="002060"/>
                </a:solidFill>
                <a:effectLst/>
              </a:rPr>
              <a:t> con </a:t>
            </a:r>
            <a:r>
              <a:rPr lang="en-US" sz="5400" b="0" dirty="0" err="1" smtClean="0">
                <a:solidFill>
                  <a:srgbClr val="002060"/>
                </a:solidFill>
                <a:effectLst/>
              </a:rPr>
              <a:t>nhỏ</a:t>
            </a:r>
            <a:r>
              <a:rPr lang="en-US" sz="5400" b="0" dirty="0" smtClean="0">
                <a:solidFill>
                  <a:srgbClr val="002060"/>
                </a:solidFill>
                <a:effectLst/>
              </a:rPr>
              <a:t> </a:t>
            </a:r>
            <a:r>
              <a:rPr lang="en-US" sz="5400" b="0" dirty="0" err="1" smtClean="0">
                <a:solidFill>
                  <a:srgbClr val="002060"/>
                </a:solidFill>
                <a:effectLst/>
              </a:rPr>
              <a:t>bé</a:t>
            </a:r>
            <a:r>
              <a:rPr lang="en-US" sz="5400" b="0" dirty="0" smtClean="0">
                <a:solidFill>
                  <a:srgbClr val="002060"/>
                </a:solidFill>
                <a:effectLst/>
              </a:rPr>
              <a:t> </a:t>
            </a:r>
            <a:r>
              <a:rPr lang="en-US" sz="5400" b="0" dirty="0" err="1" smtClean="0">
                <a:solidFill>
                  <a:srgbClr val="002060"/>
                </a:solidFill>
                <a:effectLst/>
              </a:rPr>
              <a:t>nhưng</a:t>
            </a:r>
            <a:r>
              <a:rPr lang="en-US" sz="5400" b="0" dirty="0" smtClean="0">
                <a:solidFill>
                  <a:srgbClr val="002060"/>
                </a:solidFill>
                <a:effectLst/>
              </a:rPr>
              <a:t> </a:t>
            </a:r>
            <a:r>
              <a:rPr lang="en-US" sz="5400" b="0" dirty="0" err="1" smtClean="0">
                <a:solidFill>
                  <a:srgbClr val="002060"/>
                </a:solidFill>
                <a:effectLst/>
              </a:rPr>
              <a:t>hãy</a:t>
            </a:r>
            <a:r>
              <a:rPr lang="en-US" sz="5400" b="0" dirty="0" smtClean="0">
                <a:solidFill>
                  <a:srgbClr val="002060"/>
                </a:solidFill>
                <a:effectLst/>
              </a:rPr>
              <a:t> </a:t>
            </a:r>
            <a:r>
              <a:rPr lang="en-US" sz="5400" b="0" dirty="0" err="1" smtClean="0">
                <a:solidFill>
                  <a:srgbClr val="002060"/>
                </a:solidFill>
                <a:effectLst/>
              </a:rPr>
              <a:t>còn</a:t>
            </a:r>
            <a:r>
              <a:rPr lang="en-US" sz="5400" b="0" dirty="0" smtClean="0">
                <a:solidFill>
                  <a:srgbClr val="002060"/>
                </a:solidFill>
                <a:effectLst/>
              </a:rPr>
              <a:t> </a:t>
            </a:r>
            <a:r>
              <a:rPr lang="en-US" sz="5400" b="0" dirty="0" err="1" smtClean="0">
                <a:solidFill>
                  <a:srgbClr val="002060"/>
                </a:solidFill>
                <a:effectLst/>
              </a:rPr>
              <a:t>vơi</a:t>
            </a:r>
            <a:r>
              <a:rPr lang="en-US" sz="5400" b="0" dirty="0" smtClean="0">
                <a:solidFill>
                  <a:srgbClr val="002060"/>
                </a:solidFill>
                <a:effectLst/>
              </a:rPr>
              <a:t>. </a:t>
            </a:r>
            <a:endParaRPr lang="en-US" sz="5400" b="0" dirty="0">
              <a:solidFill>
                <a:srgbClr val="002060"/>
              </a:solidFill>
              <a:effectLst/>
            </a:endParaRPr>
          </a:p>
        </p:txBody>
      </p:sp>
    </p:spTree>
    <p:extLst>
      <p:ext uri="{BB962C8B-B14F-4D97-AF65-F5344CB8AC3E}">
        <p14:creationId xmlns:p14="http://schemas.microsoft.com/office/powerpoint/2010/main" val="7887146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smtClean="0">
                <a:solidFill>
                  <a:srgbClr val="FF0000"/>
                </a:solidFill>
                <a:effectLst/>
              </a:rPr>
              <a:t>Tk3:</a:t>
            </a:r>
            <a:r>
              <a:rPr lang="en-US" sz="5400" b="0" dirty="0" smtClean="0">
                <a:solidFill>
                  <a:srgbClr val="002060"/>
                </a:solidFill>
                <a:effectLst/>
              </a:rPr>
              <a:t> </a:t>
            </a:r>
            <a:r>
              <a:rPr lang="en-US" sz="5400" b="0" dirty="0" err="1" smtClean="0">
                <a:solidFill>
                  <a:srgbClr val="002060"/>
                </a:solidFill>
                <a:effectLst/>
              </a:rPr>
              <a:t>Xin</a:t>
            </a:r>
            <a:r>
              <a:rPr lang="en-US" sz="5400" b="0" dirty="0" smtClean="0">
                <a:solidFill>
                  <a:srgbClr val="002060"/>
                </a:solidFill>
                <a:effectLst/>
              </a:rPr>
              <a:t> </a:t>
            </a:r>
            <a:r>
              <a:rPr lang="en-US" sz="5400" b="0" dirty="0" err="1" smtClean="0">
                <a:solidFill>
                  <a:srgbClr val="002060"/>
                </a:solidFill>
                <a:effectLst/>
              </a:rPr>
              <a:t>cho</a:t>
            </a:r>
            <a:r>
              <a:rPr lang="en-US" sz="5400" b="0" dirty="0" smtClean="0">
                <a:solidFill>
                  <a:srgbClr val="002060"/>
                </a:solidFill>
                <a:effectLst/>
              </a:rPr>
              <a:t> </a:t>
            </a:r>
            <a:r>
              <a:rPr lang="en-US" sz="5400" b="0" dirty="0" err="1" smtClean="0">
                <a:solidFill>
                  <a:srgbClr val="002060"/>
                </a:solidFill>
                <a:effectLst/>
              </a:rPr>
              <a:t>đời</a:t>
            </a:r>
            <a:r>
              <a:rPr lang="en-US" sz="5400" b="0" dirty="0" smtClean="0">
                <a:solidFill>
                  <a:srgbClr val="002060"/>
                </a:solidFill>
                <a:effectLst/>
              </a:rPr>
              <a:t> con </a:t>
            </a:r>
            <a:r>
              <a:rPr lang="en-US" sz="5400" b="0" dirty="0" err="1" smtClean="0">
                <a:solidFill>
                  <a:srgbClr val="002060"/>
                </a:solidFill>
                <a:effectLst/>
              </a:rPr>
              <a:t>như</a:t>
            </a:r>
            <a:r>
              <a:rPr lang="en-US" sz="5400" b="0" dirty="0" smtClean="0">
                <a:solidFill>
                  <a:srgbClr val="002060"/>
                </a:solidFill>
                <a:effectLst/>
              </a:rPr>
              <a:t> </a:t>
            </a:r>
            <a:r>
              <a:rPr lang="en-US" sz="5400" b="0" dirty="0" err="1" smtClean="0">
                <a:solidFill>
                  <a:srgbClr val="002060"/>
                </a:solidFill>
                <a:effectLst/>
              </a:rPr>
              <a:t>cây</a:t>
            </a:r>
            <a:r>
              <a:rPr lang="en-US" sz="5400" b="0" dirty="0" smtClean="0">
                <a:solidFill>
                  <a:srgbClr val="002060"/>
                </a:solidFill>
                <a:effectLst/>
              </a:rPr>
              <a:t> </a:t>
            </a:r>
            <a:r>
              <a:rPr lang="en-US" sz="5400" b="0" dirty="0" err="1" smtClean="0">
                <a:solidFill>
                  <a:srgbClr val="002060"/>
                </a:solidFill>
                <a:effectLst/>
              </a:rPr>
              <a:t>sáo</a:t>
            </a:r>
            <a:r>
              <a:rPr lang="en-US" sz="5400" b="0" dirty="0" smtClean="0">
                <a:solidFill>
                  <a:srgbClr val="002060"/>
                </a:solidFill>
                <a:effectLst/>
              </a:rPr>
              <a:t> </a:t>
            </a:r>
            <a:r>
              <a:rPr lang="en-US" sz="5400" b="0" dirty="0" err="1" smtClean="0">
                <a:solidFill>
                  <a:srgbClr val="002060"/>
                </a:solidFill>
                <a:effectLst/>
              </a:rPr>
              <a:t>của</a:t>
            </a:r>
            <a:r>
              <a:rPr lang="en-US" sz="5400" b="0" dirty="0" smtClean="0">
                <a:solidFill>
                  <a:srgbClr val="002060"/>
                </a:solidFill>
                <a:effectLst/>
              </a:rPr>
              <a:t> </a:t>
            </a:r>
            <a:r>
              <a:rPr lang="en-US" sz="5400" b="0" dirty="0" err="1" smtClean="0">
                <a:solidFill>
                  <a:srgbClr val="002060"/>
                </a:solidFill>
                <a:effectLst/>
              </a:rPr>
              <a:t>Ngài</a:t>
            </a:r>
            <a:r>
              <a:rPr lang="en-US" sz="5400" b="0" dirty="0" smtClean="0">
                <a:solidFill>
                  <a:srgbClr val="002060"/>
                </a:solidFill>
                <a:effectLst/>
              </a:rPr>
              <a:t>. </a:t>
            </a:r>
            <a:r>
              <a:rPr lang="en-US" sz="5400" b="0" dirty="0" err="1" smtClean="0">
                <a:solidFill>
                  <a:srgbClr val="002060"/>
                </a:solidFill>
                <a:effectLst/>
              </a:rPr>
              <a:t>Chúa</a:t>
            </a:r>
            <a:r>
              <a:rPr lang="en-US" sz="5400" b="0" dirty="0" smtClean="0">
                <a:solidFill>
                  <a:srgbClr val="002060"/>
                </a:solidFill>
                <a:effectLst/>
              </a:rPr>
              <a:t> </a:t>
            </a:r>
            <a:r>
              <a:rPr lang="en-US" sz="5400" b="0" dirty="0" err="1" smtClean="0">
                <a:solidFill>
                  <a:srgbClr val="002060"/>
                </a:solidFill>
                <a:effectLst/>
              </a:rPr>
              <a:t>gieo</a:t>
            </a:r>
            <a:r>
              <a:rPr lang="en-US" sz="5400" b="0" dirty="0" smtClean="0">
                <a:solidFill>
                  <a:srgbClr val="002060"/>
                </a:solidFill>
                <a:effectLst/>
              </a:rPr>
              <a:t> </a:t>
            </a:r>
            <a:r>
              <a:rPr lang="en-US" sz="5400" b="0" dirty="0" err="1" smtClean="0">
                <a:solidFill>
                  <a:srgbClr val="002060"/>
                </a:solidFill>
                <a:effectLst/>
              </a:rPr>
              <a:t>vào</a:t>
            </a:r>
            <a:r>
              <a:rPr lang="en-US" sz="5400" b="0" dirty="0" smtClean="0">
                <a:solidFill>
                  <a:srgbClr val="002060"/>
                </a:solidFill>
                <a:effectLst/>
              </a:rPr>
              <a:t> </a:t>
            </a:r>
            <a:r>
              <a:rPr lang="en-US" sz="5400" b="0" dirty="0" err="1" smtClean="0">
                <a:solidFill>
                  <a:srgbClr val="002060"/>
                </a:solidFill>
                <a:effectLst/>
              </a:rPr>
              <a:t>giai</a:t>
            </a:r>
            <a:r>
              <a:rPr lang="en-US" sz="5400" b="0" dirty="0" smtClean="0">
                <a:solidFill>
                  <a:srgbClr val="002060"/>
                </a:solidFill>
                <a:effectLst/>
              </a:rPr>
              <a:t> </a:t>
            </a:r>
            <a:r>
              <a:rPr lang="en-US" sz="5400" b="0" dirty="0" err="1" smtClean="0">
                <a:solidFill>
                  <a:srgbClr val="002060"/>
                </a:solidFill>
                <a:effectLst/>
              </a:rPr>
              <a:t>khúc</a:t>
            </a:r>
            <a:r>
              <a:rPr lang="en-US" sz="5400" b="0" dirty="0" smtClean="0">
                <a:solidFill>
                  <a:srgbClr val="002060"/>
                </a:solidFill>
                <a:effectLst/>
              </a:rPr>
              <a:t> </a:t>
            </a:r>
            <a:r>
              <a:rPr lang="en-US" sz="5400" b="0" dirty="0" err="1" smtClean="0">
                <a:solidFill>
                  <a:srgbClr val="002060"/>
                </a:solidFill>
                <a:effectLst/>
              </a:rPr>
              <a:t>thanh</a:t>
            </a:r>
            <a:r>
              <a:rPr lang="en-US" sz="5400" b="0" dirty="0" smtClean="0">
                <a:solidFill>
                  <a:srgbClr val="002060"/>
                </a:solidFill>
                <a:effectLst/>
              </a:rPr>
              <a:t> </a:t>
            </a:r>
            <a:r>
              <a:rPr lang="en-US" sz="5400" b="0" dirty="0" err="1" smtClean="0">
                <a:solidFill>
                  <a:srgbClr val="002060"/>
                </a:solidFill>
                <a:effectLst/>
              </a:rPr>
              <a:t>khiết</a:t>
            </a:r>
            <a:r>
              <a:rPr lang="en-US" sz="5400" b="0" dirty="0" smtClean="0">
                <a:solidFill>
                  <a:srgbClr val="002060"/>
                </a:solidFill>
                <a:effectLst/>
              </a:rPr>
              <a:t> </a:t>
            </a:r>
            <a:r>
              <a:rPr lang="en-US" sz="5400" b="0" dirty="0" err="1" smtClean="0">
                <a:solidFill>
                  <a:srgbClr val="002060"/>
                </a:solidFill>
                <a:effectLst/>
              </a:rPr>
              <a:t>muôn</a:t>
            </a:r>
            <a:r>
              <a:rPr lang="en-US" sz="5400" b="0" dirty="0" smtClean="0">
                <a:solidFill>
                  <a:srgbClr val="002060"/>
                </a:solidFill>
                <a:effectLst/>
              </a:rPr>
              <a:t>  </a:t>
            </a:r>
            <a:r>
              <a:rPr lang="en-US" sz="5400" b="0" dirty="0" err="1" smtClean="0">
                <a:solidFill>
                  <a:srgbClr val="002060"/>
                </a:solidFill>
                <a:effectLst/>
              </a:rPr>
              <a:t>đời</a:t>
            </a:r>
            <a:r>
              <a:rPr lang="en-US" sz="5400" b="0" dirty="0" smtClean="0">
                <a:solidFill>
                  <a:srgbClr val="002060"/>
                </a:solidFill>
                <a:effectLst/>
              </a:rPr>
              <a:t> </a:t>
            </a:r>
            <a:r>
              <a:rPr lang="en-US" sz="5400" b="0" dirty="0" err="1" smtClean="0">
                <a:solidFill>
                  <a:srgbClr val="002060"/>
                </a:solidFill>
                <a:effectLst/>
              </a:rPr>
              <a:t>Chúa</a:t>
            </a:r>
            <a:r>
              <a:rPr lang="en-US" sz="5400" b="0" dirty="0" smtClean="0">
                <a:solidFill>
                  <a:srgbClr val="002060"/>
                </a:solidFill>
                <a:effectLst/>
              </a:rPr>
              <a:t> </a:t>
            </a:r>
            <a:r>
              <a:rPr lang="en-US" sz="5400" b="0" dirty="0" err="1" smtClean="0">
                <a:solidFill>
                  <a:srgbClr val="002060"/>
                </a:solidFill>
                <a:effectLst/>
              </a:rPr>
              <a:t>cho</a:t>
            </a:r>
            <a:r>
              <a:rPr lang="en-US" sz="5400" b="0" dirty="0" smtClean="0">
                <a:solidFill>
                  <a:srgbClr val="002060"/>
                </a:solidFill>
                <a:effectLst/>
              </a:rPr>
              <a:t> </a:t>
            </a:r>
            <a:r>
              <a:rPr lang="en-US" sz="5400" b="0" dirty="0" err="1" smtClean="0">
                <a:solidFill>
                  <a:srgbClr val="002060"/>
                </a:solidFill>
                <a:effectLst/>
              </a:rPr>
              <a:t>đầy</a:t>
            </a:r>
            <a:r>
              <a:rPr lang="en-US" sz="5400" b="0" dirty="0" smtClean="0">
                <a:solidFill>
                  <a:srgbClr val="002060"/>
                </a:solidFill>
                <a:effectLst/>
              </a:rPr>
              <a:t> </a:t>
            </a:r>
            <a:r>
              <a:rPr lang="en-US" sz="5400" b="0" dirty="0" err="1" smtClean="0">
                <a:solidFill>
                  <a:srgbClr val="002060"/>
                </a:solidFill>
                <a:effectLst/>
              </a:rPr>
              <a:t>vơi</a:t>
            </a:r>
            <a:r>
              <a:rPr lang="en-US" sz="5400" b="0" dirty="0" smtClean="0">
                <a:solidFill>
                  <a:srgbClr val="002060"/>
                </a:solidFill>
                <a:effectLst/>
              </a:rPr>
              <a:t> </a:t>
            </a:r>
            <a:r>
              <a:rPr lang="en-US" sz="5400" b="0" dirty="0" err="1" smtClean="0">
                <a:solidFill>
                  <a:srgbClr val="002060"/>
                </a:solidFill>
                <a:effectLst/>
              </a:rPr>
              <a:t>mát</a:t>
            </a:r>
            <a:r>
              <a:rPr lang="en-US" sz="5400" b="0" dirty="0" smtClean="0">
                <a:solidFill>
                  <a:srgbClr val="002060"/>
                </a:solidFill>
                <a:effectLst/>
              </a:rPr>
              <a:t> </a:t>
            </a:r>
            <a:r>
              <a:rPr lang="en-US" sz="5400" b="0" dirty="0" err="1" smtClean="0">
                <a:solidFill>
                  <a:srgbClr val="002060"/>
                </a:solidFill>
                <a:effectLst/>
              </a:rPr>
              <a:t>tươi</a:t>
            </a:r>
            <a:r>
              <a:rPr lang="en-US" sz="5400" b="0" dirty="0" smtClean="0">
                <a:solidFill>
                  <a:srgbClr val="002060"/>
                </a:solidFill>
                <a:effectLst/>
              </a:rPr>
              <a:t> </a:t>
            </a:r>
            <a:r>
              <a:rPr lang="en-US" sz="5400" b="0" dirty="0" err="1" smtClean="0">
                <a:solidFill>
                  <a:srgbClr val="002060"/>
                </a:solidFill>
                <a:effectLst/>
              </a:rPr>
              <a:t>cuộc</a:t>
            </a:r>
            <a:r>
              <a:rPr lang="en-US" sz="5400" b="0" dirty="0" smtClean="0">
                <a:solidFill>
                  <a:srgbClr val="002060"/>
                </a:solidFill>
                <a:effectLst/>
              </a:rPr>
              <a:t> </a:t>
            </a:r>
            <a:r>
              <a:rPr lang="en-US" sz="5400" b="0" dirty="0" err="1" smtClean="0">
                <a:solidFill>
                  <a:srgbClr val="002060"/>
                </a:solidFill>
                <a:effectLst/>
              </a:rPr>
              <a:t>sống</a:t>
            </a:r>
            <a:r>
              <a:rPr lang="en-US" sz="5400" b="0" dirty="0" smtClean="0">
                <a:solidFill>
                  <a:srgbClr val="002060"/>
                </a:solidFill>
                <a:effectLst/>
              </a:rPr>
              <a:t> </a:t>
            </a:r>
            <a:r>
              <a:rPr lang="en-US" sz="5400" b="0" dirty="0" err="1" smtClean="0">
                <a:solidFill>
                  <a:srgbClr val="002060"/>
                </a:solidFill>
                <a:effectLst/>
              </a:rPr>
              <a:t>khi</a:t>
            </a:r>
            <a:r>
              <a:rPr lang="en-US" sz="5400" b="0" dirty="0" smtClean="0">
                <a:solidFill>
                  <a:srgbClr val="002060"/>
                </a:solidFill>
                <a:effectLst/>
              </a:rPr>
              <a:t> </a:t>
            </a:r>
            <a:r>
              <a:rPr lang="en-US" sz="5400" b="0" dirty="0" err="1" smtClean="0">
                <a:solidFill>
                  <a:srgbClr val="002060"/>
                </a:solidFill>
                <a:effectLst/>
              </a:rPr>
              <a:t>tay</a:t>
            </a:r>
            <a:r>
              <a:rPr lang="en-US" sz="5400" b="0" dirty="0" smtClean="0">
                <a:solidFill>
                  <a:srgbClr val="002060"/>
                </a:solidFill>
                <a:effectLst/>
              </a:rPr>
              <a:t> </a:t>
            </a:r>
            <a:r>
              <a:rPr lang="en-US" sz="5400" b="0" dirty="0" err="1" smtClean="0">
                <a:solidFill>
                  <a:srgbClr val="002060"/>
                </a:solidFill>
                <a:effectLst/>
              </a:rPr>
              <a:t>Ngài</a:t>
            </a:r>
            <a:r>
              <a:rPr lang="en-US" sz="5400" b="0" dirty="0" smtClean="0">
                <a:solidFill>
                  <a:srgbClr val="002060"/>
                </a:solidFill>
                <a:effectLst/>
              </a:rPr>
              <a:t> </a:t>
            </a:r>
            <a:r>
              <a:rPr lang="en-US" sz="5400" b="0" dirty="0" err="1" smtClean="0">
                <a:solidFill>
                  <a:srgbClr val="002060"/>
                </a:solidFill>
                <a:effectLst/>
              </a:rPr>
              <a:t>âu</a:t>
            </a:r>
            <a:r>
              <a:rPr lang="en-US" sz="5400" b="0" dirty="0" smtClean="0">
                <a:solidFill>
                  <a:srgbClr val="002060"/>
                </a:solidFill>
                <a:effectLst/>
              </a:rPr>
              <a:t> </a:t>
            </a:r>
            <a:r>
              <a:rPr lang="en-US" sz="5400" b="0" dirty="0" err="1" smtClean="0">
                <a:solidFill>
                  <a:srgbClr val="002060"/>
                </a:solidFill>
                <a:effectLst/>
              </a:rPr>
              <a:t>yếm</a:t>
            </a:r>
            <a:r>
              <a:rPr lang="en-US" sz="5400" b="0" dirty="0" smtClean="0">
                <a:solidFill>
                  <a:srgbClr val="002060"/>
                </a:solidFill>
                <a:effectLst/>
              </a:rPr>
              <a:t> </a:t>
            </a:r>
            <a:r>
              <a:rPr lang="en-US" sz="5400" b="0" dirty="0" err="1" smtClean="0">
                <a:solidFill>
                  <a:srgbClr val="002060"/>
                </a:solidFill>
                <a:effectLst/>
              </a:rPr>
              <a:t>ngay</a:t>
            </a:r>
            <a:r>
              <a:rPr lang="en-US" sz="5400" b="0" dirty="0" smtClean="0">
                <a:solidFill>
                  <a:srgbClr val="002060"/>
                </a:solidFill>
                <a:effectLst/>
              </a:rPr>
              <a:t> </a:t>
            </a:r>
            <a:r>
              <a:rPr lang="en-US" sz="5400" b="0" dirty="0" err="1" smtClean="0">
                <a:solidFill>
                  <a:srgbClr val="002060"/>
                </a:solidFill>
                <a:effectLst/>
              </a:rPr>
              <a:t>ngất</a:t>
            </a:r>
            <a:r>
              <a:rPr lang="en-US" sz="5400" b="0" dirty="0" smtClean="0">
                <a:solidFill>
                  <a:srgbClr val="002060"/>
                </a:solidFill>
                <a:effectLst/>
              </a:rPr>
              <a:t> </a:t>
            </a:r>
            <a:r>
              <a:rPr lang="en-US" sz="5400" b="0" dirty="0" err="1" smtClean="0">
                <a:solidFill>
                  <a:srgbClr val="002060"/>
                </a:solidFill>
                <a:effectLst/>
              </a:rPr>
              <a:t>tâm</a:t>
            </a:r>
            <a:r>
              <a:rPr lang="en-US" sz="5400" b="0" dirty="0" smtClean="0">
                <a:solidFill>
                  <a:srgbClr val="002060"/>
                </a:solidFill>
                <a:effectLst/>
              </a:rPr>
              <a:t> </a:t>
            </a:r>
            <a:r>
              <a:rPr lang="en-US" sz="5400" b="0" dirty="0" err="1" smtClean="0">
                <a:solidFill>
                  <a:srgbClr val="002060"/>
                </a:solidFill>
                <a:effectLst/>
              </a:rPr>
              <a:t>hồn</a:t>
            </a:r>
            <a:r>
              <a:rPr lang="en-US" sz="5400" b="0" dirty="0" smtClean="0">
                <a:solidFill>
                  <a:srgbClr val="002060"/>
                </a:solidFill>
                <a:effectLst/>
              </a:rPr>
              <a:t>. </a:t>
            </a:r>
            <a:endParaRPr lang="en-US" sz="5400" b="0" dirty="0">
              <a:solidFill>
                <a:srgbClr val="002060"/>
              </a:solidFill>
              <a:effectLst/>
            </a:endParaRPr>
          </a:p>
        </p:txBody>
      </p:sp>
    </p:spTree>
    <p:extLst>
      <p:ext uri="{BB962C8B-B14F-4D97-AF65-F5344CB8AC3E}">
        <p14:creationId xmlns:p14="http://schemas.microsoft.com/office/powerpoint/2010/main" val="11582428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000" b="0" u="sng" dirty="0" err="1" smtClean="0">
                <a:solidFill>
                  <a:srgbClr val="FF0000"/>
                </a:solidFill>
                <a:effectLst/>
              </a:rPr>
              <a:t>Đk</a:t>
            </a:r>
            <a:r>
              <a:rPr lang="en-US" sz="6000" b="0" u="sng" dirty="0" smtClean="0">
                <a:solidFill>
                  <a:srgbClr val="FF0000"/>
                </a:solidFill>
                <a:effectLst/>
              </a:rPr>
              <a:t>:</a:t>
            </a:r>
            <a:r>
              <a:rPr lang="en-US" sz="6000" b="0" dirty="0" smtClean="0">
                <a:solidFill>
                  <a:srgbClr val="002060"/>
                </a:solidFill>
                <a:effectLst/>
              </a:rPr>
              <a:t> </a:t>
            </a:r>
            <a:r>
              <a:rPr lang="en-US" sz="6000" b="0" dirty="0" err="1" smtClean="0">
                <a:solidFill>
                  <a:srgbClr val="002060"/>
                </a:solidFill>
                <a:effectLst/>
              </a:rPr>
              <a:t>Hồng</a:t>
            </a:r>
            <a:r>
              <a:rPr lang="en-US" sz="6000" b="0" dirty="0" smtClean="0">
                <a:solidFill>
                  <a:srgbClr val="002060"/>
                </a:solidFill>
                <a:effectLst/>
              </a:rPr>
              <a:t> </a:t>
            </a:r>
            <a:r>
              <a:rPr lang="en-US" sz="6000" b="0" dirty="0" err="1" smtClean="0">
                <a:solidFill>
                  <a:srgbClr val="002060"/>
                </a:solidFill>
                <a:effectLst/>
              </a:rPr>
              <a:t>ân</a:t>
            </a:r>
            <a:r>
              <a:rPr lang="en-US" sz="6000" b="0" dirty="0" smtClean="0">
                <a:solidFill>
                  <a:srgbClr val="002060"/>
                </a:solidFill>
                <a:effectLst/>
              </a:rPr>
              <a:t> </a:t>
            </a:r>
            <a:r>
              <a:rPr lang="en-US" sz="6000" b="0" dirty="0" err="1" smtClean="0">
                <a:solidFill>
                  <a:srgbClr val="002060"/>
                </a:solidFill>
                <a:effectLst/>
              </a:rPr>
              <a:t>Chúa</a:t>
            </a:r>
            <a:r>
              <a:rPr lang="en-US" sz="6000" b="0" dirty="0" smtClean="0">
                <a:solidFill>
                  <a:srgbClr val="002060"/>
                </a:solidFill>
                <a:effectLst/>
              </a:rPr>
              <a:t> </a:t>
            </a:r>
            <a:r>
              <a:rPr lang="en-US" sz="6000" b="0" dirty="0" err="1" smtClean="0">
                <a:solidFill>
                  <a:srgbClr val="002060"/>
                </a:solidFill>
                <a:effectLst/>
              </a:rPr>
              <a:t>tràn</a:t>
            </a:r>
            <a:r>
              <a:rPr lang="en-US" sz="6000" b="0" dirty="0" smtClean="0">
                <a:solidFill>
                  <a:srgbClr val="002060"/>
                </a:solidFill>
                <a:effectLst/>
              </a:rPr>
              <a:t> </a:t>
            </a:r>
            <a:r>
              <a:rPr lang="en-US" sz="6000" b="0" dirty="0" err="1" smtClean="0">
                <a:solidFill>
                  <a:srgbClr val="002060"/>
                </a:solidFill>
                <a:effectLst/>
              </a:rPr>
              <a:t>trề</a:t>
            </a:r>
            <a:r>
              <a:rPr lang="en-US" sz="6000" b="0" dirty="0" smtClean="0">
                <a:solidFill>
                  <a:srgbClr val="002060"/>
                </a:solidFill>
                <a:effectLst/>
              </a:rPr>
              <a:t> </a:t>
            </a:r>
            <a:r>
              <a:rPr lang="en-US" sz="6000" b="0" dirty="0" err="1" smtClean="0">
                <a:solidFill>
                  <a:srgbClr val="002060"/>
                </a:solidFill>
                <a:effectLst/>
              </a:rPr>
              <a:t>tháng</a:t>
            </a:r>
            <a:r>
              <a:rPr lang="en-US" sz="6000" b="0" dirty="0" smtClean="0">
                <a:solidFill>
                  <a:srgbClr val="002060"/>
                </a:solidFill>
                <a:effectLst/>
              </a:rPr>
              <a:t> </a:t>
            </a:r>
            <a:r>
              <a:rPr lang="en-US" sz="6000" b="0" dirty="0" err="1" smtClean="0">
                <a:solidFill>
                  <a:srgbClr val="002060"/>
                </a:solidFill>
                <a:effectLst/>
              </a:rPr>
              <a:t>năm</a:t>
            </a:r>
            <a:r>
              <a:rPr lang="en-US" sz="6000" b="0" dirty="0" smtClean="0">
                <a:solidFill>
                  <a:srgbClr val="002060"/>
                </a:solidFill>
                <a:effectLst/>
              </a:rPr>
              <a:t> </a:t>
            </a:r>
            <a:r>
              <a:rPr lang="en-US" sz="6000" b="0" dirty="0" err="1" smtClean="0">
                <a:solidFill>
                  <a:srgbClr val="002060"/>
                </a:solidFill>
                <a:effectLst/>
              </a:rPr>
              <a:t>tay</a:t>
            </a:r>
            <a:r>
              <a:rPr lang="en-US" sz="6000" b="0" dirty="0" smtClean="0">
                <a:solidFill>
                  <a:srgbClr val="002060"/>
                </a:solidFill>
                <a:effectLst/>
              </a:rPr>
              <a:t> con </a:t>
            </a:r>
            <a:r>
              <a:rPr lang="en-US" sz="6000" b="0" dirty="0" err="1" smtClean="0">
                <a:solidFill>
                  <a:srgbClr val="002060"/>
                </a:solidFill>
                <a:effectLst/>
              </a:rPr>
              <a:t>nhỏ</a:t>
            </a:r>
            <a:r>
              <a:rPr lang="en-US" sz="6000" b="0" dirty="0" smtClean="0">
                <a:solidFill>
                  <a:srgbClr val="002060"/>
                </a:solidFill>
                <a:effectLst/>
              </a:rPr>
              <a:t> </a:t>
            </a:r>
            <a:r>
              <a:rPr lang="en-US" sz="6000" b="0" dirty="0" err="1" smtClean="0">
                <a:solidFill>
                  <a:srgbClr val="002060"/>
                </a:solidFill>
                <a:effectLst/>
              </a:rPr>
              <a:t>bé</a:t>
            </a:r>
            <a:r>
              <a:rPr lang="en-US" sz="6000" b="0" dirty="0" smtClean="0">
                <a:solidFill>
                  <a:srgbClr val="002060"/>
                </a:solidFill>
                <a:effectLst/>
              </a:rPr>
              <a:t> </a:t>
            </a:r>
            <a:r>
              <a:rPr lang="en-US" sz="6000" b="0" dirty="0" err="1" smtClean="0">
                <a:solidFill>
                  <a:srgbClr val="002060"/>
                </a:solidFill>
                <a:effectLst/>
              </a:rPr>
              <a:t>đón</a:t>
            </a:r>
            <a:r>
              <a:rPr lang="en-US" sz="6000" b="0" dirty="0" smtClean="0">
                <a:solidFill>
                  <a:srgbClr val="002060"/>
                </a:solidFill>
                <a:effectLst/>
              </a:rPr>
              <a:t> </a:t>
            </a:r>
            <a:r>
              <a:rPr lang="en-US" sz="6000" b="0" dirty="0" err="1" smtClean="0">
                <a:solidFill>
                  <a:srgbClr val="002060"/>
                </a:solidFill>
                <a:effectLst/>
              </a:rPr>
              <a:t>sao</a:t>
            </a:r>
            <a:r>
              <a:rPr lang="en-US" sz="6000" b="0" dirty="0" smtClean="0">
                <a:solidFill>
                  <a:srgbClr val="002060"/>
                </a:solidFill>
                <a:effectLst/>
              </a:rPr>
              <a:t> </a:t>
            </a:r>
            <a:r>
              <a:rPr lang="en-US" sz="6000" b="0" dirty="0" err="1" smtClean="0">
                <a:solidFill>
                  <a:srgbClr val="002060"/>
                </a:solidFill>
                <a:effectLst/>
              </a:rPr>
              <a:t>cho</a:t>
            </a:r>
            <a:r>
              <a:rPr lang="en-US" sz="6000" b="0" dirty="0" smtClean="0">
                <a:solidFill>
                  <a:srgbClr val="002060"/>
                </a:solidFill>
                <a:effectLst/>
              </a:rPr>
              <a:t> </a:t>
            </a:r>
            <a:r>
              <a:rPr lang="en-US" sz="6000" b="0" dirty="0" err="1" smtClean="0">
                <a:solidFill>
                  <a:srgbClr val="002060"/>
                </a:solidFill>
                <a:effectLst/>
              </a:rPr>
              <a:t>vừa</a:t>
            </a:r>
            <a:r>
              <a:rPr lang="en-US" sz="6000" b="0" dirty="0" smtClean="0">
                <a:solidFill>
                  <a:srgbClr val="002060"/>
                </a:solidFill>
                <a:effectLst/>
              </a:rPr>
              <a:t>. </a:t>
            </a:r>
            <a:r>
              <a:rPr lang="en-US" sz="6000" b="0" dirty="0" err="1" smtClean="0">
                <a:solidFill>
                  <a:srgbClr val="002060"/>
                </a:solidFill>
                <a:effectLst/>
              </a:rPr>
              <a:t>Hồng</a:t>
            </a:r>
            <a:r>
              <a:rPr lang="en-US" sz="6000" b="0" dirty="0" smtClean="0">
                <a:solidFill>
                  <a:srgbClr val="002060"/>
                </a:solidFill>
                <a:effectLst/>
              </a:rPr>
              <a:t> </a:t>
            </a:r>
            <a:r>
              <a:rPr lang="en-US" sz="6000" b="0" dirty="0" err="1" smtClean="0">
                <a:solidFill>
                  <a:srgbClr val="002060"/>
                </a:solidFill>
                <a:effectLst/>
              </a:rPr>
              <a:t>ân</a:t>
            </a:r>
            <a:r>
              <a:rPr lang="en-US" sz="6000" b="0" dirty="0" smtClean="0">
                <a:solidFill>
                  <a:srgbClr val="002060"/>
                </a:solidFill>
                <a:effectLst/>
              </a:rPr>
              <a:t> </a:t>
            </a:r>
            <a:r>
              <a:rPr lang="en-US" sz="6000" b="0" dirty="0" err="1" smtClean="0">
                <a:solidFill>
                  <a:srgbClr val="002060"/>
                </a:solidFill>
                <a:effectLst/>
              </a:rPr>
              <a:t>Chúa</a:t>
            </a:r>
            <a:r>
              <a:rPr lang="en-US" sz="6000" b="0" dirty="0" smtClean="0">
                <a:solidFill>
                  <a:srgbClr val="002060"/>
                </a:solidFill>
                <a:effectLst/>
              </a:rPr>
              <a:t> </a:t>
            </a:r>
            <a:r>
              <a:rPr lang="en-US" sz="6000" b="0" dirty="0" err="1" smtClean="0">
                <a:solidFill>
                  <a:srgbClr val="002060"/>
                </a:solidFill>
                <a:effectLst/>
              </a:rPr>
              <a:t>vô</a:t>
            </a:r>
            <a:r>
              <a:rPr lang="en-US" sz="6000" b="0" dirty="0" smtClean="0">
                <a:solidFill>
                  <a:srgbClr val="002060"/>
                </a:solidFill>
                <a:effectLst/>
              </a:rPr>
              <a:t> </a:t>
            </a:r>
            <a:r>
              <a:rPr lang="en-US" sz="6000" b="0" dirty="0" err="1" smtClean="0">
                <a:solidFill>
                  <a:srgbClr val="002060"/>
                </a:solidFill>
                <a:effectLst/>
              </a:rPr>
              <a:t>biên</a:t>
            </a:r>
            <a:r>
              <a:rPr lang="en-US" sz="6000" b="0" dirty="0" smtClean="0">
                <a:solidFill>
                  <a:srgbClr val="002060"/>
                </a:solidFill>
                <a:effectLst/>
              </a:rPr>
              <a:t> </a:t>
            </a:r>
            <a:r>
              <a:rPr lang="en-US" sz="6000" b="0" dirty="0" err="1" smtClean="0">
                <a:solidFill>
                  <a:srgbClr val="002060"/>
                </a:solidFill>
                <a:effectLst/>
              </a:rPr>
              <a:t>vô</a:t>
            </a:r>
            <a:r>
              <a:rPr lang="en-US" sz="6000" b="0" dirty="0" smtClean="0">
                <a:solidFill>
                  <a:srgbClr val="002060"/>
                </a:solidFill>
                <a:effectLst/>
              </a:rPr>
              <a:t> </a:t>
            </a:r>
            <a:r>
              <a:rPr lang="en-US" sz="6000" b="0" dirty="0" err="1" smtClean="0">
                <a:solidFill>
                  <a:srgbClr val="002060"/>
                </a:solidFill>
                <a:effectLst/>
              </a:rPr>
              <a:t>tận</a:t>
            </a:r>
            <a:r>
              <a:rPr lang="en-US" sz="6000" b="0" dirty="0" smtClean="0">
                <a:solidFill>
                  <a:srgbClr val="002060"/>
                </a:solidFill>
                <a:effectLst/>
              </a:rPr>
              <a:t>, </a:t>
            </a:r>
            <a:r>
              <a:rPr lang="en-US" sz="6000" b="0" dirty="0" err="1" smtClean="0">
                <a:solidFill>
                  <a:srgbClr val="002060"/>
                </a:solidFill>
                <a:effectLst/>
              </a:rPr>
              <a:t>tim</a:t>
            </a:r>
            <a:r>
              <a:rPr lang="en-US" sz="6000" b="0" dirty="0" smtClean="0">
                <a:solidFill>
                  <a:srgbClr val="002060"/>
                </a:solidFill>
                <a:effectLst/>
              </a:rPr>
              <a:t> con </a:t>
            </a:r>
            <a:r>
              <a:rPr lang="en-US" sz="6000" b="0" dirty="0" err="1" smtClean="0">
                <a:solidFill>
                  <a:srgbClr val="002060"/>
                </a:solidFill>
                <a:effectLst/>
              </a:rPr>
              <a:t>nhỏ</a:t>
            </a:r>
            <a:r>
              <a:rPr lang="en-US" sz="6000" b="0" dirty="0" smtClean="0">
                <a:solidFill>
                  <a:srgbClr val="002060"/>
                </a:solidFill>
                <a:effectLst/>
              </a:rPr>
              <a:t> </a:t>
            </a:r>
            <a:r>
              <a:rPr lang="en-US" sz="6000" b="0" dirty="0" err="1" smtClean="0">
                <a:solidFill>
                  <a:srgbClr val="002060"/>
                </a:solidFill>
                <a:effectLst/>
              </a:rPr>
              <a:t>bé</a:t>
            </a:r>
            <a:r>
              <a:rPr lang="en-US" sz="6000" b="0" dirty="0" smtClean="0">
                <a:solidFill>
                  <a:srgbClr val="002060"/>
                </a:solidFill>
                <a:effectLst/>
              </a:rPr>
              <a:t> </a:t>
            </a:r>
            <a:r>
              <a:rPr lang="en-US" sz="6000" b="0" dirty="0" err="1" smtClean="0">
                <a:solidFill>
                  <a:srgbClr val="002060"/>
                </a:solidFill>
                <a:effectLst/>
              </a:rPr>
              <a:t>nhưng</a:t>
            </a:r>
            <a:r>
              <a:rPr lang="en-US" sz="6000" b="0" dirty="0" smtClean="0">
                <a:solidFill>
                  <a:srgbClr val="002060"/>
                </a:solidFill>
                <a:effectLst/>
              </a:rPr>
              <a:t> </a:t>
            </a:r>
            <a:r>
              <a:rPr lang="en-US" sz="6000" b="0" dirty="0" err="1" smtClean="0">
                <a:solidFill>
                  <a:srgbClr val="002060"/>
                </a:solidFill>
                <a:effectLst/>
              </a:rPr>
              <a:t>hãy</a:t>
            </a:r>
            <a:r>
              <a:rPr lang="en-US" sz="6000" b="0" dirty="0" smtClean="0">
                <a:solidFill>
                  <a:srgbClr val="002060"/>
                </a:solidFill>
                <a:effectLst/>
              </a:rPr>
              <a:t> </a:t>
            </a:r>
            <a:r>
              <a:rPr lang="en-US" sz="6000" b="0" dirty="0" err="1" smtClean="0">
                <a:solidFill>
                  <a:srgbClr val="002060"/>
                </a:solidFill>
                <a:effectLst/>
              </a:rPr>
              <a:t>còn</a:t>
            </a:r>
            <a:r>
              <a:rPr lang="en-US" sz="6000" b="0" dirty="0" smtClean="0">
                <a:solidFill>
                  <a:srgbClr val="002060"/>
                </a:solidFill>
                <a:effectLst/>
              </a:rPr>
              <a:t> </a:t>
            </a:r>
            <a:r>
              <a:rPr lang="en-US" sz="6000" b="0" dirty="0" err="1" smtClean="0">
                <a:solidFill>
                  <a:srgbClr val="002060"/>
                </a:solidFill>
                <a:effectLst/>
              </a:rPr>
              <a:t>vơi</a:t>
            </a:r>
            <a:r>
              <a:rPr lang="en-US" sz="6000" b="0" dirty="0" smtClean="0">
                <a:solidFill>
                  <a:srgbClr val="002060"/>
                </a:solidFill>
                <a:effectLst/>
              </a:rPr>
              <a:t>. </a:t>
            </a:r>
            <a:endParaRPr lang="en-US" sz="6000" b="0" dirty="0">
              <a:solidFill>
                <a:srgbClr val="002060"/>
              </a:solidFill>
              <a:effectLst/>
            </a:endParaRPr>
          </a:p>
        </p:txBody>
      </p:sp>
    </p:spTree>
    <p:extLst>
      <p:ext uri="{BB962C8B-B14F-4D97-AF65-F5344CB8AC3E}">
        <p14:creationId xmlns:p14="http://schemas.microsoft.com/office/powerpoint/2010/main" val="7887146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rgbClr val="002060"/>
              </a:solidFill>
              <a:effectLs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900" b="0">
                <a:solidFill>
                  <a:srgbClr val="002060"/>
                </a:solidFill>
                <a:effectLst/>
                <a:latin typeface="+mj-lt"/>
              </a:rPr>
              <a:t>này chúng con đang chung lời cầu nguyện cho các</a:t>
            </a:r>
            <a:br>
              <a:rPr lang="vi-VN" sz="5900" b="0">
                <a:solidFill>
                  <a:srgbClr val="002060"/>
                </a:solidFill>
                <a:effectLst/>
                <a:latin typeface="+mj-lt"/>
              </a:rPr>
            </a:br>
            <a:r>
              <a:rPr lang="vi-VN" sz="5900" b="0">
                <a:solidFill>
                  <a:srgbClr val="002060"/>
                </a:solidFill>
                <a:effectLst/>
                <a:latin typeface="+mj-lt"/>
              </a:rPr>
              <a:t>Giám mục, và những người tham dự Thượng Hội đồng Giám mục thế giới.</a:t>
            </a:r>
            <a:endParaRPr lang="en-US" sz="5900" b="0" dirty="0">
              <a:solidFill>
                <a:srgbClr val="002060"/>
              </a:solidFill>
              <a:effectLst/>
              <a:latin typeface="+mj-lt"/>
            </a:endParaRPr>
          </a:p>
        </p:txBody>
      </p:sp>
    </p:spTree>
    <p:extLst>
      <p:ext uri="{BB962C8B-B14F-4D97-AF65-F5344CB8AC3E}">
        <p14:creationId xmlns:p14="http://schemas.microsoft.com/office/powerpoint/2010/main" val="1079944784"/>
      </p:ext>
    </p:extLst>
  </p:cSld>
  <p:clrMapOvr>
    <a:masterClrMapping/>
  </p:clrMapOvr>
  <p:transition spd="slow"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9363788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dirty="0" err="1" smtClean="0">
                <a:solidFill>
                  <a:srgbClr val="FF0000"/>
                </a:solidFill>
                <a:effectLst/>
              </a:rPr>
              <a:t>Ca</a:t>
            </a:r>
            <a:r>
              <a:rPr lang="en-US" sz="8000" b="0" dirty="0" smtClean="0">
                <a:solidFill>
                  <a:srgbClr val="FF0000"/>
                </a:solidFill>
                <a:effectLst/>
              </a:rPr>
              <a:t> </a:t>
            </a:r>
            <a:r>
              <a:rPr lang="en-US" sz="8000" b="0" dirty="0" err="1" smtClean="0">
                <a:solidFill>
                  <a:srgbClr val="FF0000"/>
                </a:solidFill>
                <a:effectLst/>
              </a:rPr>
              <a:t>Kết</a:t>
            </a:r>
            <a:r>
              <a:rPr lang="en-US" sz="8000" b="0" dirty="0" smtClean="0">
                <a:solidFill>
                  <a:srgbClr val="FF0000"/>
                </a:solidFill>
                <a:effectLst/>
              </a:rPr>
              <a:t> </a:t>
            </a:r>
            <a:r>
              <a:rPr lang="en-US" sz="8000" b="0" dirty="0" err="1" smtClean="0">
                <a:solidFill>
                  <a:srgbClr val="FF0000"/>
                </a:solidFill>
                <a:effectLst/>
              </a:rPr>
              <a:t>Lễ</a:t>
            </a:r>
            <a:r>
              <a:rPr lang="en-US" sz="8000" b="0" dirty="0" smtClean="0">
                <a:solidFill>
                  <a:srgbClr val="FF0000"/>
                </a:solidFill>
                <a:effectLst/>
              </a:rPr>
              <a:t/>
            </a:r>
            <a:br>
              <a:rPr lang="en-US" sz="8000" b="0" dirty="0" smtClean="0">
                <a:solidFill>
                  <a:srgbClr val="FF0000"/>
                </a:solidFill>
                <a:effectLst/>
              </a:rPr>
            </a:br>
            <a:r>
              <a:rPr lang="en-US" sz="7200" b="0" dirty="0" err="1" smtClean="0">
                <a:solidFill>
                  <a:srgbClr val="FF0000"/>
                </a:solidFill>
                <a:effectLst/>
              </a:rPr>
              <a:t>Về</a:t>
            </a:r>
            <a:r>
              <a:rPr lang="en-US" sz="7200" b="0" dirty="0" smtClean="0">
                <a:solidFill>
                  <a:srgbClr val="FF0000"/>
                </a:solidFill>
                <a:effectLst/>
              </a:rPr>
              <a:t> </a:t>
            </a:r>
            <a:r>
              <a:rPr lang="en-US" sz="7200" b="0" dirty="0" err="1" smtClean="0">
                <a:solidFill>
                  <a:srgbClr val="FF0000"/>
                </a:solidFill>
                <a:effectLst/>
              </a:rPr>
              <a:t>Bến</a:t>
            </a:r>
            <a:r>
              <a:rPr lang="en-US" sz="7200" b="0" dirty="0" smtClean="0">
                <a:solidFill>
                  <a:srgbClr val="FF0000"/>
                </a:solidFill>
                <a:effectLst/>
              </a:rPr>
              <a:t> </a:t>
            </a:r>
            <a:r>
              <a:rPr lang="en-US" sz="7200" b="0" dirty="0" err="1" smtClean="0">
                <a:solidFill>
                  <a:srgbClr val="FF0000"/>
                </a:solidFill>
                <a:effectLst/>
              </a:rPr>
              <a:t>Thiên</a:t>
            </a:r>
            <a:r>
              <a:rPr lang="en-US" sz="7200" b="0" dirty="0" smtClean="0">
                <a:solidFill>
                  <a:srgbClr val="FF0000"/>
                </a:solidFill>
                <a:effectLst/>
              </a:rPr>
              <a:t> </a:t>
            </a:r>
            <a:r>
              <a:rPr lang="en-US" sz="7200" b="0" dirty="0" err="1" smtClean="0">
                <a:solidFill>
                  <a:srgbClr val="FF0000"/>
                </a:solidFill>
                <a:effectLst/>
              </a:rPr>
              <a:t>Đàng</a:t>
            </a:r>
            <a:r>
              <a:rPr lang="en-US" sz="7200" b="0" dirty="0" smtClean="0">
                <a:solidFill>
                  <a:srgbClr val="FF0000"/>
                </a:solidFill>
                <a:effectLst/>
              </a:rPr>
              <a:t/>
            </a:r>
            <a:br>
              <a:rPr lang="en-US" sz="7200" b="0" dirty="0" smtClean="0">
                <a:solidFill>
                  <a:srgbClr val="FF0000"/>
                </a:solidFill>
                <a:effectLst/>
              </a:rPr>
            </a:br>
            <a:r>
              <a:rPr lang="en-US" sz="4000" b="0" i="1" dirty="0" err="1" smtClean="0">
                <a:solidFill>
                  <a:srgbClr val="FF0000"/>
                </a:solidFill>
                <a:effectLst/>
              </a:rPr>
              <a:t>Phạm</a:t>
            </a:r>
            <a:r>
              <a:rPr lang="en-US" sz="4000" b="0" i="1" dirty="0" smtClean="0">
                <a:solidFill>
                  <a:srgbClr val="FF0000"/>
                </a:solidFill>
                <a:effectLst/>
              </a:rPr>
              <a:t> </a:t>
            </a:r>
            <a:r>
              <a:rPr lang="en-US" sz="4000" b="0" i="1" dirty="0" err="1" smtClean="0">
                <a:solidFill>
                  <a:srgbClr val="FF0000"/>
                </a:solidFill>
                <a:effectLst/>
              </a:rPr>
              <a:t>Đình</a:t>
            </a:r>
            <a:r>
              <a:rPr lang="en-US" sz="4000" b="0" i="1" dirty="0" smtClean="0">
                <a:solidFill>
                  <a:srgbClr val="FF0000"/>
                </a:solidFill>
                <a:effectLst/>
              </a:rPr>
              <a:t> </a:t>
            </a:r>
            <a:r>
              <a:rPr lang="en-US" sz="4000" b="0" i="1" dirty="0" err="1" smtClean="0">
                <a:solidFill>
                  <a:srgbClr val="FF0000"/>
                </a:solidFill>
                <a:effectLst/>
              </a:rPr>
              <a:t>Nhu</a:t>
            </a:r>
            <a:r>
              <a:rPr lang="en-US" sz="4000" b="0" i="1" dirty="0" smtClean="0">
                <a:solidFill>
                  <a:srgbClr val="FF0000"/>
                </a:solidFill>
                <a:effectLst/>
              </a:rPr>
              <a:t>- </a:t>
            </a:r>
            <a:r>
              <a:rPr lang="en-US" sz="4000" b="0" i="1" dirty="0" err="1" smtClean="0">
                <a:solidFill>
                  <a:srgbClr val="FF0000"/>
                </a:solidFill>
                <a:effectLst/>
              </a:rPr>
              <a:t>Nguyễn</a:t>
            </a:r>
            <a:r>
              <a:rPr lang="en-US" sz="4000" b="0" i="1" dirty="0" smtClean="0">
                <a:solidFill>
                  <a:srgbClr val="FF0000"/>
                </a:solidFill>
                <a:effectLst/>
              </a:rPr>
              <a:t> </a:t>
            </a:r>
            <a:r>
              <a:rPr lang="en-US" sz="4000" b="0" i="1" dirty="0" err="1" smtClean="0">
                <a:solidFill>
                  <a:srgbClr val="FF0000"/>
                </a:solidFill>
                <a:effectLst/>
              </a:rPr>
              <a:t>Khắc</a:t>
            </a:r>
            <a:r>
              <a:rPr lang="en-US" sz="4000" b="0" i="1" dirty="0" smtClean="0">
                <a:solidFill>
                  <a:srgbClr val="FF0000"/>
                </a:solidFill>
                <a:effectLst/>
              </a:rPr>
              <a:t> </a:t>
            </a:r>
            <a:r>
              <a:rPr lang="en-US" sz="4000" b="0" i="1" dirty="0" err="1" smtClean="0">
                <a:solidFill>
                  <a:srgbClr val="FF0000"/>
                </a:solidFill>
                <a:effectLst/>
              </a:rPr>
              <a:t>Tuần</a:t>
            </a:r>
            <a:endParaRPr lang="en-US" sz="4800" b="0" i="1" dirty="0">
              <a:solidFill>
                <a:srgbClr val="FF0000"/>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smtClean="0">
                <a:solidFill>
                  <a:srgbClr val="FF0000"/>
                </a:solidFill>
                <a:effectLst/>
              </a:rPr>
              <a:t>Đk</a:t>
            </a:r>
            <a:r>
              <a:rPr lang="en-US" sz="4800" b="0" u="sng" dirty="0" smtClean="0">
                <a:solidFill>
                  <a:srgbClr val="FF0000"/>
                </a:solidFill>
                <a:effectLst/>
              </a:rPr>
              <a:t>:</a:t>
            </a:r>
            <a:r>
              <a:rPr lang="en-US" sz="4800" b="0" dirty="0" smtClean="0">
                <a:solidFill>
                  <a:srgbClr val="002060"/>
                </a:solidFill>
                <a:effectLst/>
              </a:rPr>
              <a:t> </a:t>
            </a:r>
            <a:r>
              <a:rPr lang="en-US" sz="4800" b="0" dirty="0" err="1" smtClean="0">
                <a:solidFill>
                  <a:srgbClr val="002060"/>
                </a:solidFill>
                <a:effectLst/>
              </a:rPr>
              <a:t>Nguyện</a:t>
            </a:r>
            <a:r>
              <a:rPr lang="en-US" sz="4800" b="0" dirty="0" smtClean="0">
                <a:solidFill>
                  <a:srgbClr val="002060"/>
                </a:solidFill>
                <a:effectLst/>
              </a:rPr>
              <a:t> </a:t>
            </a:r>
            <a:r>
              <a:rPr lang="en-US" sz="4800" b="0" dirty="0" err="1" smtClean="0">
                <a:solidFill>
                  <a:srgbClr val="002060"/>
                </a:solidFill>
                <a:effectLst/>
              </a:rPr>
              <a:t>xin</a:t>
            </a:r>
            <a:r>
              <a:rPr lang="en-US" sz="4800" b="0" dirty="0" smtClean="0">
                <a:solidFill>
                  <a:srgbClr val="002060"/>
                </a:solidFill>
                <a:effectLst/>
              </a:rPr>
              <a:t> </a:t>
            </a:r>
            <a:r>
              <a:rPr lang="en-US" sz="4800" b="0" dirty="0" err="1" smtClean="0">
                <a:solidFill>
                  <a:srgbClr val="002060"/>
                </a:solidFill>
                <a:effectLst/>
              </a:rPr>
              <a:t>Thánh</a:t>
            </a:r>
            <a:r>
              <a:rPr lang="en-US" sz="4800" b="0" dirty="0" smtClean="0">
                <a:solidFill>
                  <a:srgbClr val="002060"/>
                </a:solidFill>
                <a:effectLst/>
              </a:rPr>
              <a:t> </a:t>
            </a:r>
            <a:r>
              <a:rPr lang="en-US" sz="4800" b="0" dirty="0" err="1" smtClean="0">
                <a:solidFill>
                  <a:srgbClr val="002060"/>
                </a:solidFill>
                <a:effectLst/>
              </a:rPr>
              <a:t>Cả</a:t>
            </a:r>
            <a:r>
              <a:rPr lang="en-US" sz="4800" b="0" dirty="0" smtClean="0">
                <a:solidFill>
                  <a:srgbClr val="002060"/>
                </a:solidFill>
                <a:effectLst/>
              </a:rPr>
              <a:t> </a:t>
            </a:r>
            <a:r>
              <a:rPr lang="en-US" sz="4800" b="0" dirty="0" err="1" smtClean="0">
                <a:solidFill>
                  <a:srgbClr val="002060"/>
                </a:solidFill>
                <a:effectLst/>
              </a:rPr>
              <a:t>Giuse</a:t>
            </a:r>
            <a:r>
              <a:rPr lang="en-US" sz="4800" b="0" dirty="0" smtClean="0">
                <a:solidFill>
                  <a:srgbClr val="002060"/>
                </a:solidFill>
                <a:effectLst/>
              </a:rPr>
              <a:t> </a:t>
            </a:r>
            <a:r>
              <a:rPr lang="en-US" sz="4800" b="0" dirty="0" err="1" smtClean="0">
                <a:solidFill>
                  <a:srgbClr val="002060"/>
                </a:solidFill>
                <a:effectLst/>
              </a:rPr>
              <a:t>quyền</a:t>
            </a:r>
            <a:r>
              <a:rPr lang="en-US" sz="4800" b="0" dirty="0" smtClean="0">
                <a:solidFill>
                  <a:srgbClr val="002060"/>
                </a:solidFill>
                <a:effectLst/>
              </a:rPr>
              <a:t> </a:t>
            </a:r>
            <a:r>
              <a:rPr lang="en-US" sz="4800" b="0" dirty="0" err="1" smtClean="0">
                <a:solidFill>
                  <a:srgbClr val="002060"/>
                </a:solidFill>
                <a:effectLst/>
              </a:rPr>
              <a:t>cao</a:t>
            </a:r>
            <a:r>
              <a:rPr lang="en-US" sz="4800" b="0" dirty="0" smtClean="0">
                <a:solidFill>
                  <a:srgbClr val="002060"/>
                </a:solidFill>
                <a:effectLst/>
              </a:rPr>
              <a:t> sang, </a:t>
            </a:r>
            <a:r>
              <a:rPr lang="en-US" sz="4800" b="0" dirty="0" err="1" smtClean="0">
                <a:solidFill>
                  <a:srgbClr val="002060"/>
                </a:solidFill>
                <a:effectLst/>
              </a:rPr>
              <a:t>rày</a:t>
            </a:r>
            <a:r>
              <a:rPr lang="en-US" sz="4800" b="0" dirty="0" smtClean="0">
                <a:solidFill>
                  <a:srgbClr val="002060"/>
                </a:solidFill>
                <a:effectLst/>
              </a:rPr>
              <a:t> </a:t>
            </a:r>
            <a:r>
              <a:rPr lang="en-US" sz="4800" b="0" dirty="0" err="1" smtClean="0">
                <a:solidFill>
                  <a:srgbClr val="002060"/>
                </a:solidFill>
                <a:effectLst/>
              </a:rPr>
              <a:t>đang</a:t>
            </a:r>
            <a:r>
              <a:rPr lang="en-US" sz="4800" b="0" dirty="0" smtClean="0">
                <a:solidFill>
                  <a:srgbClr val="002060"/>
                </a:solidFill>
                <a:effectLst/>
              </a:rPr>
              <a:t> no </a:t>
            </a:r>
            <a:r>
              <a:rPr lang="en-US" sz="4800" b="0" dirty="0" err="1" smtClean="0">
                <a:solidFill>
                  <a:srgbClr val="002060"/>
                </a:solidFill>
                <a:effectLst/>
              </a:rPr>
              <a:t>đầy</a:t>
            </a:r>
            <a:r>
              <a:rPr lang="en-US" sz="4800" b="0" dirty="0" smtClean="0">
                <a:solidFill>
                  <a:srgbClr val="002060"/>
                </a:solidFill>
                <a:effectLst/>
              </a:rPr>
              <a:t> </a:t>
            </a:r>
            <a:r>
              <a:rPr lang="en-US" sz="4800" b="0" dirty="0" err="1" smtClean="0">
                <a:solidFill>
                  <a:srgbClr val="002060"/>
                </a:solidFill>
                <a:effectLst/>
              </a:rPr>
              <a:t>ơn</a:t>
            </a:r>
            <a:r>
              <a:rPr lang="en-US" sz="4800" b="0" dirty="0" smtClean="0">
                <a:solidFill>
                  <a:srgbClr val="002060"/>
                </a:solidFill>
                <a:effectLst/>
              </a:rPr>
              <a:t> </a:t>
            </a:r>
            <a:r>
              <a:rPr lang="en-US" sz="4800" b="0" dirty="0" err="1" smtClean="0">
                <a:solidFill>
                  <a:srgbClr val="002060"/>
                </a:solidFill>
                <a:effectLst/>
              </a:rPr>
              <a:t>phúc</a:t>
            </a:r>
            <a:r>
              <a:rPr lang="en-US" sz="4800" b="0" dirty="0" smtClean="0">
                <a:solidFill>
                  <a:srgbClr val="002060"/>
                </a:solidFill>
                <a:effectLst/>
              </a:rPr>
              <a:t> </a:t>
            </a:r>
            <a:r>
              <a:rPr lang="en-US" sz="4800" b="0" dirty="0" err="1" smtClean="0">
                <a:solidFill>
                  <a:srgbClr val="002060"/>
                </a:solidFill>
                <a:effectLst/>
              </a:rPr>
              <a:t>trên</a:t>
            </a:r>
            <a:r>
              <a:rPr lang="en-US" sz="4800" b="0" dirty="0" smtClean="0">
                <a:solidFill>
                  <a:srgbClr val="002060"/>
                </a:solidFill>
                <a:effectLst/>
              </a:rPr>
              <a:t> </a:t>
            </a:r>
            <a:r>
              <a:rPr lang="en-US" sz="4800" b="0" dirty="0" err="1" smtClean="0">
                <a:solidFill>
                  <a:srgbClr val="002060"/>
                </a:solidFill>
                <a:effectLst/>
              </a:rPr>
              <a:t>Thiên</a:t>
            </a:r>
            <a:r>
              <a:rPr lang="en-US" sz="4800" b="0" dirty="0" smtClean="0">
                <a:solidFill>
                  <a:srgbClr val="002060"/>
                </a:solidFill>
                <a:effectLst/>
              </a:rPr>
              <a:t> </a:t>
            </a:r>
            <a:r>
              <a:rPr lang="en-US" sz="4800" b="0" dirty="0" err="1" smtClean="0">
                <a:solidFill>
                  <a:srgbClr val="002060"/>
                </a:solidFill>
                <a:effectLst/>
              </a:rPr>
              <a:t>Đàng</a:t>
            </a:r>
            <a:r>
              <a:rPr lang="en-US" sz="4800" b="0" dirty="0" smtClean="0">
                <a:solidFill>
                  <a:srgbClr val="002060"/>
                </a:solidFill>
                <a:effectLst/>
              </a:rPr>
              <a:t>. </a:t>
            </a:r>
            <a:r>
              <a:rPr lang="en-US" sz="4800" b="0" dirty="0" err="1" smtClean="0">
                <a:solidFill>
                  <a:srgbClr val="002060"/>
                </a:solidFill>
                <a:effectLst/>
              </a:rPr>
              <a:t>Cứu</a:t>
            </a:r>
            <a:r>
              <a:rPr lang="en-US" sz="4800" b="0" dirty="0" smtClean="0">
                <a:solidFill>
                  <a:srgbClr val="002060"/>
                </a:solidFill>
                <a:effectLst/>
              </a:rPr>
              <a:t> </a:t>
            </a:r>
            <a:r>
              <a:rPr lang="en-US" sz="4800" b="0" dirty="0" err="1" smtClean="0">
                <a:solidFill>
                  <a:srgbClr val="002060"/>
                </a:solidFill>
                <a:effectLst/>
              </a:rPr>
              <a:t>giúp</a:t>
            </a:r>
            <a:r>
              <a:rPr lang="en-US" sz="4800" b="0" dirty="0" smtClean="0">
                <a:solidFill>
                  <a:srgbClr val="002060"/>
                </a:solidFill>
                <a:effectLst/>
              </a:rPr>
              <a:t> </a:t>
            </a:r>
            <a:r>
              <a:rPr lang="en-US" sz="4800" b="0" dirty="0" err="1" smtClean="0">
                <a:solidFill>
                  <a:srgbClr val="002060"/>
                </a:solidFill>
                <a:effectLst/>
              </a:rPr>
              <a:t>chúng</a:t>
            </a:r>
            <a:r>
              <a:rPr lang="en-US" sz="4800" b="0" dirty="0" smtClean="0">
                <a:solidFill>
                  <a:srgbClr val="002060"/>
                </a:solidFill>
                <a:effectLst/>
              </a:rPr>
              <a:t> con </a:t>
            </a:r>
            <a:r>
              <a:rPr lang="en-US" sz="4800" b="0" dirty="0" err="1" smtClean="0">
                <a:solidFill>
                  <a:srgbClr val="002060"/>
                </a:solidFill>
                <a:effectLst/>
              </a:rPr>
              <a:t>thế</a:t>
            </a:r>
            <a:r>
              <a:rPr lang="en-US" sz="4800" b="0" dirty="0" smtClean="0">
                <a:solidFill>
                  <a:srgbClr val="002060"/>
                </a:solidFill>
                <a:effectLst/>
              </a:rPr>
              <a:t> </a:t>
            </a:r>
            <a:r>
              <a:rPr lang="en-US" sz="4800" b="0" dirty="0" err="1" smtClean="0">
                <a:solidFill>
                  <a:srgbClr val="002060"/>
                </a:solidFill>
                <a:effectLst/>
              </a:rPr>
              <a:t>trần</a:t>
            </a:r>
            <a:r>
              <a:rPr lang="en-US" sz="4800" b="0" dirty="0" smtClean="0">
                <a:solidFill>
                  <a:srgbClr val="002060"/>
                </a:solidFill>
                <a:effectLst/>
              </a:rPr>
              <a:t> </a:t>
            </a:r>
            <a:r>
              <a:rPr lang="en-US" sz="4800" b="0" dirty="0" err="1" smtClean="0">
                <a:solidFill>
                  <a:srgbClr val="002060"/>
                </a:solidFill>
                <a:effectLst/>
              </a:rPr>
              <a:t>lầm</a:t>
            </a:r>
            <a:r>
              <a:rPr lang="en-US" sz="4800" b="0" dirty="0" smtClean="0">
                <a:solidFill>
                  <a:srgbClr val="002060"/>
                </a:solidFill>
                <a:effectLst/>
              </a:rPr>
              <a:t> than. </a:t>
            </a:r>
            <a:r>
              <a:rPr lang="en-US" sz="4800" b="0" dirty="0" err="1" smtClean="0">
                <a:solidFill>
                  <a:srgbClr val="002060"/>
                </a:solidFill>
                <a:effectLst/>
              </a:rPr>
              <a:t>Ngày</a:t>
            </a:r>
            <a:r>
              <a:rPr lang="en-US" sz="4800" b="0" dirty="0" smtClean="0">
                <a:solidFill>
                  <a:srgbClr val="002060"/>
                </a:solidFill>
                <a:effectLst/>
              </a:rPr>
              <a:t> </a:t>
            </a:r>
            <a:r>
              <a:rPr lang="en-US" sz="4800" b="0" dirty="0" err="1" smtClean="0">
                <a:solidFill>
                  <a:srgbClr val="002060"/>
                </a:solidFill>
                <a:effectLst/>
              </a:rPr>
              <a:t>đêm</a:t>
            </a:r>
            <a:r>
              <a:rPr lang="en-US" sz="4800" b="0" dirty="0" smtClean="0">
                <a:solidFill>
                  <a:srgbClr val="002060"/>
                </a:solidFill>
                <a:effectLst/>
              </a:rPr>
              <a:t> </a:t>
            </a:r>
            <a:r>
              <a:rPr lang="en-US" sz="4800" b="0" dirty="0" err="1" smtClean="0">
                <a:solidFill>
                  <a:srgbClr val="002060"/>
                </a:solidFill>
                <a:effectLst/>
              </a:rPr>
              <a:t>mong</a:t>
            </a:r>
            <a:r>
              <a:rPr lang="en-US" sz="4800" b="0" dirty="0" smtClean="0">
                <a:solidFill>
                  <a:srgbClr val="002060"/>
                </a:solidFill>
                <a:effectLst/>
              </a:rPr>
              <a:t> </a:t>
            </a:r>
            <a:r>
              <a:rPr lang="en-US" sz="4800" b="0" dirty="0" err="1" smtClean="0">
                <a:solidFill>
                  <a:srgbClr val="002060"/>
                </a:solidFill>
                <a:effectLst/>
              </a:rPr>
              <a:t>về</a:t>
            </a:r>
            <a:r>
              <a:rPr lang="en-US" sz="4800" b="0" dirty="0" smtClean="0">
                <a:solidFill>
                  <a:srgbClr val="002060"/>
                </a:solidFill>
                <a:effectLst/>
              </a:rPr>
              <a:t> </a:t>
            </a:r>
            <a:r>
              <a:rPr lang="en-US" sz="4800" b="0" dirty="0" err="1" smtClean="0">
                <a:solidFill>
                  <a:srgbClr val="002060"/>
                </a:solidFill>
                <a:effectLst/>
              </a:rPr>
              <a:t>nơi</a:t>
            </a:r>
            <a:r>
              <a:rPr lang="en-US" sz="4800" b="0" dirty="0" smtClean="0">
                <a:solidFill>
                  <a:srgbClr val="002060"/>
                </a:solidFill>
                <a:effectLst/>
              </a:rPr>
              <a:t> </a:t>
            </a:r>
            <a:r>
              <a:rPr lang="en-US" sz="4800" b="0" dirty="0" err="1" smtClean="0">
                <a:solidFill>
                  <a:srgbClr val="002060"/>
                </a:solidFill>
                <a:effectLst/>
              </a:rPr>
              <a:t>yên</a:t>
            </a:r>
            <a:r>
              <a:rPr lang="en-US" sz="4800" b="0" dirty="0" smtClean="0">
                <a:solidFill>
                  <a:srgbClr val="002060"/>
                </a:solidFill>
                <a:effectLst/>
              </a:rPr>
              <a:t> </a:t>
            </a:r>
            <a:r>
              <a:rPr lang="en-US" sz="4800" b="0" dirty="0" err="1" smtClean="0">
                <a:solidFill>
                  <a:srgbClr val="002060"/>
                </a:solidFill>
                <a:effectLst/>
              </a:rPr>
              <a:t>vui</a:t>
            </a:r>
            <a:r>
              <a:rPr lang="en-US" sz="4800" b="0" dirty="0" smtClean="0">
                <a:solidFill>
                  <a:srgbClr val="002060"/>
                </a:solidFill>
                <a:effectLst/>
              </a:rPr>
              <a:t> </a:t>
            </a:r>
            <a:r>
              <a:rPr lang="en-US" sz="4800" b="0" dirty="0" err="1" smtClean="0">
                <a:solidFill>
                  <a:srgbClr val="002060"/>
                </a:solidFill>
                <a:effectLst/>
              </a:rPr>
              <a:t>phúc</a:t>
            </a:r>
            <a:r>
              <a:rPr lang="en-US" sz="4800" b="0" dirty="0" smtClean="0">
                <a:solidFill>
                  <a:srgbClr val="002060"/>
                </a:solidFill>
                <a:effectLst/>
              </a:rPr>
              <a:t> </a:t>
            </a:r>
            <a:r>
              <a:rPr lang="en-US" sz="4800" b="0" dirty="0" err="1" smtClean="0">
                <a:solidFill>
                  <a:srgbClr val="002060"/>
                </a:solidFill>
                <a:effectLst/>
              </a:rPr>
              <a:t>nhàn</a:t>
            </a:r>
            <a:r>
              <a:rPr lang="en-US" sz="4800" b="0" dirty="0" smtClean="0">
                <a:solidFill>
                  <a:srgbClr val="002060"/>
                </a:solidFill>
                <a:effectLst/>
              </a:rPr>
              <a:t>. </a:t>
            </a:r>
            <a:endParaRPr lang="en-US" sz="4800" b="0" dirty="0">
              <a:solidFill>
                <a:srgbClr val="002060"/>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dirty="0" smtClean="0">
                <a:solidFill>
                  <a:srgbClr val="FF0000"/>
                </a:solidFill>
                <a:effectLst/>
              </a:rPr>
              <a:t>Tk1:</a:t>
            </a:r>
            <a:r>
              <a:rPr lang="en-US" sz="4600" b="0" dirty="0" smtClean="0">
                <a:solidFill>
                  <a:srgbClr val="002060"/>
                </a:solidFill>
                <a:effectLst/>
              </a:rPr>
              <a:t> </a:t>
            </a:r>
            <a:r>
              <a:rPr lang="en-US" sz="4600" b="0" dirty="0" err="1" smtClean="0">
                <a:solidFill>
                  <a:srgbClr val="002060"/>
                </a:solidFill>
                <a:effectLst/>
              </a:rPr>
              <a:t>Dạt</a:t>
            </a:r>
            <a:r>
              <a:rPr lang="en-US" sz="4600" b="0" dirty="0" smtClean="0">
                <a:solidFill>
                  <a:srgbClr val="002060"/>
                </a:solidFill>
                <a:effectLst/>
              </a:rPr>
              <a:t> </a:t>
            </a:r>
            <a:r>
              <a:rPr lang="en-US" sz="4600" b="0" dirty="0" err="1" smtClean="0">
                <a:solidFill>
                  <a:srgbClr val="002060"/>
                </a:solidFill>
                <a:effectLst/>
              </a:rPr>
              <a:t>dào</a:t>
            </a:r>
            <a:r>
              <a:rPr lang="en-US" sz="4600" b="0" dirty="0" smtClean="0">
                <a:solidFill>
                  <a:srgbClr val="002060"/>
                </a:solidFill>
                <a:effectLst/>
              </a:rPr>
              <a:t> </a:t>
            </a:r>
            <a:r>
              <a:rPr lang="en-US" sz="4600" b="0" dirty="0" err="1" smtClean="0">
                <a:solidFill>
                  <a:srgbClr val="002060"/>
                </a:solidFill>
                <a:effectLst/>
              </a:rPr>
              <a:t>trên</a:t>
            </a:r>
            <a:r>
              <a:rPr lang="en-US" sz="4600" b="0" dirty="0" smtClean="0">
                <a:solidFill>
                  <a:srgbClr val="002060"/>
                </a:solidFill>
                <a:effectLst/>
              </a:rPr>
              <a:t> </a:t>
            </a:r>
            <a:r>
              <a:rPr lang="en-US" sz="4600" b="0" dirty="0" err="1" smtClean="0">
                <a:solidFill>
                  <a:srgbClr val="002060"/>
                </a:solidFill>
                <a:effectLst/>
              </a:rPr>
              <a:t>sóng</a:t>
            </a:r>
            <a:r>
              <a:rPr lang="en-US" sz="4600" b="0" dirty="0" smtClean="0">
                <a:solidFill>
                  <a:srgbClr val="002060"/>
                </a:solidFill>
                <a:effectLst/>
              </a:rPr>
              <a:t> con </a:t>
            </a:r>
            <a:r>
              <a:rPr lang="en-US" sz="4600" b="0" dirty="0" err="1" smtClean="0">
                <a:solidFill>
                  <a:srgbClr val="002060"/>
                </a:solidFill>
                <a:effectLst/>
              </a:rPr>
              <a:t>luôn</a:t>
            </a:r>
            <a:r>
              <a:rPr lang="en-US" sz="4600" b="0" dirty="0" smtClean="0">
                <a:solidFill>
                  <a:srgbClr val="002060"/>
                </a:solidFill>
                <a:effectLst/>
              </a:rPr>
              <a:t> </a:t>
            </a:r>
            <a:r>
              <a:rPr lang="en-US" sz="4600" b="0" dirty="0" err="1" smtClean="0">
                <a:solidFill>
                  <a:srgbClr val="002060"/>
                </a:solidFill>
                <a:effectLst/>
              </a:rPr>
              <a:t>vững</a:t>
            </a:r>
            <a:r>
              <a:rPr lang="en-US" sz="4600" b="0" dirty="0" smtClean="0">
                <a:solidFill>
                  <a:srgbClr val="002060"/>
                </a:solidFill>
                <a:effectLst/>
              </a:rPr>
              <a:t> </a:t>
            </a:r>
            <a:r>
              <a:rPr lang="en-US" sz="4600" b="0" dirty="0" err="1" smtClean="0">
                <a:solidFill>
                  <a:srgbClr val="002060"/>
                </a:solidFill>
                <a:effectLst/>
              </a:rPr>
              <a:t>tâm</a:t>
            </a:r>
            <a:r>
              <a:rPr lang="en-US" sz="4600" b="0" dirty="0" smtClean="0">
                <a:solidFill>
                  <a:srgbClr val="002060"/>
                </a:solidFill>
                <a:effectLst/>
              </a:rPr>
              <a:t> </a:t>
            </a:r>
            <a:r>
              <a:rPr lang="en-US" sz="4600" b="0" dirty="0" err="1" smtClean="0">
                <a:solidFill>
                  <a:srgbClr val="002060"/>
                </a:solidFill>
                <a:effectLst/>
              </a:rPr>
              <a:t>cậy</a:t>
            </a:r>
            <a:r>
              <a:rPr lang="en-US" sz="4600" b="0" dirty="0" smtClean="0">
                <a:solidFill>
                  <a:srgbClr val="002060"/>
                </a:solidFill>
                <a:effectLst/>
              </a:rPr>
              <a:t> </a:t>
            </a:r>
            <a:r>
              <a:rPr lang="en-US" sz="4600" b="0" dirty="0" err="1" smtClean="0">
                <a:solidFill>
                  <a:srgbClr val="002060"/>
                </a:solidFill>
                <a:effectLst/>
              </a:rPr>
              <a:t>trông</a:t>
            </a:r>
            <a:r>
              <a:rPr lang="en-US" sz="4600" b="0" dirty="0" smtClean="0">
                <a:solidFill>
                  <a:srgbClr val="002060"/>
                </a:solidFill>
                <a:effectLst/>
              </a:rPr>
              <a:t>. </a:t>
            </a:r>
            <a:r>
              <a:rPr lang="en-US" sz="4600" b="0" dirty="0" err="1" smtClean="0">
                <a:solidFill>
                  <a:srgbClr val="002060"/>
                </a:solidFill>
                <a:effectLst/>
              </a:rPr>
              <a:t>Đời</a:t>
            </a:r>
            <a:r>
              <a:rPr lang="en-US" sz="4600" b="0" dirty="0" smtClean="0">
                <a:solidFill>
                  <a:srgbClr val="002060"/>
                </a:solidFill>
                <a:effectLst/>
              </a:rPr>
              <a:t> con </a:t>
            </a:r>
            <a:r>
              <a:rPr lang="en-US" sz="4600" b="0" dirty="0" err="1" smtClean="0">
                <a:solidFill>
                  <a:srgbClr val="002060"/>
                </a:solidFill>
                <a:effectLst/>
              </a:rPr>
              <a:t>đang</a:t>
            </a:r>
            <a:r>
              <a:rPr lang="en-US" sz="4600" b="0" dirty="0" smtClean="0">
                <a:solidFill>
                  <a:srgbClr val="002060"/>
                </a:solidFill>
                <a:effectLst/>
              </a:rPr>
              <a:t> </a:t>
            </a:r>
            <a:r>
              <a:rPr lang="en-US" sz="4600" b="0" dirty="0" err="1" smtClean="0">
                <a:solidFill>
                  <a:srgbClr val="002060"/>
                </a:solidFill>
                <a:effectLst/>
              </a:rPr>
              <a:t>sống</a:t>
            </a:r>
            <a:r>
              <a:rPr lang="en-US" sz="4600" b="0" dirty="0" smtClean="0">
                <a:solidFill>
                  <a:srgbClr val="002060"/>
                </a:solidFill>
                <a:effectLst/>
              </a:rPr>
              <a:t> </a:t>
            </a:r>
            <a:r>
              <a:rPr lang="en-US" sz="4600" b="0" dirty="0" err="1" smtClean="0">
                <a:solidFill>
                  <a:srgbClr val="002060"/>
                </a:solidFill>
                <a:effectLst/>
              </a:rPr>
              <a:t>xin</a:t>
            </a:r>
            <a:r>
              <a:rPr lang="en-US" sz="4600" b="0" dirty="0" smtClean="0">
                <a:solidFill>
                  <a:srgbClr val="002060"/>
                </a:solidFill>
                <a:effectLst/>
              </a:rPr>
              <a:t> </a:t>
            </a:r>
            <a:r>
              <a:rPr lang="en-US" sz="4600" b="0" dirty="0" err="1" smtClean="0">
                <a:solidFill>
                  <a:srgbClr val="002060"/>
                </a:solidFill>
                <a:effectLst/>
              </a:rPr>
              <a:t>cho</a:t>
            </a:r>
            <a:r>
              <a:rPr lang="en-US" sz="4600" b="0" dirty="0" smtClean="0">
                <a:solidFill>
                  <a:srgbClr val="002060"/>
                </a:solidFill>
                <a:effectLst/>
              </a:rPr>
              <a:t> </a:t>
            </a:r>
            <a:r>
              <a:rPr lang="en-US" sz="4600" b="0" dirty="0" err="1" smtClean="0">
                <a:solidFill>
                  <a:srgbClr val="002060"/>
                </a:solidFill>
                <a:effectLst/>
              </a:rPr>
              <a:t>hồn</a:t>
            </a:r>
            <a:r>
              <a:rPr lang="en-US" sz="4600" b="0" dirty="0" smtClean="0">
                <a:solidFill>
                  <a:srgbClr val="002060"/>
                </a:solidFill>
                <a:effectLst/>
              </a:rPr>
              <a:t> con </a:t>
            </a:r>
            <a:r>
              <a:rPr lang="en-US" sz="4600" b="0" dirty="0" err="1" smtClean="0">
                <a:solidFill>
                  <a:srgbClr val="002060"/>
                </a:solidFill>
                <a:effectLst/>
              </a:rPr>
              <a:t>trắng</a:t>
            </a:r>
            <a:r>
              <a:rPr lang="en-US" sz="4600" b="0" dirty="0" smtClean="0">
                <a:solidFill>
                  <a:srgbClr val="002060"/>
                </a:solidFill>
                <a:effectLst/>
              </a:rPr>
              <a:t> </a:t>
            </a:r>
            <a:r>
              <a:rPr lang="en-US" sz="4600" b="0" dirty="0" err="1" smtClean="0">
                <a:solidFill>
                  <a:srgbClr val="002060"/>
                </a:solidFill>
                <a:effectLst/>
              </a:rPr>
              <a:t>trong</a:t>
            </a:r>
            <a:r>
              <a:rPr lang="en-US" sz="4600" b="0" dirty="0" smtClean="0">
                <a:solidFill>
                  <a:srgbClr val="002060"/>
                </a:solidFill>
                <a:effectLst/>
              </a:rPr>
              <a:t>. </a:t>
            </a:r>
            <a:r>
              <a:rPr lang="en-US" sz="4600" b="0" dirty="0" err="1" smtClean="0">
                <a:solidFill>
                  <a:srgbClr val="002060"/>
                </a:solidFill>
                <a:effectLst/>
              </a:rPr>
              <a:t>Lạy</a:t>
            </a:r>
            <a:r>
              <a:rPr lang="en-US" sz="4600" b="0" dirty="0" smtClean="0">
                <a:solidFill>
                  <a:srgbClr val="002060"/>
                </a:solidFill>
                <a:effectLst/>
              </a:rPr>
              <a:t> Cha </a:t>
            </a:r>
            <a:r>
              <a:rPr lang="en-US" sz="4600" b="0" dirty="0" err="1" smtClean="0">
                <a:solidFill>
                  <a:srgbClr val="002060"/>
                </a:solidFill>
                <a:effectLst/>
              </a:rPr>
              <a:t>khắp</a:t>
            </a:r>
            <a:r>
              <a:rPr lang="en-US" sz="4600" b="0" dirty="0" smtClean="0">
                <a:solidFill>
                  <a:srgbClr val="002060"/>
                </a:solidFill>
                <a:effectLst/>
              </a:rPr>
              <a:t> </a:t>
            </a:r>
            <a:r>
              <a:rPr lang="en-US" sz="4600" b="0" dirty="0" err="1" smtClean="0">
                <a:solidFill>
                  <a:srgbClr val="002060"/>
                </a:solidFill>
                <a:effectLst/>
              </a:rPr>
              <a:t>trong</a:t>
            </a:r>
            <a:r>
              <a:rPr lang="en-US" sz="4600" b="0" dirty="0" smtClean="0">
                <a:solidFill>
                  <a:srgbClr val="002060"/>
                </a:solidFill>
                <a:effectLst/>
              </a:rPr>
              <a:t> </a:t>
            </a:r>
            <a:r>
              <a:rPr lang="en-US" sz="4600" b="0" dirty="0" err="1" smtClean="0">
                <a:solidFill>
                  <a:srgbClr val="002060"/>
                </a:solidFill>
                <a:effectLst/>
              </a:rPr>
              <a:t>trần</a:t>
            </a:r>
            <a:r>
              <a:rPr lang="en-US" sz="4600" b="0" dirty="0" smtClean="0">
                <a:solidFill>
                  <a:srgbClr val="002060"/>
                </a:solidFill>
                <a:effectLst/>
              </a:rPr>
              <a:t> </a:t>
            </a:r>
            <a:r>
              <a:rPr lang="en-US" sz="4600" b="0" dirty="0" err="1" smtClean="0">
                <a:solidFill>
                  <a:srgbClr val="002060"/>
                </a:solidFill>
                <a:effectLst/>
              </a:rPr>
              <a:t>gian</a:t>
            </a:r>
            <a:r>
              <a:rPr lang="en-US" sz="4600" b="0" dirty="0" smtClean="0">
                <a:solidFill>
                  <a:srgbClr val="002060"/>
                </a:solidFill>
                <a:effectLst/>
              </a:rPr>
              <a:t> </a:t>
            </a:r>
            <a:r>
              <a:rPr lang="en-US" sz="4600" b="0" dirty="0" err="1" smtClean="0">
                <a:solidFill>
                  <a:srgbClr val="002060"/>
                </a:solidFill>
                <a:effectLst/>
              </a:rPr>
              <a:t>đâu</a:t>
            </a:r>
            <a:r>
              <a:rPr lang="en-US" sz="4600" b="0" dirty="0" smtClean="0">
                <a:solidFill>
                  <a:srgbClr val="002060"/>
                </a:solidFill>
                <a:effectLst/>
              </a:rPr>
              <a:t> </a:t>
            </a:r>
            <a:r>
              <a:rPr lang="en-US" sz="4600" b="0" dirty="0" err="1" smtClean="0">
                <a:solidFill>
                  <a:srgbClr val="002060"/>
                </a:solidFill>
                <a:effectLst/>
              </a:rPr>
              <a:t>thấy</a:t>
            </a:r>
            <a:r>
              <a:rPr lang="en-US" sz="4600" b="0" dirty="0" smtClean="0">
                <a:solidFill>
                  <a:srgbClr val="002060"/>
                </a:solidFill>
                <a:effectLst/>
              </a:rPr>
              <a:t> </a:t>
            </a:r>
            <a:r>
              <a:rPr lang="en-US" sz="4600" b="0" dirty="0" err="1" smtClean="0">
                <a:solidFill>
                  <a:srgbClr val="002060"/>
                </a:solidFill>
                <a:effectLst/>
              </a:rPr>
              <a:t>những</a:t>
            </a:r>
            <a:r>
              <a:rPr lang="en-US" sz="4600" b="0" dirty="0" smtClean="0">
                <a:solidFill>
                  <a:srgbClr val="002060"/>
                </a:solidFill>
                <a:effectLst/>
              </a:rPr>
              <a:t> </a:t>
            </a:r>
            <a:r>
              <a:rPr lang="en-US" sz="4600" b="0" dirty="0" err="1" smtClean="0">
                <a:solidFill>
                  <a:srgbClr val="002060"/>
                </a:solidFill>
                <a:effectLst/>
              </a:rPr>
              <a:t>ngày</a:t>
            </a:r>
            <a:r>
              <a:rPr lang="en-US" sz="4600" b="0" dirty="0" smtClean="0">
                <a:solidFill>
                  <a:srgbClr val="002060"/>
                </a:solidFill>
                <a:effectLst/>
              </a:rPr>
              <a:t> </a:t>
            </a:r>
            <a:r>
              <a:rPr lang="en-US" sz="4600" b="0" dirty="0" err="1" smtClean="0">
                <a:solidFill>
                  <a:srgbClr val="002060"/>
                </a:solidFill>
                <a:effectLst/>
              </a:rPr>
              <a:t>bình</a:t>
            </a:r>
            <a:r>
              <a:rPr lang="en-US" sz="4600" b="0" dirty="0" smtClean="0">
                <a:solidFill>
                  <a:srgbClr val="002060"/>
                </a:solidFill>
                <a:effectLst/>
              </a:rPr>
              <a:t> an. </a:t>
            </a:r>
            <a:r>
              <a:rPr lang="en-US" sz="4600" b="0" dirty="0" err="1" smtClean="0">
                <a:solidFill>
                  <a:srgbClr val="002060"/>
                </a:solidFill>
                <a:effectLst/>
              </a:rPr>
              <a:t>Xin</a:t>
            </a:r>
            <a:r>
              <a:rPr lang="en-US" sz="4600" b="0" dirty="0" smtClean="0">
                <a:solidFill>
                  <a:srgbClr val="002060"/>
                </a:solidFill>
                <a:effectLst/>
              </a:rPr>
              <a:t> Cha </a:t>
            </a:r>
            <a:r>
              <a:rPr lang="en-US" sz="4600" b="0" dirty="0" err="1" smtClean="0">
                <a:solidFill>
                  <a:srgbClr val="002060"/>
                </a:solidFill>
                <a:effectLst/>
              </a:rPr>
              <a:t>thương</a:t>
            </a:r>
            <a:r>
              <a:rPr lang="en-US" sz="4600" b="0" dirty="0" smtClean="0">
                <a:solidFill>
                  <a:srgbClr val="002060"/>
                </a:solidFill>
                <a:effectLst/>
              </a:rPr>
              <a:t> </a:t>
            </a:r>
            <a:r>
              <a:rPr lang="en-US" sz="4600" b="0" dirty="0" err="1" smtClean="0">
                <a:solidFill>
                  <a:srgbClr val="002060"/>
                </a:solidFill>
                <a:effectLst/>
              </a:rPr>
              <a:t>dắt</a:t>
            </a:r>
            <a:r>
              <a:rPr lang="en-US" sz="4600" b="0" dirty="0" smtClean="0">
                <a:solidFill>
                  <a:srgbClr val="002060"/>
                </a:solidFill>
                <a:effectLst/>
              </a:rPr>
              <a:t> con </a:t>
            </a:r>
            <a:r>
              <a:rPr lang="en-US" sz="4600" b="0" dirty="0" err="1" smtClean="0">
                <a:solidFill>
                  <a:srgbClr val="002060"/>
                </a:solidFill>
                <a:effectLst/>
              </a:rPr>
              <a:t>về</a:t>
            </a:r>
            <a:r>
              <a:rPr lang="en-US" sz="4600" b="0" dirty="0" smtClean="0">
                <a:solidFill>
                  <a:srgbClr val="002060"/>
                </a:solidFill>
                <a:effectLst/>
              </a:rPr>
              <a:t> </a:t>
            </a:r>
            <a:r>
              <a:rPr lang="en-US" sz="4600" b="0" dirty="0" err="1" smtClean="0">
                <a:solidFill>
                  <a:srgbClr val="002060"/>
                </a:solidFill>
                <a:effectLst/>
              </a:rPr>
              <a:t>bến</a:t>
            </a:r>
            <a:r>
              <a:rPr lang="en-US" sz="4600" b="0" dirty="0" smtClean="0">
                <a:solidFill>
                  <a:srgbClr val="002060"/>
                </a:solidFill>
                <a:effectLst/>
              </a:rPr>
              <a:t> </a:t>
            </a:r>
            <a:r>
              <a:rPr lang="en-US" sz="4600" b="0" dirty="0" err="1" smtClean="0">
                <a:solidFill>
                  <a:srgbClr val="002060"/>
                </a:solidFill>
                <a:effectLst/>
              </a:rPr>
              <a:t>yên</a:t>
            </a:r>
            <a:r>
              <a:rPr lang="en-US" sz="4600" b="0" dirty="0" smtClean="0">
                <a:solidFill>
                  <a:srgbClr val="002060"/>
                </a:solidFill>
                <a:effectLst/>
              </a:rPr>
              <a:t> </a:t>
            </a:r>
            <a:r>
              <a:rPr lang="en-US" sz="4600" b="0" dirty="0" err="1" smtClean="0">
                <a:solidFill>
                  <a:srgbClr val="002060"/>
                </a:solidFill>
                <a:effectLst/>
              </a:rPr>
              <a:t>vui</a:t>
            </a:r>
            <a:r>
              <a:rPr lang="en-US" sz="4600" b="0" dirty="0" smtClean="0">
                <a:solidFill>
                  <a:srgbClr val="002060"/>
                </a:solidFill>
                <a:effectLst/>
              </a:rPr>
              <a:t> </a:t>
            </a:r>
            <a:r>
              <a:rPr lang="en-US" sz="4600" b="0" dirty="0" err="1" smtClean="0">
                <a:solidFill>
                  <a:srgbClr val="002060"/>
                </a:solidFill>
                <a:effectLst/>
              </a:rPr>
              <a:t>Thiên</a:t>
            </a:r>
            <a:r>
              <a:rPr lang="en-US" sz="4600" b="0" dirty="0" smtClean="0">
                <a:solidFill>
                  <a:srgbClr val="002060"/>
                </a:solidFill>
                <a:effectLst/>
              </a:rPr>
              <a:t> </a:t>
            </a:r>
            <a:r>
              <a:rPr lang="en-US" sz="4600" b="0" dirty="0" err="1" smtClean="0">
                <a:solidFill>
                  <a:srgbClr val="002060"/>
                </a:solidFill>
                <a:effectLst/>
              </a:rPr>
              <a:t>đàng</a:t>
            </a:r>
            <a:r>
              <a:rPr lang="en-US" sz="4600" b="0" dirty="0" smtClean="0">
                <a:solidFill>
                  <a:srgbClr val="002060"/>
                </a:solidFill>
                <a:effectLst/>
              </a:rPr>
              <a:t>. </a:t>
            </a:r>
            <a:endParaRPr lang="en-US" sz="4600" b="0" dirty="0">
              <a:solidFill>
                <a:srgbClr val="002060"/>
              </a:solidFill>
              <a:effectLst/>
            </a:endParaRPr>
          </a:p>
        </p:txBody>
      </p:sp>
    </p:spTree>
    <p:extLst>
      <p:ext uri="{BB962C8B-B14F-4D97-AF65-F5344CB8AC3E}">
        <p14:creationId xmlns:p14="http://schemas.microsoft.com/office/powerpoint/2010/main" val="63285066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9363788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572"/>
            <a:ext cx="9144000" cy="5136356"/>
          </a:xfrm>
          <a:prstGeom prst="rect">
            <a:avLst/>
          </a:prstGeom>
        </p:spPr>
      </p:pic>
    </p:spTree>
    <p:extLst>
      <p:ext uri="{BB962C8B-B14F-4D97-AF65-F5344CB8AC3E}">
        <p14:creationId xmlns:p14="http://schemas.microsoft.com/office/powerpoint/2010/main" val="18529318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800" b="0">
                <a:solidFill>
                  <a:srgbClr val="002060"/>
                </a:solidFill>
                <a:effectLst/>
                <a:latin typeface="+mj-lt"/>
                <a:cs typeface="Times New Roman" pitchFamily="18" charset="0"/>
              </a:rPr>
              <a:t>Xin Chúa làm nên cuộc Hiện Xuống mới trong đời sống Hội</a:t>
            </a:r>
            <a:br>
              <a:rPr lang="vi-VN" sz="4800" b="0">
                <a:solidFill>
                  <a:srgbClr val="002060"/>
                </a:solidFill>
                <a:effectLst/>
                <a:latin typeface="+mj-lt"/>
                <a:cs typeface="Times New Roman" pitchFamily="18" charset="0"/>
              </a:rPr>
            </a:br>
            <a:r>
              <a:rPr lang="vi-VN" sz="4800" b="0">
                <a:solidFill>
                  <a:srgbClr val="002060"/>
                </a:solidFill>
                <a:effectLst/>
                <a:latin typeface="+mj-lt"/>
                <a:cs typeface="Times New Roman" pitchFamily="18" charset="0"/>
              </a:rPr>
              <a:t>Thánh, xin tuôn tràn trên các Mục tử ơn khôn ngoan và thông hiểu, gìn giữ các ngài luôn hiệp thông với nhau trong Chúa,</a:t>
            </a:r>
            <a:endParaRPr lang="en-US" sz="4800" b="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2122863253"/>
      </p:ext>
    </p:extLst>
  </p:cSld>
  <p:clrMapOvr>
    <a:masterClrMapping/>
  </p:clrMapOvr>
  <p:transition spd="slow"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400" b="0">
                <a:solidFill>
                  <a:srgbClr val="002060"/>
                </a:solidFill>
                <a:effectLst/>
                <a:latin typeface="+mj-lt"/>
              </a:rPr>
              <a:t>để các ngài cùng nhau tìm hiểu những điều đẹp ý</a:t>
            </a:r>
            <a:r>
              <a:rPr lang="en-US" sz="5400" b="0">
                <a:solidFill>
                  <a:srgbClr val="002060"/>
                </a:solidFill>
                <a:effectLst/>
                <a:latin typeface="+mj-lt"/>
              </a:rPr>
              <a:t> </a:t>
            </a:r>
            <a:r>
              <a:rPr lang="vi-VN" sz="5400" b="0">
                <a:solidFill>
                  <a:srgbClr val="002060"/>
                </a:solidFill>
                <a:effectLst/>
                <a:latin typeface="+mj-lt"/>
              </a:rPr>
              <a:t>Chúa, và hướng dẫn đoàn Dân Chúa thực thi những điều Chúa truyền dạy</a:t>
            </a:r>
            <a:r>
              <a:rPr lang="en-US" sz="5400" b="0">
                <a:solidFill>
                  <a:srgbClr val="002060"/>
                </a:solidFill>
                <a:effectLst/>
                <a:latin typeface="+mj-lt"/>
              </a:rPr>
              <a:t>.</a:t>
            </a:r>
          </a:p>
        </p:txBody>
      </p:sp>
    </p:spTree>
    <p:extLst>
      <p:ext uri="{BB962C8B-B14F-4D97-AF65-F5344CB8AC3E}">
        <p14:creationId xmlns:p14="http://schemas.microsoft.com/office/powerpoint/2010/main" val="3173521748"/>
      </p:ext>
    </p:extLst>
  </p:cSld>
  <p:clrMapOvr>
    <a:masterClrMapping/>
  </p:clrMapOvr>
  <p:transition spd="slow"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b="0">
                <a:solidFill>
                  <a:srgbClr val="002060"/>
                </a:solidFill>
                <a:effectLst/>
                <a:latin typeface="+mj-lt"/>
              </a:rPr>
              <a:t>Các giáo phận Việt Nam chúng con, </a:t>
            </a:r>
            <a:br>
              <a:rPr lang="vi-VN" b="0">
                <a:solidFill>
                  <a:srgbClr val="002060"/>
                </a:solidFill>
                <a:effectLst/>
                <a:latin typeface="+mj-lt"/>
              </a:rPr>
            </a:br>
            <a:r>
              <a:rPr lang="vi-VN" b="0">
                <a:solidFill>
                  <a:srgbClr val="002060"/>
                </a:solidFill>
                <a:effectLst/>
                <a:latin typeface="+mj-lt"/>
              </a:rPr>
              <a:t>luôn muốn cùng chung nhịp bước với Hội Thánh hoàn vũ, xin cho chúng con biết đồng cảm với nỗi thao thức của các Mục tử trên toàn thế giới, ngày càng ý thức hơn về tình hiệp thông,</a:t>
            </a:r>
            <a:endParaRPr lang="en-US" b="0">
              <a:solidFill>
                <a:srgbClr val="002060"/>
              </a:solidFill>
              <a:effectLst/>
              <a:latin typeface="+mj-lt"/>
            </a:endParaRPr>
          </a:p>
        </p:txBody>
      </p:sp>
    </p:spTree>
    <p:extLst>
      <p:ext uri="{BB962C8B-B14F-4D97-AF65-F5344CB8AC3E}">
        <p14:creationId xmlns:p14="http://schemas.microsoft.com/office/powerpoint/2010/main" val="87441073"/>
      </p:ext>
    </p:extLst>
  </p:cSld>
  <p:clrMapOvr>
    <a:masterClrMapping/>
  </p:clrMapOvr>
  <p:transition spd="slow"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900" b="0">
                <a:solidFill>
                  <a:srgbClr val="002060"/>
                </a:solidFill>
                <a:effectLst/>
                <a:latin typeface="+mj-lt"/>
              </a:rPr>
              <a:t>thái độ tham gia và lòng nhiệt thành trong sứ vụ của Hội</a:t>
            </a:r>
            <a:br>
              <a:rPr lang="vi-VN" sz="4900" b="0">
                <a:solidFill>
                  <a:srgbClr val="002060"/>
                </a:solidFill>
                <a:effectLst/>
                <a:latin typeface="+mj-lt"/>
              </a:rPr>
            </a:br>
            <a:r>
              <a:rPr lang="vi-VN" sz="4900" b="0">
                <a:solidFill>
                  <a:srgbClr val="002060"/>
                </a:solidFill>
                <a:effectLst/>
                <a:latin typeface="+mj-lt"/>
              </a:rPr>
              <a:t>Thánh, Nhờ lời chuyển cầu của Đức Trinh Nữ Maria, Nữ Vương các Tông đồ và là Mẹ của Hội Thánh,</a:t>
            </a:r>
            <a:endParaRPr lang="en-US" sz="4900" b="0">
              <a:solidFill>
                <a:srgbClr val="002060"/>
              </a:solidFill>
              <a:effectLst/>
              <a:latin typeface="+mj-lt"/>
            </a:endParaRPr>
          </a:p>
        </p:txBody>
      </p:sp>
    </p:spTree>
    <p:extLst>
      <p:ext uri="{BB962C8B-B14F-4D97-AF65-F5344CB8AC3E}">
        <p14:creationId xmlns:p14="http://schemas.microsoft.com/office/powerpoint/2010/main" val="595797344"/>
      </p:ext>
    </p:extLst>
  </p:cSld>
  <p:clrMapOvr>
    <a:masterClrMapping/>
  </p:clrMapOvr>
  <p:transition spd="slow"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rgbClr val="002060"/>
                </a:solidFill>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vi-VN" sz="5400" b="0">
                <a:solidFill>
                  <a:srgbClr val="C00000"/>
                </a:solidFill>
                <a:effectLst/>
                <a:latin typeface="+mj-lt"/>
                <a:cs typeface="Times New Roman" pitchFamily="18" charset="0"/>
              </a:rPr>
              <a:t>Amen.</a:t>
            </a:r>
            <a:endParaRPr lang="en-US" sz="5400" b="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1316580595"/>
      </p:ext>
    </p:extLst>
  </p:cSld>
  <p:clrMapOvr>
    <a:masterClrMapping/>
  </p:clrMapOvr>
  <p:transition spd="slow" advClick="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594</TotalTime>
  <Words>789</Words>
  <Application>Microsoft Office PowerPoint</Application>
  <PresentationFormat>On-screen Show (16:9)</PresentationFormat>
  <Paragraphs>36</Paragraphs>
  <Slides>45</Slides>
  <Notes>0</Notes>
  <HiddenSlides>0</HiddenSlides>
  <MMClips>0</MMClips>
  <ScaleCrop>false</ScaleCrop>
  <HeadingPairs>
    <vt:vector size="4" baseType="variant">
      <vt:variant>
        <vt:lpstr>Theme</vt:lpstr>
      </vt:variant>
      <vt:variant>
        <vt:i4>8</vt:i4>
      </vt:variant>
      <vt:variant>
        <vt:lpstr>Slide Titles</vt:lpstr>
      </vt:variant>
      <vt:variant>
        <vt:i4>45</vt:i4>
      </vt:variant>
    </vt:vector>
  </HeadingPairs>
  <TitlesOfParts>
    <vt:vector size="53" baseType="lpstr">
      <vt:lpstr>Office Theme</vt:lpstr>
      <vt:lpstr>12_Office Theme</vt:lpstr>
      <vt:lpstr>3_Office Theme</vt:lpstr>
      <vt:lpstr>1_Office Theme</vt:lpstr>
      <vt:lpstr>2_Office Theme</vt:lpstr>
      <vt:lpstr>4_Office Theme</vt:lpstr>
      <vt:lpstr>5_Office Theme</vt:lpstr>
      <vt:lpstr>6_Office Theme</vt:lpstr>
      <vt:lpstr>PowerPoint Presentation</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Ca Nhập Lễ Đi Về Nhà Chúa Ngọc Linh</vt:lpstr>
      <vt:lpstr>Tk2: Đi về nhà Chúa tim con ước ao đêm ngày, đi về nhà Chúa con mong náu thân nhà Ngài. Đi về nhà Chúa tôn vinh Chúa bao từ nhân, đi về nhà Chúa tôn vinh Chúa bao dịu hiền. </vt:lpstr>
      <vt:lpstr>Đk: Hân hoan hân hoan vào Thánh điện Ngài, dâng lên dâng lên một bài ca mới. Tôn vinh tôn vinh Thiên Chúa đất trời tạo tác muôn loài Đấng mến thương muôn đời.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Đk: Con xin tiến dâng lên này rượu nho cùng bánh miến. Hương kinh ngát bay triền miên tung hô Chúa bao dịu hiền. </vt:lpstr>
      <vt:lpstr>Tk1: Bánh miến này tinh trắng và đây tấm linh hồn con, thắm thiết niềm tin yêu dâng về Thiên Chúa uy quyền. </vt:lpstr>
      <vt:lpstr>Đk: Con xin tiến dâng lên này rượu nho cùng bánh miến. Hương kinh ngát bay triền miên tung hô Chúa bao dịu hiền. </vt:lpstr>
      <vt:lpstr>Tk2: Chén cứu độ nhân thế này con tiến dâng thành tâm, tiếng khấn nguyện bay cao như trầm hương trước Thiên tòa. </vt:lpstr>
      <vt:lpstr>Đk: Con xin tiến dâng lên này rượu nho cùng bánh miến. Hương kinh ngát bay triền miên tung hô Chúa bao dịu hiền. </vt:lpstr>
      <vt:lpstr>Tk3: Kính tiến về nhan Chúa ngàn cay đắng nơi trần gian, tiếp nối cuộc hy sinh như đồi xưa Chúa dâng mình. </vt:lpstr>
      <vt:lpstr>Đk: Con xin tiến dâng lên này rượu nho cùng bánh miến. Hương kinh ngát bay triền miên tung hô Chúa bao dịu hiền. </vt:lpstr>
      <vt:lpstr>PowerPoint Presentation</vt:lpstr>
      <vt:lpstr>PowerPoint Presentation</vt:lpstr>
      <vt:lpstr>Ca Nguyện Hiệp Lễ Dấu Ấn Tình Yêu Ân Đức</vt:lpstr>
      <vt:lpstr>Tk1: Chúa ghi vào hồn con dấu ấn của Ngài. Chúa đi vào đời con êm ái tuyệt vời mấy cung đàn tơ tấu lên trìu mến, khúc ca cuộc đời con thơm ngát hương trời</vt:lpstr>
      <vt:lpstr>Đk: Hồng ân Chúa tràn trề tháng năm tay con nhỏ bé đón sao cho vừa. Hồng ân Chúa vô biên vô tận, tim con nhỏ bé nhưng hãy còn vơi. </vt:lpstr>
      <vt:lpstr>Tk2: Ôi ân huệ tình yêu cao quý khôn lường. Chúa dắt dìu con đi qua tháng năm trường sớt chia buồn vui ủi an phù giúp dẫu con là tôi tớ tay trắng khốn cùng. </vt:lpstr>
      <vt:lpstr>Đk: Hồng ân Chúa tràn trề tháng năm tay con nhỏ bé đón sao cho vừa. Hồng ân Chúa vô biên vô tận, tim con nhỏ bé nhưng hãy còn vơi. </vt:lpstr>
      <vt:lpstr>Tk3: Xin cho đời con như cây sáo của Ngài. Chúa gieo vào giai khúc thanh khiết muôn  đời Chúa cho đầy vơi mát tươi cuộc sống khi tay Ngài âu yếm ngay ngất tâm hồn. </vt:lpstr>
      <vt:lpstr>Đk: Hồng ân Chúa tràn trề tháng năm tay con nhỏ bé đón sao cho vừa. Hồng ân Chúa vô biên vô tận, tim con nhỏ bé nhưng hãy còn vơi. </vt:lpstr>
      <vt:lpstr>PowerPoint Presentation</vt:lpstr>
      <vt:lpstr>PowerPoint Presentation</vt:lpstr>
      <vt:lpstr>Ca Kết Lễ Về Bến Thiên Đàng Phạm Đình Nhu- Nguyễn Khắc Tuần</vt:lpstr>
      <vt:lpstr>Đk: Nguyện xin Thánh Cả Giuse quyền cao sang, rày đang no đầy ơn phúc trên Thiên Đàng. Cứu giúp chúng con thế trần lầm than. Ngày đêm mong về nơi yên vui phúc nhàn. </vt:lpstr>
      <vt:lpstr>Tk1: Dạt dào trên sóng con luôn vững tâm cậy trông. Đời con đang sống xin cho hồn con trắng trong. Lạy Cha khắp trong trần gian đâu thấy những ngày bình an. Xin Cha thương dắt con về bến yên vui Thiên đàng.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Hung Nam</cp:lastModifiedBy>
  <cp:revision>28</cp:revision>
  <dcterms:created xsi:type="dcterms:W3CDTF">2023-05-21T07:25:42Z</dcterms:created>
  <dcterms:modified xsi:type="dcterms:W3CDTF">2023-06-19T23:39:39Z</dcterms:modified>
</cp:coreProperties>
</file>