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724" r:id="rId4"/>
    <p:sldMasterId id="2147483736" r:id="rId5"/>
    <p:sldMasterId id="2147483748" r:id="rId6"/>
    <p:sldMasterId id="2147483760" r:id="rId7"/>
    <p:sldMasterId id="2147483772" r:id="rId8"/>
    <p:sldMasterId id="2147483784" r:id="rId9"/>
  </p:sldMasterIdLst>
  <p:sldIdLst>
    <p:sldId id="440" r:id="rId10"/>
    <p:sldId id="367" r:id="rId11"/>
    <p:sldId id="368" r:id="rId12"/>
    <p:sldId id="369" r:id="rId13"/>
    <p:sldId id="370" r:id="rId14"/>
    <p:sldId id="371" r:id="rId15"/>
    <p:sldId id="372" r:id="rId16"/>
    <p:sldId id="373" r:id="rId17"/>
    <p:sldId id="374" r:id="rId18"/>
    <p:sldId id="439" r:id="rId19"/>
    <p:sldId id="256" r:id="rId20"/>
    <p:sldId id="257" r:id="rId21"/>
    <p:sldId id="258" r:id="rId22"/>
    <p:sldId id="427" r:id="rId23"/>
    <p:sldId id="438" r:id="rId24"/>
    <p:sldId id="392" r:id="rId25"/>
    <p:sldId id="393" r:id="rId26"/>
    <p:sldId id="394" r:id="rId27"/>
    <p:sldId id="395" r:id="rId28"/>
    <p:sldId id="396" r:id="rId29"/>
    <p:sldId id="397" r:id="rId30"/>
    <p:sldId id="398" r:id="rId31"/>
    <p:sldId id="399" r:id="rId32"/>
    <p:sldId id="437" r:id="rId33"/>
    <p:sldId id="263" r:id="rId34"/>
    <p:sldId id="268" r:id="rId35"/>
    <p:sldId id="436" r:id="rId36"/>
    <p:sldId id="383" r:id="rId37"/>
    <p:sldId id="414" r:id="rId38"/>
    <p:sldId id="271" r:id="rId39"/>
    <p:sldId id="272" r:id="rId40"/>
    <p:sldId id="428" r:id="rId41"/>
    <p:sldId id="273" r:id="rId42"/>
    <p:sldId id="429" r:id="rId43"/>
    <p:sldId id="441" r:id="rId44"/>
    <p:sldId id="424" r:id="rId45"/>
    <p:sldId id="277" r:id="rId46"/>
    <p:sldId id="278" r:id="rId47"/>
    <p:sldId id="279" r:id="rId48"/>
    <p:sldId id="430" r:id="rId49"/>
    <p:sldId id="431" r:id="rId50"/>
    <p:sldId id="432" r:id="rId51"/>
    <p:sldId id="433" r:id="rId52"/>
    <p:sldId id="292" r:id="rId53"/>
    <p:sldId id="435" r:id="rId54"/>
    <p:sldId id="293" r:id="rId55"/>
    <p:sldId id="294" r:id="rId56"/>
    <p:sldId id="434" r:id="rId57"/>
    <p:sldId id="426" r:id="rId5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152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784249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00649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70030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85137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556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2551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6664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13887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978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t>6/14/2023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619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36092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784249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00649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70030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85137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556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2551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6664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1388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t>6/14/2023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9780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619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36092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345540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04340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07210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89077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78265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7335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0856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6/14/2023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95201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2103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5348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92494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3455401"/>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04340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07210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89077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78265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733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08566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95201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2103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5348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92494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82481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32551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44321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33095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475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2852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6140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83787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74484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13423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691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3.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6/14/2023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9091522"/>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9091522"/>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734504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7345044"/>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6758399"/>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4.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5.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6000" b="0" dirty="0">
              <a:solidFill>
                <a:srgbClr val="C00000"/>
              </a:solidFill>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1"/>
            <a:ext cx="9144000" cy="5142197"/>
          </a:xfrm>
          <a:prstGeom prst="rect">
            <a:avLst/>
          </a:prstGeom>
        </p:spPr>
      </p:pic>
    </p:spTree>
    <p:extLst>
      <p:ext uri="{BB962C8B-B14F-4D97-AF65-F5344CB8AC3E}">
        <p14:creationId xmlns:p14="http://schemas.microsoft.com/office/powerpoint/2010/main" val="3235539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6000" b="0" dirty="0">
              <a:solidFill>
                <a:srgbClr val="C00000"/>
              </a:solidFill>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1"/>
            <a:ext cx="9144000" cy="5142197"/>
          </a:xfrm>
          <a:prstGeom prst="rect">
            <a:avLst/>
          </a:prstGeom>
        </p:spPr>
      </p:pic>
    </p:spTree>
    <p:extLst>
      <p:ext uri="{BB962C8B-B14F-4D97-AF65-F5344CB8AC3E}">
        <p14:creationId xmlns:p14="http://schemas.microsoft.com/office/powerpoint/2010/main" val="32355395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err="1" smtClean="0">
                <a:solidFill>
                  <a:srgbClr val="002060"/>
                </a:solidFill>
                <a:effectLst/>
              </a:rPr>
              <a:t>Ca</a:t>
            </a:r>
            <a:r>
              <a:rPr lang="en-US" sz="6000" b="0" dirty="0" smtClean="0">
                <a:solidFill>
                  <a:srgbClr val="002060"/>
                </a:solidFill>
                <a:effectLst/>
              </a:rPr>
              <a:t> </a:t>
            </a:r>
            <a:r>
              <a:rPr lang="en-US" sz="6000" b="0" dirty="0" err="1" smtClean="0">
                <a:solidFill>
                  <a:srgbClr val="002060"/>
                </a:solidFill>
                <a:effectLst/>
              </a:rPr>
              <a:t>Nhập</a:t>
            </a:r>
            <a:r>
              <a:rPr lang="en-US" sz="6000" b="0" dirty="0" smtClean="0">
                <a:solidFill>
                  <a:srgbClr val="002060"/>
                </a:solidFill>
                <a:effectLst/>
              </a:rPr>
              <a:t> </a:t>
            </a:r>
            <a:r>
              <a:rPr lang="en-US" sz="6000" b="0" dirty="0" err="1" smtClean="0">
                <a:solidFill>
                  <a:srgbClr val="002060"/>
                </a:solidFill>
                <a:effectLst/>
              </a:rPr>
              <a:t>Lễ</a:t>
            </a:r>
            <a:r>
              <a:rPr lang="en-US" sz="6000" b="0" dirty="0" smtClean="0">
                <a:solidFill>
                  <a:srgbClr val="002060"/>
                </a:solidFill>
                <a:effectLst/>
              </a:rPr>
              <a:t/>
            </a:r>
            <a:br>
              <a:rPr lang="en-US" sz="6000" b="0" dirty="0" smtClean="0">
                <a:solidFill>
                  <a:srgbClr val="002060"/>
                </a:solidFill>
                <a:effectLst/>
              </a:rPr>
            </a:br>
            <a:r>
              <a:rPr lang="en-US" sz="6000" dirty="0" err="1" smtClean="0">
                <a:solidFill>
                  <a:srgbClr val="002060"/>
                </a:solidFill>
              </a:rPr>
              <a:t>Ôi</a:t>
            </a:r>
            <a:r>
              <a:rPr lang="en-US" sz="6000" dirty="0" smtClean="0">
                <a:solidFill>
                  <a:srgbClr val="002060"/>
                </a:solidFill>
              </a:rPr>
              <a:t> </a:t>
            </a:r>
            <a:r>
              <a:rPr lang="en-US" sz="6000" dirty="0" err="1" smtClean="0">
                <a:solidFill>
                  <a:srgbClr val="002060"/>
                </a:solidFill>
              </a:rPr>
              <a:t>Thần</a:t>
            </a:r>
            <a:r>
              <a:rPr lang="en-US" sz="6000" dirty="0" smtClean="0">
                <a:solidFill>
                  <a:srgbClr val="002060"/>
                </a:solidFill>
              </a:rPr>
              <a:t> </a:t>
            </a:r>
            <a:r>
              <a:rPr lang="en-US" sz="6000" dirty="0" err="1" smtClean="0">
                <a:solidFill>
                  <a:srgbClr val="002060"/>
                </a:solidFill>
              </a:rPr>
              <a:t>Linh</a:t>
            </a:r>
            <a:r>
              <a:rPr lang="en-US" sz="6000" dirty="0" smtClean="0">
                <a:solidFill>
                  <a:srgbClr val="002060"/>
                </a:solidFill>
              </a:rPr>
              <a:t> </a:t>
            </a:r>
            <a:r>
              <a:rPr lang="en-US" sz="6000" dirty="0" err="1" smtClean="0">
                <a:solidFill>
                  <a:srgbClr val="002060"/>
                </a:solidFill>
              </a:rPr>
              <a:t>Chúa</a:t>
            </a:r>
            <a:r>
              <a:rPr lang="en-US" sz="6000" b="0" dirty="0" smtClean="0">
                <a:solidFill>
                  <a:srgbClr val="002060"/>
                </a:solidFill>
                <a:effectLst/>
              </a:rPr>
              <a:t/>
            </a:r>
            <a:br>
              <a:rPr lang="en-US" sz="6000" b="0" dirty="0" smtClean="0">
                <a:solidFill>
                  <a:srgbClr val="002060"/>
                </a:solidFill>
                <a:effectLst/>
              </a:rPr>
            </a:br>
            <a:endParaRPr lang="en-US" sz="6000" b="0" i="1" dirty="0">
              <a:solidFill>
                <a:srgbClr val="002060"/>
              </a:solidFill>
              <a:effectLst/>
            </a:endParaRPr>
          </a:p>
        </p:txBody>
      </p:sp>
    </p:spTree>
    <p:extLst>
      <p:ext uri="{BB962C8B-B14F-4D97-AF65-F5344CB8AC3E}">
        <p14:creationId xmlns:p14="http://schemas.microsoft.com/office/powerpoint/2010/main" val="460824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err="1" smtClean="0">
                <a:solidFill>
                  <a:srgbClr val="002060"/>
                </a:solidFill>
                <a:effectLst/>
              </a:rPr>
              <a:t>Đk</a:t>
            </a:r>
            <a:r>
              <a:rPr lang="en-US" sz="6000" b="0" u="sng" dirty="0" smtClean="0">
                <a:solidFill>
                  <a:srgbClr val="002060"/>
                </a:solidFill>
                <a:effectLst/>
              </a:rPr>
              <a:t>:</a:t>
            </a:r>
            <a:r>
              <a:rPr lang="en-US" sz="6000" b="0" dirty="0" smtClean="0">
                <a:solidFill>
                  <a:srgbClr val="C00000"/>
                </a:solidFill>
                <a:effectLst/>
              </a:rPr>
              <a:t> </a:t>
            </a:r>
            <a:r>
              <a:rPr lang="en-US" sz="6000" dirty="0" err="1" smtClean="0">
                <a:solidFill>
                  <a:srgbClr val="C00000"/>
                </a:solidFill>
              </a:rPr>
              <a:t>Ôi</a:t>
            </a:r>
            <a:r>
              <a:rPr lang="en-US" sz="6000" dirty="0" smtClean="0">
                <a:solidFill>
                  <a:srgbClr val="C00000"/>
                </a:solidFill>
              </a:rPr>
              <a:t> </a:t>
            </a:r>
            <a:r>
              <a:rPr lang="en-US" sz="6000" dirty="0" err="1" smtClean="0">
                <a:solidFill>
                  <a:srgbClr val="C00000"/>
                </a:solidFill>
              </a:rPr>
              <a:t>Thần</a:t>
            </a:r>
            <a:r>
              <a:rPr lang="en-US" sz="6000" dirty="0" smtClean="0">
                <a:solidFill>
                  <a:srgbClr val="C00000"/>
                </a:solidFill>
              </a:rPr>
              <a:t> </a:t>
            </a:r>
            <a:r>
              <a:rPr lang="en-US" sz="6000" dirty="0" err="1" smtClean="0">
                <a:solidFill>
                  <a:srgbClr val="C00000"/>
                </a:solidFill>
              </a:rPr>
              <a:t>linh</a:t>
            </a:r>
            <a:r>
              <a:rPr lang="en-US" sz="6000" dirty="0" smtClean="0">
                <a:solidFill>
                  <a:srgbClr val="C00000"/>
                </a:solidFill>
              </a:rPr>
              <a:t> </a:t>
            </a:r>
            <a:r>
              <a:rPr lang="en-US" sz="6000" dirty="0" err="1" smtClean="0">
                <a:solidFill>
                  <a:srgbClr val="C00000"/>
                </a:solidFill>
              </a:rPr>
              <a:t>Chúa</a:t>
            </a:r>
            <a:r>
              <a:rPr lang="en-US" sz="6000" dirty="0" smtClean="0">
                <a:solidFill>
                  <a:srgbClr val="C00000"/>
                </a:solidFill>
              </a:rPr>
              <a:t>. </a:t>
            </a:r>
            <a:r>
              <a:rPr lang="en-US" sz="6000" dirty="0" err="1" smtClean="0">
                <a:solidFill>
                  <a:srgbClr val="C00000"/>
                </a:solidFill>
              </a:rPr>
              <a:t>Êm</a:t>
            </a:r>
            <a:r>
              <a:rPr lang="en-US" sz="6000" dirty="0" smtClean="0">
                <a:solidFill>
                  <a:srgbClr val="C00000"/>
                </a:solidFill>
              </a:rPr>
              <a:t> </a:t>
            </a:r>
            <a:r>
              <a:rPr lang="en-US" sz="6000" dirty="0" err="1" smtClean="0">
                <a:solidFill>
                  <a:srgbClr val="C00000"/>
                </a:solidFill>
              </a:rPr>
              <a:t>dịu</a:t>
            </a:r>
            <a:r>
              <a:rPr lang="en-US" sz="6000" dirty="0" smtClean="0">
                <a:solidFill>
                  <a:srgbClr val="C00000"/>
                </a:solidFill>
              </a:rPr>
              <a:t> </a:t>
            </a:r>
            <a:r>
              <a:rPr lang="en-US" sz="6000" dirty="0" err="1" smtClean="0">
                <a:solidFill>
                  <a:srgbClr val="C00000"/>
                </a:solidFill>
              </a:rPr>
              <a:t>khôn</a:t>
            </a:r>
            <a:r>
              <a:rPr lang="en-US" sz="6000" dirty="0" smtClean="0">
                <a:solidFill>
                  <a:srgbClr val="C00000"/>
                </a:solidFill>
              </a:rPr>
              <a:t> </a:t>
            </a:r>
            <a:r>
              <a:rPr lang="en-US" sz="6000" dirty="0" err="1" smtClean="0">
                <a:solidFill>
                  <a:srgbClr val="C00000"/>
                </a:solidFill>
              </a:rPr>
              <a:t>xiết</a:t>
            </a:r>
            <a:r>
              <a:rPr lang="en-US" sz="6000" dirty="0" smtClean="0">
                <a:solidFill>
                  <a:srgbClr val="C00000"/>
                </a:solidFill>
              </a:rPr>
              <a:t>. </a:t>
            </a:r>
            <a:r>
              <a:rPr lang="en-US" sz="6000" dirty="0" err="1" smtClean="0">
                <a:solidFill>
                  <a:srgbClr val="C00000"/>
                </a:solidFill>
              </a:rPr>
              <a:t>Chúa</a:t>
            </a:r>
            <a:r>
              <a:rPr lang="en-US" sz="6000" dirty="0" smtClean="0">
                <a:solidFill>
                  <a:srgbClr val="C00000"/>
                </a:solidFill>
              </a:rPr>
              <a:t> </a:t>
            </a:r>
            <a:r>
              <a:rPr lang="en-US" sz="6000" dirty="0" err="1" smtClean="0">
                <a:solidFill>
                  <a:srgbClr val="C00000"/>
                </a:solidFill>
              </a:rPr>
              <a:t>muốn</a:t>
            </a:r>
            <a:r>
              <a:rPr lang="en-US" sz="6000" dirty="0" smtClean="0">
                <a:solidFill>
                  <a:srgbClr val="C00000"/>
                </a:solidFill>
              </a:rPr>
              <a:t> </a:t>
            </a:r>
            <a:r>
              <a:rPr lang="en-US" sz="6000" dirty="0" err="1" smtClean="0">
                <a:solidFill>
                  <a:srgbClr val="C00000"/>
                </a:solidFill>
              </a:rPr>
              <a:t>thương</a:t>
            </a:r>
            <a:r>
              <a:rPr lang="en-US" sz="6000" dirty="0" smtClean="0">
                <a:solidFill>
                  <a:srgbClr val="C00000"/>
                </a:solidFill>
              </a:rPr>
              <a:t> </a:t>
            </a:r>
            <a:r>
              <a:rPr lang="en-US" sz="6000" dirty="0" err="1" smtClean="0">
                <a:solidFill>
                  <a:srgbClr val="C00000"/>
                </a:solidFill>
              </a:rPr>
              <a:t>yêu</a:t>
            </a:r>
            <a:r>
              <a:rPr lang="en-US" sz="6000" dirty="0" smtClean="0">
                <a:solidFill>
                  <a:srgbClr val="C00000"/>
                </a:solidFill>
              </a:rPr>
              <a:t> con </a:t>
            </a:r>
            <a:r>
              <a:rPr lang="en-US" sz="6000" dirty="0" err="1" smtClean="0">
                <a:solidFill>
                  <a:srgbClr val="C00000"/>
                </a:solidFill>
              </a:rPr>
              <a:t>cái</a:t>
            </a:r>
            <a:r>
              <a:rPr lang="en-US" sz="6000" dirty="0" smtClean="0">
                <a:solidFill>
                  <a:srgbClr val="C00000"/>
                </a:solidFill>
              </a:rPr>
              <a:t> </a:t>
            </a:r>
            <a:r>
              <a:rPr lang="en-US" sz="6000" dirty="0" err="1" smtClean="0">
                <a:solidFill>
                  <a:srgbClr val="C00000"/>
                </a:solidFill>
              </a:rPr>
              <a:t>nơi</a:t>
            </a:r>
            <a:r>
              <a:rPr lang="en-US" sz="6000" dirty="0" smtClean="0">
                <a:solidFill>
                  <a:srgbClr val="C00000"/>
                </a:solidFill>
              </a:rPr>
              <a:t> </a:t>
            </a:r>
            <a:r>
              <a:rPr lang="en-US" sz="6000" dirty="0" err="1" smtClean="0">
                <a:solidFill>
                  <a:srgbClr val="C00000"/>
                </a:solidFill>
              </a:rPr>
              <a:t>trần</a:t>
            </a:r>
            <a:r>
              <a:rPr lang="en-US" sz="6000" dirty="0" smtClean="0">
                <a:solidFill>
                  <a:srgbClr val="C00000"/>
                </a:solidFill>
              </a:rPr>
              <a:t> </a:t>
            </a:r>
            <a:r>
              <a:rPr lang="en-US" sz="6000" dirty="0" err="1" smtClean="0">
                <a:solidFill>
                  <a:srgbClr val="C00000"/>
                </a:solidFill>
              </a:rPr>
              <a:t>gian</a:t>
            </a:r>
            <a:r>
              <a:rPr lang="en-US" sz="6000" dirty="0" smtClean="0">
                <a:solidFill>
                  <a:srgbClr val="C00000"/>
                </a:solidFill>
              </a:rPr>
              <a:t>. Ban </a:t>
            </a:r>
            <a:r>
              <a:rPr lang="en-US" sz="6000" dirty="0" err="1" smtClean="0">
                <a:solidFill>
                  <a:srgbClr val="C00000"/>
                </a:solidFill>
              </a:rPr>
              <a:t>bánh</a:t>
            </a:r>
            <a:r>
              <a:rPr lang="en-US" sz="6000" dirty="0" smtClean="0">
                <a:solidFill>
                  <a:srgbClr val="C00000"/>
                </a:solidFill>
              </a:rPr>
              <a:t> </a:t>
            </a:r>
            <a:r>
              <a:rPr lang="en-US" sz="6000" dirty="0" err="1" smtClean="0">
                <a:solidFill>
                  <a:srgbClr val="C00000"/>
                </a:solidFill>
              </a:rPr>
              <a:t>thơm</a:t>
            </a:r>
            <a:r>
              <a:rPr lang="en-US" sz="6000" dirty="0" smtClean="0">
                <a:solidFill>
                  <a:srgbClr val="C00000"/>
                </a:solidFill>
              </a:rPr>
              <a:t> </a:t>
            </a:r>
            <a:r>
              <a:rPr lang="en-US" sz="6000" dirty="0" err="1" smtClean="0">
                <a:solidFill>
                  <a:srgbClr val="C00000"/>
                </a:solidFill>
              </a:rPr>
              <a:t>ngon</a:t>
            </a:r>
            <a:r>
              <a:rPr lang="en-US" sz="6000" dirty="0" smtClean="0">
                <a:solidFill>
                  <a:srgbClr val="C00000"/>
                </a:solidFill>
              </a:rPr>
              <a:t>, ban </a:t>
            </a:r>
            <a:r>
              <a:rPr lang="en-US" sz="6000" dirty="0" err="1" smtClean="0">
                <a:solidFill>
                  <a:srgbClr val="C00000"/>
                </a:solidFill>
              </a:rPr>
              <a:t>bánh</a:t>
            </a:r>
            <a:r>
              <a:rPr lang="en-US" sz="6000" dirty="0" smtClean="0">
                <a:solidFill>
                  <a:srgbClr val="C00000"/>
                </a:solidFill>
              </a:rPr>
              <a:t> </a:t>
            </a:r>
            <a:r>
              <a:rPr lang="en-US" sz="6000" dirty="0" err="1" smtClean="0">
                <a:solidFill>
                  <a:srgbClr val="C00000"/>
                </a:solidFill>
              </a:rPr>
              <a:t>Thiên</a:t>
            </a:r>
            <a:r>
              <a:rPr lang="en-US" sz="6000" dirty="0" smtClean="0">
                <a:solidFill>
                  <a:srgbClr val="C00000"/>
                </a:solidFill>
              </a:rPr>
              <a:t> </a:t>
            </a:r>
            <a:r>
              <a:rPr lang="en-US" sz="6000" dirty="0" err="1" smtClean="0">
                <a:solidFill>
                  <a:srgbClr val="C00000"/>
                </a:solidFill>
              </a:rPr>
              <a:t>Thần</a:t>
            </a:r>
            <a:r>
              <a:rPr lang="en-US" sz="6000" dirty="0" smtClean="0">
                <a:solidFill>
                  <a:srgbClr val="C00000"/>
                </a:solidFill>
              </a:rPr>
              <a:t>. </a:t>
            </a:r>
            <a:r>
              <a:rPr lang="en-US" sz="6000" dirty="0" err="1" smtClean="0">
                <a:solidFill>
                  <a:srgbClr val="C00000"/>
                </a:solidFill>
              </a:rPr>
              <a:t>Người</a:t>
            </a:r>
            <a:r>
              <a:rPr lang="en-US" sz="6000" dirty="0" smtClean="0">
                <a:solidFill>
                  <a:srgbClr val="C00000"/>
                </a:solidFill>
              </a:rPr>
              <a:t> </a:t>
            </a:r>
            <a:r>
              <a:rPr lang="en-US" sz="6000" dirty="0" err="1" smtClean="0">
                <a:solidFill>
                  <a:srgbClr val="C00000"/>
                </a:solidFill>
              </a:rPr>
              <a:t>giàu</a:t>
            </a:r>
            <a:r>
              <a:rPr lang="en-US" sz="6000" dirty="0" smtClean="0">
                <a:solidFill>
                  <a:srgbClr val="C00000"/>
                </a:solidFill>
              </a:rPr>
              <a:t> </a:t>
            </a:r>
            <a:r>
              <a:rPr lang="en-US" sz="6000" dirty="0" err="1" smtClean="0">
                <a:solidFill>
                  <a:srgbClr val="C00000"/>
                </a:solidFill>
              </a:rPr>
              <a:t>đói</a:t>
            </a:r>
            <a:r>
              <a:rPr lang="en-US" sz="6000" dirty="0" smtClean="0">
                <a:solidFill>
                  <a:srgbClr val="C00000"/>
                </a:solidFill>
              </a:rPr>
              <a:t> </a:t>
            </a:r>
            <a:r>
              <a:rPr lang="en-US" sz="6000" dirty="0" err="1" smtClean="0">
                <a:solidFill>
                  <a:srgbClr val="C00000"/>
                </a:solidFill>
              </a:rPr>
              <a:t>nghèo</a:t>
            </a:r>
            <a:r>
              <a:rPr lang="en-US" sz="6000" dirty="0" smtClean="0">
                <a:solidFill>
                  <a:srgbClr val="C00000"/>
                </a:solidFill>
              </a:rPr>
              <a:t> </a:t>
            </a:r>
            <a:r>
              <a:rPr lang="en-US" sz="6000" dirty="0" err="1" smtClean="0">
                <a:solidFill>
                  <a:srgbClr val="C00000"/>
                </a:solidFill>
              </a:rPr>
              <a:t>kẻ</a:t>
            </a:r>
            <a:r>
              <a:rPr lang="en-US" sz="6000" dirty="0" smtClean="0">
                <a:solidFill>
                  <a:srgbClr val="C00000"/>
                </a:solidFill>
              </a:rPr>
              <a:t> </a:t>
            </a:r>
            <a:r>
              <a:rPr lang="en-US" sz="6000" dirty="0" err="1" smtClean="0">
                <a:solidFill>
                  <a:srgbClr val="C00000"/>
                </a:solidFill>
              </a:rPr>
              <a:t>đói</a:t>
            </a:r>
            <a:r>
              <a:rPr lang="en-US" sz="6000" dirty="0" smtClean="0">
                <a:solidFill>
                  <a:srgbClr val="C00000"/>
                </a:solidFill>
              </a:rPr>
              <a:t> no </a:t>
            </a:r>
            <a:r>
              <a:rPr lang="en-US" sz="6000" dirty="0" err="1" smtClean="0">
                <a:solidFill>
                  <a:srgbClr val="C00000"/>
                </a:solidFill>
              </a:rPr>
              <a:t>giàu</a:t>
            </a:r>
            <a:r>
              <a:rPr lang="en-US" sz="6000" dirty="0" smtClean="0">
                <a:solidFill>
                  <a:srgbClr val="C00000"/>
                </a:solidFill>
              </a:rPr>
              <a:t>. </a:t>
            </a:r>
            <a:endParaRPr lang="en-US" sz="6000" b="0" dirty="0">
              <a:solidFill>
                <a:srgbClr val="C00000"/>
              </a:solidFill>
              <a:effectLst/>
            </a:endParaRPr>
          </a:p>
        </p:txBody>
      </p:sp>
    </p:spTree>
    <p:extLst>
      <p:ext uri="{BB962C8B-B14F-4D97-AF65-F5344CB8AC3E}">
        <p14:creationId xmlns:p14="http://schemas.microsoft.com/office/powerpoint/2010/main" val="33546221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5400" b="0" u="sng" dirty="0" smtClean="0">
                <a:solidFill>
                  <a:srgbClr val="002060"/>
                </a:solidFill>
                <a:effectLst/>
              </a:rPr>
              <a:t>Tk1:</a:t>
            </a:r>
            <a:r>
              <a:rPr lang="en-US" sz="5400" b="0" dirty="0" smtClean="0">
                <a:solidFill>
                  <a:srgbClr val="C00000"/>
                </a:solidFill>
                <a:effectLst/>
              </a:rPr>
              <a:t> </a:t>
            </a:r>
            <a:r>
              <a:rPr lang="en-US" sz="5400" b="0" dirty="0" err="1" smtClean="0">
                <a:solidFill>
                  <a:srgbClr val="C00000"/>
                </a:solidFill>
                <a:effectLst/>
              </a:rPr>
              <a:t>Chúa</a:t>
            </a:r>
            <a:r>
              <a:rPr lang="en-US" sz="5400" b="0" dirty="0" smtClean="0">
                <a:solidFill>
                  <a:srgbClr val="C00000"/>
                </a:solidFill>
                <a:effectLst/>
              </a:rPr>
              <a:t> </a:t>
            </a:r>
            <a:r>
              <a:rPr lang="en-US" sz="5400" b="0" dirty="0" err="1" smtClean="0">
                <a:solidFill>
                  <a:srgbClr val="C00000"/>
                </a:solidFill>
                <a:effectLst/>
              </a:rPr>
              <a:t>nuôi</a:t>
            </a:r>
            <a:r>
              <a:rPr lang="en-US" sz="5400" b="0" dirty="0" smtClean="0">
                <a:solidFill>
                  <a:srgbClr val="C00000"/>
                </a:solidFill>
                <a:effectLst/>
              </a:rPr>
              <a:t> </a:t>
            </a:r>
            <a:r>
              <a:rPr lang="en-US" sz="5400" b="0" dirty="0" err="1" smtClean="0">
                <a:solidFill>
                  <a:srgbClr val="C00000"/>
                </a:solidFill>
                <a:effectLst/>
              </a:rPr>
              <a:t>đoàn</a:t>
            </a:r>
            <a:r>
              <a:rPr lang="en-US" sz="5400" b="0" dirty="0" smtClean="0">
                <a:solidFill>
                  <a:srgbClr val="C00000"/>
                </a:solidFill>
                <a:effectLst/>
              </a:rPr>
              <a:t> con </a:t>
            </a:r>
            <a:r>
              <a:rPr lang="en-US" sz="5400" b="0" dirty="0" err="1" smtClean="0">
                <a:solidFill>
                  <a:srgbClr val="C00000"/>
                </a:solidFill>
                <a:effectLst/>
              </a:rPr>
              <a:t>này</a:t>
            </a:r>
            <a:r>
              <a:rPr lang="en-US" sz="5400" b="0" dirty="0" smtClean="0">
                <a:solidFill>
                  <a:srgbClr val="C00000"/>
                </a:solidFill>
                <a:effectLst/>
              </a:rPr>
              <a:t> </a:t>
            </a:r>
            <a:r>
              <a:rPr lang="en-US" sz="5400" b="0" dirty="0" err="1" smtClean="0">
                <a:solidFill>
                  <a:srgbClr val="C00000"/>
                </a:solidFill>
                <a:effectLst/>
              </a:rPr>
              <a:t>đây</a:t>
            </a:r>
            <a:r>
              <a:rPr lang="en-US" sz="5400" b="0" dirty="0" smtClean="0">
                <a:solidFill>
                  <a:srgbClr val="C00000"/>
                </a:solidFill>
                <a:effectLst/>
              </a:rPr>
              <a:t> </a:t>
            </a:r>
            <a:r>
              <a:rPr lang="en-US" sz="5400" b="0" dirty="0" err="1" smtClean="0">
                <a:solidFill>
                  <a:srgbClr val="C00000"/>
                </a:solidFill>
                <a:effectLst/>
              </a:rPr>
              <a:t>bánh</a:t>
            </a:r>
            <a:r>
              <a:rPr lang="en-US" sz="5400" b="0" dirty="0" smtClean="0">
                <a:solidFill>
                  <a:srgbClr val="C00000"/>
                </a:solidFill>
                <a:effectLst/>
              </a:rPr>
              <a:t> </a:t>
            </a:r>
            <a:r>
              <a:rPr lang="en-US" sz="5400" b="0" dirty="0" err="1" smtClean="0">
                <a:solidFill>
                  <a:srgbClr val="C00000"/>
                </a:solidFill>
                <a:effectLst/>
              </a:rPr>
              <a:t>miến</a:t>
            </a:r>
            <a:r>
              <a:rPr lang="en-US" sz="5400" b="0" dirty="0" smtClean="0">
                <a:solidFill>
                  <a:srgbClr val="C00000"/>
                </a:solidFill>
                <a:effectLst/>
              </a:rPr>
              <a:t> no </a:t>
            </a:r>
            <a:r>
              <a:rPr lang="en-US" sz="5400" b="0" dirty="0" err="1" smtClean="0">
                <a:solidFill>
                  <a:srgbClr val="C00000"/>
                </a:solidFill>
                <a:effectLst/>
              </a:rPr>
              <a:t>lòng</a:t>
            </a:r>
            <a:r>
              <a:rPr lang="en-US" sz="5400" b="0" dirty="0" smtClean="0">
                <a:solidFill>
                  <a:srgbClr val="C00000"/>
                </a:solidFill>
                <a:effectLst/>
              </a:rPr>
              <a:t>. </a:t>
            </a:r>
            <a:r>
              <a:rPr lang="en-US" sz="5400" b="0" dirty="0" err="1" smtClean="0">
                <a:solidFill>
                  <a:srgbClr val="C00000"/>
                </a:solidFill>
                <a:effectLst/>
              </a:rPr>
              <a:t>Chúa</a:t>
            </a:r>
            <a:r>
              <a:rPr lang="en-US" sz="5400" b="0" dirty="0" smtClean="0">
                <a:solidFill>
                  <a:srgbClr val="C00000"/>
                </a:solidFill>
                <a:effectLst/>
              </a:rPr>
              <a:t> </a:t>
            </a:r>
            <a:r>
              <a:rPr lang="en-US" sz="5400" b="0" dirty="0" err="1" smtClean="0">
                <a:solidFill>
                  <a:srgbClr val="C00000"/>
                </a:solidFill>
                <a:effectLst/>
              </a:rPr>
              <a:t>cho</a:t>
            </a:r>
            <a:r>
              <a:rPr lang="en-US" sz="5400" b="0" dirty="0" smtClean="0">
                <a:solidFill>
                  <a:srgbClr val="C00000"/>
                </a:solidFill>
                <a:effectLst/>
              </a:rPr>
              <a:t> </a:t>
            </a:r>
            <a:r>
              <a:rPr lang="en-US" sz="5400" b="0" dirty="0" err="1" smtClean="0">
                <a:solidFill>
                  <a:srgbClr val="C00000"/>
                </a:solidFill>
                <a:effectLst/>
              </a:rPr>
              <a:t>đoàn</a:t>
            </a:r>
            <a:r>
              <a:rPr lang="en-US" sz="5400" b="0" dirty="0" smtClean="0">
                <a:solidFill>
                  <a:srgbClr val="C00000"/>
                </a:solidFill>
                <a:effectLst/>
              </a:rPr>
              <a:t> con </a:t>
            </a:r>
            <a:r>
              <a:rPr lang="en-US" sz="5400" b="0" dirty="0" err="1" smtClean="0">
                <a:solidFill>
                  <a:srgbClr val="C00000"/>
                </a:solidFill>
                <a:effectLst/>
              </a:rPr>
              <a:t>luôn</a:t>
            </a:r>
            <a:r>
              <a:rPr lang="en-US" sz="5400" b="0" dirty="0" smtClean="0">
                <a:solidFill>
                  <a:srgbClr val="C00000"/>
                </a:solidFill>
                <a:effectLst/>
              </a:rPr>
              <a:t> </a:t>
            </a:r>
            <a:r>
              <a:rPr lang="en-US" sz="5400" b="0" dirty="0" err="1" smtClean="0">
                <a:solidFill>
                  <a:srgbClr val="C00000"/>
                </a:solidFill>
                <a:effectLst/>
              </a:rPr>
              <a:t>luôn</a:t>
            </a:r>
            <a:r>
              <a:rPr lang="en-US" sz="5400" b="0" dirty="0" smtClean="0">
                <a:solidFill>
                  <a:srgbClr val="C00000"/>
                </a:solidFill>
                <a:effectLst/>
              </a:rPr>
              <a:t> </a:t>
            </a:r>
            <a:r>
              <a:rPr lang="en-US" sz="5400" b="0" dirty="0" err="1" smtClean="0">
                <a:solidFill>
                  <a:srgbClr val="C00000"/>
                </a:solidFill>
                <a:effectLst/>
              </a:rPr>
              <a:t>hưởng</a:t>
            </a:r>
            <a:r>
              <a:rPr lang="en-US" sz="5400" b="0" dirty="0" smtClean="0">
                <a:solidFill>
                  <a:srgbClr val="C00000"/>
                </a:solidFill>
                <a:effectLst/>
              </a:rPr>
              <a:t> </a:t>
            </a:r>
            <a:r>
              <a:rPr lang="en-US" sz="5400" b="0" dirty="0" err="1" smtClean="0">
                <a:solidFill>
                  <a:srgbClr val="C00000"/>
                </a:solidFill>
                <a:effectLst/>
              </a:rPr>
              <a:t>nếm</a:t>
            </a:r>
            <a:r>
              <a:rPr lang="en-US" sz="5400" b="0" dirty="0" smtClean="0">
                <a:solidFill>
                  <a:srgbClr val="C00000"/>
                </a:solidFill>
                <a:effectLst/>
              </a:rPr>
              <a:t> </a:t>
            </a:r>
            <a:r>
              <a:rPr lang="en-US" sz="5400" b="0" dirty="0" err="1" smtClean="0">
                <a:solidFill>
                  <a:srgbClr val="C00000"/>
                </a:solidFill>
                <a:effectLst/>
              </a:rPr>
              <a:t>mật</a:t>
            </a:r>
            <a:r>
              <a:rPr lang="en-US" sz="5400" b="0" dirty="0" smtClean="0">
                <a:solidFill>
                  <a:srgbClr val="C00000"/>
                </a:solidFill>
                <a:effectLst/>
              </a:rPr>
              <a:t> </a:t>
            </a:r>
            <a:r>
              <a:rPr lang="en-US" sz="5400" b="0" dirty="0" err="1" smtClean="0">
                <a:solidFill>
                  <a:srgbClr val="C00000"/>
                </a:solidFill>
                <a:effectLst/>
              </a:rPr>
              <a:t>ong</a:t>
            </a:r>
            <a:r>
              <a:rPr lang="en-US" sz="5400" dirty="0" smtClean="0">
                <a:solidFill>
                  <a:srgbClr val="C00000"/>
                </a:solidFill>
              </a:rPr>
              <a:t>. </a:t>
            </a:r>
            <a:r>
              <a:rPr lang="en-US" sz="5400" dirty="0" err="1" smtClean="0">
                <a:solidFill>
                  <a:srgbClr val="C00000"/>
                </a:solidFill>
              </a:rPr>
              <a:t>Ngợi</a:t>
            </a:r>
            <a:r>
              <a:rPr lang="en-US" sz="5400" dirty="0" smtClean="0">
                <a:solidFill>
                  <a:srgbClr val="C00000"/>
                </a:solidFill>
              </a:rPr>
              <a:t> </a:t>
            </a:r>
            <a:r>
              <a:rPr lang="en-US" sz="5400" dirty="0" err="1" smtClean="0">
                <a:solidFill>
                  <a:srgbClr val="C00000"/>
                </a:solidFill>
              </a:rPr>
              <a:t>khen</a:t>
            </a:r>
            <a:r>
              <a:rPr lang="en-US" sz="5400" dirty="0" smtClean="0">
                <a:solidFill>
                  <a:srgbClr val="C00000"/>
                </a:solidFill>
              </a:rPr>
              <a:t> </a:t>
            </a:r>
            <a:r>
              <a:rPr lang="en-US" sz="5400" dirty="0" err="1" smtClean="0">
                <a:solidFill>
                  <a:srgbClr val="C00000"/>
                </a:solidFill>
              </a:rPr>
              <a:t>cảm</a:t>
            </a:r>
            <a:r>
              <a:rPr lang="en-US" sz="5400" dirty="0" smtClean="0">
                <a:solidFill>
                  <a:srgbClr val="C00000"/>
                </a:solidFill>
              </a:rPr>
              <a:t> </a:t>
            </a:r>
            <a:r>
              <a:rPr lang="en-US" sz="5400" dirty="0" err="1" smtClean="0">
                <a:solidFill>
                  <a:srgbClr val="C00000"/>
                </a:solidFill>
              </a:rPr>
              <a:t>mến</a:t>
            </a:r>
            <a:r>
              <a:rPr lang="en-US" sz="5400" dirty="0" smtClean="0">
                <a:solidFill>
                  <a:srgbClr val="C00000"/>
                </a:solidFill>
              </a:rPr>
              <a:t> </a:t>
            </a:r>
            <a:r>
              <a:rPr lang="en-US" sz="5400" dirty="0" err="1" smtClean="0">
                <a:solidFill>
                  <a:srgbClr val="C00000"/>
                </a:solidFill>
              </a:rPr>
              <a:t>Thiên</a:t>
            </a:r>
            <a:r>
              <a:rPr lang="en-US" sz="5400" dirty="0" smtClean="0">
                <a:solidFill>
                  <a:srgbClr val="C00000"/>
                </a:solidFill>
              </a:rPr>
              <a:t> </a:t>
            </a:r>
            <a:r>
              <a:rPr lang="en-US" sz="5400" dirty="0" err="1" smtClean="0">
                <a:solidFill>
                  <a:srgbClr val="C00000"/>
                </a:solidFill>
              </a:rPr>
              <a:t>Chúa</a:t>
            </a:r>
            <a:r>
              <a:rPr lang="en-US" sz="5400" dirty="0" smtClean="0">
                <a:solidFill>
                  <a:srgbClr val="C00000"/>
                </a:solidFill>
              </a:rPr>
              <a:t> </a:t>
            </a:r>
            <a:r>
              <a:rPr lang="en-US" sz="5400" dirty="0" err="1" smtClean="0">
                <a:solidFill>
                  <a:srgbClr val="C00000"/>
                </a:solidFill>
              </a:rPr>
              <a:t>cứu</a:t>
            </a:r>
            <a:r>
              <a:rPr lang="en-US" sz="5400" dirty="0" smtClean="0">
                <a:solidFill>
                  <a:srgbClr val="C00000"/>
                </a:solidFill>
              </a:rPr>
              <a:t> </a:t>
            </a:r>
            <a:r>
              <a:rPr lang="en-US" sz="5400" dirty="0" err="1" smtClean="0">
                <a:solidFill>
                  <a:srgbClr val="C00000"/>
                </a:solidFill>
              </a:rPr>
              <a:t>tinh</a:t>
            </a:r>
            <a:r>
              <a:rPr lang="en-US" sz="5400" dirty="0" smtClean="0">
                <a:solidFill>
                  <a:srgbClr val="C00000"/>
                </a:solidFill>
              </a:rPr>
              <a:t> </a:t>
            </a:r>
            <a:r>
              <a:rPr lang="en-US" sz="5400" dirty="0" err="1" smtClean="0">
                <a:solidFill>
                  <a:srgbClr val="C00000"/>
                </a:solidFill>
              </a:rPr>
              <a:t>muôn</a:t>
            </a:r>
            <a:r>
              <a:rPr lang="en-US" sz="5400" dirty="0" smtClean="0">
                <a:solidFill>
                  <a:srgbClr val="C00000"/>
                </a:solidFill>
              </a:rPr>
              <a:t> </a:t>
            </a:r>
            <a:r>
              <a:rPr lang="en-US" sz="5400" dirty="0" err="1" smtClean="0">
                <a:solidFill>
                  <a:srgbClr val="C00000"/>
                </a:solidFill>
              </a:rPr>
              <a:t>người</a:t>
            </a:r>
            <a:r>
              <a:rPr lang="en-US" sz="5400" dirty="0" smtClean="0">
                <a:solidFill>
                  <a:srgbClr val="C00000"/>
                </a:solidFill>
              </a:rPr>
              <a:t>. Tung </a:t>
            </a:r>
            <a:r>
              <a:rPr lang="en-US" sz="5400" dirty="0" err="1" smtClean="0">
                <a:solidFill>
                  <a:srgbClr val="C00000"/>
                </a:solidFill>
              </a:rPr>
              <a:t>hô</a:t>
            </a:r>
            <a:r>
              <a:rPr lang="en-US" sz="5400" dirty="0" smtClean="0">
                <a:solidFill>
                  <a:srgbClr val="C00000"/>
                </a:solidFill>
              </a:rPr>
              <a:t> </a:t>
            </a:r>
            <a:r>
              <a:rPr lang="en-US" sz="5400" dirty="0" err="1" smtClean="0">
                <a:solidFill>
                  <a:srgbClr val="C00000"/>
                </a:solidFill>
              </a:rPr>
              <a:t>Vua</a:t>
            </a:r>
            <a:r>
              <a:rPr lang="en-US" sz="5400" dirty="0" smtClean="0">
                <a:solidFill>
                  <a:srgbClr val="C00000"/>
                </a:solidFill>
              </a:rPr>
              <a:t> </a:t>
            </a:r>
            <a:r>
              <a:rPr lang="en-US" sz="5400" dirty="0" err="1" smtClean="0">
                <a:solidFill>
                  <a:srgbClr val="C00000"/>
                </a:solidFill>
              </a:rPr>
              <a:t>Trời</a:t>
            </a:r>
            <a:r>
              <a:rPr lang="en-US" sz="5400" dirty="0" smtClean="0">
                <a:solidFill>
                  <a:srgbClr val="C00000"/>
                </a:solidFill>
              </a:rPr>
              <a:t>, </a:t>
            </a:r>
            <a:r>
              <a:rPr lang="en-US" sz="5400" dirty="0" err="1" smtClean="0">
                <a:solidFill>
                  <a:srgbClr val="C00000"/>
                </a:solidFill>
              </a:rPr>
              <a:t>Tổ</a:t>
            </a:r>
            <a:r>
              <a:rPr lang="en-US" sz="5400" dirty="0" smtClean="0">
                <a:solidFill>
                  <a:srgbClr val="C00000"/>
                </a:solidFill>
              </a:rPr>
              <a:t> </a:t>
            </a:r>
            <a:r>
              <a:rPr lang="en-US" sz="5400" dirty="0" err="1" smtClean="0">
                <a:solidFill>
                  <a:srgbClr val="C00000"/>
                </a:solidFill>
              </a:rPr>
              <a:t>phụ</a:t>
            </a:r>
            <a:r>
              <a:rPr lang="en-US" sz="5400" dirty="0" smtClean="0">
                <a:solidFill>
                  <a:srgbClr val="C00000"/>
                </a:solidFill>
              </a:rPr>
              <a:t> Israel. </a:t>
            </a:r>
            <a:endParaRPr lang="en-US" sz="5400" b="0" dirty="0">
              <a:solidFill>
                <a:srgbClr val="C00000"/>
              </a:solidFill>
              <a:effectLst/>
            </a:endParaRPr>
          </a:p>
        </p:txBody>
      </p:sp>
    </p:spTree>
    <p:extLst>
      <p:ext uri="{BB962C8B-B14F-4D97-AF65-F5344CB8AC3E}">
        <p14:creationId xmlns:p14="http://schemas.microsoft.com/office/powerpoint/2010/main" val="33546221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err="1" smtClean="0">
                <a:solidFill>
                  <a:srgbClr val="002060"/>
                </a:solidFill>
                <a:effectLst/>
              </a:rPr>
              <a:t>Đk</a:t>
            </a:r>
            <a:r>
              <a:rPr lang="en-US" sz="6000" b="0" u="sng" dirty="0" smtClean="0">
                <a:solidFill>
                  <a:srgbClr val="002060"/>
                </a:solidFill>
                <a:effectLst/>
              </a:rPr>
              <a:t>:</a:t>
            </a:r>
            <a:r>
              <a:rPr lang="en-US" sz="6000" b="0" dirty="0" smtClean="0">
                <a:solidFill>
                  <a:srgbClr val="C00000"/>
                </a:solidFill>
                <a:effectLst/>
              </a:rPr>
              <a:t> </a:t>
            </a:r>
            <a:r>
              <a:rPr lang="en-US" sz="6000" dirty="0" err="1" smtClean="0">
                <a:solidFill>
                  <a:srgbClr val="C00000"/>
                </a:solidFill>
              </a:rPr>
              <a:t>Ôi</a:t>
            </a:r>
            <a:r>
              <a:rPr lang="en-US" sz="6000" dirty="0" smtClean="0">
                <a:solidFill>
                  <a:srgbClr val="C00000"/>
                </a:solidFill>
              </a:rPr>
              <a:t> </a:t>
            </a:r>
            <a:r>
              <a:rPr lang="en-US" sz="6000" dirty="0" err="1" smtClean="0">
                <a:solidFill>
                  <a:srgbClr val="C00000"/>
                </a:solidFill>
              </a:rPr>
              <a:t>Thần</a:t>
            </a:r>
            <a:r>
              <a:rPr lang="en-US" sz="6000" dirty="0" smtClean="0">
                <a:solidFill>
                  <a:srgbClr val="C00000"/>
                </a:solidFill>
              </a:rPr>
              <a:t> </a:t>
            </a:r>
            <a:r>
              <a:rPr lang="en-US" sz="6000" dirty="0" err="1" smtClean="0">
                <a:solidFill>
                  <a:srgbClr val="C00000"/>
                </a:solidFill>
              </a:rPr>
              <a:t>linh</a:t>
            </a:r>
            <a:r>
              <a:rPr lang="en-US" sz="6000" dirty="0" smtClean="0">
                <a:solidFill>
                  <a:srgbClr val="C00000"/>
                </a:solidFill>
              </a:rPr>
              <a:t> </a:t>
            </a:r>
            <a:r>
              <a:rPr lang="en-US" sz="6000" dirty="0" err="1" smtClean="0">
                <a:solidFill>
                  <a:srgbClr val="C00000"/>
                </a:solidFill>
              </a:rPr>
              <a:t>Chúa</a:t>
            </a:r>
            <a:r>
              <a:rPr lang="en-US" sz="6000" dirty="0" smtClean="0">
                <a:solidFill>
                  <a:srgbClr val="C00000"/>
                </a:solidFill>
              </a:rPr>
              <a:t>. </a:t>
            </a:r>
            <a:r>
              <a:rPr lang="en-US" sz="6000" dirty="0" err="1" smtClean="0">
                <a:solidFill>
                  <a:srgbClr val="C00000"/>
                </a:solidFill>
              </a:rPr>
              <a:t>Êm</a:t>
            </a:r>
            <a:r>
              <a:rPr lang="en-US" sz="6000" dirty="0" smtClean="0">
                <a:solidFill>
                  <a:srgbClr val="C00000"/>
                </a:solidFill>
              </a:rPr>
              <a:t> </a:t>
            </a:r>
            <a:r>
              <a:rPr lang="en-US" sz="6000" dirty="0" err="1" smtClean="0">
                <a:solidFill>
                  <a:srgbClr val="C00000"/>
                </a:solidFill>
              </a:rPr>
              <a:t>dịu</a:t>
            </a:r>
            <a:r>
              <a:rPr lang="en-US" sz="6000" dirty="0" smtClean="0">
                <a:solidFill>
                  <a:srgbClr val="C00000"/>
                </a:solidFill>
              </a:rPr>
              <a:t> </a:t>
            </a:r>
            <a:r>
              <a:rPr lang="en-US" sz="6000" dirty="0" err="1" smtClean="0">
                <a:solidFill>
                  <a:srgbClr val="C00000"/>
                </a:solidFill>
              </a:rPr>
              <a:t>khôn</a:t>
            </a:r>
            <a:r>
              <a:rPr lang="en-US" sz="6000" dirty="0" smtClean="0">
                <a:solidFill>
                  <a:srgbClr val="C00000"/>
                </a:solidFill>
              </a:rPr>
              <a:t> </a:t>
            </a:r>
            <a:r>
              <a:rPr lang="en-US" sz="6000" dirty="0" err="1" smtClean="0">
                <a:solidFill>
                  <a:srgbClr val="C00000"/>
                </a:solidFill>
              </a:rPr>
              <a:t>xiết</a:t>
            </a:r>
            <a:r>
              <a:rPr lang="en-US" sz="6000" dirty="0" smtClean="0">
                <a:solidFill>
                  <a:srgbClr val="C00000"/>
                </a:solidFill>
              </a:rPr>
              <a:t>. </a:t>
            </a:r>
            <a:r>
              <a:rPr lang="en-US" sz="6000" dirty="0" err="1" smtClean="0">
                <a:solidFill>
                  <a:srgbClr val="C00000"/>
                </a:solidFill>
              </a:rPr>
              <a:t>Chúa</a:t>
            </a:r>
            <a:r>
              <a:rPr lang="en-US" sz="6000" dirty="0" smtClean="0">
                <a:solidFill>
                  <a:srgbClr val="C00000"/>
                </a:solidFill>
              </a:rPr>
              <a:t> </a:t>
            </a:r>
            <a:r>
              <a:rPr lang="en-US" sz="6000" dirty="0" err="1" smtClean="0">
                <a:solidFill>
                  <a:srgbClr val="C00000"/>
                </a:solidFill>
              </a:rPr>
              <a:t>muốn</a:t>
            </a:r>
            <a:r>
              <a:rPr lang="en-US" sz="6000" dirty="0" smtClean="0">
                <a:solidFill>
                  <a:srgbClr val="C00000"/>
                </a:solidFill>
              </a:rPr>
              <a:t> </a:t>
            </a:r>
            <a:r>
              <a:rPr lang="en-US" sz="6000" dirty="0" err="1" smtClean="0">
                <a:solidFill>
                  <a:srgbClr val="C00000"/>
                </a:solidFill>
              </a:rPr>
              <a:t>thương</a:t>
            </a:r>
            <a:r>
              <a:rPr lang="en-US" sz="6000" dirty="0" smtClean="0">
                <a:solidFill>
                  <a:srgbClr val="C00000"/>
                </a:solidFill>
              </a:rPr>
              <a:t> </a:t>
            </a:r>
            <a:r>
              <a:rPr lang="en-US" sz="6000" dirty="0" err="1" smtClean="0">
                <a:solidFill>
                  <a:srgbClr val="C00000"/>
                </a:solidFill>
              </a:rPr>
              <a:t>yêu</a:t>
            </a:r>
            <a:r>
              <a:rPr lang="en-US" sz="6000" dirty="0" smtClean="0">
                <a:solidFill>
                  <a:srgbClr val="C00000"/>
                </a:solidFill>
              </a:rPr>
              <a:t> con </a:t>
            </a:r>
            <a:r>
              <a:rPr lang="en-US" sz="6000" dirty="0" err="1" smtClean="0">
                <a:solidFill>
                  <a:srgbClr val="C00000"/>
                </a:solidFill>
              </a:rPr>
              <a:t>cái</a:t>
            </a:r>
            <a:r>
              <a:rPr lang="en-US" sz="6000" dirty="0" smtClean="0">
                <a:solidFill>
                  <a:srgbClr val="C00000"/>
                </a:solidFill>
              </a:rPr>
              <a:t> </a:t>
            </a:r>
            <a:r>
              <a:rPr lang="en-US" sz="6000" dirty="0" err="1" smtClean="0">
                <a:solidFill>
                  <a:srgbClr val="C00000"/>
                </a:solidFill>
              </a:rPr>
              <a:t>nơi</a:t>
            </a:r>
            <a:r>
              <a:rPr lang="en-US" sz="6000" dirty="0" smtClean="0">
                <a:solidFill>
                  <a:srgbClr val="C00000"/>
                </a:solidFill>
              </a:rPr>
              <a:t> </a:t>
            </a:r>
            <a:r>
              <a:rPr lang="en-US" sz="6000" dirty="0" err="1" smtClean="0">
                <a:solidFill>
                  <a:srgbClr val="C00000"/>
                </a:solidFill>
              </a:rPr>
              <a:t>trần</a:t>
            </a:r>
            <a:r>
              <a:rPr lang="en-US" sz="6000" dirty="0" smtClean="0">
                <a:solidFill>
                  <a:srgbClr val="C00000"/>
                </a:solidFill>
              </a:rPr>
              <a:t> </a:t>
            </a:r>
            <a:r>
              <a:rPr lang="en-US" sz="6000" dirty="0" err="1" smtClean="0">
                <a:solidFill>
                  <a:srgbClr val="C00000"/>
                </a:solidFill>
              </a:rPr>
              <a:t>gian</a:t>
            </a:r>
            <a:r>
              <a:rPr lang="en-US" sz="6000" dirty="0" smtClean="0">
                <a:solidFill>
                  <a:srgbClr val="C00000"/>
                </a:solidFill>
              </a:rPr>
              <a:t>. Ban </a:t>
            </a:r>
            <a:r>
              <a:rPr lang="en-US" sz="6000" dirty="0" err="1" smtClean="0">
                <a:solidFill>
                  <a:srgbClr val="C00000"/>
                </a:solidFill>
              </a:rPr>
              <a:t>bánh</a:t>
            </a:r>
            <a:r>
              <a:rPr lang="en-US" sz="6000" dirty="0" smtClean="0">
                <a:solidFill>
                  <a:srgbClr val="C00000"/>
                </a:solidFill>
              </a:rPr>
              <a:t> </a:t>
            </a:r>
            <a:r>
              <a:rPr lang="en-US" sz="6000" dirty="0" err="1" smtClean="0">
                <a:solidFill>
                  <a:srgbClr val="C00000"/>
                </a:solidFill>
              </a:rPr>
              <a:t>thơm</a:t>
            </a:r>
            <a:r>
              <a:rPr lang="en-US" sz="6000" dirty="0" smtClean="0">
                <a:solidFill>
                  <a:srgbClr val="C00000"/>
                </a:solidFill>
              </a:rPr>
              <a:t> </a:t>
            </a:r>
            <a:r>
              <a:rPr lang="en-US" sz="6000" dirty="0" err="1" smtClean="0">
                <a:solidFill>
                  <a:srgbClr val="C00000"/>
                </a:solidFill>
              </a:rPr>
              <a:t>ngon</a:t>
            </a:r>
            <a:r>
              <a:rPr lang="en-US" sz="6000" dirty="0" smtClean="0">
                <a:solidFill>
                  <a:srgbClr val="C00000"/>
                </a:solidFill>
              </a:rPr>
              <a:t>, ban </a:t>
            </a:r>
            <a:r>
              <a:rPr lang="en-US" sz="6000" dirty="0" err="1" smtClean="0">
                <a:solidFill>
                  <a:srgbClr val="C00000"/>
                </a:solidFill>
              </a:rPr>
              <a:t>bánh</a:t>
            </a:r>
            <a:r>
              <a:rPr lang="en-US" sz="6000" dirty="0" smtClean="0">
                <a:solidFill>
                  <a:srgbClr val="C00000"/>
                </a:solidFill>
              </a:rPr>
              <a:t> </a:t>
            </a:r>
            <a:r>
              <a:rPr lang="en-US" sz="6000" dirty="0" err="1" smtClean="0">
                <a:solidFill>
                  <a:srgbClr val="C00000"/>
                </a:solidFill>
              </a:rPr>
              <a:t>Thiên</a:t>
            </a:r>
            <a:r>
              <a:rPr lang="en-US" sz="6000" dirty="0" smtClean="0">
                <a:solidFill>
                  <a:srgbClr val="C00000"/>
                </a:solidFill>
              </a:rPr>
              <a:t> </a:t>
            </a:r>
            <a:r>
              <a:rPr lang="en-US" sz="6000" dirty="0" err="1" smtClean="0">
                <a:solidFill>
                  <a:srgbClr val="C00000"/>
                </a:solidFill>
              </a:rPr>
              <a:t>Thần</a:t>
            </a:r>
            <a:r>
              <a:rPr lang="en-US" sz="6000" dirty="0" smtClean="0">
                <a:solidFill>
                  <a:srgbClr val="C00000"/>
                </a:solidFill>
              </a:rPr>
              <a:t>. </a:t>
            </a:r>
            <a:r>
              <a:rPr lang="en-US" sz="6000" dirty="0" err="1" smtClean="0">
                <a:solidFill>
                  <a:srgbClr val="C00000"/>
                </a:solidFill>
              </a:rPr>
              <a:t>Người</a:t>
            </a:r>
            <a:r>
              <a:rPr lang="en-US" sz="6000" dirty="0" smtClean="0">
                <a:solidFill>
                  <a:srgbClr val="C00000"/>
                </a:solidFill>
              </a:rPr>
              <a:t> </a:t>
            </a:r>
            <a:r>
              <a:rPr lang="en-US" sz="6000" dirty="0" err="1" smtClean="0">
                <a:solidFill>
                  <a:srgbClr val="C00000"/>
                </a:solidFill>
              </a:rPr>
              <a:t>giàu</a:t>
            </a:r>
            <a:r>
              <a:rPr lang="en-US" sz="6000" dirty="0" smtClean="0">
                <a:solidFill>
                  <a:srgbClr val="C00000"/>
                </a:solidFill>
              </a:rPr>
              <a:t> </a:t>
            </a:r>
            <a:r>
              <a:rPr lang="en-US" sz="6000" dirty="0" err="1" smtClean="0">
                <a:solidFill>
                  <a:srgbClr val="C00000"/>
                </a:solidFill>
              </a:rPr>
              <a:t>đói</a:t>
            </a:r>
            <a:r>
              <a:rPr lang="en-US" sz="6000" dirty="0" smtClean="0">
                <a:solidFill>
                  <a:srgbClr val="C00000"/>
                </a:solidFill>
              </a:rPr>
              <a:t> </a:t>
            </a:r>
            <a:r>
              <a:rPr lang="en-US" sz="6000" dirty="0" err="1" smtClean="0">
                <a:solidFill>
                  <a:srgbClr val="C00000"/>
                </a:solidFill>
              </a:rPr>
              <a:t>nghèo</a:t>
            </a:r>
            <a:r>
              <a:rPr lang="en-US" sz="6000" dirty="0" smtClean="0">
                <a:solidFill>
                  <a:srgbClr val="C00000"/>
                </a:solidFill>
              </a:rPr>
              <a:t> </a:t>
            </a:r>
            <a:r>
              <a:rPr lang="en-US" sz="6000" dirty="0" err="1" smtClean="0">
                <a:solidFill>
                  <a:srgbClr val="C00000"/>
                </a:solidFill>
              </a:rPr>
              <a:t>kẻ</a:t>
            </a:r>
            <a:r>
              <a:rPr lang="en-US" sz="6000" dirty="0" smtClean="0">
                <a:solidFill>
                  <a:srgbClr val="C00000"/>
                </a:solidFill>
              </a:rPr>
              <a:t> </a:t>
            </a:r>
            <a:r>
              <a:rPr lang="en-US" sz="6000" dirty="0" err="1" smtClean="0">
                <a:solidFill>
                  <a:srgbClr val="C00000"/>
                </a:solidFill>
              </a:rPr>
              <a:t>đói</a:t>
            </a:r>
            <a:r>
              <a:rPr lang="en-US" sz="6000" dirty="0" smtClean="0">
                <a:solidFill>
                  <a:srgbClr val="C00000"/>
                </a:solidFill>
              </a:rPr>
              <a:t> no </a:t>
            </a:r>
            <a:r>
              <a:rPr lang="en-US" sz="6000" dirty="0" err="1" smtClean="0">
                <a:solidFill>
                  <a:srgbClr val="C00000"/>
                </a:solidFill>
              </a:rPr>
              <a:t>giàu</a:t>
            </a:r>
            <a:r>
              <a:rPr lang="en-US" sz="6000" dirty="0" smtClean="0">
                <a:solidFill>
                  <a:srgbClr val="C00000"/>
                </a:solidFill>
              </a:rPr>
              <a:t>. </a:t>
            </a:r>
            <a:endParaRPr lang="en-US" sz="6000" b="0" dirty="0">
              <a:solidFill>
                <a:srgbClr val="C00000"/>
              </a:solidFill>
              <a:effectLst/>
            </a:endParaRPr>
          </a:p>
        </p:txBody>
      </p:sp>
    </p:spTree>
    <p:extLst>
      <p:ext uri="{BB962C8B-B14F-4D97-AF65-F5344CB8AC3E}">
        <p14:creationId xmlns:p14="http://schemas.microsoft.com/office/powerpoint/2010/main" val="37688186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6000" b="0" dirty="0">
              <a:solidFill>
                <a:srgbClr val="C00000"/>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81347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C00000"/>
                </a:solidFill>
                <a:effectLst/>
                <a:latin typeface="+mj-lt"/>
              </a:rPr>
              <a:t/>
            </a:r>
            <a:br>
              <a:rPr lang="en-US" b="0">
                <a:solidFill>
                  <a:srgbClr val="C00000"/>
                </a:solidFill>
                <a:effectLst/>
                <a:latin typeface="+mj-lt"/>
              </a:rPr>
            </a:br>
            <a:endParaRPr lang="en-US" b="0">
              <a:solidFill>
                <a:srgbClr val="C0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002060"/>
              </a:solidFill>
              <a:effectLst/>
              <a:latin typeface="+mj-lt"/>
              <a:cs typeface="Times New Roman" panose="02020603050405020304" pitchFamily="18" charset="0"/>
            </a:endParaRPr>
          </a:p>
          <a:p>
            <a:pPr eaLnBrk="1" hangingPunct="1">
              <a:lnSpc>
                <a:spcPct val="150000"/>
              </a:lnSpc>
            </a:pPr>
            <a:r>
              <a:rPr lang="en-US" sz="7200" b="0">
                <a:solidFill>
                  <a:srgbClr val="002060"/>
                </a:solidFill>
                <a:effectLst/>
                <a:latin typeface="+mj-lt"/>
                <a:cs typeface="Times New Roman" panose="02020603050405020304" pitchFamily="18" charset="0"/>
              </a:rPr>
              <a:t>KINH VINH DANH</a:t>
            </a:r>
            <a:endParaRPr lang="vi-VN" sz="7200" b="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C00000"/>
                </a:solidFill>
                <a:effectLst/>
                <a:latin typeface="+mj-lt"/>
              </a:rPr>
              <a:t/>
            </a:r>
            <a:br>
              <a:rPr lang="en-US" b="0">
                <a:solidFill>
                  <a:srgbClr val="C00000"/>
                </a:solidFill>
                <a:effectLst/>
                <a:latin typeface="+mj-lt"/>
              </a:rPr>
            </a:br>
            <a:endParaRPr lang="en-US" b="0">
              <a:solidFill>
                <a:srgbClr val="C0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002060"/>
                </a:solidFill>
                <a:effectLst/>
                <a:latin typeface="+mj-lt"/>
                <a:cs typeface="Times New Roman" panose="02020603050405020304" pitchFamily="18" charset="0"/>
              </a:rPr>
              <a:t>Chủ tế:</a:t>
            </a:r>
            <a:r>
              <a:rPr lang="en-US" sz="4000" b="0">
                <a:solidFill>
                  <a:srgbClr val="002060"/>
                </a:solidFill>
                <a:effectLst/>
                <a:latin typeface="+mj-lt"/>
                <a:cs typeface="Times New Roman" panose="02020603050405020304" pitchFamily="18" charset="0"/>
              </a:rPr>
              <a:t> </a:t>
            </a:r>
            <a:r>
              <a:rPr lang="en-US" sz="5400" b="0" i="1">
                <a:solidFill>
                  <a:srgbClr val="002060"/>
                </a:solidFill>
                <a:effectLst/>
                <a:latin typeface="+mj-lt"/>
                <a:cs typeface="Times New Roman" panose="02020603050405020304" pitchFamily="18" charset="0"/>
              </a:rPr>
              <a:t>Vinh danh Thiên Chúa trên các tầng trời.</a:t>
            </a:r>
            <a:br>
              <a:rPr lang="en-US" sz="5400" b="0" i="1">
                <a:solidFill>
                  <a:srgbClr val="002060"/>
                </a:solidFill>
                <a:effectLst/>
                <a:latin typeface="+mj-lt"/>
                <a:cs typeface="Times New Roman" panose="02020603050405020304" pitchFamily="18" charset="0"/>
              </a:rPr>
            </a:br>
            <a:r>
              <a:rPr lang="vi-VN" sz="5400" b="0">
                <a:solidFill>
                  <a:srgbClr val="002060"/>
                </a:solidFill>
                <a:effectLst/>
                <a:latin typeface="+mj-lt"/>
                <a:cs typeface="Times New Roman" panose="02020603050405020304" pitchFamily="18" charset="0"/>
              </a:rPr>
              <a:t>A+B:</a:t>
            </a:r>
            <a:r>
              <a:rPr lang="vi-VN" sz="5400" b="0">
                <a:solidFill>
                  <a:srgbClr val="C00000"/>
                </a:solidFill>
                <a:effectLst/>
                <a:latin typeface="+mj-lt"/>
                <a:cs typeface="Times New Roman" panose="02020603050405020304" pitchFamily="18" charset="0"/>
              </a:rPr>
              <a:t> Và bình an dưới thế cho người thiện tâm</a:t>
            </a:r>
            <a:r>
              <a:rPr lang="en-US" sz="5400" b="0">
                <a:solidFill>
                  <a:srgbClr val="C00000"/>
                </a:solidFill>
                <a:effectLst/>
                <a:latin typeface="+mj-lt"/>
                <a:cs typeface="Times New Roman" panose="02020603050405020304" pitchFamily="18" charset="0"/>
              </a:rPr>
              <a:t>.</a:t>
            </a:r>
            <a:endParaRPr lang="vi-VN" sz="5400" b="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C00000"/>
                </a:solidFill>
                <a:effectLst/>
                <a:latin typeface="+mj-lt"/>
              </a:rPr>
              <a:t/>
            </a:r>
            <a:br>
              <a:rPr lang="en-US" b="0">
                <a:solidFill>
                  <a:srgbClr val="C00000"/>
                </a:solidFill>
                <a:effectLst/>
                <a:latin typeface="+mj-lt"/>
              </a:rPr>
            </a:br>
            <a:endParaRPr lang="en-US" b="0">
              <a:solidFill>
                <a:srgbClr val="C000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002060"/>
                </a:solidFill>
                <a:effectLst/>
                <a:latin typeface="+mj-lt"/>
                <a:cs typeface="Times New Roman" panose="02020603050405020304" pitchFamily="18" charset="0"/>
              </a:rPr>
              <a:t>A:</a:t>
            </a:r>
            <a:r>
              <a:rPr lang="en-US" sz="5000" b="0">
                <a:solidFill>
                  <a:srgbClr val="C00000"/>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002060"/>
                </a:solidFill>
                <a:effectLst/>
                <a:latin typeface="+mj-lt"/>
                <a:cs typeface="Times New Roman" panose="02020603050405020304" pitchFamily="18" charset="0"/>
              </a:rPr>
              <a:t>B:</a:t>
            </a:r>
            <a:r>
              <a:rPr lang="en-US" sz="5000" b="0">
                <a:solidFill>
                  <a:srgbClr val="C00000"/>
                </a:solidFill>
                <a:effectLst/>
                <a:latin typeface="+mj-lt"/>
                <a:cs typeface="Times New Roman" panose="02020603050405020304" pitchFamily="18" charset="0"/>
              </a:rPr>
              <a:t> Chúng con chúc tụng Chúa. </a:t>
            </a:r>
            <a:br>
              <a:rPr lang="en-US" sz="5000" b="0">
                <a:solidFill>
                  <a:srgbClr val="C00000"/>
                </a:solidFill>
                <a:effectLst/>
                <a:latin typeface="+mj-lt"/>
                <a:cs typeface="Times New Roman" panose="02020603050405020304" pitchFamily="18" charset="0"/>
              </a:rPr>
            </a:br>
            <a:r>
              <a:rPr lang="en-US" sz="5000" b="0">
                <a:solidFill>
                  <a:srgbClr val="002060"/>
                </a:solidFill>
                <a:effectLst/>
                <a:latin typeface="+mj-lt"/>
                <a:cs typeface="Times New Roman" panose="02020603050405020304" pitchFamily="18" charset="0"/>
              </a:rPr>
              <a:t>A:</a:t>
            </a:r>
            <a:r>
              <a:rPr lang="en-US" sz="5000" b="0">
                <a:solidFill>
                  <a:srgbClr val="C00000"/>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002060"/>
                </a:solidFill>
                <a:effectLst/>
                <a:latin typeface="+mj-lt"/>
                <a:cs typeface="Times New Roman" panose="02020603050405020304" pitchFamily="18" charset="0"/>
              </a:rPr>
              <a:t>B:</a:t>
            </a:r>
            <a:r>
              <a:rPr lang="en-US" sz="5000" b="0">
                <a:solidFill>
                  <a:srgbClr val="C00000"/>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C00000"/>
                </a:solidFill>
                <a:effectLst/>
                <a:latin typeface="+mj-lt"/>
              </a:rPr>
              <a:t/>
            </a:r>
            <a:br>
              <a:rPr lang="en-US" sz="4000" b="0">
                <a:solidFill>
                  <a:srgbClr val="C00000"/>
                </a:solidFill>
                <a:effectLst/>
                <a:latin typeface="+mj-lt"/>
              </a:rPr>
            </a:br>
            <a:endParaRPr lang="en-US" sz="4000" b="0">
              <a:solidFill>
                <a:srgbClr val="C00000"/>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002060"/>
                </a:solidFill>
                <a:effectLst/>
                <a:latin typeface="+mj-lt"/>
                <a:cs typeface="Times New Roman" panose="02020603050405020304" pitchFamily="18" charset="0"/>
              </a:rPr>
              <a:t>A:</a:t>
            </a:r>
            <a:r>
              <a:rPr lang="en-US" sz="4800" b="0">
                <a:solidFill>
                  <a:srgbClr val="C00000"/>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002060"/>
                </a:solidFill>
                <a:effectLst/>
                <a:latin typeface="+mj-lt"/>
                <a:cs typeface="Times New Roman" panose="02020603050405020304" pitchFamily="18" charset="0"/>
              </a:rPr>
              <a:t>B:</a:t>
            </a:r>
            <a:r>
              <a:rPr lang="vi-VN" sz="4800" b="0">
                <a:solidFill>
                  <a:srgbClr val="C00000"/>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C00000"/>
                </a:solidFill>
                <a:effectLst/>
                <a:latin typeface="+mj-lt"/>
              </a:rPr>
              <a:t/>
            </a:r>
            <a:br>
              <a:rPr lang="en-US" sz="4000" b="0">
                <a:solidFill>
                  <a:srgbClr val="C00000"/>
                </a:solidFill>
                <a:effectLst/>
                <a:latin typeface="+mj-lt"/>
              </a:rPr>
            </a:br>
            <a:endParaRPr lang="en-US" sz="4000" b="0">
              <a:solidFill>
                <a:srgbClr val="C000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002060"/>
                </a:solidFill>
                <a:effectLst/>
                <a:latin typeface="+mj-lt"/>
                <a:cs typeface="Times New Roman" panose="02020603050405020304" pitchFamily="18" charset="0"/>
              </a:rPr>
              <a:t>A:</a:t>
            </a:r>
            <a:r>
              <a:rPr lang="en-US" sz="4800" b="0">
                <a:solidFill>
                  <a:srgbClr val="C00000"/>
                </a:solidFill>
                <a:effectLst/>
                <a:latin typeface="+mj-lt"/>
                <a:cs typeface="Times New Roman" panose="02020603050405020304" pitchFamily="18" charset="0"/>
              </a:rPr>
              <a:t> Lạy con một Thiên Chúa,            </a:t>
            </a:r>
            <a:r>
              <a:rPr lang="en-US" sz="4800" b="0">
                <a:solidFill>
                  <a:srgbClr val="002060"/>
                </a:solidFill>
                <a:effectLst/>
                <a:latin typeface="+mj-lt"/>
                <a:cs typeface="Times New Roman" panose="02020603050405020304" pitchFamily="18" charset="0"/>
              </a:rPr>
              <a:t>Chúa Giêsu Kitô.</a:t>
            </a:r>
          </a:p>
          <a:p>
            <a:pPr marL="0" indent="0" algn="just" eaLnBrk="1" hangingPunct="1">
              <a:lnSpc>
                <a:spcPct val="145000"/>
              </a:lnSpc>
              <a:buFontTx/>
              <a:buNone/>
            </a:pPr>
            <a:r>
              <a:rPr lang="vi-VN" sz="4800" b="0">
                <a:solidFill>
                  <a:srgbClr val="002060"/>
                </a:solidFill>
                <a:effectLst/>
                <a:latin typeface="+mj-lt"/>
                <a:cs typeface="Times New Roman" panose="02020603050405020304" pitchFamily="18" charset="0"/>
              </a:rPr>
              <a:t>B:</a:t>
            </a:r>
            <a:r>
              <a:rPr lang="vi-VN" sz="4800" b="0">
                <a:solidFill>
                  <a:srgbClr val="C00000"/>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C00000"/>
                </a:solidFill>
                <a:effectLst/>
                <a:latin typeface="+mj-lt"/>
              </a:rPr>
              <a:t/>
            </a:r>
            <a:br>
              <a:rPr lang="en-US" sz="4000" b="0">
                <a:solidFill>
                  <a:srgbClr val="C00000"/>
                </a:solidFill>
                <a:effectLst/>
                <a:latin typeface="+mj-lt"/>
              </a:rPr>
            </a:br>
            <a:endParaRPr lang="en-US" sz="4000" b="0">
              <a:solidFill>
                <a:srgbClr val="C000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002060"/>
                </a:solidFill>
                <a:effectLst/>
                <a:latin typeface="+mj-lt"/>
                <a:cs typeface="Times New Roman" panose="02020603050405020304" pitchFamily="18" charset="0"/>
              </a:rPr>
              <a:t>A:</a:t>
            </a:r>
            <a:r>
              <a:rPr lang="en-US" sz="5400" b="0">
                <a:solidFill>
                  <a:srgbClr val="C00000"/>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002060"/>
                </a:solidFill>
                <a:effectLst/>
                <a:latin typeface="+mj-lt"/>
                <a:cs typeface="Times New Roman" panose="02020603050405020304" pitchFamily="18" charset="0"/>
              </a:rPr>
              <a:t>B:</a:t>
            </a:r>
            <a:r>
              <a:rPr lang="en-US" sz="5400" b="0">
                <a:solidFill>
                  <a:srgbClr val="C00000"/>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C00000"/>
                </a:solidFill>
                <a:effectLst/>
                <a:latin typeface="+mj-lt"/>
              </a:rPr>
              <a:t/>
            </a:r>
            <a:br>
              <a:rPr lang="en-US" sz="4000" b="0">
                <a:solidFill>
                  <a:srgbClr val="C00000"/>
                </a:solidFill>
                <a:effectLst/>
                <a:latin typeface="+mj-lt"/>
              </a:rPr>
            </a:br>
            <a:endParaRPr lang="en-US" sz="4000" b="0">
              <a:solidFill>
                <a:srgbClr val="C000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002060"/>
                </a:solidFill>
                <a:effectLst/>
                <a:latin typeface="+mj-lt"/>
                <a:cs typeface="Times New Roman" panose="02020603050405020304" pitchFamily="18" charset="0"/>
              </a:rPr>
              <a:t>A:</a:t>
            </a:r>
            <a:r>
              <a:rPr lang="en-US" sz="4800" b="0">
                <a:solidFill>
                  <a:srgbClr val="C00000"/>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002060"/>
                </a:solidFill>
                <a:effectLst/>
                <a:latin typeface="+mj-lt"/>
                <a:cs typeface="Times New Roman" panose="02020603050405020304" pitchFamily="18" charset="0"/>
              </a:rPr>
              <a:t>B:</a:t>
            </a:r>
            <a:r>
              <a:rPr lang="vi-VN" sz="4800" b="0">
                <a:solidFill>
                  <a:srgbClr val="C00000"/>
                </a:solidFill>
                <a:effectLst/>
                <a:latin typeface="+mj-lt"/>
                <a:cs typeface="Times New Roman" panose="02020603050405020304" pitchFamily="18" charset="0"/>
              </a:rPr>
              <a:t> Vì lạy </a:t>
            </a:r>
            <a:r>
              <a:rPr lang="vi-VN" sz="4800" b="0">
                <a:solidFill>
                  <a:srgbClr val="002060"/>
                </a:solidFill>
                <a:effectLst/>
                <a:latin typeface="+mj-lt"/>
                <a:cs typeface="Times New Roman" panose="02020603050405020304" pitchFamily="18" charset="0"/>
              </a:rPr>
              <a:t>Chúa Giêsu Kitô, </a:t>
            </a:r>
            <a:r>
              <a:rPr lang="vi-VN" sz="4800" b="0">
                <a:solidFill>
                  <a:srgbClr val="C00000"/>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rgbClr val="C00000"/>
                </a:solidFill>
                <a:effectLst/>
                <a:latin typeface="+mj-lt"/>
              </a:rPr>
              <a:t/>
            </a:r>
            <a:br>
              <a:rPr lang="en-US" sz="4000" b="0">
                <a:solidFill>
                  <a:srgbClr val="C00000"/>
                </a:solidFill>
                <a:effectLst/>
                <a:latin typeface="+mj-lt"/>
              </a:rPr>
            </a:br>
            <a:endParaRPr lang="en-US" sz="4000" b="0">
              <a:solidFill>
                <a:srgbClr val="C00000"/>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rgbClr val="C00000"/>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002060"/>
                </a:solidFill>
                <a:effectLst/>
                <a:latin typeface="+mj-lt"/>
                <a:cs typeface="Times New Roman" panose="02020603050405020304" pitchFamily="18" charset="0"/>
              </a:rPr>
              <a:t>A+</a:t>
            </a:r>
            <a:r>
              <a:rPr lang="en-US" sz="4400" b="0" u="sng">
                <a:solidFill>
                  <a:srgbClr val="002060"/>
                </a:solidFill>
                <a:effectLst/>
                <a:latin typeface="+mj-lt"/>
                <a:cs typeface="Times New Roman" panose="02020603050405020304" pitchFamily="18" charset="0"/>
              </a:rPr>
              <a:t>B</a:t>
            </a:r>
            <a:r>
              <a:rPr lang="vi-VN" sz="4400" b="0" u="sng">
                <a:solidFill>
                  <a:srgbClr val="002060"/>
                </a:solidFill>
                <a:effectLst/>
                <a:latin typeface="+mj-lt"/>
                <a:cs typeface="Times New Roman" panose="02020603050405020304" pitchFamily="18" charset="0"/>
              </a:rPr>
              <a:t>:</a:t>
            </a:r>
            <a:r>
              <a:rPr lang="vi-VN" sz="4400" b="0">
                <a:solidFill>
                  <a:srgbClr val="C00000"/>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00206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6000" b="0" dirty="0">
              <a:solidFill>
                <a:srgbClr val="C00000"/>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813474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002060"/>
                </a:solidFill>
              </a:rPr>
              <a:t>Đáp</a:t>
            </a:r>
            <a:r>
              <a:rPr lang="en-US" sz="7200" u="sng" dirty="0" smtClean="0">
                <a:solidFill>
                  <a:srgbClr val="002060"/>
                </a:solidFill>
              </a:rPr>
              <a:t> </a:t>
            </a:r>
            <a:r>
              <a:rPr lang="en-US" sz="7200" u="sng" dirty="0" err="1" smtClean="0">
                <a:solidFill>
                  <a:srgbClr val="002060"/>
                </a:solidFill>
              </a:rPr>
              <a:t>ca</a:t>
            </a:r>
            <a:r>
              <a:rPr lang="en-US" sz="7200" b="0" u="sng" dirty="0" smtClean="0">
                <a:solidFill>
                  <a:srgbClr val="002060"/>
                </a:solidFill>
                <a:effectLst/>
              </a:rPr>
              <a:t>:</a:t>
            </a:r>
            <a:r>
              <a:rPr lang="en-US" sz="7200" b="0" dirty="0" smtClean="0">
                <a:solidFill>
                  <a:srgbClr val="C00000"/>
                </a:solidFill>
                <a:effectLst/>
              </a:rPr>
              <a:t> </a:t>
            </a:r>
            <a:r>
              <a:rPr lang="en-US" sz="7200" b="0" dirty="0" err="1" smtClean="0">
                <a:solidFill>
                  <a:srgbClr val="C00000"/>
                </a:solidFill>
                <a:effectLst/>
              </a:rPr>
              <a:t>Ân</a:t>
            </a:r>
            <a:r>
              <a:rPr lang="en-US" sz="7200" b="0" dirty="0" smtClean="0">
                <a:solidFill>
                  <a:srgbClr val="C00000"/>
                </a:solidFill>
                <a:effectLst/>
              </a:rPr>
              <a:t> </a:t>
            </a:r>
            <a:r>
              <a:rPr lang="en-US" sz="7200" b="0" dirty="0" err="1" smtClean="0">
                <a:solidFill>
                  <a:srgbClr val="C00000"/>
                </a:solidFill>
                <a:effectLst/>
              </a:rPr>
              <a:t>tình</a:t>
            </a:r>
            <a:r>
              <a:rPr lang="en-US" sz="7200" b="0" dirty="0" smtClean="0">
                <a:solidFill>
                  <a:srgbClr val="C00000"/>
                </a:solidFill>
                <a:effectLst/>
              </a:rPr>
              <a:t> </a:t>
            </a:r>
            <a:r>
              <a:rPr lang="en-US" sz="7200" b="0" dirty="0" err="1" smtClean="0">
                <a:solidFill>
                  <a:srgbClr val="C00000"/>
                </a:solidFill>
                <a:effectLst/>
              </a:rPr>
              <a:t>Chúa</a:t>
            </a:r>
            <a:r>
              <a:rPr lang="en-US" sz="7200" b="0" dirty="0" smtClean="0">
                <a:solidFill>
                  <a:srgbClr val="C00000"/>
                </a:solidFill>
                <a:effectLst/>
              </a:rPr>
              <a:t> </a:t>
            </a:r>
            <a:r>
              <a:rPr lang="en-US" sz="7200" b="0" dirty="0" err="1" smtClean="0">
                <a:solidFill>
                  <a:srgbClr val="C00000"/>
                </a:solidFill>
                <a:effectLst/>
              </a:rPr>
              <a:t>thiên</a:t>
            </a:r>
            <a:r>
              <a:rPr lang="en-US" sz="7200" b="0" dirty="0" smtClean="0">
                <a:solidFill>
                  <a:srgbClr val="C00000"/>
                </a:solidFill>
                <a:effectLst/>
              </a:rPr>
              <a:t> </a:t>
            </a:r>
            <a:r>
              <a:rPr lang="en-US" sz="7200" b="0" dirty="0" err="1" smtClean="0">
                <a:solidFill>
                  <a:srgbClr val="C00000"/>
                </a:solidFill>
                <a:effectLst/>
              </a:rPr>
              <a:t>thu</a:t>
            </a:r>
            <a:r>
              <a:rPr lang="en-US" sz="7200" b="0" dirty="0" smtClean="0">
                <a:solidFill>
                  <a:srgbClr val="C00000"/>
                </a:solidFill>
                <a:effectLst/>
              </a:rPr>
              <a:t> </a:t>
            </a:r>
            <a:r>
              <a:rPr lang="en-US" sz="7200" b="0" dirty="0" err="1" smtClean="0">
                <a:solidFill>
                  <a:srgbClr val="C00000"/>
                </a:solidFill>
                <a:effectLst/>
              </a:rPr>
              <a:t>vạn</a:t>
            </a:r>
            <a:r>
              <a:rPr lang="en-US" sz="7200" b="0" dirty="0" smtClean="0">
                <a:solidFill>
                  <a:srgbClr val="C00000"/>
                </a:solidFill>
                <a:effectLst/>
              </a:rPr>
              <a:t> </a:t>
            </a:r>
            <a:r>
              <a:rPr lang="en-US" sz="7200" b="0" dirty="0" err="1" smtClean="0">
                <a:solidFill>
                  <a:srgbClr val="C00000"/>
                </a:solidFill>
                <a:effectLst/>
              </a:rPr>
              <a:t>đại</a:t>
            </a:r>
            <a:r>
              <a:rPr lang="en-US" sz="7200" b="0" dirty="0" smtClean="0">
                <a:solidFill>
                  <a:srgbClr val="C00000"/>
                </a:solidFill>
                <a:effectLst/>
              </a:rPr>
              <a:t>, </a:t>
            </a:r>
            <a:r>
              <a:rPr lang="en-US" sz="7200" b="0" dirty="0" err="1" smtClean="0">
                <a:solidFill>
                  <a:srgbClr val="C00000"/>
                </a:solidFill>
                <a:effectLst/>
              </a:rPr>
              <a:t>Chúa</a:t>
            </a:r>
            <a:r>
              <a:rPr lang="en-US" sz="7200" b="0" dirty="0" smtClean="0">
                <a:solidFill>
                  <a:srgbClr val="C00000"/>
                </a:solidFill>
                <a:effectLst/>
              </a:rPr>
              <a:t> </a:t>
            </a:r>
            <a:r>
              <a:rPr lang="en-US" sz="7200" b="0" dirty="0" err="1" smtClean="0">
                <a:solidFill>
                  <a:srgbClr val="C00000"/>
                </a:solidFill>
                <a:effectLst/>
              </a:rPr>
              <a:t>dành</a:t>
            </a:r>
            <a:r>
              <a:rPr lang="en-US" sz="7200" b="0" dirty="0" smtClean="0">
                <a:solidFill>
                  <a:srgbClr val="C00000"/>
                </a:solidFill>
                <a:effectLst/>
              </a:rPr>
              <a:t> </a:t>
            </a:r>
            <a:r>
              <a:rPr lang="en-US" sz="7200" b="0" dirty="0" err="1" smtClean="0">
                <a:solidFill>
                  <a:srgbClr val="C00000"/>
                </a:solidFill>
                <a:effectLst/>
              </a:rPr>
              <a:t>cho</a:t>
            </a:r>
            <a:r>
              <a:rPr lang="en-US" sz="7200" b="0" dirty="0" smtClean="0">
                <a:solidFill>
                  <a:srgbClr val="C00000"/>
                </a:solidFill>
                <a:effectLst/>
              </a:rPr>
              <a:t> </a:t>
            </a:r>
            <a:r>
              <a:rPr lang="en-US" sz="7200" b="0" dirty="0" err="1" smtClean="0">
                <a:solidFill>
                  <a:srgbClr val="C00000"/>
                </a:solidFill>
                <a:effectLst/>
              </a:rPr>
              <a:t>ai</a:t>
            </a:r>
            <a:r>
              <a:rPr lang="en-US" sz="7200" b="0" dirty="0" smtClean="0">
                <a:solidFill>
                  <a:srgbClr val="C00000"/>
                </a:solidFill>
                <a:effectLst/>
              </a:rPr>
              <a:t> </a:t>
            </a:r>
            <a:r>
              <a:rPr lang="en-US" sz="7200" b="0" dirty="0" err="1" smtClean="0">
                <a:solidFill>
                  <a:srgbClr val="C00000"/>
                </a:solidFill>
                <a:effectLst/>
              </a:rPr>
              <a:t>kính</a:t>
            </a:r>
            <a:r>
              <a:rPr lang="en-US" sz="7200" b="0" dirty="0" smtClean="0">
                <a:solidFill>
                  <a:srgbClr val="C00000"/>
                </a:solidFill>
                <a:effectLst/>
              </a:rPr>
              <a:t> </a:t>
            </a:r>
            <a:r>
              <a:rPr lang="en-US" sz="7200" b="0" dirty="0" err="1" smtClean="0">
                <a:solidFill>
                  <a:srgbClr val="C00000"/>
                </a:solidFill>
                <a:effectLst/>
              </a:rPr>
              <a:t>sợ</a:t>
            </a:r>
            <a:r>
              <a:rPr lang="en-US" sz="7200" b="0" dirty="0" smtClean="0">
                <a:solidFill>
                  <a:srgbClr val="C00000"/>
                </a:solidFill>
                <a:effectLst/>
              </a:rPr>
              <a:t> </a:t>
            </a:r>
            <a:r>
              <a:rPr lang="en-US" sz="7200" b="0" dirty="0" err="1" smtClean="0">
                <a:solidFill>
                  <a:srgbClr val="C00000"/>
                </a:solidFill>
                <a:effectLst/>
              </a:rPr>
              <a:t>Người</a:t>
            </a:r>
            <a:r>
              <a:rPr lang="en-US" sz="7200" b="0" dirty="0" smtClean="0">
                <a:solidFill>
                  <a:srgbClr val="C00000"/>
                </a:solidFill>
                <a:effectLst/>
              </a:rPr>
              <a:t>. </a:t>
            </a:r>
            <a:endParaRPr lang="en-US" sz="7200" b="0" dirty="0">
              <a:solidFill>
                <a:srgbClr val="C00000"/>
              </a:solidFill>
              <a:effectLst/>
            </a:endParaRPr>
          </a:p>
        </p:txBody>
      </p:sp>
    </p:spTree>
    <p:extLst>
      <p:ext uri="{BB962C8B-B14F-4D97-AF65-F5344CB8AC3E}">
        <p14:creationId xmlns:p14="http://schemas.microsoft.com/office/powerpoint/2010/main" val="33546221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29334"/>
            <a:ext cx="9144000" cy="4191000"/>
          </a:xfrm>
        </p:spPr>
        <p:txBody>
          <a:bodyPr>
            <a:normAutofit fontScale="90000"/>
          </a:bodyPr>
          <a:lstStyle/>
          <a:p>
            <a:pPr algn="just"/>
            <a:r>
              <a:rPr lang="en-US" sz="6000" b="0" dirty="0" err="1" smtClean="0">
                <a:solidFill>
                  <a:srgbClr val="C00000"/>
                </a:solidFill>
                <a:effectLst/>
              </a:rPr>
              <a:t>Chúa</a:t>
            </a:r>
            <a:r>
              <a:rPr lang="en-US" sz="6000" b="0" dirty="0" smtClean="0">
                <a:solidFill>
                  <a:srgbClr val="C00000"/>
                </a:solidFill>
                <a:effectLst/>
              </a:rPr>
              <a:t> </a:t>
            </a:r>
            <a:r>
              <a:rPr lang="en-US" sz="6000" b="0" dirty="0" err="1" smtClean="0">
                <a:solidFill>
                  <a:srgbClr val="C00000"/>
                </a:solidFill>
                <a:effectLst/>
              </a:rPr>
              <a:t>nói</a:t>
            </a:r>
            <a:r>
              <a:rPr lang="en-US" sz="6000" b="0" dirty="0" smtClean="0">
                <a:solidFill>
                  <a:srgbClr val="C00000"/>
                </a:solidFill>
                <a:effectLst/>
              </a:rPr>
              <a:t>: </a:t>
            </a:r>
            <a:r>
              <a:rPr lang="en-US" sz="6000" b="0" dirty="0" err="1" smtClean="0">
                <a:solidFill>
                  <a:srgbClr val="C00000"/>
                </a:solidFill>
                <a:effectLst/>
              </a:rPr>
              <a:t>Anh</a:t>
            </a:r>
            <a:r>
              <a:rPr lang="en-US" sz="6000" b="0" dirty="0" smtClean="0">
                <a:solidFill>
                  <a:srgbClr val="C00000"/>
                </a:solidFill>
                <a:effectLst/>
              </a:rPr>
              <a:t> </a:t>
            </a:r>
            <a:r>
              <a:rPr lang="en-US" sz="6000" b="0" dirty="0" err="1" smtClean="0">
                <a:solidFill>
                  <a:srgbClr val="C00000"/>
                </a:solidFill>
                <a:effectLst/>
              </a:rPr>
              <a:t>em</a:t>
            </a:r>
            <a:r>
              <a:rPr lang="en-US" sz="6000" b="0" dirty="0" smtClean="0">
                <a:solidFill>
                  <a:srgbClr val="C00000"/>
                </a:solidFill>
                <a:effectLst/>
              </a:rPr>
              <a:t> </a:t>
            </a:r>
            <a:r>
              <a:rPr lang="en-US" sz="6000" b="0" dirty="0" err="1" smtClean="0">
                <a:solidFill>
                  <a:srgbClr val="C00000"/>
                </a:solidFill>
                <a:effectLst/>
              </a:rPr>
              <a:t>hãy</a:t>
            </a:r>
            <a:r>
              <a:rPr lang="en-US" sz="6000" b="0" dirty="0" smtClean="0">
                <a:solidFill>
                  <a:srgbClr val="C00000"/>
                </a:solidFill>
                <a:effectLst/>
              </a:rPr>
              <a:t> </a:t>
            </a:r>
            <a:r>
              <a:rPr lang="en-US" sz="6000" b="0" dirty="0" err="1" smtClean="0">
                <a:solidFill>
                  <a:srgbClr val="C00000"/>
                </a:solidFill>
                <a:effectLst/>
              </a:rPr>
              <a:t>mang</a:t>
            </a:r>
            <a:r>
              <a:rPr lang="en-US" sz="6000" b="0" dirty="0" smtClean="0">
                <a:solidFill>
                  <a:srgbClr val="C00000"/>
                </a:solidFill>
                <a:effectLst/>
              </a:rPr>
              <a:t> </a:t>
            </a:r>
            <a:r>
              <a:rPr lang="en-US" sz="6000" b="0" dirty="0" err="1" smtClean="0">
                <a:solidFill>
                  <a:srgbClr val="C00000"/>
                </a:solidFill>
                <a:effectLst/>
              </a:rPr>
              <a:t>lấy</a:t>
            </a:r>
            <a:r>
              <a:rPr lang="en-US" sz="6000" b="0" dirty="0" smtClean="0">
                <a:solidFill>
                  <a:srgbClr val="C00000"/>
                </a:solidFill>
                <a:effectLst/>
              </a:rPr>
              <a:t> </a:t>
            </a:r>
            <a:r>
              <a:rPr lang="en-US" sz="6000" b="0" dirty="0" err="1" smtClean="0">
                <a:solidFill>
                  <a:srgbClr val="C00000"/>
                </a:solidFill>
                <a:effectLst/>
              </a:rPr>
              <a:t>ách</a:t>
            </a:r>
            <a:r>
              <a:rPr lang="en-US" sz="6000" b="0" dirty="0" smtClean="0">
                <a:solidFill>
                  <a:srgbClr val="C00000"/>
                </a:solidFill>
                <a:effectLst/>
              </a:rPr>
              <a:t> </a:t>
            </a:r>
            <a:r>
              <a:rPr lang="en-US" sz="6000" b="0" dirty="0" err="1" smtClean="0">
                <a:solidFill>
                  <a:srgbClr val="C00000"/>
                </a:solidFill>
                <a:effectLst/>
              </a:rPr>
              <a:t>của</a:t>
            </a:r>
            <a:r>
              <a:rPr lang="en-US" sz="6000" b="0" dirty="0" smtClean="0">
                <a:solidFill>
                  <a:srgbClr val="C00000"/>
                </a:solidFill>
                <a:effectLst/>
              </a:rPr>
              <a:t> </a:t>
            </a:r>
            <a:r>
              <a:rPr lang="en-US" sz="6000" b="0" dirty="0" err="1" smtClean="0">
                <a:solidFill>
                  <a:srgbClr val="C00000"/>
                </a:solidFill>
                <a:effectLst/>
              </a:rPr>
              <a:t>tôi</a:t>
            </a:r>
            <a:r>
              <a:rPr lang="en-US" sz="6000" b="0" dirty="0" smtClean="0">
                <a:solidFill>
                  <a:srgbClr val="C00000"/>
                </a:solidFill>
                <a:effectLst/>
              </a:rPr>
              <a:t>, </a:t>
            </a:r>
            <a:r>
              <a:rPr lang="en-US" sz="6000" b="0" dirty="0" err="1" smtClean="0">
                <a:solidFill>
                  <a:srgbClr val="C00000"/>
                </a:solidFill>
                <a:effectLst/>
              </a:rPr>
              <a:t>và</a:t>
            </a:r>
            <a:r>
              <a:rPr lang="en-US" sz="6000" b="0" dirty="0" smtClean="0">
                <a:solidFill>
                  <a:srgbClr val="C00000"/>
                </a:solidFill>
                <a:effectLst/>
              </a:rPr>
              <a:t> </a:t>
            </a:r>
            <a:r>
              <a:rPr lang="en-US" sz="6000" b="0" dirty="0" err="1" smtClean="0">
                <a:solidFill>
                  <a:srgbClr val="C00000"/>
                </a:solidFill>
                <a:effectLst/>
              </a:rPr>
              <a:t>hãy</a:t>
            </a:r>
            <a:r>
              <a:rPr lang="en-US" sz="6000" b="0" dirty="0" smtClean="0">
                <a:solidFill>
                  <a:srgbClr val="C00000"/>
                </a:solidFill>
                <a:effectLst/>
              </a:rPr>
              <a:t> </a:t>
            </a:r>
            <a:r>
              <a:rPr lang="en-US" sz="6000" b="0" dirty="0" err="1" smtClean="0">
                <a:solidFill>
                  <a:srgbClr val="C00000"/>
                </a:solidFill>
                <a:effectLst/>
              </a:rPr>
              <a:t>học</a:t>
            </a:r>
            <a:r>
              <a:rPr lang="en-US" sz="6000" b="0" dirty="0" smtClean="0">
                <a:solidFill>
                  <a:srgbClr val="C00000"/>
                </a:solidFill>
                <a:effectLst/>
              </a:rPr>
              <a:t> </a:t>
            </a:r>
            <a:r>
              <a:rPr lang="en-US" sz="6000" b="0" dirty="0" err="1" smtClean="0">
                <a:solidFill>
                  <a:srgbClr val="C00000"/>
                </a:solidFill>
                <a:effectLst/>
              </a:rPr>
              <a:t>với</a:t>
            </a:r>
            <a:r>
              <a:rPr lang="en-US" sz="6000" b="0" dirty="0" smtClean="0">
                <a:solidFill>
                  <a:srgbClr val="C00000"/>
                </a:solidFill>
                <a:effectLst/>
              </a:rPr>
              <a:t> </a:t>
            </a:r>
            <a:r>
              <a:rPr lang="en-US" sz="6000" b="0" dirty="0" err="1" smtClean="0">
                <a:solidFill>
                  <a:srgbClr val="C00000"/>
                </a:solidFill>
                <a:effectLst/>
              </a:rPr>
              <a:t>tôi</a:t>
            </a:r>
            <a:r>
              <a:rPr lang="en-US" sz="6000" b="0" dirty="0" smtClean="0">
                <a:solidFill>
                  <a:srgbClr val="C00000"/>
                </a:solidFill>
                <a:effectLst/>
              </a:rPr>
              <a:t>, </a:t>
            </a:r>
            <a:r>
              <a:rPr lang="en-US" sz="6000" b="0" dirty="0" err="1" smtClean="0">
                <a:solidFill>
                  <a:srgbClr val="C00000"/>
                </a:solidFill>
                <a:effectLst/>
              </a:rPr>
              <a:t>vì</a:t>
            </a:r>
            <a:r>
              <a:rPr lang="en-US" sz="6000" b="0" dirty="0" smtClean="0">
                <a:solidFill>
                  <a:srgbClr val="C00000"/>
                </a:solidFill>
                <a:effectLst/>
              </a:rPr>
              <a:t> </a:t>
            </a:r>
            <a:r>
              <a:rPr lang="en-US" sz="6000" b="0" dirty="0" err="1" smtClean="0">
                <a:solidFill>
                  <a:srgbClr val="C00000"/>
                </a:solidFill>
                <a:effectLst/>
              </a:rPr>
              <a:t>tôi</a:t>
            </a:r>
            <a:r>
              <a:rPr lang="en-US" sz="6000" b="0" dirty="0" smtClean="0">
                <a:solidFill>
                  <a:srgbClr val="C00000"/>
                </a:solidFill>
                <a:effectLst/>
              </a:rPr>
              <a:t> </a:t>
            </a:r>
            <a:r>
              <a:rPr lang="en-US" sz="6000" b="0" dirty="0" err="1" smtClean="0">
                <a:solidFill>
                  <a:srgbClr val="C00000"/>
                </a:solidFill>
                <a:effectLst/>
              </a:rPr>
              <a:t>có</a:t>
            </a:r>
            <a:r>
              <a:rPr lang="en-US" sz="6000" b="0" dirty="0" smtClean="0">
                <a:solidFill>
                  <a:srgbClr val="C00000"/>
                </a:solidFill>
                <a:effectLst/>
              </a:rPr>
              <a:t> </a:t>
            </a:r>
            <a:r>
              <a:rPr lang="en-US" sz="6000" b="0" dirty="0" err="1" smtClean="0">
                <a:solidFill>
                  <a:srgbClr val="C00000"/>
                </a:solidFill>
                <a:effectLst/>
              </a:rPr>
              <a:t>lòng</a:t>
            </a:r>
            <a:r>
              <a:rPr lang="en-US" sz="6000" b="0" dirty="0" smtClean="0">
                <a:solidFill>
                  <a:srgbClr val="C00000"/>
                </a:solidFill>
                <a:effectLst/>
              </a:rPr>
              <a:t> </a:t>
            </a:r>
            <a:r>
              <a:rPr lang="en-US" sz="6000" b="0" dirty="0" err="1" smtClean="0">
                <a:solidFill>
                  <a:srgbClr val="C00000"/>
                </a:solidFill>
                <a:effectLst/>
              </a:rPr>
              <a:t>hiền</a:t>
            </a:r>
            <a:r>
              <a:rPr lang="en-US" sz="6000" b="0" dirty="0" smtClean="0">
                <a:solidFill>
                  <a:srgbClr val="C00000"/>
                </a:solidFill>
                <a:effectLst/>
              </a:rPr>
              <a:t> </a:t>
            </a:r>
            <a:r>
              <a:rPr lang="en-US" sz="6000" b="0" dirty="0" err="1" smtClean="0">
                <a:solidFill>
                  <a:srgbClr val="C00000"/>
                </a:solidFill>
                <a:effectLst/>
              </a:rPr>
              <a:t>hậu</a:t>
            </a:r>
            <a:r>
              <a:rPr lang="en-US" sz="6000" b="0" dirty="0" smtClean="0">
                <a:solidFill>
                  <a:srgbClr val="C00000"/>
                </a:solidFill>
                <a:effectLst/>
              </a:rPr>
              <a:t> </a:t>
            </a:r>
            <a:r>
              <a:rPr lang="en-US" sz="6000" b="0" dirty="0" err="1" smtClean="0">
                <a:solidFill>
                  <a:srgbClr val="C00000"/>
                </a:solidFill>
                <a:effectLst/>
              </a:rPr>
              <a:t>và</a:t>
            </a:r>
            <a:r>
              <a:rPr lang="en-US" sz="6000" b="0" dirty="0" smtClean="0">
                <a:solidFill>
                  <a:srgbClr val="C00000"/>
                </a:solidFill>
                <a:effectLst/>
              </a:rPr>
              <a:t> </a:t>
            </a:r>
            <a:r>
              <a:rPr lang="en-US" sz="6000" b="0" dirty="0" err="1" smtClean="0">
                <a:solidFill>
                  <a:srgbClr val="C00000"/>
                </a:solidFill>
                <a:effectLst/>
              </a:rPr>
              <a:t>khiêm</a:t>
            </a:r>
            <a:r>
              <a:rPr lang="en-US" sz="6000" b="0" dirty="0" smtClean="0">
                <a:solidFill>
                  <a:srgbClr val="C00000"/>
                </a:solidFill>
                <a:effectLst/>
              </a:rPr>
              <a:t> </a:t>
            </a:r>
            <a:r>
              <a:rPr lang="en-US" sz="6000" b="0" dirty="0" err="1" smtClean="0">
                <a:solidFill>
                  <a:srgbClr val="C00000"/>
                </a:solidFill>
                <a:effectLst/>
              </a:rPr>
              <a:t>nhường</a:t>
            </a:r>
            <a:r>
              <a:rPr lang="en-US" sz="6000" b="0" dirty="0" smtClean="0">
                <a:solidFill>
                  <a:srgbClr val="C00000"/>
                </a:solidFill>
                <a:effectLst/>
              </a:rPr>
              <a:t>. </a:t>
            </a:r>
            <a:endParaRPr lang="en-US" sz="6000" b="0" dirty="0">
              <a:solidFill>
                <a:srgbClr val="C00000"/>
              </a:solidFill>
              <a:effectLst/>
            </a:endParaRPr>
          </a:p>
        </p:txBody>
      </p:sp>
      <p:sp>
        <p:nvSpPr>
          <p:cNvPr id="3" name="TextBox 2"/>
          <p:cNvSpPr txBox="1"/>
          <p:nvPr/>
        </p:nvSpPr>
        <p:spPr>
          <a:xfrm>
            <a:off x="0" y="0"/>
            <a:ext cx="4419600" cy="707886"/>
          </a:xfrm>
          <a:prstGeom prst="rect">
            <a:avLst/>
          </a:prstGeom>
          <a:noFill/>
        </p:spPr>
        <p:txBody>
          <a:bodyPr wrap="square" rtlCol="0">
            <a:spAutoFit/>
          </a:bodyPr>
          <a:lstStyle/>
          <a:p>
            <a:r>
              <a:rPr lang="en-US" sz="4000" smtClean="0">
                <a:solidFill>
                  <a:srgbClr val="002060"/>
                </a:solidFill>
              </a:rPr>
              <a:t>Alleluia – Alleluia…</a:t>
            </a:r>
            <a:endParaRPr lang="en-US" sz="4000">
              <a:solidFill>
                <a:srgbClr val="002060"/>
              </a:solidFill>
            </a:endParaRPr>
          </a:p>
        </p:txBody>
      </p:sp>
      <p:sp>
        <p:nvSpPr>
          <p:cNvPr id="4" name="Rectangle 3"/>
          <p:cNvSpPr/>
          <p:nvPr/>
        </p:nvSpPr>
        <p:spPr>
          <a:xfrm>
            <a:off x="4648200" y="4497169"/>
            <a:ext cx="3971544" cy="646331"/>
          </a:xfrm>
          <a:prstGeom prst="rect">
            <a:avLst/>
          </a:prstGeom>
        </p:spPr>
        <p:txBody>
          <a:bodyPr wrap="square">
            <a:spAutoFit/>
          </a:bodyPr>
          <a:lstStyle/>
          <a:p>
            <a:r>
              <a:rPr lang="en-US" sz="3600" smtClean="0">
                <a:solidFill>
                  <a:srgbClr val="002060"/>
                </a:solidFill>
              </a:rPr>
              <a:t>Alleluia – Alleluia…</a:t>
            </a:r>
            <a:endParaRPr lang="en-US" sz="3600">
              <a:solidFill>
                <a:srgbClr val="002060"/>
              </a:solidFill>
            </a:endParaRPr>
          </a:p>
        </p:txBody>
      </p:sp>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6000" b="0" dirty="0">
              <a:solidFill>
                <a:srgbClr val="C00000"/>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277776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C00000"/>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745072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C00000"/>
              </a:solidFill>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02"/>
            <a:ext cx="9144000" cy="5143500"/>
          </a:xfrm>
          <a:prstGeom prst="rect">
            <a:avLst/>
          </a:prstGeom>
        </p:spPr>
      </p:pic>
      <p:sp>
        <p:nvSpPr>
          <p:cNvPr id="6" name="Rectangle 5"/>
          <p:cNvSpPr/>
          <p:nvPr/>
        </p:nvSpPr>
        <p:spPr>
          <a:xfrm>
            <a:off x="4343400" y="3181350"/>
            <a:ext cx="4572000" cy="954107"/>
          </a:xfrm>
          <a:prstGeom prst="rect">
            <a:avLst/>
          </a:prstGeom>
        </p:spPr>
        <p:txBody>
          <a:bodyPr>
            <a:spAutoFit/>
          </a:bodyPr>
          <a:lstStyle/>
          <a:p>
            <a:pPr algn="ctr"/>
            <a:r>
              <a:rPr lang="en-US" sz="2800">
                <a:solidFill>
                  <a:srgbClr val="C00000"/>
                </a:solidFill>
              </a:rPr>
              <a:t>Kính Tiến Chúa</a:t>
            </a:r>
            <a:br>
              <a:rPr lang="en-US" sz="2800">
                <a:solidFill>
                  <a:srgbClr val="C00000"/>
                </a:solidFill>
              </a:rPr>
            </a:br>
            <a:r>
              <a:rPr lang="en-US" sz="2800">
                <a:solidFill>
                  <a:srgbClr val="C00000"/>
                </a:solidFill>
              </a:rPr>
              <a:t>Lm. Kim Long</a:t>
            </a: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rgbClr val="C00000"/>
                </a:solidFill>
                <a:effectLst/>
                <a:latin typeface="+mj-lt"/>
              </a:rPr>
              <a:t>Lạy Chúa Thánh Thần là Ánh sáng Chân lý vẹn toàn,</a:t>
            </a:r>
            <a:br>
              <a:rPr lang="vi-VN" sz="5400" b="0">
                <a:solidFill>
                  <a:srgbClr val="C00000"/>
                </a:solidFill>
                <a:effectLst/>
                <a:latin typeface="+mj-lt"/>
              </a:rPr>
            </a:br>
            <a:r>
              <a:rPr lang="vi-VN" sz="5400" b="0">
                <a:solidFill>
                  <a:srgbClr val="C00000"/>
                </a:solidFill>
                <a:effectLst/>
                <a:latin typeface="+mj-lt"/>
              </a:rPr>
              <a:t>Chúa ban những ân huệ thích hợp cho từng thời đại, và dùng nhiều cách thế kỳ diệu để hướng dẫn Hội Thánh,</a:t>
            </a:r>
            <a:endParaRPr lang="en-US" sz="5400" b="0">
              <a:solidFill>
                <a:srgbClr val="C00000"/>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marL="27385" indent="0" algn="just">
              <a:lnSpc>
                <a:spcPct val="130000"/>
              </a:lnSpc>
            </a:pPr>
            <a:r>
              <a:rPr lang="en-US" altLang="en-US" sz="4800" b="1" u="sng" dirty="0" err="1">
                <a:solidFill>
                  <a:srgbClr val="00206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Đk</a:t>
            </a:r>
            <a:r>
              <a:rPr lang="en-US" altLang="en-US" sz="4800" b="1" u="sng" dirty="0">
                <a:solidFill>
                  <a:srgbClr val="00206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a:t>
            </a:r>
            <a:r>
              <a:rPr lang="en-US" altLang="en-US" sz="4800" b="1" dirty="0">
                <a:solidFill>
                  <a:srgbClr val="C0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vi-VN" sz="4800" b="1" dirty="0">
                <a:solidFill>
                  <a:srgbClr val="C00000"/>
                </a:solidFill>
              </a:rPr>
              <a:t>Bánh miến với ly rượu nho,</a:t>
            </a:r>
            <a:r>
              <a:rPr lang="en-US" sz="4800" b="1" dirty="0">
                <a:solidFill>
                  <a:srgbClr val="C00000"/>
                </a:solidFill>
              </a:rPr>
              <a:t> </a:t>
            </a:r>
            <a:r>
              <a:rPr lang="vi-VN" sz="4800" b="1" dirty="0">
                <a:solidFill>
                  <a:srgbClr val="C00000"/>
                </a:solidFill>
              </a:rPr>
              <a:t>kính tiến Chúa với bao tâm tình thơm tho bay tới thiên đình.</a:t>
            </a:r>
            <a:r>
              <a:rPr lang="en-US" sz="4800" b="1" dirty="0">
                <a:solidFill>
                  <a:srgbClr val="C00000"/>
                </a:solidFill>
              </a:rPr>
              <a:t> </a:t>
            </a:r>
            <a:r>
              <a:rPr lang="vi-VN" sz="4800" b="1" dirty="0">
                <a:solidFill>
                  <a:srgbClr val="C00000"/>
                </a:solidFill>
              </a:rPr>
              <a:t>Hòa lẫn với hương kinh nguyện Chúa khứng nhận cho.</a:t>
            </a:r>
            <a:endParaRPr lang="en-US" altLang="en-US" sz="4800" b="1" u="sng" dirty="0">
              <a:solidFill>
                <a:srgbClr val="C0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marL="27385" indent="0" algn="just">
              <a:lnSpc>
                <a:spcPct val="120000"/>
              </a:lnSpc>
            </a:pPr>
            <a:r>
              <a:rPr lang="en-US" altLang="en-US" sz="6000" b="1" u="sng" dirty="0">
                <a:solidFill>
                  <a:srgbClr val="00206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Tk1:</a:t>
            </a:r>
            <a:r>
              <a:rPr lang="en-US" altLang="en-US" sz="6000" b="1" dirty="0">
                <a:solidFill>
                  <a:srgbClr val="C0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vi-VN" sz="6000" b="1" dirty="0">
                <a:solidFill>
                  <a:srgbClr val="C00000"/>
                </a:solidFill>
              </a:rPr>
              <a:t>Tấm bánh này chính Chúa </a:t>
            </a:r>
            <a:r>
              <a:rPr lang="en-US" sz="6000" b="1" dirty="0" err="1">
                <a:solidFill>
                  <a:srgbClr val="C00000"/>
                </a:solidFill>
              </a:rPr>
              <a:t>rộng</a:t>
            </a:r>
            <a:r>
              <a:rPr lang="en-US" sz="6000" b="1" dirty="0">
                <a:solidFill>
                  <a:srgbClr val="C00000"/>
                </a:solidFill>
              </a:rPr>
              <a:t> ban,</a:t>
            </a:r>
            <a:r>
              <a:rPr lang="vi-VN" sz="6000" b="1" dirty="0">
                <a:solidFill>
                  <a:srgbClr val="C00000"/>
                </a:solidFill>
              </a:rPr>
              <a:t> bởi cây lúa con vun trồng và Ngài khiến trổ bông.</a:t>
            </a:r>
            <a:r>
              <a:rPr lang="en-US" sz="6000" b="1" dirty="0">
                <a:solidFill>
                  <a:srgbClr val="C00000"/>
                </a:solidFill>
              </a:rPr>
              <a:t> </a:t>
            </a:r>
            <a:r>
              <a:rPr lang="vi-VN" sz="6000" b="1" dirty="0">
                <a:solidFill>
                  <a:srgbClr val="C00000"/>
                </a:solidFill>
              </a:rPr>
              <a:t>Xin dâng lên để thành nguồn sống nhân trần.</a:t>
            </a:r>
            <a:endParaRPr lang="en-US" altLang="en-US" sz="6000" b="1" u="sng" dirty="0">
              <a:solidFill>
                <a:srgbClr val="C0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361250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marL="27385" indent="0" algn="just">
              <a:lnSpc>
                <a:spcPct val="130000"/>
              </a:lnSpc>
            </a:pPr>
            <a:r>
              <a:rPr lang="en-US" altLang="en-US" sz="4800" b="1" u="sng" dirty="0" err="1">
                <a:solidFill>
                  <a:srgbClr val="00206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Đk</a:t>
            </a:r>
            <a:r>
              <a:rPr lang="en-US" altLang="en-US" sz="4800" b="1" u="sng" dirty="0">
                <a:solidFill>
                  <a:srgbClr val="00206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a:t>
            </a:r>
            <a:r>
              <a:rPr lang="en-US" altLang="en-US" sz="4800" b="1" dirty="0">
                <a:solidFill>
                  <a:srgbClr val="C0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vi-VN" sz="4800" b="1" dirty="0">
                <a:solidFill>
                  <a:srgbClr val="C00000"/>
                </a:solidFill>
              </a:rPr>
              <a:t>Bánh miến với ly rượu nho,</a:t>
            </a:r>
            <a:r>
              <a:rPr lang="en-US" sz="4800" b="1" dirty="0">
                <a:solidFill>
                  <a:srgbClr val="C00000"/>
                </a:solidFill>
              </a:rPr>
              <a:t> </a:t>
            </a:r>
            <a:r>
              <a:rPr lang="vi-VN" sz="4800" b="1" dirty="0">
                <a:solidFill>
                  <a:srgbClr val="C00000"/>
                </a:solidFill>
              </a:rPr>
              <a:t>kính tiến Chúa với bao tâm tình thơm tho bay tới thiên đình.</a:t>
            </a:r>
            <a:r>
              <a:rPr lang="en-US" sz="4800" b="1" dirty="0">
                <a:solidFill>
                  <a:srgbClr val="C00000"/>
                </a:solidFill>
              </a:rPr>
              <a:t> </a:t>
            </a:r>
            <a:r>
              <a:rPr lang="vi-VN" sz="4800" b="1" dirty="0">
                <a:solidFill>
                  <a:srgbClr val="C00000"/>
                </a:solidFill>
              </a:rPr>
              <a:t>Hòa lẫn với hương kinh nguyện Chúa khứng nhận cho.</a:t>
            </a:r>
            <a:endParaRPr lang="en-US" altLang="en-US" sz="4800" b="1" u="sng" dirty="0">
              <a:solidFill>
                <a:srgbClr val="C0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773413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marL="27385" indent="0" algn="just">
              <a:lnSpc>
                <a:spcPct val="120000"/>
              </a:lnSpc>
            </a:pPr>
            <a:r>
              <a:rPr lang="en-US" altLang="en-US" sz="6000" b="1" u="sng" dirty="0">
                <a:solidFill>
                  <a:srgbClr val="00206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Tk2:</a:t>
            </a:r>
            <a:r>
              <a:rPr lang="en-US" altLang="en-US" sz="6000" b="1" dirty="0">
                <a:solidFill>
                  <a:srgbClr val="C0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altLang="en-US" sz="6000" b="1" dirty="0" err="1">
                <a:solidFill>
                  <a:srgbClr val="C00000"/>
                </a:solidFill>
              </a:rPr>
              <a:t>Đấy</a:t>
            </a:r>
            <a:r>
              <a:rPr lang="en-US" altLang="en-US" sz="6000" b="1" dirty="0">
                <a:solidFill>
                  <a:srgbClr val="C00000"/>
                </a:solidFill>
              </a:rPr>
              <a:t> </a:t>
            </a:r>
            <a:r>
              <a:rPr lang="en-US" altLang="en-US" sz="6000" b="1" dirty="0" err="1">
                <a:solidFill>
                  <a:srgbClr val="C00000"/>
                </a:solidFill>
              </a:rPr>
              <a:t>chén</a:t>
            </a:r>
            <a:r>
              <a:rPr lang="en-US" altLang="en-US" sz="6000" b="1" dirty="0">
                <a:solidFill>
                  <a:srgbClr val="C00000"/>
                </a:solidFill>
              </a:rPr>
              <a:t> </a:t>
            </a:r>
            <a:r>
              <a:rPr lang="en-US" altLang="en-US" sz="6000" b="1" dirty="0" err="1">
                <a:solidFill>
                  <a:srgbClr val="C00000"/>
                </a:solidFill>
              </a:rPr>
              <a:t>rượu</a:t>
            </a:r>
            <a:r>
              <a:rPr lang="en-US" altLang="en-US" sz="6000" b="1" dirty="0">
                <a:solidFill>
                  <a:srgbClr val="C00000"/>
                </a:solidFill>
              </a:rPr>
              <a:t> </a:t>
            </a:r>
            <a:r>
              <a:rPr lang="en-US" altLang="en-US" sz="6000" b="1" dirty="0" err="1">
                <a:solidFill>
                  <a:srgbClr val="C00000"/>
                </a:solidFill>
              </a:rPr>
              <a:t>chính</a:t>
            </a:r>
            <a:r>
              <a:rPr lang="en-US" altLang="en-US" sz="6000" b="1" dirty="0">
                <a:solidFill>
                  <a:srgbClr val="C00000"/>
                </a:solidFill>
              </a:rPr>
              <a:t> </a:t>
            </a:r>
            <a:r>
              <a:rPr lang="en-US" altLang="en-US" sz="6000" b="1" dirty="0" err="1">
                <a:solidFill>
                  <a:srgbClr val="C00000"/>
                </a:solidFill>
              </a:rPr>
              <a:t>Chúa</a:t>
            </a:r>
            <a:r>
              <a:rPr lang="en-US" altLang="en-US" sz="6000" b="1" dirty="0">
                <a:solidFill>
                  <a:srgbClr val="C00000"/>
                </a:solidFill>
              </a:rPr>
              <a:t> </a:t>
            </a:r>
            <a:r>
              <a:rPr lang="en-US" altLang="en-US" sz="6000" b="1" dirty="0" err="1">
                <a:solidFill>
                  <a:srgbClr val="C00000"/>
                </a:solidFill>
              </a:rPr>
              <a:t>rộng</a:t>
            </a:r>
            <a:r>
              <a:rPr lang="en-US" altLang="en-US" sz="6000" b="1" dirty="0">
                <a:solidFill>
                  <a:srgbClr val="C00000"/>
                </a:solidFill>
              </a:rPr>
              <a:t> ban, </a:t>
            </a:r>
            <a:r>
              <a:rPr lang="en-US" altLang="en-US" sz="6000" b="1" dirty="0" err="1">
                <a:solidFill>
                  <a:srgbClr val="C00000"/>
                </a:solidFill>
              </a:rPr>
              <a:t>bởi</a:t>
            </a:r>
            <a:r>
              <a:rPr lang="en-US" altLang="en-US" sz="6000" b="1" dirty="0">
                <a:solidFill>
                  <a:srgbClr val="C00000"/>
                </a:solidFill>
              </a:rPr>
              <a:t> </a:t>
            </a:r>
            <a:r>
              <a:rPr lang="en-US" altLang="en-US" sz="6000" b="1" dirty="0" err="1">
                <a:solidFill>
                  <a:srgbClr val="C00000"/>
                </a:solidFill>
              </a:rPr>
              <a:t>bao</a:t>
            </a:r>
            <a:r>
              <a:rPr lang="en-US" altLang="en-US" sz="6000" b="1" dirty="0">
                <a:solidFill>
                  <a:srgbClr val="C00000"/>
                </a:solidFill>
              </a:rPr>
              <a:t> </a:t>
            </a:r>
            <a:r>
              <a:rPr lang="en-US" altLang="en-US" sz="6000" b="1" dirty="0" err="1">
                <a:solidFill>
                  <a:srgbClr val="C00000"/>
                </a:solidFill>
              </a:rPr>
              <a:t>trái</a:t>
            </a:r>
            <a:r>
              <a:rPr lang="en-US" altLang="en-US" sz="6000" b="1" dirty="0">
                <a:solidFill>
                  <a:srgbClr val="C00000"/>
                </a:solidFill>
              </a:rPr>
              <a:t> </a:t>
            </a:r>
            <a:r>
              <a:rPr lang="en-US" altLang="en-US" sz="6000" b="1" dirty="0" err="1">
                <a:solidFill>
                  <a:srgbClr val="C00000"/>
                </a:solidFill>
              </a:rPr>
              <a:t>nho</a:t>
            </a:r>
            <a:r>
              <a:rPr lang="en-US" altLang="en-US" sz="6000" b="1" dirty="0">
                <a:solidFill>
                  <a:srgbClr val="C00000"/>
                </a:solidFill>
              </a:rPr>
              <a:t> </a:t>
            </a:r>
            <a:r>
              <a:rPr lang="en-US" altLang="en-US" sz="6000" b="1" dirty="0" err="1">
                <a:solidFill>
                  <a:srgbClr val="C00000"/>
                </a:solidFill>
              </a:rPr>
              <a:t>thơm</a:t>
            </a:r>
            <a:r>
              <a:rPr lang="en-US" altLang="en-US" sz="6000" b="1" dirty="0">
                <a:solidFill>
                  <a:srgbClr val="C00000"/>
                </a:solidFill>
              </a:rPr>
              <a:t> </a:t>
            </a:r>
            <a:r>
              <a:rPr lang="en-US" altLang="en-US" sz="6000" b="1" dirty="0" err="1">
                <a:solidFill>
                  <a:srgbClr val="C00000"/>
                </a:solidFill>
              </a:rPr>
              <a:t>nồng</a:t>
            </a:r>
            <a:r>
              <a:rPr lang="en-US" altLang="en-US" sz="6000" b="1" dirty="0">
                <a:solidFill>
                  <a:srgbClr val="C00000"/>
                </a:solidFill>
              </a:rPr>
              <a:t>, </a:t>
            </a:r>
            <a:r>
              <a:rPr lang="en-US" altLang="en-US" sz="6000" b="1" dirty="0" err="1">
                <a:solidFill>
                  <a:srgbClr val="C00000"/>
                </a:solidFill>
              </a:rPr>
              <a:t>người</a:t>
            </a:r>
            <a:r>
              <a:rPr lang="en-US" altLang="en-US" sz="6000" b="1" dirty="0">
                <a:solidFill>
                  <a:srgbClr val="C00000"/>
                </a:solidFill>
              </a:rPr>
              <a:t> </a:t>
            </a:r>
            <a:r>
              <a:rPr lang="en-US" altLang="en-US" sz="6000" b="1" dirty="0" err="1">
                <a:solidFill>
                  <a:srgbClr val="C00000"/>
                </a:solidFill>
              </a:rPr>
              <a:t>trồng</a:t>
            </a:r>
            <a:r>
              <a:rPr lang="en-US" altLang="en-US" sz="6000" b="1" dirty="0">
                <a:solidFill>
                  <a:srgbClr val="C00000"/>
                </a:solidFill>
              </a:rPr>
              <a:t> </a:t>
            </a:r>
            <a:r>
              <a:rPr lang="en-US" altLang="en-US" sz="6000" b="1" dirty="0" err="1">
                <a:solidFill>
                  <a:srgbClr val="C00000"/>
                </a:solidFill>
              </a:rPr>
              <a:t>tưới</a:t>
            </a:r>
            <a:r>
              <a:rPr lang="en-US" altLang="en-US" sz="6000" b="1" dirty="0">
                <a:solidFill>
                  <a:srgbClr val="C00000"/>
                </a:solidFill>
              </a:rPr>
              <a:t> </a:t>
            </a:r>
            <a:r>
              <a:rPr lang="en-US" altLang="en-US" sz="6000" b="1" dirty="0" err="1">
                <a:solidFill>
                  <a:srgbClr val="C00000"/>
                </a:solidFill>
              </a:rPr>
              <a:t>khổ</a:t>
            </a:r>
            <a:r>
              <a:rPr lang="en-US" altLang="en-US" sz="6000" b="1" dirty="0">
                <a:solidFill>
                  <a:srgbClr val="C00000"/>
                </a:solidFill>
              </a:rPr>
              <a:t> </a:t>
            </a:r>
            <a:r>
              <a:rPr lang="en-US" altLang="en-US" sz="6000" b="1" dirty="0" err="1">
                <a:solidFill>
                  <a:srgbClr val="C00000"/>
                </a:solidFill>
              </a:rPr>
              <a:t>công</a:t>
            </a:r>
            <a:r>
              <a:rPr lang="en-US" altLang="en-US" sz="6000" b="1" dirty="0">
                <a:solidFill>
                  <a:srgbClr val="C00000"/>
                </a:solidFill>
              </a:rPr>
              <a:t>. </a:t>
            </a:r>
            <a:r>
              <a:rPr lang="en-US" altLang="en-US" sz="6000" b="1" dirty="0" err="1">
                <a:solidFill>
                  <a:srgbClr val="C00000"/>
                </a:solidFill>
              </a:rPr>
              <a:t>Xin</a:t>
            </a:r>
            <a:r>
              <a:rPr lang="en-US" altLang="en-US" sz="6000" b="1" dirty="0">
                <a:solidFill>
                  <a:srgbClr val="C00000"/>
                </a:solidFill>
              </a:rPr>
              <a:t> </a:t>
            </a:r>
            <a:r>
              <a:rPr lang="en-US" altLang="en-US" sz="6000" b="1" dirty="0" err="1">
                <a:solidFill>
                  <a:srgbClr val="C00000"/>
                </a:solidFill>
              </a:rPr>
              <a:t>dâng</a:t>
            </a:r>
            <a:r>
              <a:rPr lang="en-US" altLang="en-US" sz="6000" b="1" dirty="0">
                <a:solidFill>
                  <a:srgbClr val="C00000"/>
                </a:solidFill>
              </a:rPr>
              <a:t> </a:t>
            </a:r>
            <a:r>
              <a:rPr lang="en-US" altLang="en-US" sz="6000" b="1" dirty="0" err="1">
                <a:solidFill>
                  <a:srgbClr val="C00000"/>
                </a:solidFill>
              </a:rPr>
              <a:t>lên</a:t>
            </a:r>
            <a:r>
              <a:rPr lang="en-US" altLang="en-US" sz="6000" b="1" dirty="0">
                <a:solidFill>
                  <a:srgbClr val="C00000"/>
                </a:solidFill>
              </a:rPr>
              <a:t> </a:t>
            </a:r>
            <a:r>
              <a:rPr lang="en-US" altLang="en-US" sz="6000" b="1" dirty="0" err="1">
                <a:solidFill>
                  <a:srgbClr val="C00000"/>
                </a:solidFill>
              </a:rPr>
              <a:t>để</a:t>
            </a:r>
            <a:r>
              <a:rPr lang="en-US" altLang="en-US" sz="6000" b="1" dirty="0">
                <a:solidFill>
                  <a:srgbClr val="C00000"/>
                </a:solidFill>
              </a:rPr>
              <a:t> </a:t>
            </a:r>
            <a:r>
              <a:rPr lang="en-US" altLang="en-US" sz="6000" b="1" dirty="0" err="1">
                <a:solidFill>
                  <a:srgbClr val="C00000"/>
                </a:solidFill>
              </a:rPr>
              <a:t>thành</a:t>
            </a:r>
            <a:r>
              <a:rPr lang="en-US" altLang="en-US" sz="6000" b="1" dirty="0">
                <a:solidFill>
                  <a:srgbClr val="C00000"/>
                </a:solidFill>
              </a:rPr>
              <a:t> </a:t>
            </a:r>
            <a:r>
              <a:rPr lang="en-US" altLang="en-US" sz="6000" b="1" dirty="0" err="1">
                <a:solidFill>
                  <a:srgbClr val="C00000"/>
                </a:solidFill>
              </a:rPr>
              <a:t>của</a:t>
            </a:r>
            <a:r>
              <a:rPr lang="en-US" altLang="en-US" sz="6000" b="1" dirty="0">
                <a:solidFill>
                  <a:srgbClr val="C00000"/>
                </a:solidFill>
              </a:rPr>
              <a:t> </a:t>
            </a:r>
            <a:r>
              <a:rPr lang="en-US" altLang="en-US" sz="6000" b="1" dirty="0" err="1">
                <a:solidFill>
                  <a:srgbClr val="C00000"/>
                </a:solidFill>
              </a:rPr>
              <a:t>uống</a:t>
            </a:r>
            <a:r>
              <a:rPr lang="en-US" altLang="en-US" sz="6000" b="1" dirty="0">
                <a:solidFill>
                  <a:srgbClr val="C00000"/>
                </a:solidFill>
              </a:rPr>
              <a:t> </a:t>
            </a:r>
            <a:r>
              <a:rPr lang="en-US" altLang="en-US" sz="6000" b="1" dirty="0" err="1">
                <a:solidFill>
                  <a:srgbClr val="C00000"/>
                </a:solidFill>
              </a:rPr>
              <a:t>nhân</a:t>
            </a:r>
            <a:r>
              <a:rPr lang="en-US" altLang="en-US" sz="6000" b="1" dirty="0">
                <a:solidFill>
                  <a:srgbClr val="C00000"/>
                </a:solidFill>
              </a:rPr>
              <a:t> </a:t>
            </a:r>
            <a:r>
              <a:rPr lang="en-US" altLang="en-US" sz="6000" b="1" dirty="0" err="1">
                <a:solidFill>
                  <a:srgbClr val="C00000"/>
                </a:solidFill>
              </a:rPr>
              <a:t>trần</a:t>
            </a:r>
            <a:r>
              <a:rPr lang="en-US" altLang="en-US" sz="6000" b="1" dirty="0">
                <a:solidFill>
                  <a:srgbClr val="C00000"/>
                </a:solidFill>
              </a:rPr>
              <a:t>. </a:t>
            </a:r>
            <a:endParaRPr lang="en-US" altLang="en-US" sz="6000" b="1" u="sng" dirty="0">
              <a:solidFill>
                <a:srgbClr val="C0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7574089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marL="27385" indent="0" algn="just">
              <a:lnSpc>
                <a:spcPct val="130000"/>
              </a:lnSpc>
            </a:pPr>
            <a:r>
              <a:rPr lang="en-US" altLang="en-US" sz="4800" b="1" u="sng" dirty="0" err="1">
                <a:solidFill>
                  <a:srgbClr val="00206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Đk</a:t>
            </a:r>
            <a:r>
              <a:rPr lang="en-US" altLang="en-US" sz="4800" b="1" u="sng" dirty="0">
                <a:solidFill>
                  <a:srgbClr val="00206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a:t>
            </a:r>
            <a:r>
              <a:rPr lang="en-US" altLang="en-US" sz="4800" b="1" dirty="0">
                <a:solidFill>
                  <a:srgbClr val="C0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vi-VN" sz="4800" b="1" dirty="0">
                <a:solidFill>
                  <a:srgbClr val="C00000"/>
                </a:solidFill>
              </a:rPr>
              <a:t>Bánh miến với ly rượu nho,</a:t>
            </a:r>
            <a:r>
              <a:rPr lang="en-US" sz="4800" b="1" dirty="0">
                <a:solidFill>
                  <a:srgbClr val="C00000"/>
                </a:solidFill>
              </a:rPr>
              <a:t> </a:t>
            </a:r>
            <a:r>
              <a:rPr lang="vi-VN" sz="4800" b="1" dirty="0">
                <a:solidFill>
                  <a:srgbClr val="C00000"/>
                </a:solidFill>
              </a:rPr>
              <a:t>kính tiến Chúa với bao tâm tình thơm tho bay tới thiên đình.</a:t>
            </a:r>
            <a:r>
              <a:rPr lang="en-US" sz="4800" b="1" dirty="0">
                <a:solidFill>
                  <a:srgbClr val="C00000"/>
                </a:solidFill>
              </a:rPr>
              <a:t> </a:t>
            </a:r>
            <a:r>
              <a:rPr lang="vi-VN" sz="4800" b="1" dirty="0">
                <a:solidFill>
                  <a:srgbClr val="C00000"/>
                </a:solidFill>
              </a:rPr>
              <a:t>Hòa lẫn với hương kinh nguyện Chúa khứng nhận cho.</a:t>
            </a:r>
            <a:endParaRPr lang="en-US" altLang="en-US" sz="4800" b="1" u="sng" dirty="0">
              <a:solidFill>
                <a:srgbClr val="C0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773413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2110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6000" b="0" dirty="0">
              <a:solidFill>
                <a:srgbClr val="C00000"/>
              </a:solidFill>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1"/>
            <a:ext cx="9144000" cy="5142197"/>
          </a:xfrm>
          <a:prstGeom prst="rect">
            <a:avLst/>
          </a:prstGeom>
        </p:spPr>
      </p:pic>
    </p:spTree>
    <p:extLst>
      <p:ext uri="{BB962C8B-B14F-4D97-AF65-F5344CB8AC3E}">
        <p14:creationId xmlns:p14="http://schemas.microsoft.com/office/powerpoint/2010/main" val="34845360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err="1" smtClean="0">
                <a:solidFill>
                  <a:srgbClr val="002060"/>
                </a:solidFill>
                <a:effectLst/>
              </a:rPr>
              <a:t>Ca</a:t>
            </a:r>
            <a:r>
              <a:rPr lang="en-US" sz="5400" b="0" dirty="0" smtClean="0">
                <a:solidFill>
                  <a:srgbClr val="002060"/>
                </a:solidFill>
                <a:effectLst/>
              </a:rPr>
              <a:t> </a:t>
            </a:r>
            <a:r>
              <a:rPr lang="en-US" sz="5400" b="0" dirty="0" err="1" smtClean="0">
                <a:solidFill>
                  <a:srgbClr val="002060"/>
                </a:solidFill>
                <a:effectLst/>
              </a:rPr>
              <a:t>Nguyện</a:t>
            </a:r>
            <a:r>
              <a:rPr lang="en-US" sz="5400" b="0" dirty="0" smtClean="0">
                <a:solidFill>
                  <a:srgbClr val="002060"/>
                </a:solidFill>
                <a:effectLst/>
              </a:rPr>
              <a:t> </a:t>
            </a:r>
            <a:r>
              <a:rPr lang="en-US" sz="5400" b="0" dirty="0" err="1" smtClean="0">
                <a:solidFill>
                  <a:srgbClr val="002060"/>
                </a:solidFill>
                <a:effectLst/>
              </a:rPr>
              <a:t>Hiệp</a:t>
            </a:r>
            <a:r>
              <a:rPr lang="en-US" sz="5400" b="0" dirty="0" smtClean="0">
                <a:solidFill>
                  <a:srgbClr val="002060"/>
                </a:solidFill>
                <a:effectLst/>
              </a:rPr>
              <a:t> </a:t>
            </a:r>
            <a:r>
              <a:rPr lang="en-US" sz="5400" b="0" dirty="0" err="1" smtClean="0">
                <a:solidFill>
                  <a:srgbClr val="002060"/>
                </a:solidFill>
                <a:effectLst/>
              </a:rPr>
              <a:t>Lễ</a:t>
            </a:r>
            <a:r>
              <a:rPr lang="en-US" sz="5400" b="0" dirty="0" smtClean="0">
                <a:solidFill>
                  <a:srgbClr val="002060"/>
                </a:solidFill>
                <a:effectLst/>
              </a:rPr>
              <a:t/>
            </a:r>
            <a:br>
              <a:rPr lang="en-US" sz="5400" b="0" dirty="0" smtClean="0">
                <a:solidFill>
                  <a:srgbClr val="002060"/>
                </a:solidFill>
                <a:effectLst/>
              </a:rPr>
            </a:br>
            <a:r>
              <a:rPr lang="en-US" sz="5400" dirty="0" err="1" smtClean="0">
                <a:solidFill>
                  <a:srgbClr val="002060"/>
                </a:solidFill>
              </a:rPr>
              <a:t>Trong</a:t>
            </a:r>
            <a:r>
              <a:rPr lang="en-US" sz="5400" dirty="0" smtClean="0">
                <a:solidFill>
                  <a:srgbClr val="002060"/>
                </a:solidFill>
              </a:rPr>
              <a:t> </a:t>
            </a:r>
            <a:r>
              <a:rPr lang="en-US" sz="5400" dirty="0" err="1" smtClean="0">
                <a:solidFill>
                  <a:srgbClr val="002060"/>
                </a:solidFill>
              </a:rPr>
              <a:t>Trái</a:t>
            </a:r>
            <a:r>
              <a:rPr lang="en-US" sz="5400" dirty="0" smtClean="0">
                <a:solidFill>
                  <a:srgbClr val="002060"/>
                </a:solidFill>
              </a:rPr>
              <a:t> Tim </a:t>
            </a:r>
            <a:r>
              <a:rPr lang="en-US" sz="5400" dirty="0" err="1" smtClean="0">
                <a:solidFill>
                  <a:srgbClr val="002060"/>
                </a:solidFill>
              </a:rPr>
              <a:t>Chúa</a:t>
            </a:r>
            <a:r>
              <a:rPr lang="en-US" sz="5400" dirty="0" smtClean="0">
                <a:solidFill>
                  <a:srgbClr val="002060"/>
                </a:solidFill>
              </a:rPr>
              <a:t> </a:t>
            </a:r>
            <a:r>
              <a:rPr lang="en-US" sz="5400" dirty="0" err="1" smtClean="0">
                <a:solidFill>
                  <a:srgbClr val="002060"/>
                </a:solidFill>
              </a:rPr>
              <a:t>Yêu</a:t>
            </a:r>
            <a:r>
              <a:rPr lang="en-US" sz="5400" b="0" dirty="0" smtClean="0">
                <a:solidFill>
                  <a:srgbClr val="002060"/>
                </a:solidFill>
                <a:effectLst/>
              </a:rPr>
              <a:t/>
            </a:r>
            <a:br>
              <a:rPr lang="en-US" sz="5400" b="0" dirty="0" smtClean="0">
                <a:solidFill>
                  <a:srgbClr val="002060"/>
                </a:solidFill>
                <a:effectLst/>
              </a:rPr>
            </a:br>
            <a:r>
              <a:rPr lang="en-US" sz="5400" i="1" dirty="0" err="1" smtClean="0">
                <a:solidFill>
                  <a:srgbClr val="002060"/>
                </a:solidFill>
              </a:rPr>
              <a:t>Phanxico</a:t>
            </a:r>
            <a:endParaRPr lang="en-US" sz="5400" b="0" i="1" dirty="0">
              <a:solidFill>
                <a:srgbClr val="002060"/>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smtClean="0">
                <a:solidFill>
                  <a:srgbClr val="002060"/>
                </a:solidFill>
                <a:effectLst/>
              </a:rPr>
              <a:t>Tk1:</a:t>
            </a:r>
            <a:r>
              <a:rPr lang="en-US" b="0" dirty="0" smtClean="0">
                <a:solidFill>
                  <a:srgbClr val="C00000"/>
                </a:solidFill>
                <a:effectLst/>
              </a:rPr>
              <a:t> </a:t>
            </a:r>
            <a:r>
              <a:rPr lang="en-US" b="0" dirty="0" err="1" smtClean="0">
                <a:solidFill>
                  <a:srgbClr val="C00000"/>
                </a:solidFill>
                <a:effectLst/>
              </a:rPr>
              <a:t>Trong</a:t>
            </a:r>
            <a:r>
              <a:rPr lang="en-US" b="0" dirty="0" smtClean="0">
                <a:solidFill>
                  <a:srgbClr val="C00000"/>
                </a:solidFill>
                <a:effectLst/>
              </a:rPr>
              <a:t> </a:t>
            </a:r>
            <a:r>
              <a:rPr lang="en-US" b="0" dirty="0" err="1" smtClean="0">
                <a:solidFill>
                  <a:srgbClr val="C00000"/>
                </a:solidFill>
                <a:effectLst/>
              </a:rPr>
              <a:t>trái</a:t>
            </a:r>
            <a:r>
              <a:rPr lang="en-US" b="0" dirty="0" smtClean="0">
                <a:solidFill>
                  <a:srgbClr val="C00000"/>
                </a:solidFill>
                <a:effectLst/>
              </a:rPr>
              <a:t> </a:t>
            </a:r>
            <a:r>
              <a:rPr lang="en-US" b="0" dirty="0" err="1" smtClean="0">
                <a:solidFill>
                  <a:srgbClr val="C00000"/>
                </a:solidFill>
                <a:effectLst/>
              </a:rPr>
              <a:t>tim</a:t>
            </a:r>
            <a:r>
              <a:rPr lang="en-US" b="0" dirty="0" smtClean="0">
                <a:solidFill>
                  <a:srgbClr val="C00000"/>
                </a:solidFill>
                <a:effectLst/>
              </a:rPr>
              <a:t> </a:t>
            </a:r>
            <a:r>
              <a:rPr lang="en-US" b="0" dirty="0" err="1" smtClean="0">
                <a:solidFill>
                  <a:srgbClr val="C00000"/>
                </a:solidFill>
                <a:effectLst/>
              </a:rPr>
              <a:t>Chúa</a:t>
            </a:r>
            <a:r>
              <a:rPr lang="en-US" b="0" dirty="0" smtClean="0">
                <a:solidFill>
                  <a:srgbClr val="C00000"/>
                </a:solidFill>
                <a:effectLst/>
              </a:rPr>
              <a:t> </a:t>
            </a:r>
            <a:r>
              <a:rPr lang="en-US" b="0" dirty="0" err="1" smtClean="0">
                <a:solidFill>
                  <a:srgbClr val="C00000"/>
                </a:solidFill>
                <a:effectLst/>
              </a:rPr>
              <a:t>yêu</a:t>
            </a:r>
            <a:r>
              <a:rPr lang="en-US" b="0" dirty="0" smtClean="0">
                <a:solidFill>
                  <a:srgbClr val="C00000"/>
                </a:solidFill>
                <a:effectLst/>
              </a:rPr>
              <a:t> </a:t>
            </a:r>
            <a:r>
              <a:rPr lang="en-US" b="0" dirty="0" err="1" smtClean="0">
                <a:solidFill>
                  <a:srgbClr val="C00000"/>
                </a:solidFill>
                <a:effectLst/>
              </a:rPr>
              <a:t>muôn</a:t>
            </a:r>
            <a:r>
              <a:rPr lang="en-US" b="0" dirty="0" smtClean="0">
                <a:solidFill>
                  <a:srgbClr val="C00000"/>
                </a:solidFill>
                <a:effectLst/>
              </a:rPr>
              <a:t> </a:t>
            </a:r>
            <a:r>
              <a:rPr lang="en-US" b="0" dirty="0" err="1" smtClean="0">
                <a:solidFill>
                  <a:srgbClr val="C00000"/>
                </a:solidFill>
                <a:effectLst/>
              </a:rPr>
              <a:t>đời</a:t>
            </a:r>
            <a:r>
              <a:rPr lang="en-US" b="0" dirty="0" smtClean="0">
                <a:solidFill>
                  <a:srgbClr val="C00000"/>
                </a:solidFill>
                <a:effectLst/>
              </a:rPr>
              <a:t>. Con </a:t>
            </a:r>
            <a:r>
              <a:rPr lang="en-US" b="0" dirty="0" err="1" smtClean="0">
                <a:solidFill>
                  <a:srgbClr val="C00000"/>
                </a:solidFill>
                <a:effectLst/>
              </a:rPr>
              <a:t>xin</a:t>
            </a:r>
            <a:r>
              <a:rPr lang="en-US" b="0" dirty="0" smtClean="0">
                <a:solidFill>
                  <a:srgbClr val="C00000"/>
                </a:solidFill>
                <a:effectLst/>
              </a:rPr>
              <a:t> </a:t>
            </a:r>
            <a:r>
              <a:rPr lang="en-US" b="0" dirty="0" err="1" smtClean="0">
                <a:solidFill>
                  <a:srgbClr val="C00000"/>
                </a:solidFill>
                <a:effectLst/>
              </a:rPr>
              <a:t>được</a:t>
            </a:r>
            <a:r>
              <a:rPr lang="en-US" b="0" dirty="0" smtClean="0">
                <a:solidFill>
                  <a:srgbClr val="C00000"/>
                </a:solidFill>
                <a:effectLst/>
              </a:rPr>
              <a:t> </a:t>
            </a:r>
            <a:r>
              <a:rPr lang="en-US" b="0" dirty="0" err="1" smtClean="0">
                <a:solidFill>
                  <a:srgbClr val="C00000"/>
                </a:solidFill>
                <a:effectLst/>
              </a:rPr>
              <a:t>một</a:t>
            </a:r>
            <a:r>
              <a:rPr lang="en-US" b="0" dirty="0" smtClean="0">
                <a:solidFill>
                  <a:srgbClr val="C00000"/>
                </a:solidFill>
                <a:effectLst/>
              </a:rPr>
              <a:t> </a:t>
            </a:r>
            <a:r>
              <a:rPr lang="en-US" b="0" dirty="0" err="1" smtClean="0">
                <a:solidFill>
                  <a:srgbClr val="C00000"/>
                </a:solidFill>
                <a:effectLst/>
              </a:rPr>
              <a:t>chỗ</a:t>
            </a:r>
            <a:r>
              <a:rPr lang="en-US" b="0" dirty="0" smtClean="0">
                <a:solidFill>
                  <a:srgbClr val="C00000"/>
                </a:solidFill>
                <a:effectLst/>
              </a:rPr>
              <a:t> </a:t>
            </a:r>
            <a:r>
              <a:rPr lang="en-US" b="0" dirty="0" err="1" smtClean="0">
                <a:solidFill>
                  <a:srgbClr val="C00000"/>
                </a:solidFill>
                <a:effectLst/>
              </a:rPr>
              <a:t>nghỉ</a:t>
            </a:r>
            <a:r>
              <a:rPr lang="en-US" b="0" dirty="0" smtClean="0">
                <a:solidFill>
                  <a:srgbClr val="C00000"/>
                </a:solidFill>
                <a:effectLst/>
              </a:rPr>
              <a:t> </a:t>
            </a:r>
            <a:r>
              <a:rPr lang="en-US" b="0" dirty="0" err="1" smtClean="0">
                <a:solidFill>
                  <a:srgbClr val="C00000"/>
                </a:solidFill>
                <a:effectLst/>
              </a:rPr>
              <a:t>ngơi</a:t>
            </a:r>
            <a:r>
              <a:rPr lang="en-US" b="0" dirty="0" smtClean="0">
                <a:solidFill>
                  <a:srgbClr val="C00000"/>
                </a:solidFill>
                <a:effectLst/>
              </a:rPr>
              <a:t>, </a:t>
            </a:r>
            <a:r>
              <a:rPr lang="en-US" b="0" dirty="0" err="1" smtClean="0">
                <a:solidFill>
                  <a:srgbClr val="C00000"/>
                </a:solidFill>
                <a:effectLst/>
              </a:rPr>
              <a:t>nhỏ</a:t>
            </a:r>
            <a:r>
              <a:rPr lang="en-US" b="0" dirty="0" smtClean="0">
                <a:solidFill>
                  <a:srgbClr val="C00000"/>
                </a:solidFill>
                <a:effectLst/>
              </a:rPr>
              <a:t> </a:t>
            </a:r>
            <a:r>
              <a:rPr lang="en-US" b="0" dirty="0" err="1" smtClean="0">
                <a:solidFill>
                  <a:srgbClr val="C00000"/>
                </a:solidFill>
                <a:effectLst/>
              </a:rPr>
              <a:t>bé</a:t>
            </a:r>
            <a:r>
              <a:rPr lang="en-US" b="0" dirty="0" smtClean="0">
                <a:solidFill>
                  <a:srgbClr val="C00000"/>
                </a:solidFill>
                <a:effectLst/>
              </a:rPr>
              <a:t> </a:t>
            </a:r>
            <a:r>
              <a:rPr lang="en-US" b="0" dirty="0" err="1" smtClean="0">
                <a:solidFill>
                  <a:srgbClr val="C00000"/>
                </a:solidFill>
                <a:effectLst/>
              </a:rPr>
              <a:t>thôi</a:t>
            </a:r>
            <a:r>
              <a:rPr lang="en-US" b="0" dirty="0" smtClean="0">
                <a:solidFill>
                  <a:srgbClr val="C00000"/>
                </a:solidFill>
                <a:effectLst/>
              </a:rPr>
              <a:t>, </a:t>
            </a:r>
            <a:r>
              <a:rPr lang="en-US" b="0" dirty="0" err="1" smtClean="0">
                <a:solidFill>
                  <a:srgbClr val="C00000"/>
                </a:solidFill>
                <a:effectLst/>
              </a:rPr>
              <a:t>nhỏ</a:t>
            </a:r>
            <a:r>
              <a:rPr lang="en-US" b="0" dirty="0" smtClean="0">
                <a:solidFill>
                  <a:srgbClr val="C00000"/>
                </a:solidFill>
                <a:effectLst/>
              </a:rPr>
              <a:t> </a:t>
            </a:r>
            <a:r>
              <a:rPr lang="en-US" b="0" dirty="0" err="1" smtClean="0">
                <a:solidFill>
                  <a:srgbClr val="C00000"/>
                </a:solidFill>
                <a:effectLst/>
              </a:rPr>
              <a:t>bé</a:t>
            </a:r>
            <a:r>
              <a:rPr lang="en-US" b="0" dirty="0" smtClean="0">
                <a:solidFill>
                  <a:srgbClr val="C00000"/>
                </a:solidFill>
                <a:effectLst/>
              </a:rPr>
              <a:t> </a:t>
            </a:r>
            <a:r>
              <a:rPr lang="en-US" b="0" dirty="0" err="1" smtClean="0">
                <a:solidFill>
                  <a:srgbClr val="C00000"/>
                </a:solidFill>
                <a:effectLst/>
              </a:rPr>
              <a:t>thôi</a:t>
            </a:r>
            <a:r>
              <a:rPr lang="en-US" b="0" dirty="0" smtClean="0">
                <a:solidFill>
                  <a:srgbClr val="C00000"/>
                </a:solidFill>
                <a:effectLst/>
              </a:rPr>
              <a:t> </a:t>
            </a:r>
            <a:r>
              <a:rPr lang="en-US" b="0" dirty="0" err="1" smtClean="0">
                <a:solidFill>
                  <a:srgbClr val="C00000"/>
                </a:solidFill>
                <a:effectLst/>
              </a:rPr>
              <a:t>như</a:t>
            </a:r>
            <a:r>
              <a:rPr lang="en-US" b="0" dirty="0" smtClean="0">
                <a:solidFill>
                  <a:srgbClr val="C00000"/>
                </a:solidFill>
                <a:effectLst/>
              </a:rPr>
              <a:t> </a:t>
            </a:r>
            <a:r>
              <a:rPr lang="en-US" b="0" dirty="0" err="1" smtClean="0">
                <a:solidFill>
                  <a:srgbClr val="C00000"/>
                </a:solidFill>
                <a:effectLst/>
              </a:rPr>
              <a:t>nước</a:t>
            </a:r>
            <a:r>
              <a:rPr lang="en-US" b="0" dirty="0" smtClean="0">
                <a:solidFill>
                  <a:srgbClr val="C00000"/>
                </a:solidFill>
                <a:effectLst/>
              </a:rPr>
              <a:t> </a:t>
            </a:r>
            <a:r>
              <a:rPr lang="en-US" b="0" dirty="0" err="1" smtClean="0">
                <a:solidFill>
                  <a:srgbClr val="C00000"/>
                </a:solidFill>
                <a:effectLst/>
              </a:rPr>
              <a:t>mưa</a:t>
            </a:r>
            <a:r>
              <a:rPr lang="en-US" b="0" dirty="0" smtClean="0">
                <a:solidFill>
                  <a:srgbClr val="C00000"/>
                </a:solidFill>
                <a:effectLst/>
              </a:rPr>
              <a:t> tan </a:t>
            </a:r>
            <a:r>
              <a:rPr lang="en-US" b="0" dirty="0" err="1" smtClean="0">
                <a:solidFill>
                  <a:srgbClr val="C00000"/>
                </a:solidFill>
                <a:effectLst/>
              </a:rPr>
              <a:t>trong</a:t>
            </a:r>
            <a:r>
              <a:rPr lang="en-US" b="0" dirty="0" smtClean="0">
                <a:solidFill>
                  <a:srgbClr val="C00000"/>
                </a:solidFill>
                <a:effectLst/>
              </a:rPr>
              <a:t> </a:t>
            </a:r>
            <a:r>
              <a:rPr lang="en-US" b="0" dirty="0" err="1" smtClean="0">
                <a:solidFill>
                  <a:srgbClr val="C00000"/>
                </a:solidFill>
                <a:effectLst/>
              </a:rPr>
              <a:t>biển</a:t>
            </a:r>
            <a:r>
              <a:rPr lang="en-US" b="0" dirty="0" smtClean="0">
                <a:solidFill>
                  <a:srgbClr val="C00000"/>
                </a:solidFill>
                <a:effectLst/>
              </a:rPr>
              <a:t> </a:t>
            </a:r>
            <a:r>
              <a:rPr lang="en-US" b="0" dirty="0" err="1" smtClean="0">
                <a:solidFill>
                  <a:srgbClr val="C00000"/>
                </a:solidFill>
                <a:effectLst/>
              </a:rPr>
              <a:t>khơi</a:t>
            </a:r>
            <a:r>
              <a:rPr lang="en-US" dirty="0">
                <a:solidFill>
                  <a:srgbClr val="C00000"/>
                </a:solidFill>
              </a:rPr>
              <a:t>. </a:t>
            </a:r>
            <a:r>
              <a:rPr lang="en-US" dirty="0" err="1" smtClean="0">
                <a:solidFill>
                  <a:srgbClr val="C00000"/>
                </a:solidFill>
              </a:rPr>
              <a:t>Nhỏ</a:t>
            </a:r>
            <a:r>
              <a:rPr lang="en-US" dirty="0" smtClean="0">
                <a:solidFill>
                  <a:srgbClr val="C00000"/>
                </a:solidFill>
              </a:rPr>
              <a:t> </a:t>
            </a:r>
            <a:r>
              <a:rPr lang="en-US" dirty="0" err="1">
                <a:solidFill>
                  <a:srgbClr val="C00000"/>
                </a:solidFill>
              </a:rPr>
              <a:t>bé</a:t>
            </a:r>
            <a:r>
              <a:rPr lang="en-US" dirty="0">
                <a:solidFill>
                  <a:srgbClr val="C00000"/>
                </a:solidFill>
              </a:rPr>
              <a:t> </a:t>
            </a:r>
            <a:r>
              <a:rPr lang="en-US" dirty="0" err="1" smtClean="0">
                <a:solidFill>
                  <a:srgbClr val="C00000"/>
                </a:solidFill>
              </a:rPr>
              <a:t>thôi</a:t>
            </a:r>
            <a:r>
              <a:rPr lang="en-US" dirty="0" smtClean="0">
                <a:solidFill>
                  <a:srgbClr val="C00000"/>
                </a:solidFill>
              </a:rPr>
              <a:t>, </a:t>
            </a:r>
            <a:r>
              <a:rPr lang="en-US" dirty="0" err="1">
                <a:solidFill>
                  <a:srgbClr val="C00000"/>
                </a:solidFill>
              </a:rPr>
              <a:t>nhỏ</a:t>
            </a:r>
            <a:r>
              <a:rPr lang="en-US" dirty="0">
                <a:solidFill>
                  <a:srgbClr val="C00000"/>
                </a:solidFill>
              </a:rPr>
              <a:t> </a:t>
            </a:r>
            <a:r>
              <a:rPr lang="en-US" dirty="0" err="1">
                <a:solidFill>
                  <a:srgbClr val="C00000"/>
                </a:solidFill>
              </a:rPr>
              <a:t>bé</a:t>
            </a:r>
            <a:r>
              <a:rPr lang="en-US" dirty="0">
                <a:solidFill>
                  <a:srgbClr val="C00000"/>
                </a:solidFill>
              </a:rPr>
              <a:t> </a:t>
            </a:r>
            <a:r>
              <a:rPr lang="en-US" dirty="0" err="1" smtClean="0">
                <a:solidFill>
                  <a:srgbClr val="C00000"/>
                </a:solidFill>
              </a:rPr>
              <a:t>thôi</a:t>
            </a:r>
            <a:r>
              <a:rPr lang="en-US" dirty="0" smtClean="0">
                <a:solidFill>
                  <a:srgbClr val="C00000"/>
                </a:solidFill>
              </a:rPr>
              <a:t>, </a:t>
            </a:r>
            <a:r>
              <a:rPr lang="en-US" dirty="0" err="1" smtClean="0">
                <a:solidFill>
                  <a:srgbClr val="C00000"/>
                </a:solidFill>
              </a:rPr>
              <a:t>trái</a:t>
            </a:r>
            <a:r>
              <a:rPr lang="en-US" dirty="0" smtClean="0">
                <a:solidFill>
                  <a:srgbClr val="C00000"/>
                </a:solidFill>
              </a:rPr>
              <a:t> </a:t>
            </a:r>
            <a:r>
              <a:rPr lang="en-US" dirty="0" err="1" smtClean="0">
                <a:solidFill>
                  <a:srgbClr val="C00000"/>
                </a:solidFill>
              </a:rPr>
              <a:t>tim</a:t>
            </a:r>
            <a:r>
              <a:rPr lang="en-US" dirty="0" smtClean="0">
                <a:solidFill>
                  <a:srgbClr val="C00000"/>
                </a:solidFill>
              </a:rPr>
              <a:t> con </a:t>
            </a:r>
            <a:r>
              <a:rPr lang="en-US" dirty="0" err="1" smtClean="0">
                <a:solidFill>
                  <a:srgbClr val="C00000"/>
                </a:solidFill>
              </a:rPr>
              <a:t>trong</a:t>
            </a:r>
            <a:r>
              <a:rPr lang="en-US" dirty="0" smtClean="0">
                <a:solidFill>
                  <a:srgbClr val="C00000"/>
                </a:solidFill>
              </a:rPr>
              <a:t> </a:t>
            </a:r>
            <a:r>
              <a:rPr lang="en-US" dirty="0" err="1" smtClean="0">
                <a:solidFill>
                  <a:srgbClr val="C00000"/>
                </a:solidFill>
              </a:rPr>
              <a:t>trái</a:t>
            </a:r>
            <a:r>
              <a:rPr lang="en-US" dirty="0" smtClean="0">
                <a:solidFill>
                  <a:srgbClr val="C00000"/>
                </a:solidFill>
              </a:rPr>
              <a:t> </a:t>
            </a:r>
            <a:r>
              <a:rPr lang="en-US" dirty="0" err="1" smtClean="0">
                <a:solidFill>
                  <a:srgbClr val="C00000"/>
                </a:solidFill>
              </a:rPr>
              <a:t>tim</a:t>
            </a:r>
            <a:r>
              <a:rPr lang="en-US" dirty="0" smtClean="0">
                <a:solidFill>
                  <a:srgbClr val="C00000"/>
                </a:solidFill>
              </a:rPr>
              <a:t> </a:t>
            </a:r>
            <a:r>
              <a:rPr lang="en-US" dirty="0" err="1" smtClean="0">
                <a:solidFill>
                  <a:srgbClr val="C00000"/>
                </a:solidFill>
              </a:rPr>
              <a:t>Người</a:t>
            </a:r>
            <a:r>
              <a:rPr lang="en-US" dirty="0" smtClean="0">
                <a:solidFill>
                  <a:srgbClr val="C00000"/>
                </a:solidFill>
              </a:rPr>
              <a:t>. </a:t>
            </a:r>
            <a:r>
              <a:rPr lang="en-US" dirty="0" err="1" smtClean="0">
                <a:solidFill>
                  <a:srgbClr val="C00000"/>
                </a:solidFill>
              </a:rPr>
              <a:t>Nhỏ</a:t>
            </a:r>
            <a:r>
              <a:rPr lang="en-US" dirty="0" smtClean="0">
                <a:solidFill>
                  <a:srgbClr val="C00000"/>
                </a:solidFill>
              </a:rPr>
              <a:t> </a:t>
            </a:r>
            <a:r>
              <a:rPr lang="en-US" dirty="0" err="1">
                <a:solidFill>
                  <a:srgbClr val="C00000"/>
                </a:solidFill>
              </a:rPr>
              <a:t>bé</a:t>
            </a:r>
            <a:r>
              <a:rPr lang="en-US" dirty="0">
                <a:solidFill>
                  <a:srgbClr val="C00000"/>
                </a:solidFill>
              </a:rPr>
              <a:t> </a:t>
            </a:r>
            <a:r>
              <a:rPr lang="en-US" dirty="0" err="1" smtClean="0">
                <a:solidFill>
                  <a:srgbClr val="C00000"/>
                </a:solidFill>
              </a:rPr>
              <a:t>thôi</a:t>
            </a:r>
            <a:r>
              <a:rPr lang="en-US" dirty="0" smtClean="0">
                <a:solidFill>
                  <a:srgbClr val="C00000"/>
                </a:solidFill>
              </a:rPr>
              <a:t>, </a:t>
            </a:r>
            <a:r>
              <a:rPr lang="en-US" dirty="0" err="1">
                <a:solidFill>
                  <a:srgbClr val="C00000"/>
                </a:solidFill>
              </a:rPr>
              <a:t>nhỏ</a:t>
            </a:r>
            <a:r>
              <a:rPr lang="en-US" dirty="0">
                <a:solidFill>
                  <a:srgbClr val="C00000"/>
                </a:solidFill>
              </a:rPr>
              <a:t> </a:t>
            </a:r>
            <a:r>
              <a:rPr lang="en-US" dirty="0" err="1">
                <a:solidFill>
                  <a:srgbClr val="C00000"/>
                </a:solidFill>
              </a:rPr>
              <a:t>bé</a:t>
            </a:r>
            <a:r>
              <a:rPr lang="en-US" dirty="0">
                <a:solidFill>
                  <a:srgbClr val="C00000"/>
                </a:solidFill>
              </a:rPr>
              <a:t> </a:t>
            </a:r>
            <a:r>
              <a:rPr lang="en-US" dirty="0" err="1" smtClean="0">
                <a:solidFill>
                  <a:srgbClr val="C00000"/>
                </a:solidFill>
              </a:rPr>
              <a:t>thôi</a:t>
            </a:r>
            <a:r>
              <a:rPr lang="en-US" dirty="0" smtClean="0">
                <a:solidFill>
                  <a:srgbClr val="C00000"/>
                </a:solidFill>
              </a:rPr>
              <a:t> </a:t>
            </a:r>
            <a:r>
              <a:rPr lang="en-US" dirty="0" err="1" smtClean="0">
                <a:solidFill>
                  <a:srgbClr val="C00000"/>
                </a:solidFill>
              </a:rPr>
              <a:t>là</a:t>
            </a:r>
            <a:r>
              <a:rPr lang="en-US" dirty="0" smtClean="0">
                <a:solidFill>
                  <a:srgbClr val="C00000"/>
                </a:solidFill>
              </a:rPr>
              <a:t> </a:t>
            </a:r>
            <a:r>
              <a:rPr lang="en-US" dirty="0" err="1" smtClean="0">
                <a:solidFill>
                  <a:srgbClr val="C00000"/>
                </a:solidFill>
              </a:rPr>
              <a:t>tình</a:t>
            </a:r>
            <a:r>
              <a:rPr lang="en-US" dirty="0" smtClean="0">
                <a:solidFill>
                  <a:srgbClr val="C00000"/>
                </a:solidFill>
              </a:rPr>
              <a:t> con </a:t>
            </a:r>
            <a:r>
              <a:rPr lang="en-US" dirty="0" err="1" smtClean="0">
                <a:solidFill>
                  <a:srgbClr val="C00000"/>
                </a:solidFill>
              </a:rPr>
              <a:t>trong</a:t>
            </a:r>
            <a:r>
              <a:rPr lang="en-US" dirty="0" smtClean="0">
                <a:solidFill>
                  <a:srgbClr val="C00000"/>
                </a:solidFill>
              </a:rPr>
              <a:t> </a:t>
            </a:r>
            <a:r>
              <a:rPr lang="en-US" dirty="0" err="1" smtClean="0">
                <a:solidFill>
                  <a:srgbClr val="C00000"/>
                </a:solidFill>
              </a:rPr>
              <a:t>khối</a:t>
            </a:r>
            <a:r>
              <a:rPr lang="en-US" dirty="0" smtClean="0">
                <a:solidFill>
                  <a:srgbClr val="C00000"/>
                </a:solidFill>
              </a:rPr>
              <a:t> </a:t>
            </a:r>
            <a:r>
              <a:rPr lang="en-US" dirty="0" err="1" smtClean="0">
                <a:solidFill>
                  <a:srgbClr val="C00000"/>
                </a:solidFill>
              </a:rPr>
              <a:t>tình</a:t>
            </a:r>
            <a:r>
              <a:rPr lang="en-US" dirty="0" smtClean="0">
                <a:solidFill>
                  <a:srgbClr val="C00000"/>
                </a:solidFill>
              </a:rPr>
              <a:t> </a:t>
            </a:r>
            <a:r>
              <a:rPr lang="en-US" dirty="0" err="1" smtClean="0">
                <a:solidFill>
                  <a:srgbClr val="C00000"/>
                </a:solidFill>
              </a:rPr>
              <a:t>Người</a:t>
            </a:r>
            <a:r>
              <a:rPr lang="en-US" dirty="0" smtClean="0">
                <a:solidFill>
                  <a:srgbClr val="C00000"/>
                </a:solidFill>
              </a:rPr>
              <a:t> </a:t>
            </a:r>
            <a:endParaRPr lang="en-US" b="0" dirty="0">
              <a:solidFill>
                <a:srgbClr val="C00000"/>
              </a:solidFill>
              <a:effectLst/>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err="1" smtClean="0">
                <a:solidFill>
                  <a:srgbClr val="002060"/>
                </a:solidFill>
                <a:effectLst/>
              </a:rPr>
              <a:t>Đk</a:t>
            </a:r>
            <a:r>
              <a:rPr lang="en-US" sz="6000" b="0" u="sng" dirty="0" smtClean="0">
                <a:solidFill>
                  <a:srgbClr val="002060"/>
                </a:solidFill>
                <a:effectLst/>
              </a:rPr>
              <a:t>:</a:t>
            </a:r>
            <a:r>
              <a:rPr lang="en-US" sz="6000" b="0" dirty="0" smtClean="0">
                <a:solidFill>
                  <a:srgbClr val="C00000"/>
                </a:solidFill>
                <a:effectLst/>
              </a:rPr>
              <a:t> </a:t>
            </a:r>
            <a:r>
              <a:rPr lang="en-US" sz="6000" b="0" dirty="0" err="1" smtClean="0">
                <a:solidFill>
                  <a:srgbClr val="C00000"/>
                </a:solidFill>
                <a:effectLst/>
              </a:rPr>
              <a:t>Trái</a:t>
            </a:r>
            <a:r>
              <a:rPr lang="en-US" sz="6000" b="0" dirty="0" smtClean="0">
                <a:solidFill>
                  <a:srgbClr val="C00000"/>
                </a:solidFill>
                <a:effectLst/>
              </a:rPr>
              <a:t> </a:t>
            </a:r>
            <a:r>
              <a:rPr lang="en-US" sz="6000" b="0" dirty="0" err="1" smtClean="0">
                <a:solidFill>
                  <a:srgbClr val="C00000"/>
                </a:solidFill>
                <a:effectLst/>
              </a:rPr>
              <a:t>tim</a:t>
            </a:r>
            <a:r>
              <a:rPr lang="en-US" sz="6000" b="0" dirty="0" smtClean="0">
                <a:solidFill>
                  <a:srgbClr val="C00000"/>
                </a:solidFill>
                <a:effectLst/>
              </a:rPr>
              <a:t> </a:t>
            </a:r>
            <a:r>
              <a:rPr lang="en-US" sz="6000" b="0" dirty="0" err="1" smtClean="0">
                <a:solidFill>
                  <a:srgbClr val="C00000"/>
                </a:solidFill>
                <a:effectLst/>
              </a:rPr>
              <a:t>hồng</a:t>
            </a:r>
            <a:r>
              <a:rPr lang="en-US" sz="6000" b="0" dirty="0" smtClean="0">
                <a:solidFill>
                  <a:srgbClr val="C00000"/>
                </a:solidFill>
                <a:effectLst/>
              </a:rPr>
              <a:t> </a:t>
            </a:r>
            <a:r>
              <a:rPr lang="en-US" sz="6000" b="0" dirty="0" err="1" smtClean="0">
                <a:solidFill>
                  <a:srgbClr val="C00000"/>
                </a:solidFill>
                <a:effectLst/>
              </a:rPr>
              <a:t>Thiên</a:t>
            </a:r>
            <a:r>
              <a:rPr lang="en-US" sz="6000" b="0" dirty="0" smtClean="0">
                <a:solidFill>
                  <a:srgbClr val="C00000"/>
                </a:solidFill>
                <a:effectLst/>
              </a:rPr>
              <a:t> </a:t>
            </a:r>
            <a:r>
              <a:rPr lang="en-US" sz="6000" b="0" dirty="0" err="1" smtClean="0">
                <a:solidFill>
                  <a:srgbClr val="C00000"/>
                </a:solidFill>
                <a:effectLst/>
              </a:rPr>
              <a:t>Chúa</a:t>
            </a:r>
            <a:r>
              <a:rPr lang="en-US" sz="6000" b="0" dirty="0" smtClean="0">
                <a:solidFill>
                  <a:srgbClr val="C00000"/>
                </a:solidFill>
                <a:effectLst/>
              </a:rPr>
              <a:t> </a:t>
            </a:r>
            <a:r>
              <a:rPr lang="en-US" sz="6000" b="0" dirty="0" err="1" smtClean="0">
                <a:solidFill>
                  <a:srgbClr val="C00000"/>
                </a:solidFill>
                <a:effectLst/>
              </a:rPr>
              <a:t>trái</a:t>
            </a:r>
            <a:r>
              <a:rPr lang="en-US" sz="6000" b="0" dirty="0" smtClean="0">
                <a:solidFill>
                  <a:srgbClr val="C00000"/>
                </a:solidFill>
                <a:effectLst/>
              </a:rPr>
              <a:t> </a:t>
            </a:r>
            <a:r>
              <a:rPr lang="en-US" sz="6000" b="0" dirty="0" err="1" smtClean="0">
                <a:solidFill>
                  <a:srgbClr val="C00000"/>
                </a:solidFill>
                <a:effectLst/>
              </a:rPr>
              <a:t>tim</a:t>
            </a:r>
            <a:r>
              <a:rPr lang="en-US" sz="6000" b="0" dirty="0" smtClean="0">
                <a:solidFill>
                  <a:srgbClr val="C00000"/>
                </a:solidFill>
                <a:effectLst/>
              </a:rPr>
              <a:t> </a:t>
            </a:r>
            <a:r>
              <a:rPr lang="en-US" sz="6000" b="0" dirty="0" err="1" smtClean="0">
                <a:solidFill>
                  <a:srgbClr val="C00000"/>
                </a:solidFill>
                <a:effectLst/>
              </a:rPr>
              <a:t>người</a:t>
            </a:r>
            <a:r>
              <a:rPr lang="en-US" sz="6000" b="0" dirty="0" smtClean="0">
                <a:solidFill>
                  <a:srgbClr val="C00000"/>
                </a:solidFill>
                <a:effectLst/>
              </a:rPr>
              <a:t> Cha. </a:t>
            </a:r>
            <a:r>
              <a:rPr lang="en-US" sz="6000" b="0" dirty="0" err="1" smtClean="0">
                <a:solidFill>
                  <a:srgbClr val="C00000"/>
                </a:solidFill>
                <a:effectLst/>
              </a:rPr>
              <a:t>Mãi</a:t>
            </a:r>
            <a:r>
              <a:rPr lang="en-US" sz="6000" b="0" dirty="0" smtClean="0">
                <a:solidFill>
                  <a:srgbClr val="C00000"/>
                </a:solidFill>
                <a:effectLst/>
              </a:rPr>
              <a:t> </a:t>
            </a:r>
            <a:r>
              <a:rPr lang="en-US" sz="6000" b="0" dirty="0" err="1" smtClean="0">
                <a:solidFill>
                  <a:srgbClr val="C00000"/>
                </a:solidFill>
                <a:effectLst/>
              </a:rPr>
              <a:t>muôn</a:t>
            </a:r>
            <a:r>
              <a:rPr lang="en-US" sz="6000" b="0" dirty="0" smtClean="0">
                <a:solidFill>
                  <a:srgbClr val="C00000"/>
                </a:solidFill>
                <a:effectLst/>
              </a:rPr>
              <a:t> </a:t>
            </a:r>
            <a:r>
              <a:rPr lang="en-US" sz="6000" b="0" dirty="0" err="1" smtClean="0">
                <a:solidFill>
                  <a:srgbClr val="C00000"/>
                </a:solidFill>
                <a:effectLst/>
              </a:rPr>
              <a:t>đời</a:t>
            </a:r>
            <a:r>
              <a:rPr lang="en-US" sz="6000" b="0" dirty="0" smtClean="0">
                <a:solidFill>
                  <a:srgbClr val="C00000"/>
                </a:solidFill>
                <a:effectLst/>
              </a:rPr>
              <a:t> </a:t>
            </a:r>
            <a:r>
              <a:rPr lang="en-US" sz="6000" b="0" dirty="0" err="1" smtClean="0">
                <a:solidFill>
                  <a:srgbClr val="C00000"/>
                </a:solidFill>
                <a:effectLst/>
              </a:rPr>
              <a:t>yêu</a:t>
            </a:r>
            <a:r>
              <a:rPr lang="en-US" sz="6000" b="0" dirty="0" smtClean="0">
                <a:solidFill>
                  <a:srgbClr val="C00000"/>
                </a:solidFill>
                <a:effectLst/>
              </a:rPr>
              <a:t> </a:t>
            </a:r>
            <a:r>
              <a:rPr lang="en-US" sz="6000" b="0" dirty="0" err="1" smtClean="0">
                <a:solidFill>
                  <a:srgbClr val="C00000"/>
                </a:solidFill>
                <a:effectLst/>
              </a:rPr>
              <a:t>dấu</a:t>
            </a:r>
            <a:r>
              <a:rPr lang="en-US" sz="6000" b="0" dirty="0" smtClean="0">
                <a:solidFill>
                  <a:srgbClr val="C00000"/>
                </a:solidFill>
                <a:effectLst/>
              </a:rPr>
              <a:t> </a:t>
            </a:r>
            <a:r>
              <a:rPr lang="en-US" sz="6000" b="0" dirty="0" err="1" smtClean="0">
                <a:solidFill>
                  <a:srgbClr val="C00000"/>
                </a:solidFill>
                <a:effectLst/>
              </a:rPr>
              <a:t>chúng</a:t>
            </a:r>
            <a:r>
              <a:rPr lang="en-US" sz="6000" b="0" dirty="0" smtClean="0">
                <a:solidFill>
                  <a:srgbClr val="C00000"/>
                </a:solidFill>
                <a:effectLst/>
              </a:rPr>
              <a:t> con </a:t>
            </a:r>
            <a:r>
              <a:rPr lang="en-US" sz="6000" b="0" dirty="0" err="1" smtClean="0">
                <a:solidFill>
                  <a:srgbClr val="C00000"/>
                </a:solidFill>
                <a:effectLst/>
              </a:rPr>
              <a:t>gần</a:t>
            </a:r>
            <a:r>
              <a:rPr lang="en-US" sz="6000" b="0" dirty="0" smtClean="0">
                <a:solidFill>
                  <a:srgbClr val="C00000"/>
                </a:solidFill>
                <a:effectLst/>
              </a:rPr>
              <a:t> </a:t>
            </a:r>
            <a:r>
              <a:rPr lang="en-US" sz="6000" b="0" dirty="0" err="1" smtClean="0">
                <a:solidFill>
                  <a:srgbClr val="C00000"/>
                </a:solidFill>
                <a:effectLst/>
              </a:rPr>
              <a:t>xa</a:t>
            </a:r>
            <a:r>
              <a:rPr lang="en-US" sz="6000" b="0" dirty="0" smtClean="0">
                <a:solidFill>
                  <a:srgbClr val="C00000"/>
                </a:solidFill>
                <a:effectLst/>
              </a:rPr>
              <a:t>. </a:t>
            </a:r>
            <a:r>
              <a:rPr lang="en-US" sz="6000" b="0" dirty="0" err="1" smtClean="0">
                <a:solidFill>
                  <a:srgbClr val="C00000"/>
                </a:solidFill>
                <a:effectLst/>
              </a:rPr>
              <a:t>Tháng</a:t>
            </a:r>
            <a:r>
              <a:rPr lang="en-US" sz="6000" b="0" dirty="0" smtClean="0">
                <a:solidFill>
                  <a:srgbClr val="C00000"/>
                </a:solidFill>
                <a:effectLst/>
              </a:rPr>
              <a:t> </a:t>
            </a:r>
            <a:r>
              <a:rPr lang="en-US" sz="6000" b="0" dirty="0" err="1" smtClean="0">
                <a:solidFill>
                  <a:srgbClr val="C00000"/>
                </a:solidFill>
                <a:effectLst/>
              </a:rPr>
              <a:t>năm</a:t>
            </a:r>
            <a:r>
              <a:rPr lang="en-US" sz="6000" b="0" dirty="0" smtClean="0">
                <a:solidFill>
                  <a:srgbClr val="C00000"/>
                </a:solidFill>
                <a:effectLst/>
              </a:rPr>
              <a:t> </a:t>
            </a:r>
            <a:r>
              <a:rPr lang="en-US" sz="6000" b="0" dirty="0" err="1" smtClean="0">
                <a:solidFill>
                  <a:srgbClr val="C00000"/>
                </a:solidFill>
                <a:effectLst/>
              </a:rPr>
              <a:t>đời</a:t>
            </a:r>
            <a:r>
              <a:rPr lang="en-US" sz="6000" b="0" dirty="0" smtClean="0">
                <a:solidFill>
                  <a:srgbClr val="C00000"/>
                </a:solidFill>
                <a:effectLst/>
              </a:rPr>
              <a:t> con </a:t>
            </a:r>
            <a:r>
              <a:rPr lang="en-US" sz="6000" b="0" dirty="0" err="1" smtClean="0">
                <a:solidFill>
                  <a:srgbClr val="C00000"/>
                </a:solidFill>
                <a:effectLst/>
              </a:rPr>
              <a:t>sống</a:t>
            </a:r>
            <a:r>
              <a:rPr lang="en-US" sz="6000" b="0" dirty="0" smtClean="0">
                <a:solidFill>
                  <a:srgbClr val="C00000"/>
                </a:solidFill>
                <a:effectLst/>
              </a:rPr>
              <a:t> </a:t>
            </a:r>
            <a:r>
              <a:rPr lang="en-US" sz="6000" b="0" dirty="0" err="1" smtClean="0">
                <a:solidFill>
                  <a:srgbClr val="C00000"/>
                </a:solidFill>
                <a:effectLst/>
              </a:rPr>
              <a:t>chứa</a:t>
            </a:r>
            <a:r>
              <a:rPr lang="en-US" sz="6000" b="0" dirty="0" smtClean="0">
                <a:solidFill>
                  <a:srgbClr val="C00000"/>
                </a:solidFill>
                <a:effectLst/>
              </a:rPr>
              <a:t> </a:t>
            </a:r>
            <a:r>
              <a:rPr lang="en-US" sz="6000" b="0" dirty="0" err="1" smtClean="0">
                <a:solidFill>
                  <a:srgbClr val="C00000"/>
                </a:solidFill>
                <a:effectLst/>
              </a:rPr>
              <a:t>chan</a:t>
            </a:r>
            <a:r>
              <a:rPr lang="en-US" sz="6000" b="0" dirty="0" smtClean="0">
                <a:solidFill>
                  <a:srgbClr val="C00000"/>
                </a:solidFill>
                <a:effectLst/>
              </a:rPr>
              <a:t> </a:t>
            </a:r>
            <a:r>
              <a:rPr lang="en-US" sz="6000" b="0" dirty="0" err="1" smtClean="0">
                <a:solidFill>
                  <a:srgbClr val="C00000"/>
                </a:solidFill>
                <a:effectLst/>
              </a:rPr>
              <a:t>lời</a:t>
            </a:r>
            <a:r>
              <a:rPr lang="en-US" sz="6000" b="0" dirty="0" smtClean="0">
                <a:solidFill>
                  <a:srgbClr val="C00000"/>
                </a:solidFill>
                <a:effectLst/>
              </a:rPr>
              <a:t> ca. </a:t>
            </a:r>
            <a:r>
              <a:rPr lang="en-US" sz="6000" dirty="0" err="1">
                <a:solidFill>
                  <a:srgbClr val="C00000"/>
                </a:solidFill>
              </a:rPr>
              <a:t>C</a:t>
            </a:r>
            <a:r>
              <a:rPr lang="en-US" sz="6000" b="0" dirty="0" err="1" smtClean="0">
                <a:solidFill>
                  <a:srgbClr val="C00000"/>
                </a:solidFill>
                <a:effectLst/>
              </a:rPr>
              <a:t>ó</a:t>
            </a:r>
            <a:r>
              <a:rPr lang="en-US" sz="6000" b="0" dirty="0" smtClean="0">
                <a:solidFill>
                  <a:srgbClr val="C00000"/>
                </a:solidFill>
                <a:effectLst/>
              </a:rPr>
              <a:t> </a:t>
            </a:r>
            <a:r>
              <a:rPr lang="en-US" sz="6000" b="0" dirty="0" err="1" smtClean="0">
                <a:solidFill>
                  <a:srgbClr val="C00000"/>
                </a:solidFill>
                <a:effectLst/>
              </a:rPr>
              <a:t>ân</a:t>
            </a:r>
            <a:r>
              <a:rPr lang="en-US" sz="6000" b="0" dirty="0" smtClean="0">
                <a:solidFill>
                  <a:srgbClr val="C00000"/>
                </a:solidFill>
                <a:effectLst/>
              </a:rPr>
              <a:t> </a:t>
            </a:r>
            <a:r>
              <a:rPr lang="en-US" sz="6000" b="0" dirty="0" err="1" smtClean="0">
                <a:solidFill>
                  <a:srgbClr val="C00000"/>
                </a:solidFill>
                <a:effectLst/>
              </a:rPr>
              <a:t>tình</a:t>
            </a:r>
            <a:r>
              <a:rPr lang="en-US" sz="6000" b="0" dirty="0" smtClean="0">
                <a:solidFill>
                  <a:srgbClr val="C00000"/>
                </a:solidFill>
                <a:effectLst/>
              </a:rPr>
              <a:t> </a:t>
            </a:r>
            <a:r>
              <a:rPr lang="en-US" sz="6000" b="0" dirty="0" err="1" smtClean="0">
                <a:solidFill>
                  <a:srgbClr val="C00000"/>
                </a:solidFill>
                <a:effectLst/>
              </a:rPr>
              <a:t>Thiên</a:t>
            </a:r>
            <a:r>
              <a:rPr lang="en-US" sz="6000" b="0" dirty="0" smtClean="0">
                <a:solidFill>
                  <a:srgbClr val="C00000"/>
                </a:solidFill>
                <a:effectLst/>
              </a:rPr>
              <a:t> </a:t>
            </a:r>
            <a:r>
              <a:rPr lang="en-US" sz="6000" b="0" dirty="0" err="1" smtClean="0">
                <a:solidFill>
                  <a:srgbClr val="C00000"/>
                </a:solidFill>
                <a:effectLst/>
              </a:rPr>
              <a:t>Chúa</a:t>
            </a:r>
            <a:r>
              <a:rPr lang="en-US" sz="6000" b="0" dirty="0" smtClean="0">
                <a:solidFill>
                  <a:srgbClr val="C00000"/>
                </a:solidFill>
                <a:effectLst/>
              </a:rPr>
              <a:t> </a:t>
            </a:r>
            <a:r>
              <a:rPr lang="en-US" sz="6000" b="0" dirty="0" err="1" smtClean="0">
                <a:solidFill>
                  <a:srgbClr val="C00000"/>
                </a:solidFill>
                <a:effectLst/>
              </a:rPr>
              <a:t>trái</a:t>
            </a:r>
            <a:r>
              <a:rPr lang="en-US" sz="6000" b="0" dirty="0" smtClean="0">
                <a:solidFill>
                  <a:srgbClr val="C00000"/>
                </a:solidFill>
                <a:effectLst/>
              </a:rPr>
              <a:t> </a:t>
            </a:r>
            <a:r>
              <a:rPr lang="en-US" sz="6000" b="0" dirty="0" err="1" smtClean="0">
                <a:solidFill>
                  <a:srgbClr val="C00000"/>
                </a:solidFill>
                <a:effectLst/>
              </a:rPr>
              <a:t>tim</a:t>
            </a:r>
            <a:r>
              <a:rPr lang="en-US" sz="6000" b="0" dirty="0" smtClean="0">
                <a:solidFill>
                  <a:srgbClr val="C00000"/>
                </a:solidFill>
                <a:effectLst/>
              </a:rPr>
              <a:t> </a:t>
            </a:r>
            <a:r>
              <a:rPr lang="en-US" sz="6000" b="0" dirty="0" err="1" smtClean="0">
                <a:solidFill>
                  <a:srgbClr val="C00000"/>
                </a:solidFill>
                <a:effectLst/>
              </a:rPr>
              <a:t>nở</a:t>
            </a:r>
            <a:r>
              <a:rPr lang="en-US" sz="6000" b="0" dirty="0" smtClean="0">
                <a:solidFill>
                  <a:srgbClr val="C00000"/>
                </a:solidFill>
                <a:effectLst/>
              </a:rPr>
              <a:t> </a:t>
            </a:r>
            <a:r>
              <a:rPr lang="en-US" sz="6000" b="0" dirty="0" err="1" smtClean="0">
                <a:solidFill>
                  <a:srgbClr val="C00000"/>
                </a:solidFill>
                <a:effectLst/>
              </a:rPr>
              <a:t>hoa</a:t>
            </a:r>
            <a:r>
              <a:rPr lang="en-US" sz="6000" b="0" dirty="0" smtClean="0">
                <a:solidFill>
                  <a:srgbClr val="C00000"/>
                </a:solidFill>
                <a:effectLst/>
              </a:rPr>
              <a:t>. </a:t>
            </a:r>
            <a:endParaRPr lang="en-US" sz="6000" b="0" dirty="0">
              <a:solidFill>
                <a:srgbClr val="C00000"/>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rgbClr val="C00000"/>
                </a:solidFill>
                <a:effectLst/>
                <a:latin typeface="+mj-lt"/>
              </a:rPr>
              <a:t>này chúng con đang chung lời cầu nguyện cho các</a:t>
            </a:r>
            <a:br>
              <a:rPr lang="vi-VN" sz="5900" b="0">
                <a:solidFill>
                  <a:srgbClr val="C00000"/>
                </a:solidFill>
                <a:effectLst/>
                <a:latin typeface="+mj-lt"/>
              </a:rPr>
            </a:br>
            <a:r>
              <a:rPr lang="vi-VN" sz="5900" b="0">
                <a:solidFill>
                  <a:srgbClr val="C00000"/>
                </a:solidFill>
                <a:effectLst/>
                <a:latin typeface="+mj-lt"/>
              </a:rPr>
              <a:t>Giám mục, và những người tham dự Thượng Hội đồng Giám mục thế giới.</a:t>
            </a:r>
            <a:endParaRPr lang="en-US" sz="5900" b="0" dirty="0">
              <a:solidFill>
                <a:srgbClr val="C00000"/>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smtClean="0">
                <a:solidFill>
                  <a:srgbClr val="002060"/>
                </a:solidFill>
                <a:effectLst/>
              </a:rPr>
              <a:t>Tk1:</a:t>
            </a:r>
            <a:r>
              <a:rPr lang="en-US" b="0" dirty="0" smtClean="0">
                <a:solidFill>
                  <a:srgbClr val="C00000"/>
                </a:solidFill>
                <a:effectLst/>
              </a:rPr>
              <a:t> </a:t>
            </a:r>
            <a:r>
              <a:rPr lang="en-US" b="0" dirty="0" err="1" smtClean="0">
                <a:solidFill>
                  <a:srgbClr val="C00000"/>
                </a:solidFill>
                <a:effectLst/>
              </a:rPr>
              <a:t>Trong</a:t>
            </a:r>
            <a:r>
              <a:rPr lang="en-US" b="0" dirty="0" smtClean="0">
                <a:solidFill>
                  <a:srgbClr val="C00000"/>
                </a:solidFill>
                <a:effectLst/>
              </a:rPr>
              <a:t> </a:t>
            </a:r>
            <a:r>
              <a:rPr lang="en-US" b="0" dirty="0" err="1" smtClean="0">
                <a:solidFill>
                  <a:srgbClr val="C00000"/>
                </a:solidFill>
                <a:effectLst/>
              </a:rPr>
              <a:t>trái</a:t>
            </a:r>
            <a:r>
              <a:rPr lang="en-US" b="0" dirty="0" smtClean="0">
                <a:solidFill>
                  <a:srgbClr val="C00000"/>
                </a:solidFill>
                <a:effectLst/>
              </a:rPr>
              <a:t> </a:t>
            </a:r>
            <a:r>
              <a:rPr lang="en-US" b="0" dirty="0" err="1" smtClean="0">
                <a:solidFill>
                  <a:srgbClr val="C00000"/>
                </a:solidFill>
                <a:effectLst/>
              </a:rPr>
              <a:t>tim</a:t>
            </a:r>
            <a:r>
              <a:rPr lang="en-US" b="0" dirty="0" smtClean="0">
                <a:solidFill>
                  <a:srgbClr val="C00000"/>
                </a:solidFill>
                <a:effectLst/>
              </a:rPr>
              <a:t> </a:t>
            </a:r>
            <a:r>
              <a:rPr lang="en-US" b="0" dirty="0" err="1" smtClean="0">
                <a:solidFill>
                  <a:srgbClr val="C00000"/>
                </a:solidFill>
                <a:effectLst/>
              </a:rPr>
              <a:t>Chúa</a:t>
            </a:r>
            <a:r>
              <a:rPr lang="en-US" b="0" dirty="0" smtClean="0">
                <a:solidFill>
                  <a:srgbClr val="C00000"/>
                </a:solidFill>
                <a:effectLst/>
              </a:rPr>
              <a:t> </a:t>
            </a:r>
            <a:r>
              <a:rPr lang="en-US" b="0" dirty="0" err="1" smtClean="0">
                <a:solidFill>
                  <a:srgbClr val="C00000"/>
                </a:solidFill>
                <a:effectLst/>
              </a:rPr>
              <a:t>như</a:t>
            </a:r>
            <a:r>
              <a:rPr lang="en-US" b="0" dirty="0" smtClean="0">
                <a:solidFill>
                  <a:srgbClr val="C00000"/>
                </a:solidFill>
                <a:effectLst/>
              </a:rPr>
              <a:t> </a:t>
            </a:r>
            <a:r>
              <a:rPr lang="en-US" b="0" dirty="0" err="1" smtClean="0">
                <a:solidFill>
                  <a:srgbClr val="C00000"/>
                </a:solidFill>
                <a:effectLst/>
              </a:rPr>
              <a:t>nôi</a:t>
            </a:r>
            <a:r>
              <a:rPr lang="en-US" b="0" dirty="0" smtClean="0">
                <a:solidFill>
                  <a:srgbClr val="C00000"/>
                </a:solidFill>
                <a:effectLst/>
              </a:rPr>
              <a:t> </a:t>
            </a:r>
            <a:r>
              <a:rPr lang="en-US" b="0" dirty="0" err="1" smtClean="0">
                <a:solidFill>
                  <a:srgbClr val="C00000"/>
                </a:solidFill>
                <a:effectLst/>
              </a:rPr>
              <a:t>hồng</a:t>
            </a:r>
            <a:r>
              <a:rPr lang="en-US" dirty="0" smtClean="0">
                <a:solidFill>
                  <a:srgbClr val="C00000"/>
                </a:solidFill>
              </a:rPr>
              <a:t>. Con </a:t>
            </a:r>
            <a:r>
              <a:rPr lang="en-US" dirty="0" err="1" smtClean="0">
                <a:solidFill>
                  <a:srgbClr val="C00000"/>
                </a:solidFill>
              </a:rPr>
              <a:t>xin</a:t>
            </a:r>
            <a:r>
              <a:rPr lang="en-US" dirty="0" smtClean="0">
                <a:solidFill>
                  <a:srgbClr val="C00000"/>
                </a:solidFill>
              </a:rPr>
              <a:t> </a:t>
            </a:r>
            <a:r>
              <a:rPr lang="en-US" dirty="0" err="1" smtClean="0">
                <a:solidFill>
                  <a:srgbClr val="C00000"/>
                </a:solidFill>
              </a:rPr>
              <a:t>được</a:t>
            </a:r>
            <a:r>
              <a:rPr lang="en-US" dirty="0" smtClean="0">
                <a:solidFill>
                  <a:srgbClr val="C00000"/>
                </a:solidFill>
              </a:rPr>
              <a:t> </a:t>
            </a:r>
            <a:r>
              <a:rPr lang="en-US" dirty="0" err="1" smtClean="0">
                <a:solidFill>
                  <a:srgbClr val="C00000"/>
                </a:solidFill>
              </a:rPr>
              <a:t>như</a:t>
            </a:r>
            <a:r>
              <a:rPr lang="en-US" dirty="0" smtClean="0">
                <a:solidFill>
                  <a:srgbClr val="C00000"/>
                </a:solidFill>
              </a:rPr>
              <a:t> </a:t>
            </a:r>
            <a:r>
              <a:rPr lang="en-US" dirty="0" err="1" smtClean="0">
                <a:solidFill>
                  <a:srgbClr val="C00000"/>
                </a:solidFill>
              </a:rPr>
              <a:t>bé</a:t>
            </a:r>
            <a:r>
              <a:rPr lang="en-US" dirty="0" smtClean="0">
                <a:solidFill>
                  <a:srgbClr val="C00000"/>
                </a:solidFill>
              </a:rPr>
              <a:t> </a:t>
            </a:r>
            <a:r>
              <a:rPr lang="en-US" dirty="0" err="1" smtClean="0">
                <a:solidFill>
                  <a:srgbClr val="C00000"/>
                </a:solidFill>
              </a:rPr>
              <a:t>ngủ</a:t>
            </a:r>
            <a:r>
              <a:rPr lang="en-US" dirty="0" smtClean="0">
                <a:solidFill>
                  <a:srgbClr val="C00000"/>
                </a:solidFill>
              </a:rPr>
              <a:t> </a:t>
            </a:r>
            <a:r>
              <a:rPr lang="en-US" dirty="0" err="1" smtClean="0">
                <a:solidFill>
                  <a:srgbClr val="C00000"/>
                </a:solidFill>
              </a:rPr>
              <a:t>mơ</a:t>
            </a:r>
            <a:r>
              <a:rPr lang="en-US" dirty="0" smtClean="0">
                <a:solidFill>
                  <a:srgbClr val="C00000"/>
                </a:solidFill>
              </a:rPr>
              <a:t>, </a:t>
            </a:r>
            <a:r>
              <a:rPr lang="en-US" dirty="0" err="1" smtClean="0">
                <a:solidFill>
                  <a:srgbClr val="C00000"/>
                </a:solidFill>
              </a:rPr>
              <a:t>một</a:t>
            </a:r>
            <a:r>
              <a:rPr lang="en-US" dirty="0" smtClean="0">
                <a:solidFill>
                  <a:srgbClr val="C00000"/>
                </a:solidFill>
              </a:rPr>
              <a:t> </a:t>
            </a:r>
            <a:r>
              <a:rPr lang="en-US" dirty="0" err="1" smtClean="0">
                <a:solidFill>
                  <a:srgbClr val="C00000"/>
                </a:solidFill>
              </a:rPr>
              <a:t>giấc</a:t>
            </a:r>
            <a:r>
              <a:rPr lang="en-US" dirty="0" smtClean="0">
                <a:solidFill>
                  <a:srgbClr val="C00000"/>
                </a:solidFill>
              </a:rPr>
              <a:t> </a:t>
            </a:r>
            <a:r>
              <a:rPr lang="en-US" dirty="0" err="1" smtClean="0">
                <a:solidFill>
                  <a:srgbClr val="C00000"/>
                </a:solidFill>
              </a:rPr>
              <a:t>mơ</a:t>
            </a:r>
            <a:r>
              <a:rPr lang="en-US" dirty="0" smtClean="0">
                <a:solidFill>
                  <a:srgbClr val="C00000"/>
                </a:solidFill>
              </a:rPr>
              <a:t> </a:t>
            </a:r>
            <a:r>
              <a:rPr lang="en-US" dirty="0" err="1" smtClean="0">
                <a:solidFill>
                  <a:srgbClr val="C00000"/>
                </a:solidFill>
              </a:rPr>
              <a:t>nghìn</a:t>
            </a:r>
            <a:r>
              <a:rPr lang="en-US" dirty="0" smtClean="0">
                <a:solidFill>
                  <a:srgbClr val="C00000"/>
                </a:solidFill>
              </a:rPr>
              <a:t> </a:t>
            </a:r>
            <a:r>
              <a:rPr lang="en-US" dirty="0" err="1" smtClean="0">
                <a:solidFill>
                  <a:srgbClr val="C00000"/>
                </a:solidFill>
              </a:rPr>
              <a:t>giấc</a:t>
            </a:r>
            <a:r>
              <a:rPr lang="en-US" dirty="0" smtClean="0">
                <a:solidFill>
                  <a:srgbClr val="C00000"/>
                </a:solidFill>
              </a:rPr>
              <a:t> </a:t>
            </a:r>
            <a:r>
              <a:rPr lang="en-US" dirty="0" err="1" smtClean="0">
                <a:solidFill>
                  <a:srgbClr val="C00000"/>
                </a:solidFill>
              </a:rPr>
              <a:t>mơ</a:t>
            </a:r>
            <a:r>
              <a:rPr lang="en-US" dirty="0" smtClean="0">
                <a:solidFill>
                  <a:srgbClr val="C00000"/>
                </a:solidFill>
              </a:rPr>
              <a:t> </a:t>
            </a:r>
            <a:r>
              <a:rPr lang="en-US" dirty="0" err="1" smtClean="0">
                <a:solidFill>
                  <a:srgbClr val="C00000"/>
                </a:solidFill>
              </a:rPr>
              <a:t>những</a:t>
            </a:r>
            <a:r>
              <a:rPr lang="en-US" dirty="0" smtClean="0">
                <a:solidFill>
                  <a:srgbClr val="C00000"/>
                </a:solidFill>
              </a:rPr>
              <a:t> </a:t>
            </a:r>
            <a:r>
              <a:rPr lang="en-US" dirty="0" err="1" smtClean="0">
                <a:solidFill>
                  <a:srgbClr val="C00000"/>
                </a:solidFill>
              </a:rPr>
              <a:t>giấc</a:t>
            </a:r>
            <a:r>
              <a:rPr lang="en-US" dirty="0" smtClean="0">
                <a:solidFill>
                  <a:srgbClr val="C00000"/>
                </a:solidFill>
              </a:rPr>
              <a:t> </a:t>
            </a:r>
            <a:r>
              <a:rPr lang="en-US" dirty="0" err="1" smtClean="0">
                <a:solidFill>
                  <a:srgbClr val="C00000"/>
                </a:solidFill>
              </a:rPr>
              <a:t>mơ</a:t>
            </a:r>
            <a:r>
              <a:rPr lang="en-US" dirty="0" smtClean="0">
                <a:solidFill>
                  <a:srgbClr val="C00000"/>
                </a:solidFill>
              </a:rPr>
              <a:t> </a:t>
            </a:r>
            <a:r>
              <a:rPr lang="en-US" dirty="0" err="1" smtClean="0">
                <a:solidFill>
                  <a:srgbClr val="C00000"/>
                </a:solidFill>
              </a:rPr>
              <a:t>ấm</a:t>
            </a:r>
            <a:r>
              <a:rPr lang="en-US" dirty="0" smtClean="0">
                <a:solidFill>
                  <a:srgbClr val="C00000"/>
                </a:solidFill>
              </a:rPr>
              <a:t> </a:t>
            </a:r>
            <a:r>
              <a:rPr lang="en-US" dirty="0" err="1" smtClean="0">
                <a:solidFill>
                  <a:srgbClr val="C00000"/>
                </a:solidFill>
              </a:rPr>
              <a:t>êm</a:t>
            </a:r>
            <a:r>
              <a:rPr lang="en-US" dirty="0" smtClean="0">
                <a:solidFill>
                  <a:srgbClr val="C00000"/>
                </a:solidFill>
              </a:rPr>
              <a:t> </a:t>
            </a:r>
            <a:r>
              <a:rPr lang="en-US" dirty="0" err="1" smtClean="0">
                <a:solidFill>
                  <a:srgbClr val="C00000"/>
                </a:solidFill>
              </a:rPr>
              <a:t>tuổi</a:t>
            </a:r>
            <a:r>
              <a:rPr lang="en-US" dirty="0" smtClean="0">
                <a:solidFill>
                  <a:srgbClr val="C00000"/>
                </a:solidFill>
              </a:rPr>
              <a:t> </a:t>
            </a:r>
            <a:r>
              <a:rPr lang="en-US" dirty="0" err="1" smtClean="0">
                <a:solidFill>
                  <a:srgbClr val="C00000"/>
                </a:solidFill>
              </a:rPr>
              <a:t>thơ</a:t>
            </a:r>
            <a:r>
              <a:rPr lang="en-US" dirty="0" smtClean="0">
                <a:solidFill>
                  <a:srgbClr val="C00000"/>
                </a:solidFill>
              </a:rPr>
              <a:t>.</a:t>
            </a:r>
            <a:r>
              <a:rPr lang="en-US" b="0" dirty="0" smtClean="0">
                <a:solidFill>
                  <a:srgbClr val="C00000"/>
                </a:solidFill>
                <a:effectLst/>
              </a:rPr>
              <a:t> </a:t>
            </a:r>
            <a:r>
              <a:rPr lang="en-US" dirty="0" err="1" smtClean="0">
                <a:solidFill>
                  <a:srgbClr val="C00000"/>
                </a:solidFill>
              </a:rPr>
              <a:t>Nhỏ</a:t>
            </a:r>
            <a:r>
              <a:rPr lang="en-US" dirty="0" smtClean="0">
                <a:solidFill>
                  <a:srgbClr val="C00000"/>
                </a:solidFill>
              </a:rPr>
              <a:t> </a:t>
            </a:r>
            <a:r>
              <a:rPr lang="en-US" dirty="0" err="1">
                <a:solidFill>
                  <a:srgbClr val="C00000"/>
                </a:solidFill>
              </a:rPr>
              <a:t>bé</a:t>
            </a:r>
            <a:r>
              <a:rPr lang="en-US" dirty="0">
                <a:solidFill>
                  <a:srgbClr val="C00000"/>
                </a:solidFill>
              </a:rPr>
              <a:t> </a:t>
            </a:r>
            <a:r>
              <a:rPr lang="en-US" dirty="0" err="1" smtClean="0">
                <a:solidFill>
                  <a:srgbClr val="C00000"/>
                </a:solidFill>
              </a:rPr>
              <a:t>thôi</a:t>
            </a:r>
            <a:r>
              <a:rPr lang="en-US" dirty="0" smtClean="0">
                <a:solidFill>
                  <a:srgbClr val="C00000"/>
                </a:solidFill>
              </a:rPr>
              <a:t>, </a:t>
            </a:r>
            <a:r>
              <a:rPr lang="en-US" dirty="0" err="1">
                <a:solidFill>
                  <a:srgbClr val="C00000"/>
                </a:solidFill>
              </a:rPr>
              <a:t>nhỏ</a:t>
            </a:r>
            <a:r>
              <a:rPr lang="en-US" dirty="0">
                <a:solidFill>
                  <a:srgbClr val="C00000"/>
                </a:solidFill>
              </a:rPr>
              <a:t> </a:t>
            </a:r>
            <a:r>
              <a:rPr lang="en-US" dirty="0" err="1">
                <a:solidFill>
                  <a:srgbClr val="C00000"/>
                </a:solidFill>
              </a:rPr>
              <a:t>bé</a:t>
            </a:r>
            <a:r>
              <a:rPr lang="en-US" dirty="0">
                <a:solidFill>
                  <a:srgbClr val="C00000"/>
                </a:solidFill>
              </a:rPr>
              <a:t> </a:t>
            </a:r>
            <a:r>
              <a:rPr lang="en-US" dirty="0" err="1" smtClean="0">
                <a:solidFill>
                  <a:srgbClr val="C00000"/>
                </a:solidFill>
              </a:rPr>
              <a:t>thôi</a:t>
            </a:r>
            <a:r>
              <a:rPr lang="en-US" dirty="0" smtClean="0">
                <a:solidFill>
                  <a:srgbClr val="C00000"/>
                </a:solidFill>
              </a:rPr>
              <a:t>, </a:t>
            </a:r>
            <a:r>
              <a:rPr lang="en-US" dirty="0" err="1" smtClean="0">
                <a:solidFill>
                  <a:srgbClr val="C00000"/>
                </a:solidFill>
              </a:rPr>
              <a:t>mỗi</a:t>
            </a:r>
            <a:r>
              <a:rPr lang="en-US" dirty="0" smtClean="0">
                <a:solidFill>
                  <a:srgbClr val="C00000"/>
                </a:solidFill>
              </a:rPr>
              <a:t> </a:t>
            </a:r>
            <a:r>
              <a:rPr lang="en-US" dirty="0" err="1" smtClean="0">
                <a:solidFill>
                  <a:srgbClr val="C00000"/>
                </a:solidFill>
              </a:rPr>
              <a:t>ước</a:t>
            </a:r>
            <a:r>
              <a:rPr lang="en-US" dirty="0" smtClean="0">
                <a:solidFill>
                  <a:srgbClr val="C00000"/>
                </a:solidFill>
              </a:rPr>
              <a:t> </a:t>
            </a:r>
            <a:r>
              <a:rPr lang="en-US" dirty="0" err="1" smtClean="0">
                <a:solidFill>
                  <a:srgbClr val="C00000"/>
                </a:solidFill>
              </a:rPr>
              <a:t>mơ</a:t>
            </a:r>
            <a:r>
              <a:rPr lang="en-US" dirty="0" smtClean="0">
                <a:solidFill>
                  <a:srgbClr val="C00000"/>
                </a:solidFill>
              </a:rPr>
              <a:t> con </a:t>
            </a:r>
            <a:r>
              <a:rPr lang="en-US" dirty="0" err="1" smtClean="0">
                <a:solidFill>
                  <a:srgbClr val="C00000"/>
                </a:solidFill>
              </a:rPr>
              <a:t>có</a:t>
            </a:r>
            <a:r>
              <a:rPr lang="en-US" dirty="0" smtClean="0">
                <a:solidFill>
                  <a:srgbClr val="C00000"/>
                </a:solidFill>
              </a:rPr>
              <a:t> </a:t>
            </a:r>
            <a:r>
              <a:rPr lang="en-US" dirty="0" err="1" smtClean="0">
                <a:solidFill>
                  <a:srgbClr val="C00000"/>
                </a:solidFill>
              </a:rPr>
              <a:t>trong</a:t>
            </a:r>
            <a:r>
              <a:rPr lang="en-US" dirty="0" smtClean="0">
                <a:solidFill>
                  <a:srgbClr val="C00000"/>
                </a:solidFill>
              </a:rPr>
              <a:t> </a:t>
            </a:r>
            <a:r>
              <a:rPr lang="en-US" dirty="0" err="1" smtClean="0">
                <a:solidFill>
                  <a:srgbClr val="C00000"/>
                </a:solidFill>
              </a:rPr>
              <a:t>đời</a:t>
            </a:r>
            <a:r>
              <a:rPr lang="en-US" dirty="0" smtClean="0">
                <a:solidFill>
                  <a:srgbClr val="C00000"/>
                </a:solidFill>
              </a:rPr>
              <a:t>. </a:t>
            </a:r>
            <a:r>
              <a:rPr lang="en-US" dirty="0" err="1" smtClean="0">
                <a:solidFill>
                  <a:srgbClr val="C00000"/>
                </a:solidFill>
              </a:rPr>
              <a:t>Là</a:t>
            </a:r>
            <a:r>
              <a:rPr lang="en-US" dirty="0" smtClean="0">
                <a:solidFill>
                  <a:srgbClr val="C00000"/>
                </a:solidFill>
              </a:rPr>
              <a:t> </a:t>
            </a:r>
            <a:r>
              <a:rPr lang="en-US" dirty="0" err="1" smtClean="0">
                <a:solidFill>
                  <a:srgbClr val="C00000"/>
                </a:solidFill>
              </a:rPr>
              <a:t>sống</a:t>
            </a:r>
            <a:r>
              <a:rPr lang="en-US" dirty="0" smtClean="0">
                <a:solidFill>
                  <a:srgbClr val="C00000"/>
                </a:solidFill>
              </a:rPr>
              <a:t> </a:t>
            </a:r>
            <a:r>
              <a:rPr lang="en-US" dirty="0" err="1" smtClean="0">
                <a:solidFill>
                  <a:srgbClr val="C00000"/>
                </a:solidFill>
              </a:rPr>
              <a:t>vui</a:t>
            </a:r>
            <a:r>
              <a:rPr lang="en-US" dirty="0" smtClean="0">
                <a:solidFill>
                  <a:srgbClr val="C00000"/>
                </a:solidFill>
              </a:rPr>
              <a:t> </a:t>
            </a:r>
            <a:r>
              <a:rPr lang="en-US" dirty="0" err="1" smtClean="0">
                <a:solidFill>
                  <a:srgbClr val="C00000"/>
                </a:solidFill>
              </a:rPr>
              <a:t>là</a:t>
            </a:r>
            <a:r>
              <a:rPr lang="en-US" dirty="0" smtClean="0">
                <a:solidFill>
                  <a:srgbClr val="C00000"/>
                </a:solidFill>
              </a:rPr>
              <a:t> </a:t>
            </a:r>
            <a:r>
              <a:rPr lang="en-US" dirty="0" err="1" smtClean="0">
                <a:solidFill>
                  <a:srgbClr val="C00000"/>
                </a:solidFill>
              </a:rPr>
              <a:t>hát</a:t>
            </a:r>
            <a:r>
              <a:rPr lang="en-US" dirty="0" smtClean="0">
                <a:solidFill>
                  <a:srgbClr val="C00000"/>
                </a:solidFill>
              </a:rPr>
              <a:t> </a:t>
            </a:r>
            <a:r>
              <a:rPr lang="en-US" dirty="0" err="1" smtClean="0">
                <a:solidFill>
                  <a:srgbClr val="C00000"/>
                </a:solidFill>
              </a:rPr>
              <a:t>vui</a:t>
            </a:r>
            <a:r>
              <a:rPr lang="en-US" dirty="0" smtClean="0">
                <a:solidFill>
                  <a:srgbClr val="C00000"/>
                </a:solidFill>
              </a:rPr>
              <a:t> </a:t>
            </a:r>
            <a:r>
              <a:rPr lang="en-US" dirty="0" err="1" smtClean="0">
                <a:solidFill>
                  <a:srgbClr val="C00000"/>
                </a:solidFill>
              </a:rPr>
              <a:t>là</a:t>
            </a:r>
            <a:r>
              <a:rPr lang="en-US" dirty="0" smtClean="0">
                <a:solidFill>
                  <a:srgbClr val="C00000"/>
                </a:solidFill>
              </a:rPr>
              <a:t> </a:t>
            </a:r>
            <a:r>
              <a:rPr lang="en-US" dirty="0" err="1" smtClean="0">
                <a:solidFill>
                  <a:srgbClr val="C00000"/>
                </a:solidFill>
              </a:rPr>
              <a:t>trẻ</a:t>
            </a:r>
            <a:r>
              <a:rPr lang="en-US" dirty="0" smtClean="0">
                <a:solidFill>
                  <a:srgbClr val="C00000"/>
                </a:solidFill>
              </a:rPr>
              <a:t> </a:t>
            </a:r>
            <a:r>
              <a:rPr lang="en-US" dirty="0" err="1" smtClean="0">
                <a:solidFill>
                  <a:srgbClr val="C00000"/>
                </a:solidFill>
              </a:rPr>
              <a:t>thơ</a:t>
            </a:r>
            <a:r>
              <a:rPr lang="en-US" dirty="0" smtClean="0">
                <a:solidFill>
                  <a:srgbClr val="C00000"/>
                </a:solidFill>
              </a:rPr>
              <a:t> </a:t>
            </a:r>
            <a:r>
              <a:rPr lang="en-US" dirty="0" err="1" smtClean="0">
                <a:solidFill>
                  <a:srgbClr val="C00000"/>
                </a:solidFill>
              </a:rPr>
              <a:t>trong</a:t>
            </a:r>
            <a:r>
              <a:rPr lang="en-US" dirty="0" smtClean="0">
                <a:solidFill>
                  <a:srgbClr val="C00000"/>
                </a:solidFill>
              </a:rPr>
              <a:t> </a:t>
            </a:r>
            <a:r>
              <a:rPr lang="en-US" dirty="0" err="1" smtClean="0">
                <a:solidFill>
                  <a:srgbClr val="C00000"/>
                </a:solidFill>
              </a:rPr>
              <a:t>mái</a:t>
            </a:r>
            <a:r>
              <a:rPr lang="en-US" dirty="0" smtClean="0">
                <a:solidFill>
                  <a:srgbClr val="C00000"/>
                </a:solidFill>
              </a:rPr>
              <a:t> </a:t>
            </a:r>
            <a:r>
              <a:rPr lang="en-US" dirty="0" err="1" smtClean="0">
                <a:solidFill>
                  <a:srgbClr val="C00000"/>
                </a:solidFill>
              </a:rPr>
              <a:t>nhà</a:t>
            </a:r>
            <a:r>
              <a:rPr lang="en-US" dirty="0" smtClean="0">
                <a:solidFill>
                  <a:srgbClr val="C00000"/>
                </a:solidFill>
              </a:rPr>
              <a:t> </a:t>
            </a:r>
            <a:r>
              <a:rPr lang="en-US" dirty="0" err="1" smtClean="0">
                <a:solidFill>
                  <a:srgbClr val="C00000"/>
                </a:solidFill>
              </a:rPr>
              <a:t>Người</a:t>
            </a:r>
            <a:r>
              <a:rPr lang="en-US" dirty="0" smtClean="0">
                <a:solidFill>
                  <a:srgbClr val="C00000"/>
                </a:solidFill>
              </a:rPr>
              <a:t>. </a:t>
            </a:r>
            <a:endParaRPr lang="en-US" b="0" dirty="0">
              <a:solidFill>
                <a:srgbClr val="C00000"/>
              </a:solidFill>
              <a:effectLst/>
            </a:endParaRPr>
          </a:p>
        </p:txBody>
      </p:sp>
    </p:spTree>
    <p:extLst>
      <p:ext uri="{BB962C8B-B14F-4D97-AF65-F5344CB8AC3E}">
        <p14:creationId xmlns:p14="http://schemas.microsoft.com/office/powerpoint/2010/main" val="19101452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err="1" smtClean="0">
                <a:solidFill>
                  <a:srgbClr val="002060"/>
                </a:solidFill>
                <a:effectLst/>
              </a:rPr>
              <a:t>Đk</a:t>
            </a:r>
            <a:r>
              <a:rPr lang="en-US" sz="6000" b="0" u="sng" dirty="0" smtClean="0">
                <a:solidFill>
                  <a:srgbClr val="002060"/>
                </a:solidFill>
                <a:effectLst/>
              </a:rPr>
              <a:t>:</a:t>
            </a:r>
            <a:r>
              <a:rPr lang="en-US" sz="6000" b="0" dirty="0" smtClean="0">
                <a:solidFill>
                  <a:srgbClr val="C00000"/>
                </a:solidFill>
                <a:effectLst/>
              </a:rPr>
              <a:t> </a:t>
            </a:r>
            <a:r>
              <a:rPr lang="en-US" sz="6000" b="0" dirty="0" err="1" smtClean="0">
                <a:solidFill>
                  <a:srgbClr val="C00000"/>
                </a:solidFill>
                <a:effectLst/>
              </a:rPr>
              <a:t>Trái</a:t>
            </a:r>
            <a:r>
              <a:rPr lang="en-US" sz="6000" b="0" dirty="0" smtClean="0">
                <a:solidFill>
                  <a:srgbClr val="C00000"/>
                </a:solidFill>
                <a:effectLst/>
              </a:rPr>
              <a:t> </a:t>
            </a:r>
            <a:r>
              <a:rPr lang="en-US" sz="6000" b="0" dirty="0" err="1" smtClean="0">
                <a:solidFill>
                  <a:srgbClr val="C00000"/>
                </a:solidFill>
                <a:effectLst/>
              </a:rPr>
              <a:t>tim</a:t>
            </a:r>
            <a:r>
              <a:rPr lang="en-US" sz="6000" b="0" dirty="0" smtClean="0">
                <a:solidFill>
                  <a:srgbClr val="C00000"/>
                </a:solidFill>
                <a:effectLst/>
              </a:rPr>
              <a:t> </a:t>
            </a:r>
            <a:r>
              <a:rPr lang="en-US" sz="6000" b="0" dirty="0" err="1" smtClean="0">
                <a:solidFill>
                  <a:srgbClr val="C00000"/>
                </a:solidFill>
                <a:effectLst/>
              </a:rPr>
              <a:t>hồng</a:t>
            </a:r>
            <a:r>
              <a:rPr lang="en-US" sz="6000" b="0" dirty="0" smtClean="0">
                <a:solidFill>
                  <a:srgbClr val="C00000"/>
                </a:solidFill>
                <a:effectLst/>
              </a:rPr>
              <a:t> </a:t>
            </a:r>
            <a:r>
              <a:rPr lang="en-US" sz="6000" b="0" dirty="0" err="1" smtClean="0">
                <a:solidFill>
                  <a:srgbClr val="C00000"/>
                </a:solidFill>
                <a:effectLst/>
              </a:rPr>
              <a:t>Thiên</a:t>
            </a:r>
            <a:r>
              <a:rPr lang="en-US" sz="6000" b="0" dirty="0" smtClean="0">
                <a:solidFill>
                  <a:srgbClr val="C00000"/>
                </a:solidFill>
                <a:effectLst/>
              </a:rPr>
              <a:t> </a:t>
            </a:r>
            <a:r>
              <a:rPr lang="en-US" sz="6000" b="0" dirty="0" err="1" smtClean="0">
                <a:solidFill>
                  <a:srgbClr val="C00000"/>
                </a:solidFill>
                <a:effectLst/>
              </a:rPr>
              <a:t>Chúa</a:t>
            </a:r>
            <a:r>
              <a:rPr lang="en-US" sz="6000" b="0" dirty="0" smtClean="0">
                <a:solidFill>
                  <a:srgbClr val="C00000"/>
                </a:solidFill>
                <a:effectLst/>
              </a:rPr>
              <a:t> </a:t>
            </a:r>
            <a:r>
              <a:rPr lang="en-US" sz="6000" b="0" dirty="0" err="1" smtClean="0">
                <a:solidFill>
                  <a:srgbClr val="C00000"/>
                </a:solidFill>
                <a:effectLst/>
              </a:rPr>
              <a:t>trái</a:t>
            </a:r>
            <a:r>
              <a:rPr lang="en-US" sz="6000" b="0" dirty="0" smtClean="0">
                <a:solidFill>
                  <a:srgbClr val="C00000"/>
                </a:solidFill>
                <a:effectLst/>
              </a:rPr>
              <a:t> </a:t>
            </a:r>
            <a:r>
              <a:rPr lang="en-US" sz="6000" b="0" dirty="0" err="1" smtClean="0">
                <a:solidFill>
                  <a:srgbClr val="C00000"/>
                </a:solidFill>
                <a:effectLst/>
              </a:rPr>
              <a:t>tim</a:t>
            </a:r>
            <a:r>
              <a:rPr lang="en-US" sz="6000" b="0" dirty="0" smtClean="0">
                <a:solidFill>
                  <a:srgbClr val="C00000"/>
                </a:solidFill>
                <a:effectLst/>
              </a:rPr>
              <a:t> </a:t>
            </a:r>
            <a:r>
              <a:rPr lang="en-US" sz="6000" b="0" dirty="0" err="1" smtClean="0">
                <a:solidFill>
                  <a:srgbClr val="C00000"/>
                </a:solidFill>
                <a:effectLst/>
              </a:rPr>
              <a:t>người</a:t>
            </a:r>
            <a:r>
              <a:rPr lang="en-US" sz="6000" b="0" dirty="0" smtClean="0">
                <a:solidFill>
                  <a:srgbClr val="C00000"/>
                </a:solidFill>
                <a:effectLst/>
              </a:rPr>
              <a:t> Cha. </a:t>
            </a:r>
            <a:r>
              <a:rPr lang="en-US" sz="6000" b="0" dirty="0" err="1" smtClean="0">
                <a:solidFill>
                  <a:srgbClr val="C00000"/>
                </a:solidFill>
                <a:effectLst/>
              </a:rPr>
              <a:t>Mãi</a:t>
            </a:r>
            <a:r>
              <a:rPr lang="en-US" sz="6000" b="0" dirty="0" smtClean="0">
                <a:solidFill>
                  <a:srgbClr val="C00000"/>
                </a:solidFill>
                <a:effectLst/>
              </a:rPr>
              <a:t> </a:t>
            </a:r>
            <a:r>
              <a:rPr lang="en-US" sz="6000" b="0" dirty="0" err="1" smtClean="0">
                <a:solidFill>
                  <a:srgbClr val="C00000"/>
                </a:solidFill>
                <a:effectLst/>
              </a:rPr>
              <a:t>muôn</a:t>
            </a:r>
            <a:r>
              <a:rPr lang="en-US" sz="6000" b="0" dirty="0" smtClean="0">
                <a:solidFill>
                  <a:srgbClr val="C00000"/>
                </a:solidFill>
                <a:effectLst/>
              </a:rPr>
              <a:t> </a:t>
            </a:r>
            <a:r>
              <a:rPr lang="en-US" sz="6000" b="0" dirty="0" err="1" smtClean="0">
                <a:solidFill>
                  <a:srgbClr val="C00000"/>
                </a:solidFill>
                <a:effectLst/>
              </a:rPr>
              <a:t>đời</a:t>
            </a:r>
            <a:r>
              <a:rPr lang="en-US" sz="6000" b="0" dirty="0" smtClean="0">
                <a:solidFill>
                  <a:srgbClr val="C00000"/>
                </a:solidFill>
                <a:effectLst/>
              </a:rPr>
              <a:t> </a:t>
            </a:r>
            <a:r>
              <a:rPr lang="en-US" sz="6000" b="0" dirty="0" err="1" smtClean="0">
                <a:solidFill>
                  <a:srgbClr val="C00000"/>
                </a:solidFill>
                <a:effectLst/>
              </a:rPr>
              <a:t>yêu</a:t>
            </a:r>
            <a:r>
              <a:rPr lang="en-US" sz="6000" b="0" dirty="0" smtClean="0">
                <a:solidFill>
                  <a:srgbClr val="C00000"/>
                </a:solidFill>
                <a:effectLst/>
              </a:rPr>
              <a:t> </a:t>
            </a:r>
            <a:r>
              <a:rPr lang="en-US" sz="6000" b="0" dirty="0" err="1" smtClean="0">
                <a:solidFill>
                  <a:srgbClr val="C00000"/>
                </a:solidFill>
                <a:effectLst/>
              </a:rPr>
              <a:t>dấu</a:t>
            </a:r>
            <a:r>
              <a:rPr lang="en-US" sz="6000" b="0" dirty="0" smtClean="0">
                <a:solidFill>
                  <a:srgbClr val="C00000"/>
                </a:solidFill>
                <a:effectLst/>
              </a:rPr>
              <a:t> </a:t>
            </a:r>
            <a:r>
              <a:rPr lang="en-US" sz="6000" b="0" dirty="0" err="1" smtClean="0">
                <a:solidFill>
                  <a:srgbClr val="C00000"/>
                </a:solidFill>
                <a:effectLst/>
              </a:rPr>
              <a:t>chúng</a:t>
            </a:r>
            <a:r>
              <a:rPr lang="en-US" sz="6000" b="0" dirty="0" smtClean="0">
                <a:solidFill>
                  <a:srgbClr val="C00000"/>
                </a:solidFill>
                <a:effectLst/>
              </a:rPr>
              <a:t> con </a:t>
            </a:r>
            <a:r>
              <a:rPr lang="en-US" sz="6000" b="0" dirty="0" err="1" smtClean="0">
                <a:solidFill>
                  <a:srgbClr val="C00000"/>
                </a:solidFill>
                <a:effectLst/>
              </a:rPr>
              <a:t>gần</a:t>
            </a:r>
            <a:r>
              <a:rPr lang="en-US" sz="6000" b="0" dirty="0" smtClean="0">
                <a:solidFill>
                  <a:srgbClr val="C00000"/>
                </a:solidFill>
                <a:effectLst/>
              </a:rPr>
              <a:t> </a:t>
            </a:r>
            <a:r>
              <a:rPr lang="en-US" sz="6000" b="0" dirty="0" err="1" smtClean="0">
                <a:solidFill>
                  <a:srgbClr val="C00000"/>
                </a:solidFill>
                <a:effectLst/>
              </a:rPr>
              <a:t>xa</a:t>
            </a:r>
            <a:r>
              <a:rPr lang="en-US" sz="6000" b="0" dirty="0" smtClean="0">
                <a:solidFill>
                  <a:srgbClr val="C00000"/>
                </a:solidFill>
                <a:effectLst/>
              </a:rPr>
              <a:t>. </a:t>
            </a:r>
            <a:r>
              <a:rPr lang="en-US" sz="6000" b="0" dirty="0" err="1" smtClean="0">
                <a:solidFill>
                  <a:srgbClr val="C00000"/>
                </a:solidFill>
                <a:effectLst/>
              </a:rPr>
              <a:t>Tháng</a:t>
            </a:r>
            <a:r>
              <a:rPr lang="en-US" sz="6000" b="0" dirty="0" smtClean="0">
                <a:solidFill>
                  <a:srgbClr val="C00000"/>
                </a:solidFill>
                <a:effectLst/>
              </a:rPr>
              <a:t> </a:t>
            </a:r>
            <a:r>
              <a:rPr lang="en-US" sz="6000" b="0" dirty="0" err="1" smtClean="0">
                <a:solidFill>
                  <a:srgbClr val="C00000"/>
                </a:solidFill>
                <a:effectLst/>
              </a:rPr>
              <a:t>năm</a:t>
            </a:r>
            <a:r>
              <a:rPr lang="en-US" sz="6000" b="0" dirty="0" smtClean="0">
                <a:solidFill>
                  <a:srgbClr val="C00000"/>
                </a:solidFill>
                <a:effectLst/>
              </a:rPr>
              <a:t> </a:t>
            </a:r>
            <a:r>
              <a:rPr lang="en-US" sz="6000" b="0" dirty="0" err="1" smtClean="0">
                <a:solidFill>
                  <a:srgbClr val="C00000"/>
                </a:solidFill>
                <a:effectLst/>
              </a:rPr>
              <a:t>đời</a:t>
            </a:r>
            <a:r>
              <a:rPr lang="en-US" sz="6000" b="0" dirty="0" smtClean="0">
                <a:solidFill>
                  <a:srgbClr val="C00000"/>
                </a:solidFill>
                <a:effectLst/>
              </a:rPr>
              <a:t> con </a:t>
            </a:r>
            <a:r>
              <a:rPr lang="en-US" sz="6000" b="0" dirty="0" err="1" smtClean="0">
                <a:solidFill>
                  <a:srgbClr val="C00000"/>
                </a:solidFill>
                <a:effectLst/>
              </a:rPr>
              <a:t>sống</a:t>
            </a:r>
            <a:r>
              <a:rPr lang="en-US" sz="6000" b="0" dirty="0" smtClean="0">
                <a:solidFill>
                  <a:srgbClr val="C00000"/>
                </a:solidFill>
                <a:effectLst/>
              </a:rPr>
              <a:t> </a:t>
            </a:r>
            <a:r>
              <a:rPr lang="en-US" sz="6000" b="0" dirty="0" err="1" smtClean="0">
                <a:solidFill>
                  <a:srgbClr val="C00000"/>
                </a:solidFill>
                <a:effectLst/>
              </a:rPr>
              <a:t>chứa</a:t>
            </a:r>
            <a:r>
              <a:rPr lang="en-US" sz="6000" b="0" dirty="0" smtClean="0">
                <a:solidFill>
                  <a:srgbClr val="C00000"/>
                </a:solidFill>
                <a:effectLst/>
              </a:rPr>
              <a:t> </a:t>
            </a:r>
            <a:r>
              <a:rPr lang="en-US" sz="6000" b="0" dirty="0" err="1" smtClean="0">
                <a:solidFill>
                  <a:srgbClr val="C00000"/>
                </a:solidFill>
                <a:effectLst/>
              </a:rPr>
              <a:t>chan</a:t>
            </a:r>
            <a:r>
              <a:rPr lang="en-US" sz="6000" b="0" dirty="0" smtClean="0">
                <a:solidFill>
                  <a:srgbClr val="C00000"/>
                </a:solidFill>
                <a:effectLst/>
              </a:rPr>
              <a:t> </a:t>
            </a:r>
            <a:r>
              <a:rPr lang="en-US" sz="6000" b="0" dirty="0" err="1" smtClean="0">
                <a:solidFill>
                  <a:srgbClr val="C00000"/>
                </a:solidFill>
                <a:effectLst/>
              </a:rPr>
              <a:t>lời</a:t>
            </a:r>
            <a:r>
              <a:rPr lang="en-US" sz="6000" b="0" dirty="0" smtClean="0">
                <a:solidFill>
                  <a:srgbClr val="C00000"/>
                </a:solidFill>
                <a:effectLst/>
              </a:rPr>
              <a:t> ca. </a:t>
            </a:r>
            <a:r>
              <a:rPr lang="en-US" sz="6000" dirty="0" err="1">
                <a:solidFill>
                  <a:srgbClr val="C00000"/>
                </a:solidFill>
              </a:rPr>
              <a:t>C</a:t>
            </a:r>
            <a:r>
              <a:rPr lang="en-US" sz="6000" b="0" dirty="0" err="1" smtClean="0">
                <a:solidFill>
                  <a:srgbClr val="C00000"/>
                </a:solidFill>
                <a:effectLst/>
              </a:rPr>
              <a:t>ó</a:t>
            </a:r>
            <a:r>
              <a:rPr lang="en-US" sz="6000" b="0" dirty="0" smtClean="0">
                <a:solidFill>
                  <a:srgbClr val="C00000"/>
                </a:solidFill>
                <a:effectLst/>
              </a:rPr>
              <a:t> </a:t>
            </a:r>
            <a:r>
              <a:rPr lang="en-US" sz="6000" b="0" dirty="0" err="1" smtClean="0">
                <a:solidFill>
                  <a:srgbClr val="C00000"/>
                </a:solidFill>
                <a:effectLst/>
              </a:rPr>
              <a:t>ân</a:t>
            </a:r>
            <a:r>
              <a:rPr lang="en-US" sz="6000" b="0" dirty="0" smtClean="0">
                <a:solidFill>
                  <a:srgbClr val="C00000"/>
                </a:solidFill>
                <a:effectLst/>
              </a:rPr>
              <a:t> </a:t>
            </a:r>
            <a:r>
              <a:rPr lang="en-US" sz="6000" b="0" dirty="0" err="1" smtClean="0">
                <a:solidFill>
                  <a:srgbClr val="C00000"/>
                </a:solidFill>
                <a:effectLst/>
              </a:rPr>
              <a:t>tình</a:t>
            </a:r>
            <a:r>
              <a:rPr lang="en-US" sz="6000" b="0" dirty="0" smtClean="0">
                <a:solidFill>
                  <a:srgbClr val="C00000"/>
                </a:solidFill>
                <a:effectLst/>
              </a:rPr>
              <a:t> </a:t>
            </a:r>
            <a:r>
              <a:rPr lang="en-US" sz="6000" b="0" dirty="0" err="1" smtClean="0">
                <a:solidFill>
                  <a:srgbClr val="C00000"/>
                </a:solidFill>
                <a:effectLst/>
              </a:rPr>
              <a:t>Thiên</a:t>
            </a:r>
            <a:r>
              <a:rPr lang="en-US" sz="6000" b="0" dirty="0" smtClean="0">
                <a:solidFill>
                  <a:srgbClr val="C00000"/>
                </a:solidFill>
                <a:effectLst/>
              </a:rPr>
              <a:t> </a:t>
            </a:r>
            <a:r>
              <a:rPr lang="en-US" sz="6000" b="0" dirty="0" err="1" smtClean="0">
                <a:solidFill>
                  <a:srgbClr val="C00000"/>
                </a:solidFill>
                <a:effectLst/>
              </a:rPr>
              <a:t>Chúa</a:t>
            </a:r>
            <a:r>
              <a:rPr lang="en-US" sz="6000" b="0" dirty="0" smtClean="0">
                <a:solidFill>
                  <a:srgbClr val="C00000"/>
                </a:solidFill>
                <a:effectLst/>
              </a:rPr>
              <a:t> </a:t>
            </a:r>
            <a:r>
              <a:rPr lang="en-US" sz="6000" b="0" dirty="0" err="1" smtClean="0">
                <a:solidFill>
                  <a:srgbClr val="C00000"/>
                </a:solidFill>
                <a:effectLst/>
              </a:rPr>
              <a:t>trái</a:t>
            </a:r>
            <a:r>
              <a:rPr lang="en-US" sz="6000" b="0" dirty="0" smtClean="0">
                <a:solidFill>
                  <a:srgbClr val="C00000"/>
                </a:solidFill>
                <a:effectLst/>
              </a:rPr>
              <a:t> </a:t>
            </a:r>
            <a:r>
              <a:rPr lang="en-US" sz="6000" b="0" dirty="0" err="1" smtClean="0">
                <a:solidFill>
                  <a:srgbClr val="C00000"/>
                </a:solidFill>
                <a:effectLst/>
              </a:rPr>
              <a:t>tim</a:t>
            </a:r>
            <a:r>
              <a:rPr lang="en-US" sz="6000" b="0" dirty="0" smtClean="0">
                <a:solidFill>
                  <a:srgbClr val="C00000"/>
                </a:solidFill>
                <a:effectLst/>
              </a:rPr>
              <a:t> </a:t>
            </a:r>
            <a:r>
              <a:rPr lang="en-US" sz="6000" b="0" dirty="0" err="1" smtClean="0">
                <a:solidFill>
                  <a:srgbClr val="C00000"/>
                </a:solidFill>
                <a:effectLst/>
              </a:rPr>
              <a:t>nở</a:t>
            </a:r>
            <a:r>
              <a:rPr lang="en-US" sz="6000" b="0" dirty="0" smtClean="0">
                <a:solidFill>
                  <a:srgbClr val="C00000"/>
                </a:solidFill>
                <a:effectLst/>
              </a:rPr>
              <a:t> </a:t>
            </a:r>
            <a:r>
              <a:rPr lang="en-US" sz="6000" b="0" dirty="0" err="1" smtClean="0">
                <a:solidFill>
                  <a:srgbClr val="C00000"/>
                </a:solidFill>
                <a:effectLst/>
              </a:rPr>
              <a:t>hoa</a:t>
            </a:r>
            <a:r>
              <a:rPr lang="en-US" sz="6000" b="0" dirty="0" smtClean="0">
                <a:solidFill>
                  <a:srgbClr val="C00000"/>
                </a:solidFill>
                <a:effectLst/>
              </a:rPr>
              <a:t>. </a:t>
            </a:r>
            <a:endParaRPr lang="en-US" sz="6000" b="0" dirty="0">
              <a:solidFill>
                <a:srgbClr val="C00000"/>
              </a:solidFill>
              <a:effectLst/>
            </a:endParaRPr>
          </a:p>
        </p:txBody>
      </p:sp>
    </p:spTree>
    <p:extLst>
      <p:ext uri="{BB962C8B-B14F-4D97-AF65-F5344CB8AC3E}">
        <p14:creationId xmlns:p14="http://schemas.microsoft.com/office/powerpoint/2010/main" val="38025510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smtClean="0">
                <a:solidFill>
                  <a:srgbClr val="002060"/>
                </a:solidFill>
                <a:effectLst/>
              </a:rPr>
              <a:t>Tk3:</a:t>
            </a:r>
            <a:r>
              <a:rPr lang="en-US" b="0" dirty="0" smtClean="0">
                <a:solidFill>
                  <a:srgbClr val="C00000"/>
                </a:solidFill>
                <a:effectLst/>
              </a:rPr>
              <a:t> </a:t>
            </a:r>
            <a:r>
              <a:rPr lang="en-US" b="0" dirty="0" err="1" smtClean="0">
                <a:solidFill>
                  <a:srgbClr val="C00000"/>
                </a:solidFill>
                <a:effectLst/>
              </a:rPr>
              <a:t>Trong</a:t>
            </a:r>
            <a:r>
              <a:rPr lang="en-US" b="0" dirty="0" smtClean="0">
                <a:solidFill>
                  <a:srgbClr val="C00000"/>
                </a:solidFill>
                <a:effectLst/>
              </a:rPr>
              <a:t> </a:t>
            </a:r>
            <a:r>
              <a:rPr lang="en-US" b="0" dirty="0" err="1" smtClean="0">
                <a:solidFill>
                  <a:srgbClr val="C00000"/>
                </a:solidFill>
                <a:effectLst/>
              </a:rPr>
              <a:t>trái</a:t>
            </a:r>
            <a:r>
              <a:rPr lang="en-US" b="0" dirty="0" smtClean="0">
                <a:solidFill>
                  <a:srgbClr val="C00000"/>
                </a:solidFill>
                <a:effectLst/>
              </a:rPr>
              <a:t> </a:t>
            </a:r>
            <a:r>
              <a:rPr lang="en-US" b="0" dirty="0" err="1" smtClean="0">
                <a:solidFill>
                  <a:srgbClr val="C00000"/>
                </a:solidFill>
                <a:effectLst/>
              </a:rPr>
              <a:t>tim</a:t>
            </a:r>
            <a:r>
              <a:rPr lang="en-US" b="0" dirty="0" smtClean="0">
                <a:solidFill>
                  <a:srgbClr val="C00000"/>
                </a:solidFill>
                <a:effectLst/>
              </a:rPr>
              <a:t> </a:t>
            </a:r>
            <a:r>
              <a:rPr lang="en-US" b="0" dirty="0" err="1" smtClean="0">
                <a:solidFill>
                  <a:srgbClr val="C00000"/>
                </a:solidFill>
                <a:effectLst/>
              </a:rPr>
              <a:t>Chúa</a:t>
            </a:r>
            <a:r>
              <a:rPr lang="en-US" b="0" dirty="0" smtClean="0">
                <a:solidFill>
                  <a:srgbClr val="C00000"/>
                </a:solidFill>
                <a:effectLst/>
              </a:rPr>
              <a:t> </a:t>
            </a:r>
            <a:r>
              <a:rPr lang="en-US" b="0" dirty="0" err="1" smtClean="0">
                <a:solidFill>
                  <a:srgbClr val="C00000"/>
                </a:solidFill>
                <a:effectLst/>
              </a:rPr>
              <a:t>bao</a:t>
            </a:r>
            <a:r>
              <a:rPr lang="en-US" b="0" dirty="0" smtClean="0">
                <a:solidFill>
                  <a:srgbClr val="C00000"/>
                </a:solidFill>
                <a:effectLst/>
              </a:rPr>
              <a:t> </a:t>
            </a:r>
            <a:r>
              <a:rPr lang="en-US" b="0" dirty="0" err="1" smtClean="0">
                <a:solidFill>
                  <a:srgbClr val="C00000"/>
                </a:solidFill>
                <a:effectLst/>
              </a:rPr>
              <a:t>ân</a:t>
            </a:r>
            <a:r>
              <a:rPr lang="en-US" b="0" dirty="0" smtClean="0">
                <a:solidFill>
                  <a:srgbClr val="C00000"/>
                </a:solidFill>
                <a:effectLst/>
              </a:rPr>
              <a:t> </a:t>
            </a:r>
            <a:r>
              <a:rPr lang="en-US" b="0" dirty="0" err="1" smtClean="0">
                <a:solidFill>
                  <a:srgbClr val="C00000"/>
                </a:solidFill>
                <a:effectLst/>
              </a:rPr>
              <a:t>cần</a:t>
            </a:r>
            <a:r>
              <a:rPr lang="en-US" b="0" dirty="0" smtClean="0">
                <a:solidFill>
                  <a:srgbClr val="C00000"/>
                </a:solidFill>
                <a:effectLst/>
              </a:rPr>
              <a:t>. Con </a:t>
            </a:r>
            <a:r>
              <a:rPr lang="en-US" b="0" dirty="0" err="1" smtClean="0">
                <a:solidFill>
                  <a:srgbClr val="C00000"/>
                </a:solidFill>
                <a:effectLst/>
              </a:rPr>
              <a:t>xin</a:t>
            </a:r>
            <a:r>
              <a:rPr lang="en-US" b="0" dirty="0" smtClean="0">
                <a:solidFill>
                  <a:srgbClr val="C00000"/>
                </a:solidFill>
                <a:effectLst/>
              </a:rPr>
              <a:t> </a:t>
            </a:r>
            <a:r>
              <a:rPr lang="en-US" b="0" dirty="0" err="1" smtClean="0">
                <a:solidFill>
                  <a:srgbClr val="C00000"/>
                </a:solidFill>
                <a:effectLst/>
              </a:rPr>
              <a:t>được</a:t>
            </a:r>
            <a:r>
              <a:rPr lang="en-US" b="0" dirty="0" smtClean="0">
                <a:solidFill>
                  <a:srgbClr val="C00000"/>
                </a:solidFill>
                <a:effectLst/>
              </a:rPr>
              <a:t> say </a:t>
            </a:r>
            <a:r>
              <a:rPr lang="en-US" b="0" dirty="0" err="1" smtClean="0">
                <a:solidFill>
                  <a:srgbClr val="C00000"/>
                </a:solidFill>
                <a:effectLst/>
              </a:rPr>
              <a:t>nếm</a:t>
            </a:r>
            <a:r>
              <a:rPr lang="en-US" b="0" dirty="0" smtClean="0">
                <a:solidFill>
                  <a:srgbClr val="C00000"/>
                </a:solidFill>
                <a:effectLst/>
              </a:rPr>
              <a:t> </a:t>
            </a:r>
            <a:r>
              <a:rPr lang="en-US" b="0" dirty="0" err="1" smtClean="0">
                <a:solidFill>
                  <a:srgbClr val="C00000"/>
                </a:solidFill>
                <a:effectLst/>
              </a:rPr>
              <a:t>hồng</a:t>
            </a:r>
            <a:r>
              <a:rPr lang="en-US" b="0" dirty="0" smtClean="0">
                <a:solidFill>
                  <a:srgbClr val="C00000"/>
                </a:solidFill>
                <a:effectLst/>
              </a:rPr>
              <a:t> </a:t>
            </a:r>
            <a:r>
              <a:rPr lang="en-US" b="0" dirty="0" err="1" smtClean="0">
                <a:solidFill>
                  <a:srgbClr val="C00000"/>
                </a:solidFill>
                <a:effectLst/>
              </a:rPr>
              <a:t>ân</a:t>
            </a:r>
            <a:r>
              <a:rPr lang="en-US" b="0" dirty="0" smtClean="0">
                <a:solidFill>
                  <a:srgbClr val="C00000"/>
                </a:solidFill>
                <a:effectLst/>
              </a:rPr>
              <a:t>, </a:t>
            </a:r>
            <a:r>
              <a:rPr lang="en-US" b="0" dirty="0" err="1" smtClean="0">
                <a:solidFill>
                  <a:srgbClr val="C00000"/>
                </a:solidFill>
                <a:effectLst/>
              </a:rPr>
              <a:t>là</a:t>
            </a:r>
            <a:r>
              <a:rPr lang="en-US" b="0" dirty="0" smtClean="0">
                <a:solidFill>
                  <a:srgbClr val="C00000"/>
                </a:solidFill>
                <a:effectLst/>
              </a:rPr>
              <a:t> </a:t>
            </a:r>
            <a:r>
              <a:rPr lang="en-US" b="0" dirty="0" err="1" smtClean="0">
                <a:solidFill>
                  <a:srgbClr val="C00000"/>
                </a:solidFill>
                <a:effectLst/>
              </a:rPr>
              <a:t>trái</a:t>
            </a:r>
            <a:r>
              <a:rPr lang="en-US" b="0" dirty="0" smtClean="0">
                <a:solidFill>
                  <a:srgbClr val="C00000"/>
                </a:solidFill>
                <a:effectLst/>
              </a:rPr>
              <a:t> </a:t>
            </a:r>
            <a:r>
              <a:rPr lang="en-US" b="0" dirty="0" err="1" smtClean="0">
                <a:solidFill>
                  <a:srgbClr val="C00000"/>
                </a:solidFill>
                <a:effectLst/>
              </a:rPr>
              <a:t>ngon</a:t>
            </a:r>
            <a:r>
              <a:rPr lang="en-US" b="0" dirty="0" smtClean="0">
                <a:solidFill>
                  <a:srgbClr val="C00000"/>
                </a:solidFill>
                <a:effectLst/>
              </a:rPr>
              <a:t> </a:t>
            </a:r>
            <a:r>
              <a:rPr lang="en-US" b="0" dirty="0" err="1" smtClean="0">
                <a:solidFill>
                  <a:srgbClr val="C00000"/>
                </a:solidFill>
                <a:effectLst/>
              </a:rPr>
              <a:t>là</a:t>
            </a:r>
            <a:r>
              <a:rPr lang="en-US" b="0" dirty="0" smtClean="0">
                <a:solidFill>
                  <a:srgbClr val="C00000"/>
                </a:solidFill>
                <a:effectLst/>
              </a:rPr>
              <a:t> </a:t>
            </a:r>
            <a:r>
              <a:rPr lang="en-US" b="0" dirty="0" err="1" smtClean="0">
                <a:solidFill>
                  <a:srgbClr val="C00000"/>
                </a:solidFill>
                <a:effectLst/>
              </a:rPr>
              <a:t>trái</a:t>
            </a:r>
            <a:r>
              <a:rPr lang="en-US" b="0" dirty="0" smtClean="0">
                <a:solidFill>
                  <a:srgbClr val="C00000"/>
                </a:solidFill>
                <a:effectLst/>
              </a:rPr>
              <a:t> </a:t>
            </a:r>
            <a:r>
              <a:rPr lang="en-US" b="0" dirty="0" err="1" smtClean="0">
                <a:solidFill>
                  <a:srgbClr val="C00000"/>
                </a:solidFill>
                <a:effectLst/>
              </a:rPr>
              <a:t>ngon</a:t>
            </a:r>
            <a:r>
              <a:rPr lang="en-US" b="0" dirty="0" smtClean="0">
                <a:solidFill>
                  <a:srgbClr val="C00000"/>
                </a:solidFill>
                <a:effectLst/>
              </a:rPr>
              <a:t> </a:t>
            </a:r>
            <a:r>
              <a:rPr lang="en-US" b="0" dirty="0" err="1" smtClean="0">
                <a:solidFill>
                  <a:srgbClr val="C00000"/>
                </a:solidFill>
                <a:effectLst/>
              </a:rPr>
              <a:t>những</a:t>
            </a:r>
            <a:r>
              <a:rPr lang="en-US" b="0" dirty="0" smtClean="0">
                <a:solidFill>
                  <a:srgbClr val="C00000"/>
                </a:solidFill>
                <a:effectLst/>
              </a:rPr>
              <a:t> </a:t>
            </a:r>
            <a:r>
              <a:rPr lang="en-US" b="0" dirty="0" err="1" smtClean="0">
                <a:solidFill>
                  <a:srgbClr val="C00000"/>
                </a:solidFill>
                <a:effectLst/>
              </a:rPr>
              <a:t>trái</a:t>
            </a:r>
            <a:r>
              <a:rPr lang="en-US" b="0" dirty="0" smtClean="0">
                <a:solidFill>
                  <a:srgbClr val="C00000"/>
                </a:solidFill>
                <a:effectLst/>
              </a:rPr>
              <a:t> </a:t>
            </a:r>
            <a:r>
              <a:rPr lang="en-US" b="0" dirty="0" err="1" smtClean="0">
                <a:solidFill>
                  <a:srgbClr val="C00000"/>
                </a:solidFill>
                <a:effectLst/>
              </a:rPr>
              <a:t>ngon</a:t>
            </a:r>
            <a:r>
              <a:rPr lang="en-US" b="0" dirty="0" smtClean="0">
                <a:solidFill>
                  <a:srgbClr val="C00000"/>
                </a:solidFill>
                <a:effectLst/>
              </a:rPr>
              <a:t> </a:t>
            </a:r>
            <a:r>
              <a:rPr lang="en-US" b="0" dirty="0" err="1" smtClean="0">
                <a:solidFill>
                  <a:srgbClr val="C00000"/>
                </a:solidFill>
                <a:effectLst/>
              </a:rPr>
              <a:t>dưỡng</a:t>
            </a:r>
            <a:r>
              <a:rPr lang="en-US" b="0" dirty="0" smtClean="0">
                <a:solidFill>
                  <a:srgbClr val="C00000"/>
                </a:solidFill>
                <a:effectLst/>
              </a:rPr>
              <a:t> </a:t>
            </a:r>
            <a:r>
              <a:rPr lang="en-US" b="0" dirty="0" err="1" smtClean="0">
                <a:solidFill>
                  <a:srgbClr val="C00000"/>
                </a:solidFill>
                <a:effectLst/>
              </a:rPr>
              <a:t>nuôi</a:t>
            </a:r>
            <a:r>
              <a:rPr lang="en-US" b="0" dirty="0" smtClean="0">
                <a:solidFill>
                  <a:srgbClr val="C00000"/>
                </a:solidFill>
                <a:effectLst/>
              </a:rPr>
              <a:t> </a:t>
            </a:r>
            <a:r>
              <a:rPr lang="en-US" b="0" dirty="0" err="1" smtClean="0">
                <a:solidFill>
                  <a:srgbClr val="C00000"/>
                </a:solidFill>
                <a:effectLst/>
              </a:rPr>
              <a:t>đời</a:t>
            </a:r>
            <a:r>
              <a:rPr lang="en-US" b="0" dirty="0" smtClean="0">
                <a:solidFill>
                  <a:srgbClr val="C00000"/>
                </a:solidFill>
                <a:effectLst/>
              </a:rPr>
              <a:t> con. </a:t>
            </a:r>
            <a:r>
              <a:rPr lang="en-US" b="0" dirty="0" err="1" smtClean="0">
                <a:solidFill>
                  <a:srgbClr val="C00000"/>
                </a:solidFill>
                <a:effectLst/>
              </a:rPr>
              <a:t>Là</a:t>
            </a:r>
            <a:r>
              <a:rPr lang="en-US" b="0" dirty="0" smtClean="0">
                <a:solidFill>
                  <a:srgbClr val="C00000"/>
                </a:solidFill>
                <a:effectLst/>
              </a:rPr>
              <a:t> </a:t>
            </a:r>
            <a:r>
              <a:rPr lang="en-US" b="0" dirty="0" err="1" smtClean="0">
                <a:solidFill>
                  <a:srgbClr val="C00000"/>
                </a:solidFill>
                <a:effectLst/>
              </a:rPr>
              <a:t>bánh</a:t>
            </a:r>
            <a:r>
              <a:rPr lang="en-US" b="0" dirty="0" smtClean="0">
                <a:solidFill>
                  <a:srgbClr val="C00000"/>
                </a:solidFill>
                <a:effectLst/>
              </a:rPr>
              <a:t> </a:t>
            </a:r>
            <a:r>
              <a:rPr lang="en-US" b="0" dirty="0" err="1" smtClean="0">
                <a:solidFill>
                  <a:srgbClr val="C00000"/>
                </a:solidFill>
                <a:effectLst/>
              </a:rPr>
              <a:t>thơm</a:t>
            </a:r>
            <a:r>
              <a:rPr lang="en-US" b="0" dirty="0" smtClean="0">
                <a:solidFill>
                  <a:srgbClr val="C00000"/>
                </a:solidFill>
                <a:effectLst/>
              </a:rPr>
              <a:t> </a:t>
            </a:r>
            <a:r>
              <a:rPr lang="en-US" b="0" dirty="0" err="1" smtClean="0">
                <a:solidFill>
                  <a:srgbClr val="C00000"/>
                </a:solidFill>
                <a:effectLst/>
              </a:rPr>
              <a:t>là</a:t>
            </a:r>
            <a:r>
              <a:rPr lang="en-US" b="0" dirty="0" smtClean="0">
                <a:solidFill>
                  <a:srgbClr val="C00000"/>
                </a:solidFill>
                <a:effectLst/>
              </a:rPr>
              <a:t> </a:t>
            </a:r>
            <a:r>
              <a:rPr lang="en-US" b="0" dirty="0" err="1" smtClean="0">
                <a:solidFill>
                  <a:srgbClr val="C00000"/>
                </a:solidFill>
                <a:effectLst/>
              </a:rPr>
              <a:t>sữa</a:t>
            </a:r>
            <a:r>
              <a:rPr lang="en-US" b="0" dirty="0" smtClean="0">
                <a:solidFill>
                  <a:srgbClr val="C00000"/>
                </a:solidFill>
                <a:effectLst/>
              </a:rPr>
              <a:t> </a:t>
            </a:r>
            <a:r>
              <a:rPr lang="en-US" b="0" dirty="0" err="1" smtClean="0">
                <a:solidFill>
                  <a:srgbClr val="C00000"/>
                </a:solidFill>
                <a:effectLst/>
              </a:rPr>
              <a:t>thơm</a:t>
            </a:r>
            <a:r>
              <a:rPr lang="en-US" b="0" dirty="0" smtClean="0">
                <a:solidFill>
                  <a:srgbClr val="C00000"/>
                </a:solidFill>
                <a:effectLst/>
              </a:rPr>
              <a:t> </a:t>
            </a:r>
            <a:r>
              <a:rPr lang="en-US" b="0" dirty="0" err="1" smtClean="0">
                <a:solidFill>
                  <a:srgbClr val="C00000"/>
                </a:solidFill>
                <a:effectLst/>
              </a:rPr>
              <a:t>giúp</a:t>
            </a:r>
            <a:r>
              <a:rPr lang="en-US" b="0" dirty="0" smtClean="0">
                <a:solidFill>
                  <a:srgbClr val="C00000"/>
                </a:solidFill>
                <a:effectLst/>
              </a:rPr>
              <a:t> con </a:t>
            </a:r>
            <a:r>
              <a:rPr lang="en-US" b="0" dirty="0" err="1" smtClean="0">
                <a:solidFill>
                  <a:srgbClr val="C00000"/>
                </a:solidFill>
                <a:effectLst/>
              </a:rPr>
              <a:t>mau</a:t>
            </a:r>
            <a:r>
              <a:rPr lang="en-US" b="0" dirty="0" smtClean="0">
                <a:solidFill>
                  <a:srgbClr val="C00000"/>
                </a:solidFill>
                <a:effectLst/>
              </a:rPr>
              <a:t> </a:t>
            </a:r>
            <a:r>
              <a:rPr lang="en-US" b="0" dirty="0" err="1" smtClean="0">
                <a:solidFill>
                  <a:srgbClr val="C00000"/>
                </a:solidFill>
                <a:effectLst/>
              </a:rPr>
              <a:t>chân</a:t>
            </a:r>
            <a:r>
              <a:rPr lang="en-US" b="0" dirty="0" smtClean="0">
                <a:solidFill>
                  <a:srgbClr val="C00000"/>
                </a:solidFill>
                <a:effectLst/>
              </a:rPr>
              <a:t> </a:t>
            </a:r>
            <a:r>
              <a:rPr lang="en-US" b="0" dirty="0" err="1" smtClean="0">
                <a:solidFill>
                  <a:srgbClr val="C00000"/>
                </a:solidFill>
                <a:effectLst/>
              </a:rPr>
              <a:t>bước</a:t>
            </a:r>
            <a:r>
              <a:rPr lang="en-US" b="0" dirty="0" smtClean="0">
                <a:solidFill>
                  <a:srgbClr val="C00000"/>
                </a:solidFill>
                <a:effectLst/>
              </a:rPr>
              <a:t> </a:t>
            </a:r>
            <a:r>
              <a:rPr lang="en-US" b="0" dirty="0" err="1" smtClean="0">
                <a:solidFill>
                  <a:srgbClr val="C00000"/>
                </a:solidFill>
                <a:effectLst/>
              </a:rPr>
              <a:t>lên</a:t>
            </a:r>
            <a:r>
              <a:rPr lang="en-US" b="0" dirty="0" smtClean="0">
                <a:solidFill>
                  <a:srgbClr val="C00000"/>
                </a:solidFill>
                <a:effectLst/>
              </a:rPr>
              <a:t> </a:t>
            </a:r>
            <a:r>
              <a:rPr lang="en-US" b="0" dirty="0" err="1" smtClean="0">
                <a:solidFill>
                  <a:srgbClr val="C00000"/>
                </a:solidFill>
                <a:effectLst/>
              </a:rPr>
              <a:t>trời</a:t>
            </a:r>
            <a:r>
              <a:rPr lang="en-US" b="0" dirty="0" smtClean="0">
                <a:solidFill>
                  <a:srgbClr val="C00000"/>
                </a:solidFill>
                <a:effectLst/>
              </a:rPr>
              <a:t>. </a:t>
            </a:r>
            <a:r>
              <a:rPr lang="en-US" b="0" dirty="0" err="1" smtClean="0">
                <a:solidFill>
                  <a:srgbClr val="C00000"/>
                </a:solidFill>
                <a:effectLst/>
              </a:rPr>
              <a:t>Là</a:t>
            </a:r>
            <a:r>
              <a:rPr lang="en-US" b="0" dirty="0" smtClean="0">
                <a:solidFill>
                  <a:srgbClr val="C00000"/>
                </a:solidFill>
                <a:effectLst/>
              </a:rPr>
              <a:t> </a:t>
            </a:r>
            <a:r>
              <a:rPr lang="en-US" b="0" dirty="0" err="1" smtClean="0">
                <a:solidFill>
                  <a:srgbClr val="C00000"/>
                </a:solidFill>
                <a:effectLst/>
              </a:rPr>
              <a:t>đóa</a:t>
            </a:r>
            <a:r>
              <a:rPr lang="en-US" b="0" dirty="0" smtClean="0">
                <a:solidFill>
                  <a:srgbClr val="C00000"/>
                </a:solidFill>
                <a:effectLst/>
              </a:rPr>
              <a:t> </a:t>
            </a:r>
            <a:r>
              <a:rPr lang="en-US" b="0" dirty="0" err="1" smtClean="0">
                <a:solidFill>
                  <a:srgbClr val="C00000"/>
                </a:solidFill>
                <a:effectLst/>
              </a:rPr>
              <a:t>hoa</a:t>
            </a:r>
            <a:r>
              <a:rPr lang="en-US" b="0" dirty="0" smtClean="0">
                <a:solidFill>
                  <a:srgbClr val="C00000"/>
                </a:solidFill>
                <a:effectLst/>
              </a:rPr>
              <a:t> </a:t>
            </a:r>
            <a:r>
              <a:rPr lang="en-US" b="0" dirty="0" err="1" smtClean="0">
                <a:solidFill>
                  <a:srgbClr val="C00000"/>
                </a:solidFill>
                <a:effectLst/>
              </a:rPr>
              <a:t>là</a:t>
            </a:r>
            <a:r>
              <a:rPr lang="en-US" b="0" dirty="0" smtClean="0">
                <a:solidFill>
                  <a:srgbClr val="C00000"/>
                </a:solidFill>
                <a:effectLst/>
              </a:rPr>
              <a:t> </a:t>
            </a:r>
            <a:r>
              <a:rPr lang="en-US" b="0" dirty="0" err="1" smtClean="0">
                <a:solidFill>
                  <a:srgbClr val="C00000"/>
                </a:solidFill>
                <a:effectLst/>
              </a:rPr>
              <a:t>tiếng</a:t>
            </a:r>
            <a:r>
              <a:rPr lang="en-US" b="0" dirty="0" smtClean="0">
                <a:solidFill>
                  <a:srgbClr val="C00000"/>
                </a:solidFill>
                <a:effectLst/>
              </a:rPr>
              <a:t> </a:t>
            </a:r>
            <a:r>
              <a:rPr lang="en-US" b="0" dirty="0" err="1" smtClean="0">
                <a:solidFill>
                  <a:srgbClr val="C00000"/>
                </a:solidFill>
                <a:effectLst/>
              </a:rPr>
              <a:t>ca</a:t>
            </a:r>
            <a:r>
              <a:rPr lang="en-US" b="0" dirty="0" smtClean="0">
                <a:solidFill>
                  <a:srgbClr val="C00000"/>
                </a:solidFill>
                <a:effectLst/>
              </a:rPr>
              <a:t> </a:t>
            </a:r>
            <a:r>
              <a:rPr lang="en-US" b="0" dirty="0" err="1" smtClean="0">
                <a:solidFill>
                  <a:srgbClr val="C00000"/>
                </a:solidFill>
                <a:effectLst/>
              </a:rPr>
              <a:t>gọi</a:t>
            </a:r>
            <a:r>
              <a:rPr lang="en-US" b="0" dirty="0" smtClean="0">
                <a:solidFill>
                  <a:srgbClr val="C00000"/>
                </a:solidFill>
                <a:effectLst/>
              </a:rPr>
              <a:t> </a:t>
            </a:r>
            <a:r>
              <a:rPr lang="en-US" b="0" dirty="0" err="1" smtClean="0">
                <a:solidFill>
                  <a:srgbClr val="C00000"/>
                </a:solidFill>
                <a:effectLst/>
              </a:rPr>
              <a:t>lòng</a:t>
            </a:r>
            <a:r>
              <a:rPr lang="en-US" b="0" dirty="0" smtClean="0">
                <a:solidFill>
                  <a:srgbClr val="C00000"/>
                </a:solidFill>
                <a:effectLst/>
              </a:rPr>
              <a:t> con </a:t>
            </a:r>
            <a:r>
              <a:rPr lang="en-US" b="0" dirty="0" err="1" smtClean="0">
                <a:solidFill>
                  <a:srgbClr val="C00000"/>
                </a:solidFill>
                <a:effectLst/>
              </a:rPr>
              <a:t>vui</a:t>
            </a:r>
            <a:r>
              <a:rPr lang="en-US" b="0" dirty="0" smtClean="0">
                <a:solidFill>
                  <a:srgbClr val="C00000"/>
                </a:solidFill>
                <a:effectLst/>
              </a:rPr>
              <a:t> </a:t>
            </a:r>
            <a:r>
              <a:rPr lang="en-US" b="0" dirty="0" err="1" smtClean="0">
                <a:solidFill>
                  <a:srgbClr val="C00000"/>
                </a:solidFill>
                <a:effectLst/>
              </a:rPr>
              <a:t>bước</a:t>
            </a:r>
            <a:r>
              <a:rPr lang="en-US" b="0" dirty="0" smtClean="0">
                <a:solidFill>
                  <a:srgbClr val="C00000"/>
                </a:solidFill>
                <a:effectLst/>
              </a:rPr>
              <a:t> </a:t>
            </a:r>
            <a:r>
              <a:rPr lang="en-US" b="0" dirty="0" err="1" smtClean="0">
                <a:solidFill>
                  <a:srgbClr val="C00000"/>
                </a:solidFill>
                <a:effectLst/>
              </a:rPr>
              <a:t>về</a:t>
            </a:r>
            <a:r>
              <a:rPr lang="en-US" b="0" dirty="0" smtClean="0">
                <a:solidFill>
                  <a:srgbClr val="C00000"/>
                </a:solidFill>
                <a:effectLst/>
              </a:rPr>
              <a:t> </a:t>
            </a:r>
            <a:r>
              <a:rPr lang="en-US" b="0" dirty="0" err="1" smtClean="0">
                <a:solidFill>
                  <a:srgbClr val="C00000"/>
                </a:solidFill>
                <a:effectLst/>
              </a:rPr>
              <a:t>nhà</a:t>
            </a:r>
            <a:endParaRPr lang="en-US" b="0" dirty="0">
              <a:solidFill>
                <a:srgbClr val="C00000"/>
              </a:solidFill>
              <a:effectLst/>
            </a:endParaRPr>
          </a:p>
        </p:txBody>
      </p:sp>
    </p:spTree>
    <p:extLst>
      <p:ext uri="{BB962C8B-B14F-4D97-AF65-F5344CB8AC3E}">
        <p14:creationId xmlns:p14="http://schemas.microsoft.com/office/powerpoint/2010/main" val="25921278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err="1" smtClean="0">
                <a:solidFill>
                  <a:srgbClr val="002060"/>
                </a:solidFill>
                <a:effectLst/>
              </a:rPr>
              <a:t>Đk</a:t>
            </a:r>
            <a:r>
              <a:rPr lang="en-US" sz="6000" b="0" u="sng" dirty="0" smtClean="0">
                <a:solidFill>
                  <a:srgbClr val="002060"/>
                </a:solidFill>
                <a:effectLst/>
              </a:rPr>
              <a:t>:</a:t>
            </a:r>
            <a:r>
              <a:rPr lang="en-US" sz="6000" b="0" dirty="0" smtClean="0">
                <a:solidFill>
                  <a:srgbClr val="C00000"/>
                </a:solidFill>
                <a:effectLst/>
              </a:rPr>
              <a:t> </a:t>
            </a:r>
            <a:r>
              <a:rPr lang="en-US" sz="6000" b="0" dirty="0" err="1" smtClean="0">
                <a:solidFill>
                  <a:srgbClr val="C00000"/>
                </a:solidFill>
                <a:effectLst/>
              </a:rPr>
              <a:t>Trái</a:t>
            </a:r>
            <a:r>
              <a:rPr lang="en-US" sz="6000" b="0" dirty="0" smtClean="0">
                <a:solidFill>
                  <a:srgbClr val="C00000"/>
                </a:solidFill>
                <a:effectLst/>
              </a:rPr>
              <a:t> </a:t>
            </a:r>
            <a:r>
              <a:rPr lang="en-US" sz="6000" b="0" dirty="0" err="1" smtClean="0">
                <a:solidFill>
                  <a:srgbClr val="C00000"/>
                </a:solidFill>
                <a:effectLst/>
              </a:rPr>
              <a:t>tim</a:t>
            </a:r>
            <a:r>
              <a:rPr lang="en-US" sz="6000" b="0" dirty="0" smtClean="0">
                <a:solidFill>
                  <a:srgbClr val="C00000"/>
                </a:solidFill>
                <a:effectLst/>
              </a:rPr>
              <a:t> </a:t>
            </a:r>
            <a:r>
              <a:rPr lang="en-US" sz="6000" b="0" dirty="0" err="1" smtClean="0">
                <a:solidFill>
                  <a:srgbClr val="C00000"/>
                </a:solidFill>
                <a:effectLst/>
              </a:rPr>
              <a:t>hồng</a:t>
            </a:r>
            <a:r>
              <a:rPr lang="en-US" sz="6000" b="0" dirty="0" smtClean="0">
                <a:solidFill>
                  <a:srgbClr val="C00000"/>
                </a:solidFill>
                <a:effectLst/>
              </a:rPr>
              <a:t> </a:t>
            </a:r>
            <a:r>
              <a:rPr lang="en-US" sz="6000" b="0" dirty="0" err="1" smtClean="0">
                <a:solidFill>
                  <a:srgbClr val="C00000"/>
                </a:solidFill>
                <a:effectLst/>
              </a:rPr>
              <a:t>Thiên</a:t>
            </a:r>
            <a:r>
              <a:rPr lang="en-US" sz="6000" b="0" dirty="0" smtClean="0">
                <a:solidFill>
                  <a:srgbClr val="C00000"/>
                </a:solidFill>
                <a:effectLst/>
              </a:rPr>
              <a:t> </a:t>
            </a:r>
            <a:r>
              <a:rPr lang="en-US" sz="6000" b="0" dirty="0" err="1" smtClean="0">
                <a:solidFill>
                  <a:srgbClr val="C00000"/>
                </a:solidFill>
                <a:effectLst/>
              </a:rPr>
              <a:t>Chúa</a:t>
            </a:r>
            <a:r>
              <a:rPr lang="en-US" sz="6000" b="0" dirty="0" smtClean="0">
                <a:solidFill>
                  <a:srgbClr val="C00000"/>
                </a:solidFill>
                <a:effectLst/>
              </a:rPr>
              <a:t> </a:t>
            </a:r>
            <a:r>
              <a:rPr lang="en-US" sz="6000" b="0" dirty="0" err="1" smtClean="0">
                <a:solidFill>
                  <a:srgbClr val="C00000"/>
                </a:solidFill>
                <a:effectLst/>
              </a:rPr>
              <a:t>trái</a:t>
            </a:r>
            <a:r>
              <a:rPr lang="en-US" sz="6000" b="0" dirty="0" smtClean="0">
                <a:solidFill>
                  <a:srgbClr val="C00000"/>
                </a:solidFill>
                <a:effectLst/>
              </a:rPr>
              <a:t> </a:t>
            </a:r>
            <a:r>
              <a:rPr lang="en-US" sz="6000" b="0" dirty="0" err="1" smtClean="0">
                <a:solidFill>
                  <a:srgbClr val="C00000"/>
                </a:solidFill>
                <a:effectLst/>
              </a:rPr>
              <a:t>tim</a:t>
            </a:r>
            <a:r>
              <a:rPr lang="en-US" sz="6000" b="0" dirty="0" smtClean="0">
                <a:solidFill>
                  <a:srgbClr val="C00000"/>
                </a:solidFill>
                <a:effectLst/>
              </a:rPr>
              <a:t> </a:t>
            </a:r>
            <a:r>
              <a:rPr lang="en-US" sz="6000" b="0" dirty="0" err="1" smtClean="0">
                <a:solidFill>
                  <a:srgbClr val="C00000"/>
                </a:solidFill>
                <a:effectLst/>
              </a:rPr>
              <a:t>người</a:t>
            </a:r>
            <a:r>
              <a:rPr lang="en-US" sz="6000" b="0" dirty="0" smtClean="0">
                <a:solidFill>
                  <a:srgbClr val="C00000"/>
                </a:solidFill>
                <a:effectLst/>
              </a:rPr>
              <a:t> Cha. </a:t>
            </a:r>
            <a:r>
              <a:rPr lang="en-US" sz="6000" b="0" dirty="0" err="1" smtClean="0">
                <a:solidFill>
                  <a:srgbClr val="C00000"/>
                </a:solidFill>
                <a:effectLst/>
              </a:rPr>
              <a:t>Mãi</a:t>
            </a:r>
            <a:r>
              <a:rPr lang="en-US" sz="6000" b="0" dirty="0" smtClean="0">
                <a:solidFill>
                  <a:srgbClr val="C00000"/>
                </a:solidFill>
                <a:effectLst/>
              </a:rPr>
              <a:t> </a:t>
            </a:r>
            <a:r>
              <a:rPr lang="en-US" sz="6000" b="0" dirty="0" err="1" smtClean="0">
                <a:solidFill>
                  <a:srgbClr val="C00000"/>
                </a:solidFill>
                <a:effectLst/>
              </a:rPr>
              <a:t>muôn</a:t>
            </a:r>
            <a:r>
              <a:rPr lang="en-US" sz="6000" b="0" dirty="0" smtClean="0">
                <a:solidFill>
                  <a:srgbClr val="C00000"/>
                </a:solidFill>
                <a:effectLst/>
              </a:rPr>
              <a:t> </a:t>
            </a:r>
            <a:r>
              <a:rPr lang="en-US" sz="6000" b="0" dirty="0" err="1" smtClean="0">
                <a:solidFill>
                  <a:srgbClr val="C00000"/>
                </a:solidFill>
                <a:effectLst/>
              </a:rPr>
              <a:t>đời</a:t>
            </a:r>
            <a:r>
              <a:rPr lang="en-US" sz="6000" b="0" dirty="0" smtClean="0">
                <a:solidFill>
                  <a:srgbClr val="C00000"/>
                </a:solidFill>
                <a:effectLst/>
              </a:rPr>
              <a:t> </a:t>
            </a:r>
            <a:r>
              <a:rPr lang="en-US" sz="6000" b="0" dirty="0" err="1" smtClean="0">
                <a:solidFill>
                  <a:srgbClr val="C00000"/>
                </a:solidFill>
                <a:effectLst/>
              </a:rPr>
              <a:t>yêu</a:t>
            </a:r>
            <a:r>
              <a:rPr lang="en-US" sz="6000" b="0" dirty="0" smtClean="0">
                <a:solidFill>
                  <a:srgbClr val="C00000"/>
                </a:solidFill>
                <a:effectLst/>
              </a:rPr>
              <a:t> </a:t>
            </a:r>
            <a:r>
              <a:rPr lang="en-US" sz="6000" b="0" dirty="0" err="1" smtClean="0">
                <a:solidFill>
                  <a:srgbClr val="C00000"/>
                </a:solidFill>
                <a:effectLst/>
              </a:rPr>
              <a:t>dấu</a:t>
            </a:r>
            <a:r>
              <a:rPr lang="en-US" sz="6000" b="0" dirty="0" smtClean="0">
                <a:solidFill>
                  <a:srgbClr val="C00000"/>
                </a:solidFill>
                <a:effectLst/>
              </a:rPr>
              <a:t> </a:t>
            </a:r>
            <a:r>
              <a:rPr lang="en-US" sz="6000" b="0" dirty="0" err="1" smtClean="0">
                <a:solidFill>
                  <a:srgbClr val="C00000"/>
                </a:solidFill>
                <a:effectLst/>
              </a:rPr>
              <a:t>chúng</a:t>
            </a:r>
            <a:r>
              <a:rPr lang="en-US" sz="6000" b="0" dirty="0" smtClean="0">
                <a:solidFill>
                  <a:srgbClr val="C00000"/>
                </a:solidFill>
                <a:effectLst/>
              </a:rPr>
              <a:t> con </a:t>
            </a:r>
            <a:r>
              <a:rPr lang="en-US" sz="6000" b="0" dirty="0" err="1" smtClean="0">
                <a:solidFill>
                  <a:srgbClr val="C00000"/>
                </a:solidFill>
                <a:effectLst/>
              </a:rPr>
              <a:t>gần</a:t>
            </a:r>
            <a:r>
              <a:rPr lang="en-US" sz="6000" b="0" dirty="0" smtClean="0">
                <a:solidFill>
                  <a:srgbClr val="C00000"/>
                </a:solidFill>
                <a:effectLst/>
              </a:rPr>
              <a:t> </a:t>
            </a:r>
            <a:r>
              <a:rPr lang="en-US" sz="6000" b="0" dirty="0" err="1" smtClean="0">
                <a:solidFill>
                  <a:srgbClr val="C00000"/>
                </a:solidFill>
                <a:effectLst/>
              </a:rPr>
              <a:t>xa</a:t>
            </a:r>
            <a:r>
              <a:rPr lang="en-US" sz="6000" b="0" dirty="0" smtClean="0">
                <a:solidFill>
                  <a:srgbClr val="C00000"/>
                </a:solidFill>
                <a:effectLst/>
              </a:rPr>
              <a:t>. </a:t>
            </a:r>
            <a:r>
              <a:rPr lang="en-US" sz="6000" b="0" dirty="0" err="1" smtClean="0">
                <a:solidFill>
                  <a:srgbClr val="C00000"/>
                </a:solidFill>
                <a:effectLst/>
              </a:rPr>
              <a:t>Tháng</a:t>
            </a:r>
            <a:r>
              <a:rPr lang="en-US" sz="6000" b="0" dirty="0" smtClean="0">
                <a:solidFill>
                  <a:srgbClr val="C00000"/>
                </a:solidFill>
                <a:effectLst/>
              </a:rPr>
              <a:t> </a:t>
            </a:r>
            <a:r>
              <a:rPr lang="en-US" sz="6000" b="0" dirty="0" err="1" smtClean="0">
                <a:solidFill>
                  <a:srgbClr val="C00000"/>
                </a:solidFill>
                <a:effectLst/>
              </a:rPr>
              <a:t>năm</a:t>
            </a:r>
            <a:r>
              <a:rPr lang="en-US" sz="6000" b="0" dirty="0" smtClean="0">
                <a:solidFill>
                  <a:srgbClr val="C00000"/>
                </a:solidFill>
                <a:effectLst/>
              </a:rPr>
              <a:t> </a:t>
            </a:r>
            <a:r>
              <a:rPr lang="en-US" sz="6000" b="0" dirty="0" err="1" smtClean="0">
                <a:solidFill>
                  <a:srgbClr val="C00000"/>
                </a:solidFill>
                <a:effectLst/>
              </a:rPr>
              <a:t>đời</a:t>
            </a:r>
            <a:r>
              <a:rPr lang="en-US" sz="6000" b="0" dirty="0" smtClean="0">
                <a:solidFill>
                  <a:srgbClr val="C00000"/>
                </a:solidFill>
                <a:effectLst/>
              </a:rPr>
              <a:t> con </a:t>
            </a:r>
            <a:r>
              <a:rPr lang="en-US" sz="6000" b="0" dirty="0" err="1" smtClean="0">
                <a:solidFill>
                  <a:srgbClr val="C00000"/>
                </a:solidFill>
                <a:effectLst/>
              </a:rPr>
              <a:t>sống</a:t>
            </a:r>
            <a:r>
              <a:rPr lang="en-US" sz="6000" b="0" dirty="0" smtClean="0">
                <a:solidFill>
                  <a:srgbClr val="C00000"/>
                </a:solidFill>
                <a:effectLst/>
              </a:rPr>
              <a:t> </a:t>
            </a:r>
            <a:r>
              <a:rPr lang="en-US" sz="6000" b="0" dirty="0" err="1" smtClean="0">
                <a:solidFill>
                  <a:srgbClr val="C00000"/>
                </a:solidFill>
                <a:effectLst/>
              </a:rPr>
              <a:t>chứa</a:t>
            </a:r>
            <a:r>
              <a:rPr lang="en-US" sz="6000" b="0" dirty="0" smtClean="0">
                <a:solidFill>
                  <a:srgbClr val="C00000"/>
                </a:solidFill>
                <a:effectLst/>
              </a:rPr>
              <a:t> </a:t>
            </a:r>
            <a:r>
              <a:rPr lang="en-US" sz="6000" b="0" dirty="0" err="1" smtClean="0">
                <a:solidFill>
                  <a:srgbClr val="C00000"/>
                </a:solidFill>
                <a:effectLst/>
              </a:rPr>
              <a:t>chan</a:t>
            </a:r>
            <a:r>
              <a:rPr lang="en-US" sz="6000" b="0" dirty="0" smtClean="0">
                <a:solidFill>
                  <a:srgbClr val="C00000"/>
                </a:solidFill>
                <a:effectLst/>
              </a:rPr>
              <a:t> </a:t>
            </a:r>
            <a:r>
              <a:rPr lang="en-US" sz="6000" b="0" dirty="0" err="1" smtClean="0">
                <a:solidFill>
                  <a:srgbClr val="C00000"/>
                </a:solidFill>
                <a:effectLst/>
              </a:rPr>
              <a:t>lời</a:t>
            </a:r>
            <a:r>
              <a:rPr lang="en-US" sz="6000" b="0" dirty="0" smtClean="0">
                <a:solidFill>
                  <a:srgbClr val="C00000"/>
                </a:solidFill>
                <a:effectLst/>
              </a:rPr>
              <a:t> ca. </a:t>
            </a:r>
            <a:r>
              <a:rPr lang="en-US" sz="6000" dirty="0" err="1">
                <a:solidFill>
                  <a:srgbClr val="C00000"/>
                </a:solidFill>
              </a:rPr>
              <a:t>C</a:t>
            </a:r>
            <a:r>
              <a:rPr lang="en-US" sz="6000" b="0" dirty="0" err="1" smtClean="0">
                <a:solidFill>
                  <a:srgbClr val="C00000"/>
                </a:solidFill>
                <a:effectLst/>
              </a:rPr>
              <a:t>ó</a:t>
            </a:r>
            <a:r>
              <a:rPr lang="en-US" sz="6000" b="0" dirty="0" smtClean="0">
                <a:solidFill>
                  <a:srgbClr val="C00000"/>
                </a:solidFill>
                <a:effectLst/>
              </a:rPr>
              <a:t> </a:t>
            </a:r>
            <a:r>
              <a:rPr lang="en-US" sz="6000" b="0" dirty="0" err="1" smtClean="0">
                <a:solidFill>
                  <a:srgbClr val="C00000"/>
                </a:solidFill>
                <a:effectLst/>
              </a:rPr>
              <a:t>ân</a:t>
            </a:r>
            <a:r>
              <a:rPr lang="en-US" sz="6000" b="0" dirty="0" smtClean="0">
                <a:solidFill>
                  <a:srgbClr val="C00000"/>
                </a:solidFill>
                <a:effectLst/>
              </a:rPr>
              <a:t> </a:t>
            </a:r>
            <a:r>
              <a:rPr lang="en-US" sz="6000" b="0" dirty="0" err="1" smtClean="0">
                <a:solidFill>
                  <a:srgbClr val="C00000"/>
                </a:solidFill>
                <a:effectLst/>
              </a:rPr>
              <a:t>tình</a:t>
            </a:r>
            <a:r>
              <a:rPr lang="en-US" sz="6000" b="0" dirty="0" smtClean="0">
                <a:solidFill>
                  <a:srgbClr val="C00000"/>
                </a:solidFill>
                <a:effectLst/>
              </a:rPr>
              <a:t> </a:t>
            </a:r>
            <a:r>
              <a:rPr lang="en-US" sz="6000" b="0" dirty="0" err="1" smtClean="0">
                <a:solidFill>
                  <a:srgbClr val="C00000"/>
                </a:solidFill>
                <a:effectLst/>
              </a:rPr>
              <a:t>Thiên</a:t>
            </a:r>
            <a:r>
              <a:rPr lang="en-US" sz="6000" b="0" dirty="0" smtClean="0">
                <a:solidFill>
                  <a:srgbClr val="C00000"/>
                </a:solidFill>
                <a:effectLst/>
              </a:rPr>
              <a:t> </a:t>
            </a:r>
            <a:r>
              <a:rPr lang="en-US" sz="6000" b="0" dirty="0" err="1" smtClean="0">
                <a:solidFill>
                  <a:srgbClr val="C00000"/>
                </a:solidFill>
                <a:effectLst/>
              </a:rPr>
              <a:t>Chúa</a:t>
            </a:r>
            <a:r>
              <a:rPr lang="en-US" sz="6000" b="0" dirty="0" smtClean="0">
                <a:solidFill>
                  <a:srgbClr val="C00000"/>
                </a:solidFill>
                <a:effectLst/>
              </a:rPr>
              <a:t> </a:t>
            </a:r>
            <a:r>
              <a:rPr lang="en-US" sz="6000" b="0" dirty="0" err="1" smtClean="0">
                <a:solidFill>
                  <a:srgbClr val="C00000"/>
                </a:solidFill>
                <a:effectLst/>
              </a:rPr>
              <a:t>trái</a:t>
            </a:r>
            <a:r>
              <a:rPr lang="en-US" sz="6000" b="0" dirty="0" smtClean="0">
                <a:solidFill>
                  <a:srgbClr val="C00000"/>
                </a:solidFill>
                <a:effectLst/>
              </a:rPr>
              <a:t> </a:t>
            </a:r>
            <a:r>
              <a:rPr lang="en-US" sz="6000" b="0" dirty="0" err="1" smtClean="0">
                <a:solidFill>
                  <a:srgbClr val="C00000"/>
                </a:solidFill>
                <a:effectLst/>
              </a:rPr>
              <a:t>tim</a:t>
            </a:r>
            <a:r>
              <a:rPr lang="en-US" sz="6000" b="0" dirty="0" smtClean="0">
                <a:solidFill>
                  <a:srgbClr val="C00000"/>
                </a:solidFill>
                <a:effectLst/>
              </a:rPr>
              <a:t> </a:t>
            </a:r>
            <a:r>
              <a:rPr lang="en-US" sz="6000" b="0" dirty="0" err="1" smtClean="0">
                <a:solidFill>
                  <a:srgbClr val="C00000"/>
                </a:solidFill>
                <a:effectLst/>
              </a:rPr>
              <a:t>nở</a:t>
            </a:r>
            <a:r>
              <a:rPr lang="en-US" sz="6000" b="0" dirty="0" smtClean="0">
                <a:solidFill>
                  <a:srgbClr val="C00000"/>
                </a:solidFill>
                <a:effectLst/>
              </a:rPr>
              <a:t> </a:t>
            </a:r>
            <a:r>
              <a:rPr lang="en-US" sz="6000" b="0" dirty="0" err="1" smtClean="0">
                <a:solidFill>
                  <a:srgbClr val="C00000"/>
                </a:solidFill>
                <a:effectLst/>
              </a:rPr>
              <a:t>hoa</a:t>
            </a:r>
            <a:r>
              <a:rPr lang="en-US" sz="6000" b="0" dirty="0" smtClean="0">
                <a:solidFill>
                  <a:srgbClr val="C00000"/>
                </a:solidFill>
                <a:effectLst/>
              </a:rPr>
              <a:t>. </a:t>
            </a:r>
            <a:endParaRPr lang="en-US" sz="6000" b="0" dirty="0">
              <a:solidFill>
                <a:srgbClr val="C00000"/>
              </a:solidFill>
              <a:effectLst/>
            </a:endParaRPr>
          </a:p>
        </p:txBody>
      </p:sp>
    </p:spTree>
    <p:extLst>
      <p:ext uri="{BB962C8B-B14F-4D97-AF65-F5344CB8AC3E}">
        <p14:creationId xmlns:p14="http://schemas.microsoft.com/office/powerpoint/2010/main" val="13551478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C00000"/>
              </a:solidFill>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6000" b="0" dirty="0">
              <a:solidFill>
                <a:srgbClr val="C00000"/>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277776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err="1" smtClean="0">
                <a:solidFill>
                  <a:srgbClr val="002060"/>
                </a:solidFill>
                <a:effectLst/>
              </a:rPr>
              <a:t>Ca</a:t>
            </a:r>
            <a:r>
              <a:rPr lang="en-US" sz="8000" b="0" dirty="0" smtClean="0">
                <a:solidFill>
                  <a:srgbClr val="002060"/>
                </a:solidFill>
                <a:effectLst/>
              </a:rPr>
              <a:t> </a:t>
            </a:r>
            <a:r>
              <a:rPr lang="en-US" sz="8000" b="0" dirty="0" err="1" smtClean="0">
                <a:solidFill>
                  <a:srgbClr val="002060"/>
                </a:solidFill>
                <a:effectLst/>
              </a:rPr>
              <a:t>Kết</a:t>
            </a:r>
            <a:r>
              <a:rPr lang="en-US" sz="8000" b="0" dirty="0" smtClean="0">
                <a:solidFill>
                  <a:srgbClr val="002060"/>
                </a:solidFill>
                <a:effectLst/>
              </a:rPr>
              <a:t> </a:t>
            </a:r>
            <a:r>
              <a:rPr lang="en-US" sz="8000" b="0" dirty="0" err="1" smtClean="0">
                <a:solidFill>
                  <a:srgbClr val="002060"/>
                </a:solidFill>
                <a:effectLst/>
              </a:rPr>
              <a:t>Lễ</a:t>
            </a:r>
            <a:r>
              <a:rPr lang="en-US" sz="8000" b="0" dirty="0" smtClean="0">
                <a:solidFill>
                  <a:srgbClr val="002060"/>
                </a:solidFill>
                <a:effectLst/>
              </a:rPr>
              <a:t/>
            </a:r>
            <a:br>
              <a:rPr lang="en-US" sz="8000" b="0" dirty="0" smtClean="0">
                <a:solidFill>
                  <a:srgbClr val="002060"/>
                </a:solidFill>
                <a:effectLst/>
              </a:rPr>
            </a:br>
            <a:r>
              <a:rPr lang="en-US" sz="7200" b="0" dirty="0" err="1" smtClean="0">
                <a:solidFill>
                  <a:srgbClr val="002060"/>
                </a:solidFill>
                <a:effectLst/>
              </a:rPr>
              <a:t>Thánh</a:t>
            </a:r>
            <a:r>
              <a:rPr lang="en-US" sz="7200" b="0" dirty="0" smtClean="0">
                <a:solidFill>
                  <a:srgbClr val="002060"/>
                </a:solidFill>
                <a:effectLst/>
              </a:rPr>
              <a:t> </a:t>
            </a:r>
            <a:r>
              <a:rPr lang="en-US" sz="7200" b="0" dirty="0" err="1" smtClean="0">
                <a:solidFill>
                  <a:srgbClr val="002060"/>
                </a:solidFill>
                <a:effectLst/>
              </a:rPr>
              <a:t>Tâm</a:t>
            </a:r>
            <a:r>
              <a:rPr lang="en-US" sz="7200" b="0" dirty="0" smtClean="0">
                <a:solidFill>
                  <a:srgbClr val="002060"/>
                </a:solidFill>
                <a:effectLst/>
              </a:rPr>
              <a:t> </a:t>
            </a:r>
            <a:r>
              <a:rPr lang="en-US" sz="7200" b="0" dirty="0" err="1" smtClean="0">
                <a:solidFill>
                  <a:srgbClr val="002060"/>
                </a:solidFill>
                <a:effectLst/>
              </a:rPr>
              <a:t>Chúa</a:t>
            </a:r>
            <a:r>
              <a:rPr lang="en-US" sz="7200" b="0" dirty="0" smtClean="0">
                <a:solidFill>
                  <a:srgbClr val="002060"/>
                </a:solidFill>
                <a:effectLst/>
              </a:rPr>
              <a:t> </a:t>
            </a:r>
            <a:r>
              <a:rPr lang="en-US" sz="7200" b="0" dirty="0" err="1" smtClean="0">
                <a:solidFill>
                  <a:srgbClr val="002060"/>
                </a:solidFill>
                <a:effectLst/>
              </a:rPr>
              <a:t>Giêsu</a:t>
            </a:r>
            <a:r>
              <a:rPr lang="en-US" sz="7200" b="0" dirty="0" smtClean="0">
                <a:solidFill>
                  <a:srgbClr val="002060"/>
                </a:solidFill>
                <a:effectLst/>
              </a:rPr>
              <a:t/>
            </a:r>
            <a:br>
              <a:rPr lang="en-US" sz="7200" b="0" dirty="0" smtClean="0">
                <a:solidFill>
                  <a:srgbClr val="002060"/>
                </a:solidFill>
                <a:effectLst/>
              </a:rPr>
            </a:br>
            <a:r>
              <a:rPr lang="en-US" sz="4800" i="1" dirty="0" err="1" smtClean="0">
                <a:solidFill>
                  <a:srgbClr val="002060"/>
                </a:solidFill>
              </a:rPr>
              <a:t>Huyền</a:t>
            </a:r>
            <a:r>
              <a:rPr lang="en-US" sz="4800" i="1" dirty="0" smtClean="0">
                <a:solidFill>
                  <a:srgbClr val="002060"/>
                </a:solidFill>
              </a:rPr>
              <a:t> </a:t>
            </a:r>
            <a:r>
              <a:rPr lang="en-US" sz="4800" i="1" dirty="0" err="1" smtClean="0">
                <a:solidFill>
                  <a:srgbClr val="002060"/>
                </a:solidFill>
              </a:rPr>
              <a:t>Linh</a:t>
            </a:r>
            <a:endParaRPr lang="en-US" sz="6000" b="0" i="1" dirty="0">
              <a:solidFill>
                <a:srgbClr val="002060"/>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smtClean="0">
                <a:solidFill>
                  <a:srgbClr val="002060"/>
                </a:solidFill>
              </a:rPr>
              <a:t>**</a:t>
            </a:r>
            <a:r>
              <a:rPr lang="en-US" b="0" u="sng" dirty="0" smtClean="0">
                <a:solidFill>
                  <a:srgbClr val="002060"/>
                </a:solidFill>
                <a:effectLst/>
              </a:rPr>
              <a:t>:</a:t>
            </a:r>
            <a:r>
              <a:rPr lang="en-US" b="0" dirty="0" smtClean="0">
                <a:solidFill>
                  <a:srgbClr val="C00000"/>
                </a:solidFill>
                <a:effectLst/>
              </a:rPr>
              <a:t> </a:t>
            </a:r>
            <a:r>
              <a:rPr lang="en-US" b="0" dirty="0" err="1" smtClean="0">
                <a:solidFill>
                  <a:srgbClr val="C00000"/>
                </a:solidFill>
                <a:effectLst/>
              </a:rPr>
              <a:t>Thánh</a:t>
            </a:r>
            <a:r>
              <a:rPr lang="en-US" b="0" dirty="0" smtClean="0">
                <a:solidFill>
                  <a:srgbClr val="C00000"/>
                </a:solidFill>
                <a:effectLst/>
              </a:rPr>
              <a:t> </a:t>
            </a:r>
            <a:r>
              <a:rPr lang="en-US" b="0" dirty="0" err="1" smtClean="0">
                <a:solidFill>
                  <a:srgbClr val="C00000"/>
                </a:solidFill>
                <a:effectLst/>
              </a:rPr>
              <a:t>Tâm</a:t>
            </a:r>
            <a:r>
              <a:rPr lang="en-US" b="0" dirty="0" smtClean="0">
                <a:solidFill>
                  <a:srgbClr val="C00000"/>
                </a:solidFill>
                <a:effectLst/>
              </a:rPr>
              <a:t> </a:t>
            </a:r>
            <a:r>
              <a:rPr lang="en-US" b="0" dirty="0" err="1" smtClean="0">
                <a:solidFill>
                  <a:srgbClr val="C00000"/>
                </a:solidFill>
                <a:effectLst/>
              </a:rPr>
              <a:t>Chúa</a:t>
            </a:r>
            <a:r>
              <a:rPr lang="en-US" b="0" dirty="0" smtClean="0">
                <a:solidFill>
                  <a:srgbClr val="C00000"/>
                </a:solidFill>
                <a:effectLst/>
              </a:rPr>
              <a:t> </a:t>
            </a:r>
            <a:r>
              <a:rPr lang="en-US" b="0" dirty="0" err="1" smtClean="0">
                <a:solidFill>
                  <a:srgbClr val="C00000"/>
                </a:solidFill>
                <a:effectLst/>
              </a:rPr>
              <a:t>Giêsu</a:t>
            </a:r>
            <a:r>
              <a:rPr lang="en-US" b="0" dirty="0" smtClean="0">
                <a:solidFill>
                  <a:srgbClr val="C00000"/>
                </a:solidFill>
                <a:effectLst/>
              </a:rPr>
              <a:t> </a:t>
            </a:r>
            <a:r>
              <a:rPr lang="en-US" b="0" dirty="0" err="1" smtClean="0">
                <a:solidFill>
                  <a:srgbClr val="C00000"/>
                </a:solidFill>
                <a:effectLst/>
              </a:rPr>
              <a:t>nguồn</a:t>
            </a:r>
            <a:r>
              <a:rPr lang="en-US" b="0" dirty="0" smtClean="0">
                <a:solidFill>
                  <a:srgbClr val="C00000"/>
                </a:solidFill>
                <a:effectLst/>
              </a:rPr>
              <a:t> </a:t>
            </a:r>
            <a:r>
              <a:rPr lang="en-US" b="0" dirty="0" err="1" smtClean="0">
                <a:solidFill>
                  <a:srgbClr val="C00000"/>
                </a:solidFill>
                <a:effectLst/>
              </a:rPr>
              <a:t>êm</a:t>
            </a:r>
            <a:r>
              <a:rPr lang="en-US" b="0" dirty="0" smtClean="0">
                <a:solidFill>
                  <a:srgbClr val="C00000"/>
                </a:solidFill>
                <a:effectLst/>
              </a:rPr>
              <a:t> </a:t>
            </a:r>
            <a:r>
              <a:rPr lang="en-US" b="0" dirty="0" err="1" smtClean="0">
                <a:solidFill>
                  <a:srgbClr val="C00000"/>
                </a:solidFill>
                <a:effectLst/>
              </a:rPr>
              <a:t>ái</a:t>
            </a:r>
            <a:r>
              <a:rPr lang="en-US" b="0" dirty="0" smtClean="0">
                <a:solidFill>
                  <a:srgbClr val="C00000"/>
                </a:solidFill>
                <a:effectLst/>
              </a:rPr>
              <a:t> </a:t>
            </a:r>
            <a:r>
              <a:rPr lang="en-US" b="0" dirty="0" err="1" smtClean="0">
                <a:solidFill>
                  <a:srgbClr val="C00000"/>
                </a:solidFill>
                <a:effectLst/>
              </a:rPr>
              <a:t>dịu</a:t>
            </a:r>
            <a:r>
              <a:rPr lang="en-US" b="0" dirty="0" smtClean="0">
                <a:solidFill>
                  <a:srgbClr val="C00000"/>
                </a:solidFill>
                <a:effectLst/>
              </a:rPr>
              <a:t> </a:t>
            </a:r>
            <a:r>
              <a:rPr lang="en-US" b="0" dirty="0" err="1" smtClean="0">
                <a:solidFill>
                  <a:srgbClr val="C00000"/>
                </a:solidFill>
                <a:effectLst/>
              </a:rPr>
              <a:t>dàng</a:t>
            </a:r>
            <a:r>
              <a:rPr lang="en-US" b="0" dirty="0" smtClean="0">
                <a:solidFill>
                  <a:srgbClr val="C00000"/>
                </a:solidFill>
                <a:effectLst/>
              </a:rPr>
              <a:t>, </a:t>
            </a:r>
            <a:r>
              <a:rPr lang="en-US" b="0" dirty="0" err="1" smtClean="0">
                <a:solidFill>
                  <a:srgbClr val="C00000"/>
                </a:solidFill>
                <a:effectLst/>
              </a:rPr>
              <a:t>xin</a:t>
            </a:r>
            <a:r>
              <a:rPr lang="en-US" b="0" dirty="0" smtClean="0">
                <a:solidFill>
                  <a:srgbClr val="C00000"/>
                </a:solidFill>
                <a:effectLst/>
              </a:rPr>
              <a:t> </a:t>
            </a:r>
            <a:r>
              <a:rPr lang="en-US" b="0" dirty="0" err="1" smtClean="0">
                <a:solidFill>
                  <a:srgbClr val="C00000"/>
                </a:solidFill>
                <a:effectLst/>
              </a:rPr>
              <a:t>hãy</a:t>
            </a:r>
            <a:r>
              <a:rPr lang="en-US" b="0" dirty="0" smtClean="0">
                <a:solidFill>
                  <a:srgbClr val="C00000"/>
                </a:solidFill>
                <a:effectLst/>
              </a:rPr>
              <a:t> ban </a:t>
            </a:r>
            <a:r>
              <a:rPr lang="en-US" b="0" dirty="0" err="1" smtClean="0">
                <a:solidFill>
                  <a:srgbClr val="C00000"/>
                </a:solidFill>
                <a:effectLst/>
              </a:rPr>
              <a:t>xuống</a:t>
            </a:r>
            <a:r>
              <a:rPr lang="en-US" b="0" dirty="0" smtClean="0">
                <a:solidFill>
                  <a:srgbClr val="C00000"/>
                </a:solidFill>
                <a:effectLst/>
              </a:rPr>
              <a:t> </a:t>
            </a:r>
            <a:r>
              <a:rPr lang="en-US" b="0" dirty="0" err="1" smtClean="0">
                <a:solidFill>
                  <a:srgbClr val="C00000"/>
                </a:solidFill>
                <a:effectLst/>
              </a:rPr>
              <a:t>lòng</a:t>
            </a:r>
            <a:r>
              <a:rPr lang="en-US" b="0" dirty="0" smtClean="0">
                <a:solidFill>
                  <a:srgbClr val="C00000"/>
                </a:solidFill>
                <a:effectLst/>
              </a:rPr>
              <a:t> con </a:t>
            </a:r>
            <a:r>
              <a:rPr lang="en-US" b="0" dirty="0" err="1" smtClean="0">
                <a:solidFill>
                  <a:srgbClr val="C00000"/>
                </a:solidFill>
                <a:effectLst/>
              </a:rPr>
              <a:t>ngọn</a:t>
            </a:r>
            <a:r>
              <a:rPr lang="en-US" b="0" dirty="0" smtClean="0">
                <a:solidFill>
                  <a:srgbClr val="C00000"/>
                </a:solidFill>
                <a:effectLst/>
              </a:rPr>
              <a:t> </a:t>
            </a:r>
            <a:r>
              <a:rPr lang="en-US" b="0" dirty="0" err="1" smtClean="0">
                <a:solidFill>
                  <a:srgbClr val="C00000"/>
                </a:solidFill>
                <a:effectLst/>
              </a:rPr>
              <a:t>lửa</a:t>
            </a:r>
            <a:r>
              <a:rPr lang="en-US" b="0" dirty="0" smtClean="0">
                <a:solidFill>
                  <a:srgbClr val="C00000"/>
                </a:solidFill>
                <a:effectLst/>
              </a:rPr>
              <a:t> say </a:t>
            </a:r>
            <a:r>
              <a:rPr lang="en-US" b="0" dirty="0" err="1" smtClean="0">
                <a:solidFill>
                  <a:srgbClr val="C00000"/>
                </a:solidFill>
                <a:effectLst/>
              </a:rPr>
              <a:t>yêu</a:t>
            </a:r>
            <a:r>
              <a:rPr lang="en-US" b="0" dirty="0" smtClean="0">
                <a:solidFill>
                  <a:srgbClr val="C00000"/>
                </a:solidFill>
                <a:effectLst/>
              </a:rPr>
              <a:t> </a:t>
            </a:r>
            <a:r>
              <a:rPr lang="en-US" b="0" dirty="0" err="1" smtClean="0">
                <a:solidFill>
                  <a:srgbClr val="C00000"/>
                </a:solidFill>
                <a:effectLst/>
              </a:rPr>
              <a:t>một</a:t>
            </a:r>
            <a:r>
              <a:rPr lang="en-US" b="0" dirty="0" smtClean="0">
                <a:solidFill>
                  <a:srgbClr val="C00000"/>
                </a:solidFill>
                <a:effectLst/>
              </a:rPr>
              <a:t> </a:t>
            </a:r>
            <a:r>
              <a:rPr lang="en-US" b="0" dirty="0" err="1" smtClean="0">
                <a:solidFill>
                  <a:srgbClr val="C00000"/>
                </a:solidFill>
                <a:effectLst/>
              </a:rPr>
              <a:t>Chúa</a:t>
            </a:r>
            <a:r>
              <a:rPr lang="en-US" dirty="0">
                <a:solidFill>
                  <a:srgbClr val="C00000"/>
                </a:solidFill>
              </a:rPr>
              <a:t>. </a:t>
            </a:r>
            <a:r>
              <a:rPr lang="en-US" dirty="0" err="1">
                <a:solidFill>
                  <a:srgbClr val="C00000"/>
                </a:solidFill>
              </a:rPr>
              <a:t>Thánh</a:t>
            </a:r>
            <a:r>
              <a:rPr lang="en-US" dirty="0">
                <a:solidFill>
                  <a:srgbClr val="C00000"/>
                </a:solidFill>
              </a:rPr>
              <a:t> </a:t>
            </a:r>
            <a:r>
              <a:rPr lang="en-US" dirty="0" err="1">
                <a:solidFill>
                  <a:srgbClr val="C00000"/>
                </a:solidFill>
              </a:rPr>
              <a:t>Tâm</a:t>
            </a:r>
            <a:r>
              <a:rPr lang="en-US" dirty="0">
                <a:solidFill>
                  <a:srgbClr val="C00000"/>
                </a:solidFill>
              </a:rPr>
              <a:t> </a:t>
            </a:r>
            <a:r>
              <a:rPr lang="en-US" dirty="0" err="1">
                <a:solidFill>
                  <a:srgbClr val="C00000"/>
                </a:solidFill>
              </a:rPr>
              <a:t>Chúa</a:t>
            </a:r>
            <a:r>
              <a:rPr lang="en-US" dirty="0">
                <a:solidFill>
                  <a:srgbClr val="C00000"/>
                </a:solidFill>
              </a:rPr>
              <a:t> </a:t>
            </a:r>
            <a:r>
              <a:rPr lang="en-US" dirty="0" err="1" smtClean="0">
                <a:solidFill>
                  <a:srgbClr val="C00000"/>
                </a:solidFill>
              </a:rPr>
              <a:t>Giêsu</a:t>
            </a:r>
            <a:r>
              <a:rPr lang="en-US" dirty="0" smtClean="0">
                <a:solidFill>
                  <a:srgbClr val="C00000"/>
                </a:solidFill>
              </a:rPr>
              <a:t> </a:t>
            </a:r>
            <a:r>
              <a:rPr lang="en-US" dirty="0" err="1" smtClean="0">
                <a:solidFill>
                  <a:srgbClr val="C00000"/>
                </a:solidFill>
              </a:rPr>
              <a:t>tràn</a:t>
            </a:r>
            <a:r>
              <a:rPr lang="en-US" dirty="0" smtClean="0">
                <a:solidFill>
                  <a:srgbClr val="C00000"/>
                </a:solidFill>
              </a:rPr>
              <a:t> </a:t>
            </a:r>
            <a:r>
              <a:rPr lang="en-US" dirty="0" err="1" smtClean="0">
                <a:solidFill>
                  <a:srgbClr val="C00000"/>
                </a:solidFill>
              </a:rPr>
              <a:t>lan</a:t>
            </a:r>
            <a:r>
              <a:rPr lang="en-US" dirty="0" smtClean="0">
                <a:solidFill>
                  <a:srgbClr val="C00000"/>
                </a:solidFill>
              </a:rPr>
              <a:t> </a:t>
            </a:r>
            <a:r>
              <a:rPr lang="en-US" dirty="0" err="1" smtClean="0">
                <a:solidFill>
                  <a:srgbClr val="C00000"/>
                </a:solidFill>
              </a:rPr>
              <a:t>niềm</a:t>
            </a:r>
            <a:r>
              <a:rPr lang="en-US" dirty="0" smtClean="0">
                <a:solidFill>
                  <a:srgbClr val="C00000"/>
                </a:solidFill>
              </a:rPr>
              <a:t> </a:t>
            </a:r>
            <a:r>
              <a:rPr lang="en-US" dirty="0" err="1" smtClean="0">
                <a:solidFill>
                  <a:srgbClr val="C00000"/>
                </a:solidFill>
              </a:rPr>
              <a:t>thương</a:t>
            </a:r>
            <a:r>
              <a:rPr lang="en-US" dirty="0" smtClean="0">
                <a:solidFill>
                  <a:srgbClr val="C00000"/>
                </a:solidFill>
              </a:rPr>
              <a:t> </a:t>
            </a:r>
            <a:r>
              <a:rPr lang="en-US" dirty="0" err="1" smtClean="0">
                <a:solidFill>
                  <a:srgbClr val="C00000"/>
                </a:solidFill>
              </a:rPr>
              <a:t>xót</a:t>
            </a:r>
            <a:r>
              <a:rPr lang="en-US" dirty="0" smtClean="0">
                <a:solidFill>
                  <a:srgbClr val="C00000"/>
                </a:solidFill>
              </a:rPr>
              <a:t>, </a:t>
            </a:r>
            <a:r>
              <a:rPr lang="en-US" dirty="0" err="1" smtClean="0">
                <a:solidFill>
                  <a:srgbClr val="C00000"/>
                </a:solidFill>
              </a:rPr>
              <a:t>xin</a:t>
            </a:r>
            <a:r>
              <a:rPr lang="en-US" dirty="0" smtClean="0">
                <a:solidFill>
                  <a:srgbClr val="C00000"/>
                </a:solidFill>
              </a:rPr>
              <a:t> </a:t>
            </a:r>
            <a:r>
              <a:rPr lang="en-US" dirty="0" err="1" smtClean="0">
                <a:solidFill>
                  <a:srgbClr val="C00000"/>
                </a:solidFill>
              </a:rPr>
              <a:t>thương</a:t>
            </a:r>
            <a:r>
              <a:rPr lang="en-US" dirty="0" smtClean="0">
                <a:solidFill>
                  <a:srgbClr val="C00000"/>
                </a:solidFill>
              </a:rPr>
              <a:t> </a:t>
            </a:r>
            <a:r>
              <a:rPr lang="en-US" dirty="0" err="1" smtClean="0">
                <a:solidFill>
                  <a:srgbClr val="C00000"/>
                </a:solidFill>
              </a:rPr>
              <a:t>những</a:t>
            </a:r>
            <a:r>
              <a:rPr lang="en-US" dirty="0" smtClean="0">
                <a:solidFill>
                  <a:srgbClr val="C00000"/>
                </a:solidFill>
              </a:rPr>
              <a:t> </a:t>
            </a:r>
            <a:r>
              <a:rPr lang="en-US" dirty="0" err="1" smtClean="0">
                <a:solidFill>
                  <a:srgbClr val="C00000"/>
                </a:solidFill>
              </a:rPr>
              <a:t>người</a:t>
            </a:r>
            <a:r>
              <a:rPr lang="en-US" dirty="0" smtClean="0">
                <a:solidFill>
                  <a:srgbClr val="C00000"/>
                </a:solidFill>
              </a:rPr>
              <a:t> </a:t>
            </a:r>
            <a:r>
              <a:rPr lang="en-US" dirty="0" err="1" smtClean="0">
                <a:solidFill>
                  <a:srgbClr val="C00000"/>
                </a:solidFill>
              </a:rPr>
              <a:t>đã</a:t>
            </a:r>
            <a:r>
              <a:rPr lang="en-US" dirty="0" smtClean="0">
                <a:solidFill>
                  <a:srgbClr val="C00000"/>
                </a:solidFill>
              </a:rPr>
              <a:t> </a:t>
            </a:r>
            <a:r>
              <a:rPr lang="en-US" dirty="0" err="1" smtClean="0">
                <a:solidFill>
                  <a:srgbClr val="C00000"/>
                </a:solidFill>
              </a:rPr>
              <a:t>trót</a:t>
            </a:r>
            <a:r>
              <a:rPr lang="en-US" dirty="0" smtClean="0">
                <a:solidFill>
                  <a:srgbClr val="C00000"/>
                </a:solidFill>
              </a:rPr>
              <a:t> </a:t>
            </a:r>
            <a:r>
              <a:rPr lang="en-US" dirty="0" err="1" smtClean="0">
                <a:solidFill>
                  <a:srgbClr val="C00000"/>
                </a:solidFill>
              </a:rPr>
              <a:t>vô</a:t>
            </a:r>
            <a:r>
              <a:rPr lang="en-US" dirty="0" smtClean="0">
                <a:solidFill>
                  <a:srgbClr val="C00000"/>
                </a:solidFill>
              </a:rPr>
              <a:t> </a:t>
            </a:r>
            <a:r>
              <a:rPr lang="en-US" dirty="0" err="1" smtClean="0">
                <a:solidFill>
                  <a:srgbClr val="C00000"/>
                </a:solidFill>
              </a:rPr>
              <a:t>tình</a:t>
            </a:r>
            <a:r>
              <a:rPr lang="en-US" dirty="0" smtClean="0">
                <a:solidFill>
                  <a:srgbClr val="C00000"/>
                </a:solidFill>
              </a:rPr>
              <a:t> </a:t>
            </a:r>
            <a:r>
              <a:rPr lang="en-US" dirty="0" err="1" smtClean="0">
                <a:solidFill>
                  <a:srgbClr val="C00000"/>
                </a:solidFill>
              </a:rPr>
              <a:t>vấp</a:t>
            </a:r>
            <a:r>
              <a:rPr lang="en-US" dirty="0" smtClean="0">
                <a:solidFill>
                  <a:srgbClr val="C00000"/>
                </a:solidFill>
              </a:rPr>
              <a:t> </a:t>
            </a:r>
            <a:r>
              <a:rPr lang="en-US" dirty="0" err="1" smtClean="0">
                <a:solidFill>
                  <a:srgbClr val="C00000"/>
                </a:solidFill>
              </a:rPr>
              <a:t>phạm</a:t>
            </a:r>
            <a:r>
              <a:rPr lang="en-US" dirty="0" smtClean="0">
                <a:solidFill>
                  <a:srgbClr val="C00000"/>
                </a:solidFill>
              </a:rPr>
              <a:t> </a:t>
            </a:r>
            <a:r>
              <a:rPr lang="en-US" dirty="0" err="1" smtClean="0">
                <a:solidFill>
                  <a:srgbClr val="C00000"/>
                </a:solidFill>
              </a:rPr>
              <a:t>đến</a:t>
            </a:r>
            <a:r>
              <a:rPr lang="en-US" dirty="0" smtClean="0">
                <a:solidFill>
                  <a:srgbClr val="C00000"/>
                </a:solidFill>
              </a:rPr>
              <a:t> </a:t>
            </a:r>
            <a:r>
              <a:rPr lang="en-US" dirty="0" err="1" smtClean="0">
                <a:solidFill>
                  <a:srgbClr val="C00000"/>
                </a:solidFill>
              </a:rPr>
              <a:t>Chúa</a:t>
            </a:r>
            <a:r>
              <a:rPr lang="en-US" dirty="0" smtClean="0">
                <a:solidFill>
                  <a:srgbClr val="C00000"/>
                </a:solidFill>
              </a:rPr>
              <a:t> </a:t>
            </a:r>
            <a:r>
              <a:rPr lang="en-US" dirty="0" err="1" smtClean="0">
                <a:solidFill>
                  <a:srgbClr val="C00000"/>
                </a:solidFill>
              </a:rPr>
              <a:t>nhân</a:t>
            </a:r>
            <a:r>
              <a:rPr lang="en-US" dirty="0" smtClean="0">
                <a:solidFill>
                  <a:srgbClr val="C00000"/>
                </a:solidFill>
              </a:rPr>
              <a:t> </a:t>
            </a:r>
            <a:r>
              <a:rPr lang="en-US" dirty="0" err="1" smtClean="0">
                <a:solidFill>
                  <a:srgbClr val="C00000"/>
                </a:solidFill>
              </a:rPr>
              <a:t>từ</a:t>
            </a:r>
            <a:r>
              <a:rPr lang="en-US" dirty="0" smtClean="0">
                <a:solidFill>
                  <a:srgbClr val="C00000"/>
                </a:solidFill>
              </a:rPr>
              <a:t>. </a:t>
            </a:r>
            <a:endParaRPr lang="en-US" b="0" dirty="0">
              <a:solidFill>
                <a:srgbClr val="C00000"/>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smtClean="0">
                <a:solidFill>
                  <a:srgbClr val="002060"/>
                </a:solidFill>
              </a:rPr>
              <a:t>**</a:t>
            </a:r>
            <a:r>
              <a:rPr lang="en-US" b="0" u="sng" dirty="0" smtClean="0">
                <a:solidFill>
                  <a:srgbClr val="002060"/>
                </a:solidFill>
                <a:effectLst/>
              </a:rPr>
              <a:t>:</a:t>
            </a:r>
            <a:r>
              <a:rPr lang="en-US" b="0" dirty="0" smtClean="0">
                <a:solidFill>
                  <a:srgbClr val="C00000"/>
                </a:solidFill>
                <a:effectLst/>
              </a:rPr>
              <a:t> </a:t>
            </a:r>
            <a:r>
              <a:rPr lang="en-US" b="0" dirty="0" err="1" smtClean="0">
                <a:solidFill>
                  <a:srgbClr val="C00000"/>
                </a:solidFill>
                <a:effectLst/>
              </a:rPr>
              <a:t>Thánh</a:t>
            </a:r>
            <a:r>
              <a:rPr lang="en-US" b="0" dirty="0" smtClean="0">
                <a:solidFill>
                  <a:srgbClr val="C00000"/>
                </a:solidFill>
                <a:effectLst/>
              </a:rPr>
              <a:t> </a:t>
            </a:r>
            <a:r>
              <a:rPr lang="en-US" b="0" dirty="0" err="1" smtClean="0">
                <a:solidFill>
                  <a:srgbClr val="C00000"/>
                </a:solidFill>
                <a:effectLst/>
              </a:rPr>
              <a:t>Tâm</a:t>
            </a:r>
            <a:r>
              <a:rPr lang="en-US" b="0" dirty="0" smtClean="0">
                <a:solidFill>
                  <a:srgbClr val="C00000"/>
                </a:solidFill>
                <a:effectLst/>
              </a:rPr>
              <a:t> </a:t>
            </a:r>
            <a:r>
              <a:rPr lang="en-US" b="0" dirty="0" err="1" smtClean="0">
                <a:solidFill>
                  <a:srgbClr val="C00000"/>
                </a:solidFill>
                <a:effectLst/>
              </a:rPr>
              <a:t>Chúa</a:t>
            </a:r>
            <a:r>
              <a:rPr lang="en-US" b="0" dirty="0" smtClean="0">
                <a:solidFill>
                  <a:srgbClr val="C00000"/>
                </a:solidFill>
                <a:effectLst/>
              </a:rPr>
              <a:t> </a:t>
            </a:r>
            <a:r>
              <a:rPr lang="en-US" b="0" dirty="0" err="1" smtClean="0">
                <a:solidFill>
                  <a:srgbClr val="C00000"/>
                </a:solidFill>
                <a:effectLst/>
              </a:rPr>
              <a:t>Giêsu</a:t>
            </a:r>
            <a:r>
              <a:rPr lang="en-US" b="0" dirty="0" smtClean="0">
                <a:solidFill>
                  <a:srgbClr val="C00000"/>
                </a:solidFill>
                <a:effectLst/>
              </a:rPr>
              <a:t> </a:t>
            </a:r>
            <a:r>
              <a:rPr lang="en-US" b="0" dirty="0" err="1" smtClean="0">
                <a:solidFill>
                  <a:srgbClr val="C00000"/>
                </a:solidFill>
                <a:effectLst/>
              </a:rPr>
              <a:t>nguồn</a:t>
            </a:r>
            <a:r>
              <a:rPr lang="en-US" b="0" dirty="0" smtClean="0">
                <a:solidFill>
                  <a:srgbClr val="C00000"/>
                </a:solidFill>
                <a:effectLst/>
              </a:rPr>
              <a:t> </a:t>
            </a:r>
            <a:r>
              <a:rPr lang="en-US" b="0" dirty="0" err="1" smtClean="0">
                <a:solidFill>
                  <a:srgbClr val="C00000"/>
                </a:solidFill>
                <a:effectLst/>
              </a:rPr>
              <a:t>êm</a:t>
            </a:r>
            <a:r>
              <a:rPr lang="en-US" b="0" dirty="0" smtClean="0">
                <a:solidFill>
                  <a:srgbClr val="C00000"/>
                </a:solidFill>
                <a:effectLst/>
              </a:rPr>
              <a:t> </a:t>
            </a:r>
            <a:r>
              <a:rPr lang="en-US" b="0" dirty="0" err="1" smtClean="0">
                <a:solidFill>
                  <a:srgbClr val="C00000"/>
                </a:solidFill>
                <a:effectLst/>
              </a:rPr>
              <a:t>ái</a:t>
            </a:r>
            <a:r>
              <a:rPr lang="en-US" b="0" dirty="0" smtClean="0">
                <a:solidFill>
                  <a:srgbClr val="C00000"/>
                </a:solidFill>
                <a:effectLst/>
              </a:rPr>
              <a:t> </a:t>
            </a:r>
            <a:r>
              <a:rPr lang="en-US" b="0" dirty="0" err="1" smtClean="0">
                <a:solidFill>
                  <a:srgbClr val="C00000"/>
                </a:solidFill>
                <a:effectLst/>
              </a:rPr>
              <a:t>dịu</a:t>
            </a:r>
            <a:r>
              <a:rPr lang="en-US" b="0" dirty="0" smtClean="0">
                <a:solidFill>
                  <a:srgbClr val="C00000"/>
                </a:solidFill>
                <a:effectLst/>
              </a:rPr>
              <a:t> </a:t>
            </a:r>
            <a:r>
              <a:rPr lang="en-US" b="0" dirty="0" err="1" smtClean="0">
                <a:solidFill>
                  <a:srgbClr val="C00000"/>
                </a:solidFill>
                <a:effectLst/>
              </a:rPr>
              <a:t>dàng</a:t>
            </a:r>
            <a:r>
              <a:rPr lang="en-US" b="0" dirty="0" smtClean="0">
                <a:solidFill>
                  <a:srgbClr val="C00000"/>
                </a:solidFill>
                <a:effectLst/>
              </a:rPr>
              <a:t>, </a:t>
            </a:r>
            <a:r>
              <a:rPr lang="en-US" b="0" dirty="0" err="1" smtClean="0">
                <a:solidFill>
                  <a:srgbClr val="C00000"/>
                </a:solidFill>
                <a:effectLst/>
              </a:rPr>
              <a:t>xin</a:t>
            </a:r>
            <a:r>
              <a:rPr lang="en-US" b="0" dirty="0" smtClean="0">
                <a:solidFill>
                  <a:srgbClr val="C00000"/>
                </a:solidFill>
                <a:effectLst/>
              </a:rPr>
              <a:t> </a:t>
            </a:r>
            <a:r>
              <a:rPr lang="en-US" b="0" dirty="0" err="1" smtClean="0">
                <a:solidFill>
                  <a:srgbClr val="C00000"/>
                </a:solidFill>
                <a:effectLst/>
              </a:rPr>
              <a:t>hãy</a:t>
            </a:r>
            <a:r>
              <a:rPr lang="en-US" b="0" dirty="0" smtClean="0">
                <a:solidFill>
                  <a:srgbClr val="C00000"/>
                </a:solidFill>
                <a:effectLst/>
              </a:rPr>
              <a:t> ban </a:t>
            </a:r>
            <a:r>
              <a:rPr lang="en-US" b="0" dirty="0" err="1" smtClean="0">
                <a:solidFill>
                  <a:srgbClr val="C00000"/>
                </a:solidFill>
                <a:effectLst/>
              </a:rPr>
              <a:t>xuống</a:t>
            </a:r>
            <a:r>
              <a:rPr lang="en-US" b="0" dirty="0" smtClean="0">
                <a:solidFill>
                  <a:srgbClr val="C00000"/>
                </a:solidFill>
                <a:effectLst/>
              </a:rPr>
              <a:t> </a:t>
            </a:r>
            <a:r>
              <a:rPr lang="en-US" b="0" dirty="0" err="1" smtClean="0">
                <a:solidFill>
                  <a:srgbClr val="C00000"/>
                </a:solidFill>
                <a:effectLst/>
              </a:rPr>
              <a:t>lòng</a:t>
            </a:r>
            <a:r>
              <a:rPr lang="en-US" b="0" dirty="0" smtClean="0">
                <a:solidFill>
                  <a:srgbClr val="C00000"/>
                </a:solidFill>
                <a:effectLst/>
              </a:rPr>
              <a:t> con </a:t>
            </a:r>
            <a:r>
              <a:rPr lang="en-US" b="0" dirty="0" err="1" smtClean="0">
                <a:solidFill>
                  <a:srgbClr val="C00000"/>
                </a:solidFill>
                <a:effectLst/>
              </a:rPr>
              <a:t>ngọn</a:t>
            </a:r>
            <a:r>
              <a:rPr lang="en-US" b="0" dirty="0" smtClean="0">
                <a:solidFill>
                  <a:srgbClr val="C00000"/>
                </a:solidFill>
                <a:effectLst/>
              </a:rPr>
              <a:t> </a:t>
            </a:r>
            <a:r>
              <a:rPr lang="en-US" b="0" dirty="0" err="1" smtClean="0">
                <a:solidFill>
                  <a:srgbClr val="C00000"/>
                </a:solidFill>
                <a:effectLst/>
              </a:rPr>
              <a:t>lửa</a:t>
            </a:r>
            <a:r>
              <a:rPr lang="en-US" b="0" dirty="0" smtClean="0">
                <a:solidFill>
                  <a:srgbClr val="C00000"/>
                </a:solidFill>
                <a:effectLst/>
              </a:rPr>
              <a:t> say </a:t>
            </a:r>
            <a:r>
              <a:rPr lang="en-US" b="0" dirty="0" err="1" smtClean="0">
                <a:solidFill>
                  <a:srgbClr val="C00000"/>
                </a:solidFill>
                <a:effectLst/>
              </a:rPr>
              <a:t>yêu</a:t>
            </a:r>
            <a:r>
              <a:rPr lang="en-US" b="0" dirty="0" smtClean="0">
                <a:solidFill>
                  <a:srgbClr val="C00000"/>
                </a:solidFill>
                <a:effectLst/>
              </a:rPr>
              <a:t> </a:t>
            </a:r>
            <a:r>
              <a:rPr lang="en-US" b="0" dirty="0" err="1" smtClean="0">
                <a:solidFill>
                  <a:srgbClr val="C00000"/>
                </a:solidFill>
                <a:effectLst/>
              </a:rPr>
              <a:t>một</a:t>
            </a:r>
            <a:r>
              <a:rPr lang="en-US" b="0" dirty="0" smtClean="0">
                <a:solidFill>
                  <a:srgbClr val="C00000"/>
                </a:solidFill>
                <a:effectLst/>
              </a:rPr>
              <a:t> </a:t>
            </a:r>
            <a:r>
              <a:rPr lang="en-US" b="0" dirty="0" err="1" smtClean="0">
                <a:solidFill>
                  <a:srgbClr val="C00000"/>
                </a:solidFill>
                <a:effectLst/>
              </a:rPr>
              <a:t>Chúa</a:t>
            </a:r>
            <a:r>
              <a:rPr lang="en-US" dirty="0">
                <a:solidFill>
                  <a:srgbClr val="C00000"/>
                </a:solidFill>
              </a:rPr>
              <a:t>. </a:t>
            </a:r>
            <a:r>
              <a:rPr lang="en-US" dirty="0" err="1">
                <a:solidFill>
                  <a:srgbClr val="C00000"/>
                </a:solidFill>
              </a:rPr>
              <a:t>Thánh</a:t>
            </a:r>
            <a:r>
              <a:rPr lang="en-US" dirty="0">
                <a:solidFill>
                  <a:srgbClr val="C00000"/>
                </a:solidFill>
              </a:rPr>
              <a:t> </a:t>
            </a:r>
            <a:r>
              <a:rPr lang="en-US" dirty="0" err="1">
                <a:solidFill>
                  <a:srgbClr val="C00000"/>
                </a:solidFill>
              </a:rPr>
              <a:t>Tâm</a:t>
            </a:r>
            <a:r>
              <a:rPr lang="en-US" dirty="0">
                <a:solidFill>
                  <a:srgbClr val="C00000"/>
                </a:solidFill>
              </a:rPr>
              <a:t> </a:t>
            </a:r>
            <a:r>
              <a:rPr lang="en-US" dirty="0" err="1">
                <a:solidFill>
                  <a:srgbClr val="C00000"/>
                </a:solidFill>
              </a:rPr>
              <a:t>Chúa</a:t>
            </a:r>
            <a:r>
              <a:rPr lang="en-US" dirty="0">
                <a:solidFill>
                  <a:srgbClr val="C00000"/>
                </a:solidFill>
              </a:rPr>
              <a:t> </a:t>
            </a:r>
            <a:r>
              <a:rPr lang="en-US" dirty="0" err="1" smtClean="0">
                <a:solidFill>
                  <a:srgbClr val="C00000"/>
                </a:solidFill>
              </a:rPr>
              <a:t>Giêsu</a:t>
            </a:r>
            <a:r>
              <a:rPr lang="en-US" dirty="0" smtClean="0">
                <a:solidFill>
                  <a:srgbClr val="C00000"/>
                </a:solidFill>
              </a:rPr>
              <a:t> </a:t>
            </a:r>
            <a:r>
              <a:rPr lang="en-US" dirty="0" err="1" smtClean="0">
                <a:solidFill>
                  <a:srgbClr val="C00000"/>
                </a:solidFill>
              </a:rPr>
              <a:t>tràn</a:t>
            </a:r>
            <a:r>
              <a:rPr lang="en-US" dirty="0" smtClean="0">
                <a:solidFill>
                  <a:srgbClr val="C00000"/>
                </a:solidFill>
              </a:rPr>
              <a:t> </a:t>
            </a:r>
            <a:r>
              <a:rPr lang="en-US" dirty="0" err="1" smtClean="0">
                <a:solidFill>
                  <a:srgbClr val="C00000"/>
                </a:solidFill>
              </a:rPr>
              <a:t>lan</a:t>
            </a:r>
            <a:r>
              <a:rPr lang="en-US" dirty="0" smtClean="0">
                <a:solidFill>
                  <a:srgbClr val="C00000"/>
                </a:solidFill>
              </a:rPr>
              <a:t> </a:t>
            </a:r>
            <a:r>
              <a:rPr lang="en-US" dirty="0" err="1" smtClean="0">
                <a:solidFill>
                  <a:srgbClr val="C00000"/>
                </a:solidFill>
              </a:rPr>
              <a:t>niềm</a:t>
            </a:r>
            <a:r>
              <a:rPr lang="en-US" dirty="0" smtClean="0">
                <a:solidFill>
                  <a:srgbClr val="C00000"/>
                </a:solidFill>
              </a:rPr>
              <a:t> </a:t>
            </a:r>
            <a:r>
              <a:rPr lang="en-US" dirty="0" err="1" smtClean="0">
                <a:solidFill>
                  <a:srgbClr val="C00000"/>
                </a:solidFill>
              </a:rPr>
              <a:t>thương</a:t>
            </a:r>
            <a:r>
              <a:rPr lang="en-US" dirty="0" smtClean="0">
                <a:solidFill>
                  <a:srgbClr val="C00000"/>
                </a:solidFill>
              </a:rPr>
              <a:t> </a:t>
            </a:r>
            <a:r>
              <a:rPr lang="en-US" dirty="0" err="1" smtClean="0">
                <a:solidFill>
                  <a:srgbClr val="C00000"/>
                </a:solidFill>
              </a:rPr>
              <a:t>xót</a:t>
            </a:r>
            <a:r>
              <a:rPr lang="en-US" dirty="0" smtClean="0">
                <a:solidFill>
                  <a:srgbClr val="C00000"/>
                </a:solidFill>
              </a:rPr>
              <a:t>, </a:t>
            </a:r>
            <a:r>
              <a:rPr lang="en-US" dirty="0" err="1" smtClean="0">
                <a:solidFill>
                  <a:srgbClr val="C00000"/>
                </a:solidFill>
              </a:rPr>
              <a:t>xin</a:t>
            </a:r>
            <a:r>
              <a:rPr lang="en-US" dirty="0" smtClean="0">
                <a:solidFill>
                  <a:srgbClr val="C00000"/>
                </a:solidFill>
              </a:rPr>
              <a:t> </a:t>
            </a:r>
            <a:r>
              <a:rPr lang="en-US" dirty="0" err="1" smtClean="0">
                <a:solidFill>
                  <a:srgbClr val="C00000"/>
                </a:solidFill>
              </a:rPr>
              <a:t>thương</a:t>
            </a:r>
            <a:r>
              <a:rPr lang="en-US" dirty="0" smtClean="0">
                <a:solidFill>
                  <a:srgbClr val="C00000"/>
                </a:solidFill>
              </a:rPr>
              <a:t> </a:t>
            </a:r>
            <a:r>
              <a:rPr lang="en-US" dirty="0" err="1" smtClean="0">
                <a:solidFill>
                  <a:srgbClr val="C00000"/>
                </a:solidFill>
              </a:rPr>
              <a:t>những</a:t>
            </a:r>
            <a:r>
              <a:rPr lang="en-US" dirty="0" smtClean="0">
                <a:solidFill>
                  <a:srgbClr val="C00000"/>
                </a:solidFill>
              </a:rPr>
              <a:t> </a:t>
            </a:r>
            <a:r>
              <a:rPr lang="en-US" dirty="0" err="1" smtClean="0">
                <a:solidFill>
                  <a:srgbClr val="C00000"/>
                </a:solidFill>
              </a:rPr>
              <a:t>người</a:t>
            </a:r>
            <a:r>
              <a:rPr lang="en-US" dirty="0" smtClean="0">
                <a:solidFill>
                  <a:srgbClr val="C00000"/>
                </a:solidFill>
              </a:rPr>
              <a:t> </a:t>
            </a:r>
            <a:r>
              <a:rPr lang="en-US" dirty="0" err="1" smtClean="0">
                <a:solidFill>
                  <a:srgbClr val="C00000"/>
                </a:solidFill>
              </a:rPr>
              <a:t>đã</a:t>
            </a:r>
            <a:r>
              <a:rPr lang="en-US" dirty="0" smtClean="0">
                <a:solidFill>
                  <a:srgbClr val="C00000"/>
                </a:solidFill>
              </a:rPr>
              <a:t> </a:t>
            </a:r>
            <a:r>
              <a:rPr lang="en-US" dirty="0" err="1" smtClean="0">
                <a:solidFill>
                  <a:srgbClr val="C00000"/>
                </a:solidFill>
              </a:rPr>
              <a:t>trót</a:t>
            </a:r>
            <a:r>
              <a:rPr lang="en-US" dirty="0" smtClean="0">
                <a:solidFill>
                  <a:srgbClr val="C00000"/>
                </a:solidFill>
              </a:rPr>
              <a:t> </a:t>
            </a:r>
            <a:r>
              <a:rPr lang="en-US" dirty="0" err="1" smtClean="0">
                <a:solidFill>
                  <a:srgbClr val="C00000"/>
                </a:solidFill>
              </a:rPr>
              <a:t>vô</a:t>
            </a:r>
            <a:r>
              <a:rPr lang="en-US" dirty="0" smtClean="0">
                <a:solidFill>
                  <a:srgbClr val="C00000"/>
                </a:solidFill>
              </a:rPr>
              <a:t> </a:t>
            </a:r>
            <a:r>
              <a:rPr lang="en-US" dirty="0" err="1" smtClean="0">
                <a:solidFill>
                  <a:srgbClr val="C00000"/>
                </a:solidFill>
              </a:rPr>
              <a:t>tình</a:t>
            </a:r>
            <a:r>
              <a:rPr lang="en-US" dirty="0" smtClean="0">
                <a:solidFill>
                  <a:srgbClr val="C00000"/>
                </a:solidFill>
              </a:rPr>
              <a:t> </a:t>
            </a:r>
            <a:r>
              <a:rPr lang="en-US" dirty="0" err="1" smtClean="0">
                <a:solidFill>
                  <a:srgbClr val="C00000"/>
                </a:solidFill>
              </a:rPr>
              <a:t>vấp</a:t>
            </a:r>
            <a:r>
              <a:rPr lang="en-US" dirty="0" smtClean="0">
                <a:solidFill>
                  <a:srgbClr val="C00000"/>
                </a:solidFill>
              </a:rPr>
              <a:t> </a:t>
            </a:r>
            <a:r>
              <a:rPr lang="en-US" dirty="0" err="1" smtClean="0">
                <a:solidFill>
                  <a:srgbClr val="C00000"/>
                </a:solidFill>
              </a:rPr>
              <a:t>phạm</a:t>
            </a:r>
            <a:r>
              <a:rPr lang="en-US" dirty="0" smtClean="0">
                <a:solidFill>
                  <a:srgbClr val="C00000"/>
                </a:solidFill>
              </a:rPr>
              <a:t> </a:t>
            </a:r>
            <a:r>
              <a:rPr lang="en-US" dirty="0" err="1" smtClean="0">
                <a:solidFill>
                  <a:srgbClr val="C00000"/>
                </a:solidFill>
              </a:rPr>
              <a:t>đến</a:t>
            </a:r>
            <a:r>
              <a:rPr lang="en-US" dirty="0" smtClean="0">
                <a:solidFill>
                  <a:srgbClr val="C00000"/>
                </a:solidFill>
              </a:rPr>
              <a:t> </a:t>
            </a:r>
            <a:r>
              <a:rPr lang="en-US" dirty="0" err="1" smtClean="0">
                <a:solidFill>
                  <a:srgbClr val="C00000"/>
                </a:solidFill>
              </a:rPr>
              <a:t>Chúa</a:t>
            </a:r>
            <a:r>
              <a:rPr lang="en-US" dirty="0" smtClean="0">
                <a:solidFill>
                  <a:srgbClr val="C00000"/>
                </a:solidFill>
              </a:rPr>
              <a:t> </a:t>
            </a:r>
            <a:r>
              <a:rPr lang="en-US" dirty="0" err="1" smtClean="0">
                <a:solidFill>
                  <a:srgbClr val="C00000"/>
                </a:solidFill>
              </a:rPr>
              <a:t>nhân</a:t>
            </a:r>
            <a:r>
              <a:rPr lang="en-US" dirty="0" smtClean="0">
                <a:solidFill>
                  <a:srgbClr val="C00000"/>
                </a:solidFill>
              </a:rPr>
              <a:t> </a:t>
            </a:r>
            <a:r>
              <a:rPr lang="en-US" dirty="0" err="1" smtClean="0">
                <a:solidFill>
                  <a:srgbClr val="C00000"/>
                </a:solidFill>
              </a:rPr>
              <a:t>từ</a:t>
            </a:r>
            <a:r>
              <a:rPr lang="en-US" dirty="0" smtClean="0">
                <a:solidFill>
                  <a:srgbClr val="C00000"/>
                </a:solidFill>
              </a:rPr>
              <a:t>. </a:t>
            </a:r>
            <a:endParaRPr lang="en-US" b="0" dirty="0">
              <a:solidFill>
                <a:srgbClr val="C00000"/>
              </a:solidFill>
              <a:effectLst/>
            </a:endParaRPr>
          </a:p>
        </p:txBody>
      </p:sp>
    </p:spTree>
    <p:extLst>
      <p:ext uri="{BB962C8B-B14F-4D97-AF65-F5344CB8AC3E}">
        <p14:creationId xmlns:p14="http://schemas.microsoft.com/office/powerpoint/2010/main" val="6328506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6000" b="0" dirty="0">
              <a:solidFill>
                <a:srgbClr val="C00000"/>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84536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rgbClr val="C00000"/>
                </a:solidFill>
                <a:effectLst/>
                <a:latin typeface="+mj-lt"/>
                <a:cs typeface="Times New Roman" pitchFamily="18" charset="0"/>
              </a:rPr>
              <a:t>Xin Chúa làm nên cuộc Hiện Xuống mới trong đời sống Hội</a:t>
            </a:r>
            <a:br>
              <a:rPr lang="vi-VN" sz="4800" b="0">
                <a:solidFill>
                  <a:srgbClr val="C00000"/>
                </a:solidFill>
                <a:effectLst/>
                <a:latin typeface="+mj-lt"/>
                <a:cs typeface="Times New Roman" pitchFamily="18" charset="0"/>
              </a:rPr>
            </a:br>
            <a:r>
              <a:rPr lang="vi-VN" sz="4800" b="0">
                <a:solidFill>
                  <a:srgbClr val="C00000"/>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rgbClr val="C00000"/>
                </a:solidFill>
                <a:effectLst/>
                <a:latin typeface="+mj-lt"/>
              </a:rPr>
              <a:t>để các ngài cùng nhau tìm hiểu những điều đẹp ý</a:t>
            </a:r>
            <a:r>
              <a:rPr lang="en-US" sz="5400" b="0">
                <a:solidFill>
                  <a:srgbClr val="C00000"/>
                </a:solidFill>
                <a:effectLst/>
                <a:latin typeface="+mj-lt"/>
              </a:rPr>
              <a:t> </a:t>
            </a:r>
            <a:r>
              <a:rPr lang="vi-VN" sz="5400" b="0">
                <a:solidFill>
                  <a:srgbClr val="C00000"/>
                </a:solidFill>
                <a:effectLst/>
                <a:latin typeface="+mj-lt"/>
              </a:rPr>
              <a:t>Chúa, và hướng dẫn đoàn Dân Chúa thực thi những điều Chúa truyền dạy</a:t>
            </a:r>
            <a:r>
              <a:rPr lang="en-US" sz="5400" b="0">
                <a:solidFill>
                  <a:srgbClr val="C00000"/>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rgbClr val="C00000"/>
                </a:solidFill>
                <a:effectLst/>
                <a:latin typeface="+mj-lt"/>
              </a:rPr>
              <a:t>Các giáo phận Việt Nam chúng con, </a:t>
            </a:r>
            <a:br>
              <a:rPr lang="vi-VN" b="0">
                <a:solidFill>
                  <a:srgbClr val="C00000"/>
                </a:solidFill>
                <a:effectLst/>
                <a:latin typeface="+mj-lt"/>
              </a:rPr>
            </a:br>
            <a:r>
              <a:rPr lang="vi-VN" b="0">
                <a:solidFill>
                  <a:srgbClr val="C00000"/>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rgbClr val="C00000"/>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rgbClr val="C00000"/>
                </a:solidFill>
                <a:effectLst/>
                <a:latin typeface="+mj-lt"/>
              </a:rPr>
              <a:t>thái độ tham gia và lòng nhiệt thành trong sứ vụ của Hội</a:t>
            </a:r>
            <a:br>
              <a:rPr lang="vi-VN" sz="4900" b="0">
                <a:solidFill>
                  <a:srgbClr val="C00000"/>
                </a:solidFill>
                <a:effectLst/>
                <a:latin typeface="+mj-lt"/>
              </a:rPr>
            </a:br>
            <a:r>
              <a:rPr lang="vi-VN" sz="4900" b="0">
                <a:solidFill>
                  <a:srgbClr val="C00000"/>
                </a:solidFill>
                <a:effectLst/>
                <a:latin typeface="+mj-lt"/>
              </a:rPr>
              <a:t>Thánh, Nhờ lời chuyển cầu của Đức Trinh Nữ Maria, Nữ Vương các Tông đồ và là Mẹ của Hội Thánh,</a:t>
            </a:r>
            <a:endParaRPr lang="en-US" sz="4900" b="0">
              <a:solidFill>
                <a:srgbClr val="C00000"/>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rgbClr val="C00000"/>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002060"/>
                </a:solidFill>
                <a:effectLst/>
                <a:latin typeface="+mj-lt"/>
                <a:cs typeface="Times New Roman" pitchFamily="18" charset="0"/>
              </a:rPr>
              <a:t>Amen.</a:t>
            </a:r>
            <a:endParaRPr lang="en-US" sz="5400" b="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562</TotalTime>
  <Words>1075</Words>
  <Application>Microsoft Office PowerPoint</Application>
  <PresentationFormat>On-screen Show (16:9)</PresentationFormat>
  <Paragraphs>56</Paragraphs>
  <Slides>49</Slides>
  <Notes>0</Notes>
  <HiddenSlides>0</HiddenSlides>
  <MMClips>0</MMClips>
  <ScaleCrop>false</ScaleCrop>
  <HeadingPairs>
    <vt:vector size="4" baseType="variant">
      <vt:variant>
        <vt:lpstr>Theme</vt:lpstr>
      </vt:variant>
      <vt:variant>
        <vt:i4>9</vt:i4>
      </vt:variant>
      <vt:variant>
        <vt:lpstr>Slide Titles</vt:lpstr>
      </vt:variant>
      <vt:variant>
        <vt:i4>49</vt:i4>
      </vt:variant>
    </vt:vector>
  </HeadingPairs>
  <TitlesOfParts>
    <vt:vector size="58" baseType="lpstr">
      <vt:lpstr>Office Theme</vt:lpstr>
      <vt:lpstr>12_Office Theme</vt:lpstr>
      <vt:lpstr>36_Default Design</vt:lpstr>
      <vt:lpstr>3_Office Theme</vt:lpstr>
      <vt:lpstr>1_Office Theme</vt:lpstr>
      <vt:lpstr>2_Office Theme</vt:lpstr>
      <vt:lpstr>4_Office Theme</vt:lpstr>
      <vt:lpstr>5_Office Theme</vt:lpstr>
      <vt:lpstr>6_Office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Ôi Thần Linh Chúa </vt:lpstr>
      <vt:lpstr>Đk: Ôi Thần linh Chúa. Êm dịu khôn xiết. Chúa muốn thương yêu con cái nơi trần gian. Ban bánh thơm ngon, ban bánh Thiên Thần. Người giàu đói nghèo kẻ đói no giàu. </vt:lpstr>
      <vt:lpstr>Tk1: Chúa nuôi đoàn con này đây bánh miến no lòng. Chúa cho đoàn con luôn luôn hưởng nếm mật ong. Ngợi khen cảm mến Thiên Chúa cứu tinh muôn người. Tung hô Vua Trời, Tổ phụ Israel. </vt:lpstr>
      <vt:lpstr>Đk: Ôi Thần linh Chúa. Êm dịu khôn xiết. Chúa muốn thương yêu con cái nơi trần gian. Ban bánh thơm ngon, ban bánh Thiên Thần. Người giàu đói nghèo kẻ đói no giàu. </vt:lpstr>
      <vt:lpstr>PowerPoint Presentation</vt:lpstr>
      <vt:lpstr> </vt:lpstr>
      <vt:lpstr> </vt:lpstr>
      <vt:lpstr> </vt:lpstr>
      <vt:lpstr> </vt:lpstr>
      <vt:lpstr> </vt:lpstr>
      <vt:lpstr> </vt:lpstr>
      <vt:lpstr> </vt:lpstr>
      <vt:lpstr> </vt:lpstr>
      <vt:lpstr>PowerPoint Presentation</vt:lpstr>
      <vt:lpstr>Đáp ca: Ân tình Chúa thiên thu vạn đại, Chúa dành cho ai kính sợ Người. </vt:lpstr>
      <vt:lpstr>Chúa nói: Anh em hãy mang lấy ách của tôi, và hãy học với tôi, vì tôi có lòng hiền hậu và khiêm nhường. </vt:lpstr>
      <vt:lpstr>PowerPoint Presentation</vt:lpstr>
      <vt:lpstr>PowerPoint Presentation</vt:lpstr>
      <vt:lpstr>PowerPoint Presentation</vt:lpstr>
      <vt:lpstr>Đk: Bánh miến với ly rượu nho, kính tiến Chúa với bao tâm tình thơm tho bay tới thiên đình. Hòa lẫn với hương kinh nguyện Chúa khứng nhận cho.</vt:lpstr>
      <vt:lpstr>Tk1: Tấm bánh này chính Chúa rộng ban, bởi cây lúa con vun trồng và Ngài khiến trổ bông. Xin dâng lên để thành nguồn sống nhân trần.</vt:lpstr>
      <vt:lpstr>Đk: Bánh miến với ly rượu nho, kính tiến Chúa với bao tâm tình thơm tho bay tới thiên đình. Hòa lẫn với hương kinh nguyện Chúa khứng nhận cho.</vt:lpstr>
      <vt:lpstr>Tk2: Đấy chén rượu chính Chúa rộng ban, bởi bao trái nho thơm nồng, người trồng tưới khổ công. Xin dâng lên để thành của uống nhân trần. </vt:lpstr>
      <vt:lpstr>Đk: Bánh miến với ly rượu nho, kính tiến Chúa với bao tâm tình thơm tho bay tới thiên đình. Hòa lẫn với hương kinh nguyện Chúa khứng nhận cho.</vt:lpstr>
      <vt:lpstr>PowerPoint Presentation</vt:lpstr>
      <vt:lpstr>PowerPoint Presentation</vt:lpstr>
      <vt:lpstr>Ca Nguyện Hiệp Lễ Trong Trái Tim Chúa Yêu Phanxico</vt:lpstr>
      <vt:lpstr>Tk1: Trong trái tim Chúa yêu muôn đời. Con xin được một chỗ nghỉ ngơi, nhỏ bé thôi, nhỏ bé thôi như nước mưa tan trong biển khơi. Nhỏ bé thôi, nhỏ bé thôi, trái tim con trong trái tim Người. Nhỏ bé thôi, nhỏ bé thôi là tình con trong khối tình Người </vt:lpstr>
      <vt:lpstr>Đk: Trái tim hồng Thiên Chúa trái tim người Cha. Mãi muôn đời yêu dấu chúng con gần xa. Tháng năm đời con sống chứa chan lời ca. Có ân tình Thiên Chúa trái tim nở hoa. </vt:lpstr>
      <vt:lpstr>Tk1: Trong trái tim Chúa như nôi hồng. Con xin được như bé ngủ mơ, một giấc mơ nghìn giấc mơ những giấc mơ ấm êm tuổi thơ. Nhỏ bé thôi, nhỏ bé thôi, mỗi ước mơ con có trong đời. Là sống vui là hát vui là trẻ thơ trong mái nhà Người. </vt:lpstr>
      <vt:lpstr>Đk: Trái tim hồng Thiên Chúa trái tim người Cha. Mãi muôn đời yêu dấu chúng con gần xa. Tháng năm đời con sống chứa chan lời ca. Có ân tình Thiên Chúa trái tim nở hoa. </vt:lpstr>
      <vt:lpstr>Tk3: Trong trái tim Chúa bao ân cần. Con xin được say nếm hồng ân, là trái ngon là trái ngon những trái ngon dưỡng nuôi đời con. Là bánh thơm là sữa thơm giúp con mau chân bước lên trời. Là đóa hoa là tiếng ca gọi lòng con vui bước về nhà</vt:lpstr>
      <vt:lpstr>Đk: Trái tim hồng Thiên Chúa trái tim người Cha. Mãi muôn đời yêu dấu chúng con gần xa. Tháng năm đời con sống chứa chan lời ca. Có ân tình Thiên Chúa trái tim nở hoa. </vt:lpstr>
      <vt:lpstr>PowerPoint Presentation</vt:lpstr>
      <vt:lpstr>PowerPoint Presentation</vt:lpstr>
      <vt:lpstr>Ca Kết Lễ Thánh Tâm Chúa Giêsu Huyền Linh</vt:lpstr>
      <vt:lpstr>**: Thánh Tâm Chúa Giêsu nguồn êm ái dịu dàng, xin hãy ban xuống lòng con ngọn lửa say yêu một Chúa. Thánh Tâm Chúa Giêsu tràn lan niềm thương xót, xin thương những người đã trót vô tình vấp phạm đến Chúa nhân từ. </vt:lpstr>
      <vt:lpstr>**: Thánh Tâm Chúa Giêsu nguồn êm ái dịu dàng, xin hãy ban xuống lòng con ngọn lửa say yêu một Chúa. Thánh Tâm Chúa Giêsu tràn lan niềm thương xót, xin thương những người đã trót vô tình vấp phạm đến Chúa nhân từ.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20</cp:revision>
  <dcterms:created xsi:type="dcterms:W3CDTF">2023-05-21T07:25:42Z</dcterms:created>
  <dcterms:modified xsi:type="dcterms:W3CDTF">2023-06-14T00:23:15Z</dcterms:modified>
</cp:coreProperties>
</file>