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4" r:id="rId2"/>
    <p:sldMasterId id="2147483816" r:id="rId3"/>
    <p:sldMasterId id="2147483936" r:id="rId4"/>
    <p:sldMasterId id="2147483948" r:id="rId5"/>
    <p:sldMasterId id="2147484068" r:id="rId6"/>
    <p:sldMasterId id="2147484076" r:id="rId7"/>
    <p:sldMasterId id="2147484100" r:id="rId8"/>
    <p:sldMasterId id="2147484112" r:id="rId9"/>
    <p:sldMasterId id="2147484124" r:id="rId10"/>
    <p:sldMasterId id="2147484136" r:id="rId11"/>
    <p:sldMasterId id="2147484160" r:id="rId12"/>
    <p:sldMasterId id="2147484172" r:id="rId13"/>
    <p:sldMasterId id="2147484184" r:id="rId14"/>
    <p:sldMasterId id="2147484196" r:id="rId15"/>
    <p:sldMasterId id="2147484208" r:id="rId16"/>
    <p:sldMasterId id="2147484232" r:id="rId17"/>
    <p:sldMasterId id="2147484244" r:id="rId18"/>
    <p:sldMasterId id="2147484256" r:id="rId19"/>
    <p:sldMasterId id="2147484268" r:id="rId20"/>
    <p:sldMasterId id="2147484280" r:id="rId21"/>
    <p:sldMasterId id="2147484292" r:id="rId22"/>
    <p:sldMasterId id="2147484304" r:id="rId23"/>
    <p:sldMasterId id="2147484316" r:id="rId24"/>
    <p:sldMasterId id="2147484328" r:id="rId25"/>
  </p:sldMasterIdLst>
  <p:sldIdLst>
    <p:sldId id="431" r:id="rId26"/>
    <p:sldId id="433" r:id="rId27"/>
    <p:sldId id="315" r:id="rId28"/>
    <p:sldId id="423" r:id="rId29"/>
    <p:sldId id="424" r:id="rId30"/>
    <p:sldId id="425" r:id="rId31"/>
    <p:sldId id="426" r:id="rId32"/>
    <p:sldId id="427" r:id="rId33"/>
    <p:sldId id="428" r:id="rId34"/>
    <p:sldId id="429" r:id="rId35"/>
    <p:sldId id="430" r:id="rId36"/>
    <p:sldId id="385" r:id="rId37"/>
    <p:sldId id="384" r:id="rId38"/>
    <p:sldId id="387" r:id="rId39"/>
    <p:sldId id="311" r:id="rId40"/>
    <p:sldId id="375" r:id="rId41"/>
    <p:sldId id="376" r:id="rId42"/>
    <p:sldId id="377" r:id="rId43"/>
    <p:sldId id="378" r:id="rId44"/>
    <p:sldId id="379" r:id="rId45"/>
    <p:sldId id="380" r:id="rId46"/>
    <p:sldId id="381" r:id="rId47"/>
    <p:sldId id="382" r:id="rId48"/>
    <p:sldId id="345" r:id="rId49"/>
    <p:sldId id="388" r:id="rId50"/>
    <p:sldId id="389" r:id="rId51"/>
    <p:sldId id="390" r:id="rId52"/>
    <p:sldId id="393" r:id="rId53"/>
    <p:sldId id="392" r:id="rId54"/>
    <p:sldId id="394" r:id="rId55"/>
    <p:sldId id="391" r:id="rId56"/>
    <p:sldId id="395" r:id="rId57"/>
    <p:sldId id="313" r:id="rId58"/>
    <p:sldId id="346" r:id="rId59"/>
    <p:sldId id="347" r:id="rId60"/>
    <p:sldId id="432" r:id="rId61"/>
    <p:sldId id="419" r:id="rId62"/>
    <p:sldId id="420" r:id="rId63"/>
    <p:sldId id="421" r:id="rId64"/>
    <p:sldId id="422" r:id="rId65"/>
    <p:sldId id="435" r:id="rId66"/>
    <p:sldId id="401" r:id="rId67"/>
    <p:sldId id="402" r:id="rId68"/>
    <p:sldId id="405" r:id="rId69"/>
    <p:sldId id="403" r:id="rId70"/>
    <p:sldId id="404" r:id="rId71"/>
    <p:sldId id="406" r:id="rId72"/>
    <p:sldId id="408" r:id="rId73"/>
    <p:sldId id="409" r:id="rId74"/>
    <p:sldId id="407" r:id="rId75"/>
    <p:sldId id="410" r:id="rId76"/>
    <p:sldId id="411" r:id="rId77"/>
    <p:sldId id="434" r:id="rId78"/>
    <p:sldId id="416" r:id="rId79"/>
    <p:sldId id="413" r:id="rId80"/>
    <p:sldId id="414" r:id="rId81"/>
    <p:sldId id="415" r:id="rId82"/>
    <p:sldId id="417" r:id="rId83"/>
    <p:sldId id="350" r:id="rId84"/>
    <p:sldId id="314"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802" y="-259"/>
      </p:cViewPr>
      <p:guideLst>
        <p:guide orient="horz" pos="1620"/>
        <p:guide pos="2880"/>
      </p:guideLst>
    </p:cSldViewPr>
  </p:slideViewPr>
  <p:outlineViewPr>
    <p:cViewPr>
      <p:scale>
        <a:sx n="33" d="100"/>
        <a:sy n="33" d="100"/>
      </p:scale>
      <p:origin x="0" y="7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tableStyles" Target="tableStyle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5" Type="http://schemas.openxmlformats.org/officeDocument/2006/relationships/slideMaster" Target="slideMasters/slideMaster5.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slide" Target="slides/slide6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7" Type="http://schemas.openxmlformats.org/officeDocument/2006/relationships/slideMaster" Target="slideMasters/slideMaster7.xml"/><Relationship Id="rId71" Type="http://schemas.openxmlformats.org/officeDocument/2006/relationships/slide" Target="slides/slide46.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viewProps" Target="viewProps.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0995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6331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838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630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5380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1504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1258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7205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8108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4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0785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0995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6331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838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630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5380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1504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1258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09388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454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9613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7107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0049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1340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2048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2547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1394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5762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5546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3714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841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0931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8341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8836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1940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5195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4154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538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2104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4008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6700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977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5448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55504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2857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5810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6260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9447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0660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7708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0739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5234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468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84519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5623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858484"/>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3244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7576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8911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326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5702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5184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9770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123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86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163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10619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858484"/>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3244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7576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8911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326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5702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5184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977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9351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12367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1632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1061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352278"/>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2402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30394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04806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7679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03218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28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62555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9685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01346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9353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24452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334794"/>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00615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15741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97531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03351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554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6497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3808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33403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7904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38453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48561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748881"/>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82651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39966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32870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29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19304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87844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25837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64429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79573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70691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36993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317098"/>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94880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4351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204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15253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20144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76272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66494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96010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27490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54960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0576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752607"/>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04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853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00887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8847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45361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19208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9386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76654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3929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06296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83935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231638"/>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147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134971"/>
      </p:ext>
    </p:extLst>
  </p:cSld>
  <p:clrMapOvr>
    <a:masterClrMapping/>
  </p:clrMapOvr>
  <p:transition spd="slow" advClick="0"/>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27162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07209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80556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26968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02141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71361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8711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99806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74477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8606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507273"/>
      </p:ext>
    </p:extLst>
  </p:cSld>
  <p:clrMapOvr>
    <a:masterClrMapping/>
  </p:clrMapOvr>
  <p:transition spd="slow" advClick="0"/>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07271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3075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6678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2898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57587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2612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74361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48186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06517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312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652323"/>
      </p:ext>
    </p:extLst>
  </p:cSld>
  <p:clrMapOvr>
    <a:masterClrMapping/>
  </p:clrMapOvr>
  <p:transition spd="slow" advClick="0"/>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908227"/>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08318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86078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64486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0565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62638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37859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62233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82069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760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743186"/>
      </p:ext>
    </p:extLst>
  </p:cSld>
  <p:clrMapOvr>
    <a:masterClrMapping/>
  </p:clrMapOvr>
  <p:transition spd="slow" advClick="0"/>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64897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789565"/>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2496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15844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18168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44340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048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24234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58819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705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350689"/>
      </p:ext>
    </p:extLst>
  </p:cSld>
  <p:clrMapOvr>
    <a:masterClrMapping/>
  </p:clrMapOvr>
  <p:transition spd="slow" advClick="0"/>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3420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45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146554"/>
      </p:ext>
    </p:extLst>
  </p:cSld>
  <p:clrMapOvr>
    <a:masterClrMapping/>
  </p:clrMapOvr>
  <p:transition spd="slow" advClick="0"/>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310415"/>
      </p:ext>
    </p:extLst>
  </p:cSld>
  <p:clrMapOvr>
    <a:masterClrMapping/>
  </p:clrMapOvr>
  <p:transition spd="slow"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663162"/>
      </p:ext>
    </p:extLst>
  </p:cSld>
  <p:clrMapOvr>
    <a:masterClrMapping/>
  </p:clrMapOvr>
  <p:transition spd="slow" advClick="0"/>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295255"/>
      </p:ext>
    </p:extLst>
  </p:cSld>
  <p:clrMapOvr>
    <a:masterClrMapping/>
  </p:clrMapOvr>
  <p:transition spd="slow" advClick="0"/>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749188"/>
      </p:ext>
    </p:extLst>
  </p:cSld>
  <p:clrMapOvr>
    <a:masterClrMapping/>
  </p:clrMapOvr>
  <p:transition spd="slow" advClick="0"/>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653751"/>
      </p:ext>
    </p:extLst>
  </p:cSld>
  <p:clrMapOvr>
    <a:masterClrMapping/>
  </p:clrMapOvr>
  <p:transition spd="slow" advClick="0"/>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899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504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91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9900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239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40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308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09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1942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821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964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54062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428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3790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9165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654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769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0078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679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3603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9854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484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201633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856227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72356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9097252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13476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1320180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5101784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67670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9035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4060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9731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7165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830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25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55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3285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5564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6948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28801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1014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4318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6418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4038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78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6405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5078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0315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6834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7294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55694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80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5653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0770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78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980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1408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8093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9486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050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9037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7205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8108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453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07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4.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5.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21609"/>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21609"/>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838161"/>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916506"/>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804623"/>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929450"/>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929450"/>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951428"/>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31177"/>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852145"/>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29794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511858"/>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861508"/>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503866"/>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839491"/>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945350"/>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095705"/>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6376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68361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5003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709992278"/>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013867"/>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996913"/>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982751"/>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0.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9.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4.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6.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8.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9.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9.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0.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8.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3.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3.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r>
              <a:rPr lang="en-US" sz="6000" b="0" dirty="0" smtClean="0">
                <a:solidFill>
                  <a:srgbClr val="FFFF00"/>
                </a:solidFill>
                <a:effectLst/>
                <a:latin typeface="+mj-lt"/>
              </a:rPr>
              <a:t>THỨ NĂM NGÀY 10-08</a:t>
            </a:r>
            <a:br>
              <a:rPr lang="en-US" sz="6000" b="0" dirty="0" smtClean="0">
                <a:solidFill>
                  <a:srgbClr val="FFFF00"/>
                </a:solidFill>
                <a:effectLst/>
                <a:latin typeface="+mj-lt"/>
              </a:rPr>
            </a:br>
            <a:r>
              <a:rPr lang="en-US" b="0" dirty="0" smtClean="0">
                <a:solidFill>
                  <a:srgbClr val="FFFF00"/>
                </a:solidFill>
                <a:effectLst/>
                <a:latin typeface="+mj-lt"/>
              </a:rPr>
              <a:t>THÁNH LÔRENXÔ PHÓ TẾ TỬ ĐẠO</a:t>
            </a:r>
            <a:r>
              <a:rPr lang="en-US" sz="6000" b="0" dirty="0" smtClean="0">
                <a:solidFill>
                  <a:srgbClr val="FFFF00"/>
                </a:solidFill>
                <a:effectLst/>
                <a:latin typeface="+mj-lt"/>
              </a:rPr>
              <a:t/>
            </a:r>
            <a:br>
              <a:rPr lang="en-US" sz="6000" b="0" dirty="0" smtClean="0">
                <a:solidFill>
                  <a:srgbClr val="FFFF00"/>
                </a:solidFill>
                <a:effectLst/>
                <a:latin typeface="+mj-lt"/>
              </a:rPr>
            </a:br>
            <a:r>
              <a:rPr lang="en-US" sz="6000" b="0" dirty="0" err="1" smtClean="0">
                <a:solidFill>
                  <a:srgbClr val="FFFF00"/>
                </a:solidFill>
                <a:effectLst/>
                <a:latin typeface="+mj-lt"/>
              </a:rPr>
              <a:t>Lễ</a:t>
            </a:r>
            <a:r>
              <a:rPr lang="en-US" sz="6000" b="0" dirty="0" smtClean="0">
                <a:solidFill>
                  <a:srgbClr val="FFFF00"/>
                </a:solidFill>
                <a:effectLst/>
                <a:latin typeface="+mj-lt"/>
              </a:rPr>
              <a:t> </a:t>
            </a:r>
            <a:r>
              <a:rPr lang="en-US" sz="6000" b="0" dirty="0" err="1" smtClean="0">
                <a:solidFill>
                  <a:srgbClr val="FFFF00"/>
                </a:solidFill>
                <a:effectLst/>
                <a:latin typeface="+mj-lt"/>
              </a:rPr>
              <a:t>Kính</a:t>
            </a:r>
            <a:r>
              <a:rPr lang="en-US" sz="6000" b="0" dirty="0" smtClean="0">
                <a:solidFill>
                  <a:srgbClr val="FFFF00"/>
                </a:solidFill>
                <a:effectLst/>
                <a:latin typeface="+mj-lt"/>
              </a:rPr>
              <a:t/>
            </a:r>
            <a:br>
              <a:rPr lang="en-US" sz="6000" b="0" dirty="0" smtClean="0">
                <a:solidFill>
                  <a:srgbClr val="FFFF00"/>
                </a:solidFill>
                <a:effectLst/>
                <a:latin typeface="+mj-lt"/>
              </a:rPr>
            </a:br>
            <a:r>
              <a:rPr lang="en-US" sz="4800" b="0" i="1" dirty="0" smtClean="0">
                <a:solidFill>
                  <a:schemeClr val="bg1"/>
                </a:solidFill>
                <a:effectLst/>
                <a:latin typeface="+mj-lt"/>
              </a:rPr>
              <a:t>( </a:t>
            </a:r>
            <a:r>
              <a:rPr lang="en-US" sz="4800" b="0" i="1" dirty="0" err="1" smtClean="0">
                <a:solidFill>
                  <a:schemeClr val="bg1"/>
                </a:solidFill>
                <a:effectLst/>
                <a:latin typeface="+mj-lt"/>
              </a:rPr>
              <a:t>sách</a:t>
            </a:r>
            <a:r>
              <a:rPr lang="en-US" sz="4800" b="0" i="1" dirty="0" smtClean="0">
                <a:solidFill>
                  <a:schemeClr val="bg1"/>
                </a:solidFill>
                <a:effectLst/>
                <a:latin typeface="+mj-lt"/>
              </a:rPr>
              <a:t> </a:t>
            </a:r>
            <a:r>
              <a:rPr lang="en-US" sz="4800" b="0" i="1" dirty="0" err="1" smtClean="0">
                <a:solidFill>
                  <a:schemeClr val="bg1"/>
                </a:solidFill>
                <a:effectLst/>
                <a:latin typeface="+mj-lt"/>
              </a:rPr>
              <a:t>bài</a:t>
            </a:r>
            <a:r>
              <a:rPr lang="en-US" sz="4800" b="0" i="1" dirty="0" smtClean="0">
                <a:solidFill>
                  <a:schemeClr val="bg1"/>
                </a:solidFill>
                <a:effectLst/>
                <a:latin typeface="+mj-lt"/>
              </a:rPr>
              <a:t> </a:t>
            </a:r>
            <a:r>
              <a:rPr lang="en-US" sz="4800" b="0" i="1" dirty="0" err="1" smtClean="0">
                <a:solidFill>
                  <a:schemeClr val="bg1"/>
                </a:solidFill>
                <a:effectLst/>
                <a:latin typeface="+mj-lt"/>
              </a:rPr>
              <a:t>đọc</a:t>
            </a:r>
            <a:r>
              <a:rPr lang="en-US" sz="4800" b="0" i="1" dirty="0" smtClean="0">
                <a:solidFill>
                  <a:schemeClr val="bg1"/>
                </a:solidFill>
                <a:effectLst/>
                <a:latin typeface="+mj-lt"/>
              </a:rPr>
              <a:t> </a:t>
            </a:r>
            <a:r>
              <a:rPr lang="en-US" sz="4800" b="0" i="1" dirty="0" err="1" smtClean="0">
                <a:solidFill>
                  <a:schemeClr val="bg1"/>
                </a:solidFill>
                <a:effectLst/>
                <a:latin typeface="+mj-lt"/>
              </a:rPr>
              <a:t>quyển</a:t>
            </a:r>
            <a:r>
              <a:rPr lang="en-US" sz="4800" b="0" i="1" dirty="0" smtClean="0">
                <a:solidFill>
                  <a:schemeClr val="bg1"/>
                </a:solidFill>
                <a:effectLst/>
                <a:latin typeface="+mj-lt"/>
              </a:rPr>
              <a:t> 2 </a:t>
            </a:r>
            <a:r>
              <a:rPr lang="en-US" sz="4800" b="0" i="1" dirty="0" err="1" smtClean="0">
                <a:solidFill>
                  <a:schemeClr val="bg1"/>
                </a:solidFill>
                <a:effectLst/>
                <a:latin typeface="+mj-lt"/>
              </a:rPr>
              <a:t>trang</a:t>
            </a:r>
            <a:r>
              <a:rPr lang="en-US" sz="4800" b="0" i="1" dirty="0" smtClean="0">
                <a:solidFill>
                  <a:schemeClr val="bg1"/>
                </a:solidFill>
                <a:effectLst/>
                <a:latin typeface="+mj-lt"/>
              </a:rPr>
              <a:t> 777 )</a:t>
            </a:r>
            <a:endParaRPr lang="en-US" sz="4800" b="0" i="1" dirty="0">
              <a:solidFill>
                <a:schemeClr val="bg1"/>
              </a:solidFill>
              <a:effectLst/>
              <a:latin typeface="+mj-lt"/>
            </a:endParaRPr>
          </a:p>
        </p:txBody>
      </p:sp>
    </p:spTree>
    <p:extLst>
      <p:ext uri="{BB962C8B-B14F-4D97-AF65-F5344CB8AC3E}">
        <p14:creationId xmlns:p14="http://schemas.microsoft.com/office/powerpoint/2010/main" val="25836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a:solidFill>
                  <a:schemeClr val="bg1"/>
                </a:solidFill>
                <a:cs typeface="Times New Roman" pitchFamily="18" charset="0"/>
              </a:rPr>
              <a:t>Chúng con dâng lời khẩn cầu lên Chúa, là đấng hoạt động mọi nơi mọi thời, trong sự hiệp thông với Chúa Cha và Chúa Con, luôn mãi mãi đến muôn đời. </a:t>
            </a:r>
            <a:r>
              <a:rPr lang="vi-VN" sz="5400" dirty="0">
                <a:solidFill>
                  <a:srgbClr val="FFFF00"/>
                </a:solidFill>
                <a:cs typeface="Times New Roman" pitchFamily="18" charset="0"/>
              </a:rPr>
              <a:t>Amen.</a:t>
            </a:r>
            <a:endParaRPr lang="en-US" sz="5400" b="0" u="sng" dirty="0">
              <a:solidFill>
                <a:srgbClr val="FFFF00"/>
              </a:solidFill>
              <a:effectLst/>
            </a:endParaRPr>
          </a:p>
        </p:txBody>
      </p:sp>
    </p:spTree>
    <p:extLst>
      <p:ext uri="{BB962C8B-B14F-4D97-AF65-F5344CB8AC3E}">
        <p14:creationId xmlns:p14="http://schemas.microsoft.com/office/powerpoint/2010/main" val="124938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537126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b="0" dirty="0" err="1" smtClean="0">
                <a:solidFill>
                  <a:srgbClr val="FFFF00"/>
                </a:solidFill>
                <a:effectLst/>
                <a:latin typeface="+mj-lt"/>
              </a:rPr>
              <a:t>Ca</a:t>
            </a:r>
            <a:r>
              <a:rPr lang="en-US" sz="6000" b="0" dirty="0" smtClean="0">
                <a:solidFill>
                  <a:srgbClr val="FFFF00"/>
                </a:solidFill>
                <a:effectLst/>
                <a:latin typeface="+mj-lt"/>
              </a:rPr>
              <a:t> </a:t>
            </a:r>
            <a:r>
              <a:rPr lang="en-US" sz="6000" b="0" dirty="0" err="1" smtClean="0">
                <a:solidFill>
                  <a:srgbClr val="FFFF00"/>
                </a:solidFill>
                <a:effectLst/>
                <a:latin typeface="+mj-lt"/>
              </a:rPr>
              <a:t>Nhập</a:t>
            </a:r>
            <a:r>
              <a:rPr lang="en-US" sz="6000" b="0" dirty="0" smtClean="0">
                <a:solidFill>
                  <a:srgbClr val="FFFF00"/>
                </a:solidFill>
                <a:effectLst/>
                <a:latin typeface="+mj-lt"/>
              </a:rPr>
              <a:t> </a:t>
            </a:r>
            <a:r>
              <a:rPr lang="en-US" sz="6000" b="0" dirty="0" err="1" smtClean="0">
                <a:solidFill>
                  <a:srgbClr val="FFFF00"/>
                </a:solidFill>
                <a:effectLst/>
                <a:latin typeface="+mj-lt"/>
              </a:rPr>
              <a:t>Lễ</a:t>
            </a:r>
            <a:r>
              <a:rPr lang="en-US" sz="6000" b="0" dirty="0" smtClean="0">
                <a:solidFill>
                  <a:srgbClr val="FFFF00"/>
                </a:solidFill>
                <a:effectLst/>
                <a:latin typeface="+mj-lt"/>
              </a:rPr>
              <a:t> </a:t>
            </a:r>
            <a:r>
              <a:rPr lang="en-US" sz="6000" b="0" u="sng" dirty="0" smtClean="0">
                <a:solidFill>
                  <a:srgbClr val="FFFF00"/>
                </a:solidFill>
                <a:effectLst/>
                <a:latin typeface="+mj-lt"/>
              </a:rPr>
              <a:t/>
            </a:r>
            <a:br>
              <a:rPr lang="en-US" sz="6000" b="0" u="sng" dirty="0" smtClean="0">
                <a:solidFill>
                  <a:srgbClr val="FFFF00"/>
                </a:solidFill>
                <a:effectLst/>
                <a:latin typeface="+mj-lt"/>
              </a:rPr>
            </a:br>
            <a:r>
              <a:rPr lang="en-US" sz="6000" dirty="0" err="1" smtClean="0">
                <a:solidFill>
                  <a:srgbClr val="FFFF00"/>
                </a:solidFill>
              </a:rPr>
              <a:t>Hồi</a:t>
            </a:r>
            <a:r>
              <a:rPr lang="en-US" sz="6000" dirty="0" smtClean="0">
                <a:solidFill>
                  <a:srgbClr val="FFFF00"/>
                </a:solidFill>
              </a:rPr>
              <a:t> </a:t>
            </a:r>
            <a:r>
              <a:rPr lang="en-US" sz="6000" dirty="0" err="1" smtClean="0">
                <a:solidFill>
                  <a:srgbClr val="FFFF00"/>
                </a:solidFill>
              </a:rPr>
              <a:t>Chuông</a:t>
            </a:r>
            <a:r>
              <a:rPr lang="en-US" sz="6000" dirty="0" smtClean="0">
                <a:solidFill>
                  <a:srgbClr val="FFFF00"/>
                </a:solidFill>
              </a:rPr>
              <a:t> </a:t>
            </a:r>
            <a:r>
              <a:rPr lang="en-US" sz="6000" dirty="0" err="1" smtClean="0">
                <a:solidFill>
                  <a:srgbClr val="FFFF00"/>
                </a:solidFill>
              </a:rPr>
              <a:t>Dứt</a:t>
            </a:r>
            <a:r>
              <a:rPr lang="en-US" sz="6000" dirty="0" smtClean="0">
                <a:solidFill>
                  <a:srgbClr val="FFFF00"/>
                </a:solidFill>
              </a:rPr>
              <a:t> </a:t>
            </a:r>
            <a:r>
              <a:rPr lang="en-US" sz="6000" dirty="0" err="1" smtClean="0">
                <a:solidFill>
                  <a:srgbClr val="FFFF00"/>
                </a:solidFill>
              </a:rPr>
              <a:t>Tiếng</a:t>
            </a:r>
            <a:endParaRPr lang="en-US" sz="6000" b="0" u="sng" dirty="0">
              <a:solidFill>
                <a:srgbClr val="FFFF00"/>
              </a:solidFill>
              <a:effectLst/>
              <a:latin typeface="+mj-lt"/>
            </a:endParaRPr>
          </a:p>
        </p:txBody>
      </p:sp>
    </p:spTree>
    <p:extLst>
      <p:ext uri="{BB962C8B-B14F-4D97-AF65-F5344CB8AC3E}">
        <p14:creationId xmlns:p14="http://schemas.microsoft.com/office/powerpoint/2010/main" val="2495521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b="0" u="sng" dirty="0" smtClean="0">
                <a:solidFill>
                  <a:srgbClr val="FFFF00"/>
                </a:solidFill>
                <a:effectLst/>
                <a:latin typeface="+mj-lt"/>
              </a:rPr>
              <a:t>Tk1:</a:t>
            </a:r>
            <a:r>
              <a:rPr lang="en-US" sz="4800" b="0" dirty="0" smtClean="0">
                <a:solidFill>
                  <a:schemeClr val="bg1"/>
                </a:solidFill>
                <a:effectLst/>
                <a:latin typeface="+mj-lt"/>
              </a:rPr>
              <a:t> </a:t>
            </a:r>
            <a:r>
              <a:rPr lang="en-US" sz="4800" b="0" dirty="0" err="1" smtClean="0">
                <a:solidFill>
                  <a:schemeClr val="bg1"/>
                </a:solidFill>
                <a:effectLst/>
                <a:latin typeface="+mj-lt"/>
              </a:rPr>
              <a:t>Hồi</a:t>
            </a:r>
            <a:r>
              <a:rPr lang="en-US" sz="4800" b="0" dirty="0" smtClean="0">
                <a:solidFill>
                  <a:schemeClr val="bg1"/>
                </a:solidFill>
                <a:effectLst/>
                <a:latin typeface="+mj-lt"/>
              </a:rPr>
              <a:t> </a:t>
            </a:r>
            <a:r>
              <a:rPr lang="en-US" sz="4800" b="0" dirty="0" err="1" smtClean="0">
                <a:solidFill>
                  <a:schemeClr val="bg1"/>
                </a:solidFill>
                <a:effectLst/>
                <a:latin typeface="+mj-lt"/>
              </a:rPr>
              <a:t>chuông</a:t>
            </a:r>
            <a:r>
              <a:rPr lang="en-US" sz="4800" b="0" dirty="0" smtClean="0">
                <a:solidFill>
                  <a:schemeClr val="bg1"/>
                </a:solidFill>
                <a:effectLst/>
                <a:latin typeface="+mj-lt"/>
              </a:rPr>
              <a:t> </a:t>
            </a:r>
            <a:r>
              <a:rPr lang="en-US" sz="4800" b="0" dirty="0" err="1" smtClean="0">
                <a:solidFill>
                  <a:schemeClr val="bg1"/>
                </a:solidFill>
                <a:effectLst/>
                <a:latin typeface="+mj-lt"/>
              </a:rPr>
              <a:t>dứt</a:t>
            </a:r>
            <a:r>
              <a:rPr lang="en-US" sz="4800" b="0" dirty="0" smtClean="0">
                <a:solidFill>
                  <a:schemeClr val="bg1"/>
                </a:solidFill>
                <a:effectLst/>
                <a:latin typeface="+mj-lt"/>
              </a:rPr>
              <a:t> </a:t>
            </a:r>
            <a:r>
              <a:rPr lang="en-US" sz="4800" b="0" dirty="0" err="1" smtClean="0">
                <a:solidFill>
                  <a:schemeClr val="bg1"/>
                </a:solidFill>
                <a:effectLst/>
                <a:latin typeface="+mj-lt"/>
              </a:rPr>
              <a:t>tiếng</a:t>
            </a:r>
            <a:r>
              <a:rPr lang="en-US" sz="4800" b="0" dirty="0" smtClean="0">
                <a:solidFill>
                  <a:schemeClr val="bg1"/>
                </a:solidFill>
                <a:effectLst/>
                <a:latin typeface="+mj-lt"/>
              </a:rPr>
              <a:t> </a:t>
            </a:r>
            <a:r>
              <a:rPr lang="en-US" sz="4800" b="0" dirty="0" err="1" smtClean="0">
                <a:solidFill>
                  <a:schemeClr val="bg1"/>
                </a:solidFill>
                <a:effectLst/>
                <a:latin typeface="+mj-lt"/>
              </a:rPr>
              <a:t>đầu</a:t>
            </a:r>
            <a:r>
              <a:rPr lang="en-US" sz="4800" b="0" dirty="0" smtClean="0">
                <a:solidFill>
                  <a:schemeClr val="bg1"/>
                </a:solidFill>
                <a:effectLst/>
                <a:latin typeface="+mj-lt"/>
              </a:rPr>
              <a:t> </a:t>
            </a:r>
            <a:r>
              <a:rPr lang="en-US" sz="4800" b="0" dirty="0" err="1" smtClean="0">
                <a:solidFill>
                  <a:schemeClr val="bg1"/>
                </a:solidFill>
                <a:effectLst/>
                <a:latin typeface="+mj-lt"/>
              </a:rPr>
              <a:t>rơi</a:t>
            </a:r>
            <a:r>
              <a:rPr lang="en-US" sz="4800" b="0" dirty="0" smtClean="0">
                <a:solidFill>
                  <a:schemeClr val="bg1"/>
                </a:solidFill>
                <a:effectLst/>
                <a:latin typeface="+mj-lt"/>
              </a:rPr>
              <a:t> </a:t>
            </a:r>
            <a:r>
              <a:rPr lang="en-US" sz="4800" b="0" dirty="0" err="1" smtClean="0">
                <a:solidFill>
                  <a:schemeClr val="bg1"/>
                </a:solidFill>
                <a:effectLst/>
                <a:latin typeface="+mj-lt"/>
              </a:rPr>
              <a:t>chốn</a:t>
            </a:r>
            <a:r>
              <a:rPr lang="en-US" sz="4800" b="0" dirty="0" smtClean="0">
                <a:solidFill>
                  <a:schemeClr val="bg1"/>
                </a:solidFill>
                <a:effectLst/>
                <a:latin typeface="+mj-lt"/>
              </a:rPr>
              <a:t> </a:t>
            </a:r>
            <a:r>
              <a:rPr lang="en-US" sz="4800" b="0" dirty="0" err="1" smtClean="0">
                <a:solidFill>
                  <a:schemeClr val="bg1"/>
                </a:solidFill>
                <a:effectLst/>
                <a:latin typeface="+mj-lt"/>
              </a:rPr>
              <a:t>pháp</a:t>
            </a:r>
            <a:r>
              <a:rPr lang="en-US" sz="4800" b="0" dirty="0" smtClean="0">
                <a:solidFill>
                  <a:schemeClr val="bg1"/>
                </a:solidFill>
                <a:effectLst/>
                <a:latin typeface="+mj-lt"/>
              </a:rPr>
              <a:t> </a:t>
            </a:r>
            <a:r>
              <a:rPr lang="en-US" sz="4800" b="0" dirty="0" err="1" smtClean="0">
                <a:solidFill>
                  <a:schemeClr val="bg1"/>
                </a:solidFill>
                <a:effectLst/>
                <a:latin typeface="+mj-lt"/>
              </a:rPr>
              <a:t>trường</a:t>
            </a:r>
            <a:r>
              <a:rPr lang="en-US" sz="4800" b="0" dirty="0" smtClean="0">
                <a:solidFill>
                  <a:schemeClr val="bg1"/>
                </a:solidFill>
                <a:effectLst/>
                <a:latin typeface="+mj-lt"/>
              </a:rPr>
              <a:t>. </a:t>
            </a:r>
            <a:r>
              <a:rPr lang="en-US" sz="4800" b="0" dirty="0" err="1" smtClean="0">
                <a:solidFill>
                  <a:schemeClr val="bg1"/>
                </a:solidFill>
                <a:effectLst/>
                <a:latin typeface="+mj-lt"/>
              </a:rPr>
              <a:t>Hồn</a:t>
            </a:r>
            <a:r>
              <a:rPr lang="en-US" sz="4800" b="0" dirty="0" smtClean="0">
                <a:solidFill>
                  <a:schemeClr val="bg1"/>
                </a:solidFill>
                <a:effectLst/>
                <a:latin typeface="+mj-lt"/>
              </a:rPr>
              <a:t> </a:t>
            </a:r>
            <a:r>
              <a:rPr lang="en-US" sz="4800" b="0" dirty="0" err="1" smtClean="0">
                <a:solidFill>
                  <a:schemeClr val="bg1"/>
                </a:solidFill>
                <a:effectLst/>
                <a:latin typeface="+mj-lt"/>
              </a:rPr>
              <a:t>thiêng</a:t>
            </a:r>
            <a:r>
              <a:rPr lang="en-US" sz="4800" b="0" dirty="0" smtClean="0">
                <a:solidFill>
                  <a:schemeClr val="bg1"/>
                </a:solidFill>
                <a:effectLst/>
                <a:latin typeface="+mj-lt"/>
              </a:rPr>
              <a:t> </a:t>
            </a:r>
            <a:r>
              <a:rPr lang="en-US" sz="4800" b="0" dirty="0" err="1" smtClean="0">
                <a:solidFill>
                  <a:schemeClr val="bg1"/>
                </a:solidFill>
                <a:effectLst/>
                <a:latin typeface="+mj-lt"/>
              </a:rPr>
              <a:t>lâng</a:t>
            </a:r>
            <a:r>
              <a:rPr lang="en-US" sz="4800" b="0" dirty="0" smtClean="0">
                <a:solidFill>
                  <a:schemeClr val="bg1"/>
                </a:solidFill>
                <a:effectLst/>
                <a:latin typeface="+mj-lt"/>
              </a:rPr>
              <a:t> </a:t>
            </a:r>
            <a:r>
              <a:rPr lang="en-US" sz="4800" b="0" dirty="0" err="1" smtClean="0">
                <a:solidFill>
                  <a:schemeClr val="bg1"/>
                </a:solidFill>
                <a:effectLst/>
                <a:latin typeface="+mj-lt"/>
              </a:rPr>
              <a:t>lâng</a:t>
            </a:r>
            <a:r>
              <a:rPr lang="en-US" sz="4800" b="0" dirty="0" smtClean="0">
                <a:solidFill>
                  <a:schemeClr val="bg1"/>
                </a:solidFill>
                <a:effectLst/>
                <a:latin typeface="+mj-lt"/>
              </a:rPr>
              <a:t> </a:t>
            </a:r>
            <a:r>
              <a:rPr lang="en-US" sz="4800" b="0" dirty="0" err="1" smtClean="0">
                <a:solidFill>
                  <a:schemeClr val="bg1"/>
                </a:solidFill>
                <a:effectLst/>
                <a:latin typeface="+mj-lt"/>
              </a:rPr>
              <a:t>về</a:t>
            </a:r>
            <a:r>
              <a:rPr lang="en-US" sz="4800" b="0" dirty="0" smtClean="0">
                <a:solidFill>
                  <a:schemeClr val="bg1"/>
                </a:solidFill>
                <a:effectLst/>
                <a:latin typeface="+mj-lt"/>
              </a:rPr>
              <a:t> </a:t>
            </a:r>
            <a:r>
              <a:rPr lang="en-US" sz="4800" b="0" dirty="0" err="1" smtClean="0">
                <a:solidFill>
                  <a:schemeClr val="bg1"/>
                </a:solidFill>
                <a:effectLst/>
                <a:latin typeface="+mj-lt"/>
              </a:rPr>
              <a:t>Thiên</a:t>
            </a:r>
            <a:r>
              <a:rPr lang="en-US" sz="4800" b="0" dirty="0" smtClean="0">
                <a:solidFill>
                  <a:schemeClr val="bg1"/>
                </a:solidFill>
                <a:effectLst/>
                <a:latin typeface="+mj-lt"/>
              </a:rPr>
              <a:t> </a:t>
            </a:r>
            <a:r>
              <a:rPr lang="en-US" sz="4800" b="0" dirty="0" err="1" smtClean="0">
                <a:solidFill>
                  <a:schemeClr val="bg1"/>
                </a:solidFill>
                <a:effectLst/>
                <a:latin typeface="+mj-lt"/>
              </a:rPr>
              <a:t>Quốc</a:t>
            </a:r>
            <a:r>
              <a:rPr lang="en-US" sz="4800" b="0" dirty="0" smtClean="0">
                <a:solidFill>
                  <a:schemeClr val="bg1"/>
                </a:solidFill>
                <a:effectLst/>
                <a:latin typeface="+mj-lt"/>
              </a:rPr>
              <a:t> </a:t>
            </a:r>
            <a:r>
              <a:rPr lang="en-US" sz="4800" b="0" dirty="0" err="1" smtClean="0">
                <a:solidFill>
                  <a:schemeClr val="bg1"/>
                </a:solidFill>
                <a:effectLst/>
                <a:latin typeface="+mj-lt"/>
              </a:rPr>
              <a:t>xa</a:t>
            </a:r>
            <a:r>
              <a:rPr lang="en-US" sz="4800" b="0" dirty="0" smtClean="0">
                <a:solidFill>
                  <a:schemeClr val="bg1"/>
                </a:solidFill>
                <a:effectLst/>
                <a:latin typeface="+mj-lt"/>
              </a:rPr>
              <a:t> </a:t>
            </a:r>
            <a:r>
              <a:rPr lang="en-US" sz="4800" b="0" dirty="0" err="1" smtClean="0">
                <a:solidFill>
                  <a:schemeClr val="bg1"/>
                </a:solidFill>
                <a:effectLst/>
                <a:latin typeface="+mj-lt"/>
              </a:rPr>
              <a:t>vời</a:t>
            </a:r>
            <a:r>
              <a:rPr lang="en-US" sz="4800" b="0" dirty="0" smtClean="0">
                <a:solidFill>
                  <a:schemeClr val="bg1"/>
                </a:solidFill>
                <a:effectLst/>
                <a:latin typeface="+mj-lt"/>
              </a:rPr>
              <a:t>. </a:t>
            </a:r>
            <a:r>
              <a:rPr lang="en-US" sz="4800" b="0" dirty="0" err="1" smtClean="0">
                <a:solidFill>
                  <a:schemeClr val="bg1"/>
                </a:solidFill>
                <a:effectLst/>
                <a:latin typeface="+mj-lt"/>
              </a:rPr>
              <a:t>Từ</a:t>
            </a:r>
            <a:r>
              <a:rPr lang="en-US" sz="4800" b="0" dirty="0" smtClean="0">
                <a:solidFill>
                  <a:schemeClr val="bg1"/>
                </a:solidFill>
                <a:effectLst/>
                <a:latin typeface="+mj-lt"/>
              </a:rPr>
              <a:t> nay </a:t>
            </a:r>
            <a:r>
              <a:rPr lang="en-US" sz="4800" b="0" dirty="0" err="1" smtClean="0">
                <a:solidFill>
                  <a:schemeClr val="bg1"/>
                </a:solidFill>
                <a:effectLst/>
                <a:latin typeface="+mj-lt"/>
              </a:rPr>
              <a:t>thôi</a:t>
            </a:r>
            <a:r>
              <a:rPr lang="en-US" sz="4800" b="0" dirty="0" smtClean="0">
                <a:solidFill>
                  <a:schemeClr val="bg1"/>
                </a:solidFill>
                <a:effectLst/>
                <a:latin typeface="+mj-lt"/>
              </a:rPr>
              <a:t> </a:t>
            </a:r>
            <a:r>
              <a:rPr lang="en-US" sz="4800" b="0" dirty="0" err="1" smtClean="0">
                <a:solidFill>
                  <a:schemeClr val="bg1"/>
                </a:solidFill>
                <a:effectLst/>
                <a:latin typeface="+mj-lt"/>
              </a:rPr>
              <a:t>những</a:t>
            </a:r>
            <a:r>
              <a:rPr lang="en-US" sz="4800" b="0" dirty="0" smtClean="0">
                <a:solidFill>
                  <a:schemeClr val="bg1"/>
                </a:solidFill>
                <a:effectLst/>
                <a:latin typeface="+mj-lt"/>
              </a:rPr>
              <a:t> </a:t>
            </a:r>
            <a:r>
              <a:rPr lang="en-US" sz="4800" b="0" dirty="0" err="1" smtClean="0">
                <a:solidFill>
                  <a:schemeClr val="bg1"/>
                </a:solidFill>
                <a:effectLst/>
                <a:latin typeface="+mj-lt"/>
              </a:rPr>
              <a:t>ngày</a:t>
            </a:r>
            <a:r>
              <a:rPr lang="en-US" sz="4800" b="0" dirty="0" smtClean="0">
                <a:solidFill>
                  <a:schemeClr val="bg1"/>
                </a:solidFill>
                <a:effectLst/>
                <a:latin typeface="+mj-lt"/>
              </a:rPr>
              <a:t> </a:t>
            </a:r>
            <a:r>
              <a:rPr lang="en-US" sz="4800" b="0" dirty="0" err="1" smtClean="0">
                <a:solidFill>
                  <a:schemeClr val="bg1"/>
                </a:solidFill>
                <a:effectLst/>
                <a:latin typeface="+mj-lt"/>
              </a:rPr>
              <a:t>tân</a:t>
            </a:r>
            <a:r>
              <a:rPr lang="en-US" sz="4800" b="0" dirty="0" smtClean="0">
                <a:solidFill>
                  <a:schemeClr val="bg1"/>
                </a:solidFill>
                <a:effectLst/>
                <a:latin typeface="+mj-lt"/>
              </a:rPr>
              <a:t> </a:t>
            </a:r>
            <a:r>
              <a:rPr lang="en-US" sz="4800" b="0" dirty="0" err="1" smtClean="0">
                <a:solidFill>
                  <a:schemeClr val="bg1"/>
                </a:solidFill>
                <a:effectLst/>
                <a:latin typeface="+mj-lt"/>
              </a:rPr>
              <a:t>khổ</a:t>
            </a:r>
            <a:r>
              <a:rPr lang="en-US" sz="4800" b="0" dirty="0" smtClean="0">
                <a:solidFill>
                  <a:schemeClr val="bg1"/>
                </a:solidFill>
                <a:effectLst/>
                <a:latin typeface="+mj-lt"/>
              </a:rPr>
              <a:t> u </a:t>
            </a:r>
            <a:r>
              <a:rPr lang="en-US" sz="4800" b="0" dirty="0" err="1" smtClean="0">
                <a:solidFill>
                  <a:schemeClr val="bg1"/>
                </a:solidFill>
                <a:effectLst/>
                <a:latin typeface="+mj-lt"/>
              </a:rPr>
              <a:t>buồn</a:t>
            </a:r>
            <a:r>
              <a:rPr lang="en-US" sz="4800" b="0" dirty="0" smtClean="0">
                <a:solidFill>
                  <a:schemeClr val="bg1"/>
                </a:solidFill>
                <a:effectLst/>
                <a:latin typeface="+mj-lt"/>
              </a:rPr>
              <a:t>. </a:t>
            </a:r>
            <a:r>
              <a:rPr lang="en-US" sz="4800" b="0" dirty="0" err="1" smtClean="0">
                <a:solidFill>
                  <a:schemeClr val="bg1"/>
                </a:solidFill>
                <a:effectLst/>
                <a:latin typeface="+mj-lt"/>
              </a:rPr>
              <a:t>Về</a:t>
            </a:r>
            <a:r>
              <a:rPr lang="en-US" sz="4800" b="0" dirty="0" smtClean="0">
                <a:solidFill>
                  <a:schemeClr val="bg1"/>
                </a:solidFill>
                <a:effectLst/>
                <a:latin typeface="+mj-lt"/>
              </a:rPr>
              <a:t> </a:t>
            </a:r>
            <a:r>
              <a:rPr lang="en-US" sz="4800" b="0" dirty="0" err="1" smtClean="0">
                <a:solidFill>
                  <a:schemeClr val="bg1"/>
                </a:solidFill>
                <a:effectLst/>
                <a:latin typeface="+mj-lt"/>
              </a:rPr>
              <a:t>quê</a:t>
            </a:r>
            <a:r>
              <a:rPr lang="en-US" sz="4800" b="0" dirty="0" smtClean="0">
                <a:solidFill>
                  <a:schemeClr val="bg1"/>
                </a:solidFill>
                <a:effectLst/>
                <a:latin typeface="+mj-lt"/>
              </a:rPr>
              <a:t> </a:t>
            </a:r>
            <a:r>
              <a:rPr lang="en-US" sz="4800" b="0" dirty="0" err="1" smtClean="0">
                <a:solidFill>
                  <a:schemeClr val="bg1"/>
                </a:solidFill>
                <a:effectLst/>
                <a:latin typeface="+mj-lt"/>
              </a:rPr>
              <a:t>phúc</a:t>
            </a:r>
            <a:r>
              <a:rPr lang="en-US" sz="4800" b="0" dirty="0" smtClean="0">
                <a:solidFill>
                  <a:schemeClr val="bg1"/>
                </a:solidFill>
                <a:effectLst/>
                <a:latin typeface="+mj-lt"/>
              </a:rPr>
              <a:t> </a:t>
            </a:r>
            <a:r>
              <a:rPr lang="en-US" sz="4800" b="0" dirty="0" err="1" smtClean="0">
                <a:solidFill>
                  <a:schemeClr val="bg1"/>
                </a:solidFill>
                <a:effectLst/>
                <a:latin typeface="+mj-lt"/>
              </a:rPr>
              <a:t>vinh</a:t>
            </a:r>
            <a:r>
              <a:rPr lang="en-US" sz="4800" b="0" dirty="0" smtClean="0">
                <a:solidFill>
                  <a:schemeClr val="bg1"/>
                </a:solidFill>
                <a:effectLst/>
                <a:latin typeface="+mj-lt"/>
              </a:rPr>
              <a:t> </a:t>
            </a:r>
            <a:r>
              <a:rPr lang="en-US" sz="4800" b="0" dirty="0" err="1" smtClean="0">
                <a:solidFill>
                  <a:schemeClr val="bg1"/>
                </a:solidFill>
                <a:effectLst/>
                <a:latin typeface="+mj-lt"/>
              </a:rPr>
              <a:t>hưởng</a:t>
            </a:r>
            <a:r>
              <a:rPr lang="en-US" sz="4800" b="0" dirty="0" smtClean="0">
                <a:solidFill>
                  <a:schemeClr val="bg1"/>
                </a:solidFill>
                <a:effectLst/>
                <a:latin typeface="+mj-lt"/>
              </a:rPr>
              <a:t> </a:t>
            </a:r>
            <a:r>
              <a:rPr lang="en-US" sz="4800" b="0" dirty="0" err="1" smtClean="0">
                <a:solidFill>
                  <a:schemeClr val="bg1"/>
                </a:solidFill>
                <a:effectLst/>
                <a:latin typeface="+mj-lt"/>
              </a:rPr>
              <a:t>nhan</a:t>
            </a:r>
            <a:r>
              <a:rPr lang="en-US" sz="4800" b="0" dirty="0" smtClean="0">
                <a:solidFill>
                  <a:schemeClr val="bg1"/>
                </a:solidFill>
                <a:effectLst/>
                <a:latin typeface="+mj-lt"/>
              </a:rPr>
              <a:t> </a:t>
            </a:r>
            <a:r>
              <a:rPr lang="en-US" sz="4800" b="0" dirty="0" err="1" smtClean="0">
                <a:solidFill>
                  <a:schemeClr val="bg1"/>
                </a:solidFill>
                <a:effectLst/>
                <a:latin typeface="+mj-lt"/>
              </a:rPr>
              <a:t>Chúa</a:t>
            </a:r>
            <a:r>
              <a:rPr lang="en-US" sz="4800" b="0" dirty="0" smtClean="0">
                <a:solidFill>
                  <a:schemeClr val="bg1"/>
                </a:solidFill>
                <a:effectLst/>
                <a:latin typeface="+mj-lt"/>
              </a:rPr>
              <a:t> </a:t>
            </a:r>
            <a:r>
              <a:rPr lang="en-US" sz="4800" b="0" dirty="0" err="1" smtClean="0">
                <a:solidFill>
                  <a:schemeClr val="bg1"/>
                </a:solidFill>
                <a:effectLst/>
                <a:latin typeface="+mj-lt"/>
              </a:rPr>
              <a:t>muôn</a:t>
            </a:r>
            <a:r>
              <a:rPr lang="en-US" sz="4800" b="0" dirty="0" smtClean="0">
                <a:solidFill>
                  <a:schemeClr val="bg1"/>
                </a:solidFill>
                <a:effectLst/>
                <a:latin typeface="+mj-lt"/>
              </a:rPr>
              <a:t> </a:t>
            </a:r>
            <a:r>
              <a:rPr lang="en-US" sz="4800" b="0" dirty="0" err="1" smtClean="0">
                <a:solidFill>
                  <a:schemeClr val="bg1"/>
                </a:solidFill>
                <a:effectLst/>
                <a:latin typeface="+mj-lt"/>
              </a:rPr>
              <a:t>đời</a:t>
            </a:r>
            <a:r>
              <a:rPr lang="en-US" sz="4800" b="0" dirty="0" smtClean="0">
                <a:solidFill>
                  <a:schemeClr val="bg1"/>
                </a:solidFill>
                <a:effectLst/>
                <a:latin typeface="+mj-lt"/>
              </a:rPr>
              <a:t>. </a:t>
            </a:r>
            <a:endParaRPr lang="en-US" sz="4800" b="0" u="sng" dirty="0">
              <a:solidFill>
                <a:srgbClr val="FFFF00"/>
              </a:solidFill>
              <a:effectLst/>
              <a:latin typeface="+mj-lt"/>
            </a:endParaRPr>
          </a:p>
        </p:txBody>
      </p:sp>
    </p:spTree>
    <p:extLst>
      <p:ext uri="{BB962C8B-B14F-4D97-AF65-F5344CB8AC3E}">
        <p14:creationId xmlns:p14="http://schemas.microsoft.com/office/powerpoint/2010/main" val="1317626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u="sng" dirty="0" err="1" smtClean="0">
                <a:solidFill>
                  <a:srgbClr val="FFFF00"/>
                </a:solidFill>
              </a:rPr>
              <a:t>Đk</a:t>
            </a:r>
            <a:r>
              <a:rPr lang="en-US" b="0" u="sng" dirty="0" smtClean="0">
                <a:solidFill>
                  <a:srgbClr val="FFFF00"/>
                </a:solidFill>
                <a:effectLst/>
              </a:rPr>
              <a:t>:</a:t>
            </a:r>
            <a:r>
              <a:rPr lang="en-US" b="0" dirty="0" smtClean="0">
                <a:solidFill>
                  <a:schemeClr val="bg1"/>
                </a:solidFill>
                <a:effectLst/>
              </a:rPr>
              <a:t> </a:t>
            </a:r>
            <a:r>
              <a:rPr lang="en-US" b="0" dirty="0" err="1" smtClean="0">
                <a:solidFill>
                  <a:schemeClr val="bg1"/>
                </a:solidFill>
                <a:effectLst/>
              </a:rPr>
              <a:t>Muôn</a:t>
            </a:r>
            <a:r>
              <a:rPr lang="en-US" b="0" dirty="0" smtClean="0">
                <a:solidFill>
                  <a:schemeClr val="bg1"/>
                </a:solidFill>
                <a:effectLst/>
              </a:rPr>
              <a:t> </a:t>
            </a:r>
            <a:r>
              <a:rPr lang="en-US" b="0" dirty="0" err="1" smtClean="0">
                <a:solidFill>
                  <a:schemeClr val="bg1"/>
                </a:solidFill>
                <a:effectLst/>
              </a:rPr>
              <a:t>ngàn</a:t>
            </a:r>
            <a:r>
              <a:rPr lang="en-US" b="0" dirty="0" smtClean="0">
                <a:solidFill>
                  <a:schemeClr val="bg1"/>
                </a:solidFill>
                <a:effectLst/>
              </a:rPr>
              <a:t> </a:t>
            </a:r>
            <a:r>
              <a:rPr lang="en-US" b="0" dirty="0" err="1" smtClean="0">
                <a:solidFill>
                  <a:schemeClr val="bg1"/>
                </a:solidFill>
                <a:effectLst/>
              </a:rPr>
              <a:t>đau</a:t>
            </a:r>
            <a:r>
              <a:rPr lang="en-US" b="0" dirty="0" smtClean="0">
                <a:solidFill>
                  <a:schemeClr val="bg1"/>
                </a:solidFill>
                <a:effectLst/>
              </a:rPr>
              <a:t> </a:t>
            </a:r>
            <a:r>
              <a:rPr lang="en-US" b="0" dirty="0" err="1" smtClean="0">
                <a:solidFill>
                  <a:schemeClr val="bg1"/>
                </a:solidFill>
                <a:effectLst/>
              </a:rPr>
              <a:t>đớn</a:t>
            </a:r>
            <a:r>
              <a:rPr lang="en-US" b="0" dirty="0" smtClean="0">
                <a:solidFill>
                  <a:schemeClr val="bg1"/>
                </a:solidFill>
                <a:effectLst/>
              </a:rPr>
              <a:t> nay </a:t>
            </a:r>
            <a:r>
              <a:rPr lang="en-US" b="0" dirty="0" err="1" smtClean="0">
                <a:solidFill>
                  <a:schemeClr val="bg1"/>
                </a:solidFill>
                <a:effectLst/>
              </a:rPr>
              <a:t>đã</a:t>
            </a:r>
            <a:r>
              <a:rPr lang="en-US" b="0" dirty="0" smtClean="0">
                <a:solidFill>
                  <a:schemeClr val="bg1"/>
                </a:solidFill>
                <a:effectLst/>
              </a:rPr>
              <a:t> </a:t>
            </a:r>
            <a:r>
              <a:rPr lang="en-US" b="0" dirty="0" err="1" smtClean="0">
                <a:solidFill>
                  <a:schemeClr val="bg1"/>
                </a:solidFill>
                <a:effectLst/>
              </a:rPr>
              <a:t>theo</a:t>
            </a:r>
            <a:r>
              <a:rPr lang="en-US" b="0" dirty="0" smtClean="0">
                <a:solidFill>
                  <a:schemeClr val="bg1"/>
                </a:solidFill>
                <a:effectLst/>
              </a:rPr>
              <a:t> </a:t>
            </a:r>
            <a:r>
              <a:rPr lang="en-US" b="0" dirty="0" err="1" smtClean="0">
                <a:solidFill>
                  <a:schemeClr val="bg1"/>
                </a:solidFill>
                <a:effectLst/>
              </a:rPr>
              <a:t>ngày</a:t>
            </a:r>
            <a:r>
              <a:rPr lang="en-US" b="0" dirty="0" smtClean="0">
                <a:solidFill>
                  <a:schemeClr val="bg1"/>
                </a:solidFill>
                <a:effectLst/>
              </a:rPr>
              <a:t> </a:t>
            </a:r>
            <a:r>
              <a:rPr lang="en-US" b="0" dirty="0" err="1" smtClean="0">
                <a:solidFill>
                  <a:schemeClr val="bg1"/>
                </a:solidFill>
                <a:effectLst/>
              </a:rPr>
              <a:t>tháng</a:t>
            </a:r>
            <a:r>
              <a:rPr lang="en-US" b="0" dirty="0" smtClean="0">
                <a:solidFill>
                  <a:schemeClr val="bg1"/>
                </a:solidFill>
                <a:effectLst/>
              </a:rPr>
              <a:t> </a:t>
            </a:r>
            <a:r>
              <a:rPr lang="en-US" b="0" dirty="0" err="1" smtClean="0">
                <a:solidFill>
                  <a:schemeClr val="bg1"/>
                </a:solidFill>
                <a:effectLst/>
              </a:rPr>
              <a:t>trôi</a:t>
            </a:r>
            <a:r>
              <a:rPr lang="en-US" b="0" dirty="0" smtClean="0">
                <a:solidFill>
                  <a:schemeClr val="bg1"/>
                </a:solidFill>
                <a:effectLst/>
              </a:rPr>
              <a:t>. </a:t>
            </a:r>
            <a:r>
              <a:rPr lang="en-US" b="0" dirty="0" err="1" smtClean="0">
                <a:solidFill>
                  <a:schemeClr val="bg1"/>
                </a:solidFill>
                <a:effectLst/>
              </a:rPr>
              <a:t>Hy</a:t>
            </a:r>
            <a:r>
              <a:rPr lang="en-US" b="0" dirty="0" smtClean="0">
                <a:solidFill>
                  <a:schemeClr val="bg1"/>
                </a:solidFill>
                <a:effectLst/>
              </a:rPr>
              <a:t> </a:t>
            </a:r>
            <a:r>
              <a:rPr lang="en-US" b="0" dirty="0" err="1" smtClean="0">
                <a:solidFill>
                  <a:schemeClr val="bg1"/>
                </a:solidFill>
                <a:effectLst/>
              </a:rPr>
              <a:t>sinh</a:t>
            </a:r>
            <a:r>
              <a:rPr lang="en-US" b="0" dirty="0" smtClean="0">
                <a:solidFill>
                  <a:schemeClr val="bg1"/>
                </a:solidFill>
                <a:effectLst/>
              </a:rPr>
              <a:t> </a:t>
            </a:r>
            <a:r>
              <a:rPr lang="en-US" b="0" dirty="0" err="1" smtClean="0">
                <a:solidFill>
                  <a:schemeClr val="bg1"/>
                </a:solidFill>
                <a:effectLst/>
              </a:rPr>
              <a:t>vì</a:t>
            </a:r>
            <a:r>
              <a:rPr lang="en-US" b="0" dirty="0" smtClean="0">
                <a:solidFill>
                  <a:schemeClr val="bg1"/>
                </a:solidFill>
                <a:effectLst/>
              </a:rPr>
              <a:t> </a:t>
            </a:r>
            <a:r>
              <a:rPr lang="en-US" b="0" dirty="0" err="1" smtClean="0">
                <a:solidFill>
                  <a:schemeClr val="bg1"/>
                </a:solidFill>
                <a:effectLst/>
              </a:rPr>
              <a:t>lòng</a:t>
            </a:r>
            <a:r>
              <a:rPr lang="en-US" b="0" dirty="0" smtClean="0">
                <a:solidFill>
                  <a:schemeClr val="bg1"/>
                </a:solidFill>
                <a:effectLst/>
              </a:rPr>
              <a:t> tin son </a:t>
            </a:r>
            <a:r>
              <a:rPr lang="en-US" b="0" dirty="0" err="1" smtClean="0">
                <a:solidFill>
                  <a:schemeClr val="bg1"/>
                </a:solidFill>
                <a:effectLst/>
              </a:rPr>
              <a:t>sắt</a:t>
            </a:r>
            <a:r>
              <a:rPr lang="en-US" b="0" dirty="0" smtClean="0">
                <a:solidFill>
                  <a:schemeClr val="bg1"/>
                </a:solidFill>
                <a:effectLst/>
              </a:rPr>
              <a:t> </a:t>
            </a:r>
            <a:r>
              <a:rPr lang="en-US" b="0" dirty="0" err="1" smtClean="0">
                <a:solidFill>
                  <a:schemeClr val="bg1"/>
                </a:solidFill>
                <a:effectLst/>
              </a:rPr>
              <a:t>giữ</a:t>
            </a:r>
            <a:r>
              <a:rPr lang="en-US" b="0" dirty="0" smtClean="0">
                <a:solidFill>
                  <a:schemeClr val="bg1"/>
                </a:solidFill>
                <a:effectLst/>
              </a:rPr>
              <a:t> </a:t>
            </a:r>
            <a:r>
              <a:rPr lang="en-US" b="0" dirty="0" err="1" smtClean="0">
                <a:solidFill>
                  <a:schemeClr val="bg1"/>
                </a:solidFill>
                <a:effectLst/>
              </a:rPr>
              <a:t>câu</a:t>
            </a:r>
            <a:r>
              <a:rPr lang="en-US" b="0" dirty="0" smtClean="0">
                <a:solidFill>
                  <a:schemeClr val="bg1"/>
                </a:solidFill>
                <a:effectLst/>
              </a:rPr>
              <a:t> </a:t>
            </a:r>
            <a:r>
              <a:rPr lang="en-US" b="0" dirty="0" err="1" smtClean="0">
                <a:solidFill>
                  <a:schemeClr val="bg1"/>
                </a:solidFill>
                <a:effectLst/>
              </a:rPr>
              <a:t>đoan</a:t>
            </a:r>
            <a:r>
              <a:rPr lang="en-US" b="0" dirty="0" smtClean="0">
                <a:solidFill>
                  <a:schemeClr val="bg1"/>
                </a:solidFill>
                <a:effectLst/>
              </a:rPr>
              <a:t> </a:t>
            </a:r>
            <a:r>
              <a:rPr lang="en-US" b="0" dirty="0" err="1" smtClean="0">
                <a:solidFill>
                  <a:schemeClr val="bg1"/>
                </a:solidFill>
                <a:effectLst/>
              </a:rPr>
              <a:t>nguyền</a:t>
            </a:r>
            <a:r>
              <a:rPr lang="en-US" b="0" dirty="0" smtClean="0">
                <a:solidFill>
                  <a:schemeClr val="bg1"/>
                </a:solidFill>
                <a:effectLst/>
              </a:rPr>
              <a:t>. </a:t>
            </a:r>
            <a:r>
              <a:rPr lang="en-US" b="0" dirty="0" err="1" smtClean="0">
                <a:solidFill>
                  <a:schemeClr val="bg1"/>
                </a:solidFill>
                <a:effectLst/>
              </a:rPr>
              <a:t>Quyết</a:t>
            </a:r>
            <a:r>
              <a:rPr lang="en-US" b="0" dirty="0" smtClean="0">
                <a:solidFill>
                  <a:schemeClr val="bg1"/>
                </a:solidFill>
                <a:effectLst/>
              </a:rPr>
              <a:t> </a:t>
            </a:r>
            <a:r>
              <a:rPr lang="en-US" b="0" dirty="0" err="1" smtClean="0">
                <a:solidFill>
                  <a:schemeClr val="bg1"/>
                </a:solidFill>
                <a:effectLst/>
              </a:rPr>
              <a:t>tình</a:t>
            </a:r>
            <a:r>
              <a:rPr lang="en-US" b="0" dirty="0" smtClean="0">
                <a:solidFill>
                  <a:schemeClr val="bg1"/>
                </a:solidFill>
                <a:effectLst/>
              </a:rPr>
              <a:t> </a:t>
            </a:r>
            <a:r>
              <a:rPr lang="en-US" b="0" dirty="0" err="1" smtClean="0">
                <a:solidFill>
                  <a:schemeClr val="bg1"/>
                </a:solidFill>
                <a:effectLst/>
              </a:rPr>
              <a:t>trung</a:t>
            </a:r>
            <a:r>
              <a:rPr lang="en-US" b="0" dirty="0" smtClean="0">
                <a:solidFill>
                  <a:schemeClr val="bg1"/>
                </a:solidFill>
                <a:effectLst/>
              </a:rPr>
              <a:t> </a:t>
            </a:r>
            <a:r>
              <a:rPr lang="en-US" b="0" dirty="0" err="1" smtClean="0">
                <a:solidFill>
                  <a:schemeClr val="bg1"/>
                </a:solidFill>
                <a:effectLst/>
              </a:rPr>
              <a:t>tín</a:t>
            </a:r>
            <a:r>
              <a:rPr lang="en-US" b="0" dirty="0" smtClean="0">
                <a:solidFill>
                  <a:schemeClr val="bg1"/>
                </a:solidFill>
                <a:effectLst/>
              </a:rPr>
              <a:t> </a:t>
            </a:r>
            <a:r>
              <a:rPr lang="en-US" b="0" dirty="0" err="1" smtClean="0">
                <a:solidFill>
                  <a:schemeClr val="bg1"/>
                </a:solidFill>
                <a:effectLst/>
              </a:rPr>
              <a:t>lao</a:t>
            </a:r>
            <a:r>
              <a:rPr lang="en-US" b="0" dirty="0" smtClean="0">
                <a:solidFill>
                  <a:schemeClr val="bg1"/>
                </a:solidFill>
                <a:effectLst/>
              </a:rPr>
              <a:t> </a:t>
            </a:r>
            <a:r>
              <a:rPr lang="en-US" b="0" dirty="0" err="1" smtClean="0">
                <a:solidFill>
                  <a:schemeClr val="bg1"/>
                </a:solidFill>
                <a:effectLst/>
              </a:rPr>
              <a:t>khổ</a:t>
            </a:r>
            <a:r>
              <a:rPr lang="en-US" b="0" dirty="0" smtClean="0">
                <a:solidFill>
                  <a:schemeClr val="bg1"/>
                </a:solidFill>
                <a:effectLst/>
              </a:rPr>
              <a:t> </a:t>
            </a:r>
            <a:r>
              <a:rPr lang="en-US" b="0" dirty="0" err="1" smtClean="0">
                <a:solidFill>
                  <a:schemeClr val="bg1"/>
                </a:solidFill>
                <a:effectLst/>
              </a:rPr>
              <a:t>không</a:t>
            </a:r>
            <a:r>
              <a:rPr lang="en-US" b="0" dirty="0" smtClean="0">
                <a:solidFill>
                  <a:schemeClr val="bg1"/>
                </a:solidFill>
                <a:effectLst/>
              </a:rPr>
              <a:t> </a:t>
            </a:r>
            <a:r>
              <a:rPr lang="en-US" b="0" dirty="0" err="1" smtClean="0">
                <a:solidFill>
                  <a:schemeClr val="bg1"/>
                </a:solidFill>
                <a:effectLst/>
              </a:rPr>
              <a:t>hề</a:t>
            </a:r>
            <a:r>
              <a:rPr lang="en-US" b="0" dirty="0" smtClean="0">
                <a:solidFill>
                  <a:schemeClr val="bg1"/>
                </a:solidFill>
                <a:effectLst/>
              </a:rPr>
              <a:t> </a:t>
            </a:r>
            <a:r>
              <a:rPr lang="en-US" b="0" dirty="0" err="1" smtClean="0">
                <a:solidFill>
                  <a:schemeClr val="bg1"/>
                </a:solidFill>
                <a:effectLst/>
              </a:rPr>
              <a:t>dám</a:t>
            </a:r>
            <a:r>
              <a:rPr lang="en-US" b="0" dirty="0" smtClean="0">
                <a:solidFill>
                  <a:schemeClr val="bg1"/>
                </a:solidFill>
                <a:effectLst/>
              </a:rPr>
              <a:t> </a:t>
            </a:r>
            <a:r>
              <a:rPr lang="en-US" b="0" dirty="0" err="1" smtClean="0">
                <a:solidFill>
                  <a:schemeClr val="bg1"/>
                </a:solidFill>
                <a:effectLst/>
              </a:rPr>
              <a:t>phai</a:t>
            </a:r>
            <a:r>
              <a:rPr lang="en-US" b="0" dirty="0" smtClean="0">
                <a:solidFill>
                  <a:schemeClr val="bg1"/>
                </a:solidFill>
                <a:effectLst/>
              </a:rPr>
              <a:t>. </a:t>
            </a:r>
            <a:r>
              <a:rPr lang="en-US" b="0" dirty="0" err="1" smtClean="0">
                <a:solidFill>
                  <a:schemeClr val="bg1"/>
                </a:solidFill>
                <a:effectLst/>
              </a:rPr>
              <a:t>Giữ</a:t>
            </a:r>
            <a:r>
              <a:rPr lang="en-US" b="0" dirty="0" smtClean="0">
                <a:solidFill>
                  <a:schemeClr val="bg1"/>
                </a:solidFill>
                <a:effectLst/>
              </a:rPr>
              <a:t> </a:t>
            </a:r>
            <a:r>
              <a:rPr lang="en-US" b="0" dirty="0" err="1" smtClean="0">
                <a:solidFill>
                  <a:schemeClr val="bg1"/>
                </a:solidFill>
                <a:effectLst/>
              </a:rPr>
              <a:t>tấm</a:t>
            </a:r>
            <a:r>
              <a:rPr lang="en-US" b="0" dirty="0" smtClean="0">
                <a:solidFill>
                  <a:schemeClr val="bg1"/>
                </a:solidFill>
                <a:effectLst/>
              </a:rPr>
              <a:t> </a:t>
            </a:r>
            <a:r>
              <a:rPr lang="en-US" b="0" dirty="0" err="1" smtClean="0">
                <a:solidFill>
                  <a:schemeClr val="bg1"/>
                </a:solidFill>
                <a:effectLst/>
              </a:rPr>
              <a:t>lòng</a:t>
            </a:r>
            <a:r>
              <a:rPr lang="en-US" b="0" dirty="0" smtClean="0">
                <a:solidFill>
                  <a:schemeClr val="bg1"/>
                </a:solidFill>
                <a:effectLst/>
              </a:rPr>
              <a:t> </a:t>
            </a:r>
            <a:r>
              <a:rPr lang="en-US" b="0" dirty="0" err="1" smtClean="0">
                <a:solidFill>
                  <a:schemeClr val="bg1"/>
                </a:solidFill>
                <a:effectLst/>
              </a:rPr>
              <a:t>hiếu</a:t>
            </a:r>
            <a:r>
              <a:rPr lang="en-US" b="0" dirty="0" smtClean="0">
                <a:solidFill>
                  <a:schemeClr val="bg1"/>
                </a:solidFill>
                <a:effectLst/>
              </a:rPr>
              <a:t> </a:t>
            </a:r>
            <a:r>
              <a:rPr lang="en-US" b="0" dirty="0" err="1" smtClean="0">
                <a:solidFill>
                  <a:schemeClr val="bg1"/>
                </a:solidFill>
                <a:effectLst/>
              </a:rPr>
              <a:t>trung</a:t>
            </a:r>
            <a:r>
              <a:rPr lang="en-US" b="0" dirty="0" smtClean="0">
                <a:solidFill>
                  <a:schemeClr val="bg1"/>
                </a:solidFill>
                <a:effectLst/>
              </a:rPr>
              <a:t> </a:t>
            </a:r>
            <a:r>
              <a:rPr lang="en-US" b="0" dirty="0" err="1" smtClean="0">
                <a:solidFill>
                  <a:schemeClr val="bg1"/>
                </a:solidFill>
                <a:effectLst/>
              </a:rPr>
              <a:t>lời</a:t>
            </a:r>
            <a:r>
              <a:rPr lang="en-US" b="0" dirty="0" smtClean="0">
                <a:solidFill>
                  <a:schemeClr val="bg1"/>
                </a:solidFill>
                <a:effectLst/>
              </a:rPr>
              <a:t> </a:t>
            </a:r>
            <a:r>
              <a:rPr lang="en-US" b="0" dirty="0" err="1" smtClean="0">
                <a:solidFill>
                  <a:schemeClr val="bg1"/>
                </a:solidFill>
                <a:effectLst/>
              </a:rPr>
              <a:t>thề</a:t>
            </a:r>
            <a:r>
              <a:rPr lang="en-US" b="0" dirty="0" smtClean="0">
                <a:solidFill>
                  <a:schemeClr val="bg1"/>
                </a:solidFill>
                <a:effectLst/>
              </a:rPr>
              <a:t> </a:t>
            </a:r>
            <a:r>
              <a:rPr lang="en-US" b="0" dirty="0" err="1" smtClean="0">
                <a:solidFill>
                  <a:schemeClr val="bg1"/>
                </a:solidFill>
                <a:effectLst/>
              </a:rPr>
              <a:t>xưa</a:t>
            </a:r>
            <a:r>
              <a:rPr lang="en-US" b="0" dirty="0" smtClean="0">
                <a:solidFill>
                  <a:schemeClr val="bg1"/>
                </a:solidFill>
                <a:effectLst/>
              </a:rPr>
              <a:t> </a:t>
            </a:r>
            <a:r>
              <a:rPr lang="en-US" b="0" dirty="0" err="1" smtClean="0">
                <a:solidFill>
                  <a:schemeClr val="bg1"/>
                </a:solidFill>
                <a:effectLst/>
              </a:rPr>
              <a:t>lẽ</a:t>
            </a:r>
            <a:r>
              <a:rPr lang="en-US" b="0" dirty="0" smtClean="0">
                <a:solidFill>
                  <a:schemeClr val="bg1"/>
                </a:solidFill>
                <a:effectLst/>
              </a:rPr>
              <a:t> </a:t>
            </a:r>
            <a:r>
              <a:rPr lang="en-US" b="0" dirty="0" err="1" smtClean="0">
                <a:solidFill>
                  <a:schemeClr val="bg1"/>
                </a:solidFill>
                <a:effectLst/>
              </a:rPr>
              <a:t>nào</a:t>
            </a:r>
            <a:r>
              <a:rPr lang="en-US" b="0" dirty="0" smtClean="0">
                <a:solidFill>
                  <a:schemeClr val="bg1"/>
                </a:solidFill>
                <a:effectLst/>
              </a:rPr>
              <a:t> </a:t>
            </a:r>
            <a:r>
              <a:rPr lang="en-US" b="0" dirty="0" err="1" smtClean="0">
                <a:solidFill>
                  <a:schemeClr val="bg1"/>
                </a:solidFill>
                <a:effectLst/>
              </a:rPr>
              <a:t>phai</a:t>
            </a:r>
            <a:r>
              <a:rPr lang="en-US" b="0" dirty="0" smtClean="0">
                <a:solidFill>
                  <a:schemeClr val="bg1"/>
                </a:solidFill>
                <a:effectLst/>
              </a:rPr>
              <a:t>. </a:t>
            </a:r>
            <a:endParaRPr lang="en-US" b="0" u="sng" dirty="0">
              <a:solidFill>
                <a:srgbClr val="FFFF00"/>
              </a:solidFill>
              <a:effectLst/>
            </a:endParaRPr>
          </a:p>
        </p:txBody>
      </p:sp>
    </p:spTree>
    <p:extLst>
      <p:ext uri="{BB962C8B-B14F-4D97-AF65-F5344CB8AC3E}">
        <p14:creationId xmlns:p14="http://schemas.microsoft.com/office/powerpoint/2010/main" val="2349030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661495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73402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4042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62932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293634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873273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54207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58050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654373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7951740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152400" y="1382850"/>
            <a:ext cx="8372350" cy="1200329"/>
          </a:xfrm>
          <a:prstGeom prst="rect">
            <a:avLst/>
          </a:prstGeom>
        </p:spPr>
        <p:txBody>
          <a:bodyPr wrap="square">
            <a:spAutoFit/>
          </a:bodyPr>
          <a:lstStyle/>
          <a:p>
            <a:r>
              <a:rPr lang="en-US" sz="2400" dirty="0" err="1" smtClean="0">
                <a:solidFill>
                  <a:srgbClr val="FFFF00"/>
                </a:solidFill>
              </a:rPr>
              <a:t>Thánh</a:t>
            </a:r>
            <a:r>
              <a:rPr lang="en-US" sz="2400" dirty="0" smtClean="0">
                <a:solidFill>
                  <a:srgbClr val="FFFF00"/>
                </a:solidFill>
              </a:rPr>
              <a:t> </a:t>
            </a:r>
            <a:r>
              <a:rPr lang="en-US" sz="2400" dirty="0" err="1" smtClean="0">
                <a:solidFill>
                  <a:srgbClr val="FFFF00"/>
                </a:solidFill>
              </a:rPr>
              <a:t>vịnh</a:t>
            </a:r>
            <a:r>
              <a:rPr lang="en-US" sz="2400" dirty="0" smtClean="0">
                <a:solidFill>
                  <a:srgbClr val="FFFF00"/>
                </a:solidFill>
              </a:rPr>
              <a:t> 111.</a:t>
            </a:r>
          </a:p>
          <a:p>
            <a:r>
              <a:rPr lang="en-US" sz="2400" dirty="0" err="1" smtClean="0">
                <a:solidFill>
                  <a:srgbClr val="FFFF00"/>
                </a:solidFill>
              </a:rPr>
              <a:t>Bài</a:t>
            </a:r>
            <a:r>
              <a:rPr lang="en-US" sz="2400" dirty="0" smtClean="0">
                <a:solidFill>
                  <a:srgbClr val="FFFF00"/>
                </a:solidFill>
              </a:rPr>
              <a:t> </a:t>
            </a:r>
            <a:r>
              <a:rPr lang="en-US" sz="2400" dirty="0" err="1" smtClean="0">
                <a:solidFill>
                  <a:srgbClr val="FFFF00"/>
                </a:solidFill>
              </a:rPr>
              <a:t>trích</a:t>
            </a:r>
            <a:r>
              <a:rPr lang="en-US" sz="2400" dirty="0" smtClean="0">
                <a:solidFill>
                  <a:srgbClr val="FFFF00"/>
                </a:solidFill>
              </a:rPr>
              <a:t> </a:t>
            </a:r>
            <a:r>
              <a:rPr lang="en-US" sz="2400" dirty="0" err="1" smtClean="0">
                <a:solidFill>
                  <a:srgbClr val="FFFF00"/>
                </a:solidFill>
              </a:rPr>
              <a:t>thư</a:t>
            </a:r>
            <a:r>
              <a:rPr lang="en-US" sz="2400" dirty="0" smtClean="0">
                <a:solidFill>
                  <a:srgbClr val="FFFF00"/>
                </a:solidFill>
              </a:rPr>
              <a:t> </a:t>
            </a:r>
            <a:r>
              <a:rPr lang="en-US" sz="2400" dirty="0" err="1" smtClean="0">
                <a:solidFill>
                  <a:srgbClr val="FFFF00"/>
                </a:solidFill>
              </a:rPr>
              <a:t>thứ</a:t>
            </a:r>
            <a:r>
              <a:rPr lang="en-US" sz="2400" dirty="0" smtClean="0">
                <a:solidFill>
                  <a:srgbClr val="FFFF00"/>
                </a:solidFill>
              </a:rPr>
              <a:t> </a:t>
            </a:r>
            <a:r>
              <a:rPr lang="en-US" sz="2400" dirty="0" err="1" smtClean="0">
                <a:solidFill>
                  <a:srgbClr val="FFFF00"/>
                </a:solidFill>
              </a:rPr>
              <a:t>hai</a:t>
            </a:r>
            <a:r>
              <a:rPr lang="en-US" sz="2400" dirty="0" smtClean="0">
                <a:solidFill>
                  <a:srgbClr val="FFFF00"/>
                </a:solidFill>
              </a:rPr>
              <a:t> </a:t>
            </a:r>
            <a:r>
              <a:rPr lang="en-US" sz="2400" dirty="0" err="1" smtClean="0">
                <a:solidFill>
                  <a:srgbClr val="FFFF00"/>
                </a:solidFill>
              </a:rPr>
              <a:t>của</a:t>
            </a:r>
            <a:r>
              <a:rPr lang="en-US" sz="2400" dirty="0" smtClean="0">
                <a:solidFill>
                  <a:srgbClr val="FFFF00"/>
                </a:solidFill>
              </a:rPr>
              <a:t> </a:t>
            </a:r>
            <a:r>
              <a:rPr lang="en-US" sz="2400" dirty="0" err="1" smtClean="0">
                <a:solidFill>
                  <a:srgbClr val="FFFF00"/>
                </a:solidFill>
              </a:rPr>
              <a:t>thánh</a:t>
            </a:r>
            <a:r>
              <a:rPr lang="en-US" sz="2400" dirty="0" smtClean="0">
                <a:solidFill>
                  <a:srgbClr val="FFFF00"/>
                </a:solidFill>
              </a:rPr>
              <a:t> </a:t>
            </a:r>
            <a:r>
              <a:rPr lang="en-US" sz="2400" dirty="0" err="1" smtClean="0">
                <a:solidFill>
                  <a:srgbClr val="FFFF00"/>
                </a:solidFill>
              </a:rPr>
              <a:t>Phaolô</a:t>
            </a:r>
            <a:r>
              <a:rPr lang="en-US" sz="2400" dirty="0" smtClean="0">
                <a:solidFill>
                  <a:srgbClr val="FFFF00"/>
                </a:solidFill>
              </a:rPr>
              <a:t> </a:t>
            </a:r>
            <a:r>
              <a:rPr lang="en-US" sz="2400" dirty="0" err="1" smtClean="0">
                <a:solidFill>
                  <a:srgbClr val="FFFF00"/>
                </a:solidFill>
              </a:rPr>
              <a:t>tông</a:t>
            </a:r>
            <a:r>
              <a:rPr lang="en-US" sz="2400" dirty="0" smtClean="0">
                <a:solidFill>
                  <a:srgbClr val="FFFF00"/>
                </a:solidFill>
              </a:rPr>
              <a:t> </a:t>
            </a:r>
            <a:r>
              <a:rPr lang="en-US" sz="2400" dirty="0" err="1" smtClean="0">
                <a:solidFill>
                  <a:srgbClr val="FFFF00"/>
                </a:solidFill>
              </a:rPr>
              <a:t>đồ</a:t>
            </a:r>
            <a:r>
              <a:rPr lang="en-US" sz="2400" dirty="0" smtClean="0">
                <a:solidFill>
                  <a:srgbClr val="FFFF00"/>
                </a:solidFill>
              </a:rPr>
              <a:t> </a:t>
            </a:r>
            <a:r>
              <a:rPr lang="en-US" sz="2400" dirty="0" err="1" smtClean="0">
                <a:solidFill>
                  <a:srgbClr val="FFFF00"/>
                </a:solidFill>
              </a:rPr>
              <a:t>Gửi</a:t>
            </a:r>
            <a:r>
              <a:rPr lang="en-US" sz="2400" dirty="0" smtClean="0">
                <a:solidFill>
                  <a:srgbClr val="FFFF00"/>
                </a:solidFill>
              </a:rPr>
              <a:t> </a:t>
            </a:r>
            <a:r>
              <a:rPr lang="en-US" sz="2400" dirty="0" err="1" smtClean="0">
                <a:solidFill>
                  <a:srgbClr val="FFFF00"/>
                </a:solidFill>
              </a:rPr>
              <a:t>tín</a:t>
            </a:r>
            <a:r>
              <a:rPr lang="en-US" sz="2400" dirty="0" smtClean="0">
                <a:solidFill>
                  <a:srgbClr val="FFFF00"/>
                </a:solidFill>
              </a:rPr>
              <a:t> </a:t>
            </a:r>
            <a:r>
              <a:rPr lang="en-US" sz="2400" dirty="0" err="1" smtClean="0">
                <a:solidFill>
                  <a:srgbClr val="FFFF00"/>
                </a:solidFill>
              </a:rPr>
              <a:t>Côrintô</a:t>
            </a:r>
            <a:r>
              <a:rPr lang="en-US" sz="2400" dirty="0" smtClean="0">
                <a:solidFill>
                  <a:srgbClr val="FFFF00"/>
                </a:solidFill>
              </a:rPr>
              <a:t>.</a:t>
            </a:r>
            <a:br>
              <a:rPr lang="en-US" sz="2400" dirty="0" smtClean="0">
                <a:solidFill>
                  <a:srgbClr val="FFFF00"/>
                </a:solidFill>
              </a:rPr>
            </a:br>
            <a:r>
              <a:rPr lang="vi-VN" sz="2400" dirty="0">
                <a:solidFill>
                  <a:srgbClr val="FFFF00"/>
                </a:solidFill>
              </a:rPr>
              <a:t>Phúc thay người biết cảm </a:t>
            </a:r>
            <a:r>
              <a:rPr lang="vi-VN" sz="2400" dirty="0" smtClean="0">
                <a:solidFill>
                  <a:srgbClr val="FFFF00"/>
                </a:solidFill>
              </a:rPr>
              <a:t>thương</a:t>
            </a:r>
            <a:r>
              <a:rPr lang="en-US" sz="2400" dirty="0" smtClean="0">
                <a:solidFill>
                  <a:srgbClr val="FFFF00"/>
                </a:solidFill>
              </a:rPr>
              <a:t> </a:t>
            </a:r>
            <a:r>
              <a:rPr lang="vi-VN" sz="2400" dirty="0" smtClean="0">
                <a:solidFill>
                  <a:srgbClr val="FFFF00"/>
                </a:solidFill>
              </a:rPr>
              <a:t>và </a:t>
            </a:r>
            <a:r>
              <a:rPr lang="vi-VN" sz="2400" dirty="0">
                <a:solidFill>
                  <a:srgbClr val="FFFF00"/>
                </a:solidFill>
              </a:rPr>
              <a:t>cho vay mượn.</a:t>
            </a:r>
            <a:endParaRPr lang="vi-VN" sz="2400" dirty="0" smtClean="0">
              <a:solidFill>
                <a:srgbClr val="FFFF00"/>
              </a:solidFill>
            </a:endParaRPr>
          </a:p>
        </p:txBody>
      </p:sp>
    </p:spTree>
    <p:extLst>
      <p:ext uri="{BB962C8B-B14F-4D97-AF65-F5344CB8AC3E}">
        <p14:creationId xmlns:p14="http://schemas.microsoft.com/office/powerpoint/2010/main" val="3482575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u="sng" dirty="0" err="1" smtClean="0">
                <a:solidFill>
                  <a:srgbClr val="FFFF00"/>
                </a:solidFill>
              </a:rPr>
              <a:t>Đáp</a:t>
            </a:r>
            <a:r>
              <a:rPr lang="en-US" sz="6000" u="sng" dirty="0" smtClean="0">
                <a:solidFill>
                  <a:srgbClr val="FFFF00"/>
                </a:solidFill>
              </a:rPr>
              <a:t> </a:t>
            </a:r>
            <a:r>
              <a:rPr lang="en-US" sz="6000" u="sng" dirty="0" err="1" smtClean="0">
                <a:solidFill>
                  <a:srgbClr val="FFFF00"/>
                </a:solidFill>
              </a:rPr>
              <a:t>ca</a:t>
            </a:r>
            <a:r>
              <a:rPr lang="en-US" sz="6000" u="sng" dirty="0" smtClean="0">
                <a:solidFill>
                  <a:srgbClr val="FFFF00"/>
                </a:solidFill>
              </a:rPr>
              <a:t> </a:t>
            </a:r>
            <a:r>
              <a:rPr lang="en-US" sz="6000" b="0" u="sng" dirty="0" smtClean="0">
                <a:solidFill>
                  <a:srgbClr val="FFFF00"/>
                </a:solidFill>
                <a:effectLst/>
                <a:latin typeface="+mj-lt"/>
              </a:rPr>
              <a:t> </a:t>
            </a:r>
            <a:br>
              <a:rPr lang="en-US" sz="6000" b="0" u="sng" dirty="0" smtClean="0">
                <a:solidFill>
                  <a:srgbClr val="FFFF00"/>
                </a:solidFill>
                <a:effectLst/>
                <a:latin typeface="+mj-lt"/>
              </a:rPr>
            </a:br>
            <a:r>
              <a:rPr lang="en-US" sz="6000" dirty="0" err="1" smtClean="0">
                <a:solidFill>
                  <a:srgbClr val="FFFF00"/>
                </a:solidFill>
              </a:rPr>
              <a:t>Thánh</a:t>
            </a:r>
            <a:r>
              <a:rPr lang="en-US" sz="6000" dirty="0" smtClean="0">
                <a:solidFill>
                  <a:srgbClr val="FFFF00"/>
                </a:solidFill>
              </a:rPr>
              <a:t> </a:t>
            </a:r>
            <a:r>
              <a:rPr lang="en-US" sz="6000" dirty="0" err="1" smtClean="0">
                <a:solidFill>
                  <a:srgbClr val="FFFF00"/>
                </a:solidFill>
              </a:rPr>
              <a:t>Vịnh</a:t>
            </a:r>
            <a:r>
              <a:rPr lang="en-US" sz="6000" dirty="0" smtClean="0">
                <a:solidFill>
                  <a:srgbClr val="FFFF00"/>
                </a:solidFill>
              </a:rPr>
              <a:t> 111</a:t>
            </a:r>
            <a:br>
              <a:rPr lang="en-US" sz="6000" dirty="0" smtClean="0">
                <a:solidFill>
                  <a:srgbClr val="FFFF00"/>
                </a:solidFill>
              </a:rPr>
            </a:br>
            <a:r>
              <a:rPr lang="en-US" sz="6000" i="1" dirty="0" smtClean="0">
                <a:solidFill>
                  <a:schemeClr val="bg1"/>
                </a:solidFill>
              </a:rPr>
              <a:t>(03 </a:t>
            </a:r>
            <a:r>
              <a:rPr lang="en-US" sz="6000" i="1" dirty="0" err="1" smtClean="0">
                <a:solidFill>
                  <a:schemeClr val="bg1"/>
                </a:solidFill>
              </a:rPr>
              <a:t>câu</a:t>
            </a:r>
            <a:r>
              <a:rPr lang="en-US" sz="6000" i="1" dirty="0" smtClean="0">
                <a:solidFill>
                  <a:schemeClr val="bg1"/>
                </a:solidFill>
              </a:rPr>
              <a:t>)</a:t>
            </a:r>
            <a:endParaRPr lang="en-US" sz="6000" b="0" i="1" u="sng" dirty="0">
              <a:solidFill>
                <a:schemeClr val="bg1"/>
              </a:solidFill>
              <a:effectLst/>
            </a:endParaRPr>
          </a:p>
        </p:txBody>
      </p:sp>
    </p:spTree>
    <p:extLst>
      <p:ext uri="{BB962C8B-B14F-4D97-AF65-F5344CB8AC3E}">
        <p14:creationId xmlns:p14="http://schemas.microsoft.com/office/powerpoint/2010/main" val="396749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u="sng" dirty="0" err="1" smtClean="0">
                <a:solidFill>
                  <a:srgbClr val="FFFF00"/>
                </a:solidFill>
              </a:rPr>
              <a:t>Đk</a:t>
            </a:r>
            <a:r>
              <a:rPr lang="en-US" sz="7200" b="0" u="sng" dirty="0" smtClean="0">
                <a:solidFill>
                  <a:srgbClr val="FFFF00"/>
                </a:solidFill>
                <a:effectLst/>
              </a:rPr>
              <a:t>:</a:t>
            </a:r>
            <a:r>
              <a:rPr lang="en-US" sz="7200" b="0" dirty="0" smtClean="0">
                <a:solidFill>
                  <a:schemeClr val="bg1"/>
                </a:solidFill>
                <a:effectLst/>
              </a:rPr>
              <a:t> </a:t>
            </a:r>
            <a:r>
              <a:rPr lang="en-US" sz="7200" b="0" dirty="0" err="1" smtClean="0">
                <a:solidFill>
                  <a:schemeClr val="bg1"/>
                </a:solidFill>
                <a:effectLst/>
              </a:rPr>
              <a:t>Phúc</a:t>
            </a:r>
            <a:r>
              <a:rPr lang="en-US" sz="7200" b="0" dirty="0" smtClean="0">
                <a:solidFill>
                  <a:schemeClr val="bg1"/>
                </a:solidFill>
                <a:effectLst/>
              </a:rPr>
              <a:t> </a:t>
            </a:r>
            <a:r>
              <a:rPr lang="en-US" sz="7200" b="0" dirty="0" err="1" smtClean="0">
                <a:solidFill>
                  <a:schemeClr val="bg1"/>
                </a:solidFill>
                <a:effectLst/>
              </a:rPr>
              <a:t>thay</a:t>
            </a:r>
            <a:r>
              <a:rPr lang="en-US" sz="7200" b="0" dirty="0" smtClean="0">
                <a:solidFill>
                  <a:schemeClr val="bg1"/>
                </a:solidFill>
                <a:effectLst/>
              </a:rPr>
              <a:t> </a:t>
            </a:r>
            <a:r>
              <a:rPr lang="en-US" sz="7200" b="0" dirty="0" err="1" smtClean="0">
                <a:solidFill>
                  <a:schemeClr val="bg1"/>
                </a:solidFill>
                <a:effectLst/>
              </a:rPr>
              <a:t>người</a:t>
            </a:r>
            <a:r>
              <a:rPr lang="en-US" sz="7200" b="0" dirty="0" smtClean="0">
                <a:solidFill>
                  <a:schemeClr val="bg1"/>
                </a:solidFill>
                <a:effectLst/>
              </a:rPr>
              <a:t> </a:t>
            </a:r>
            <a:r>
              <a:rPr lang="en-US" sz="7200" b="0" dirty="0" err="1" smtClean="0">
                <a:solidFill>
                  <a:schemeClr val="bg1"/>
                </a:solidFill>
                <a:effectLst/>
              </a:rPr>
              <a:t>biết</a:t>
            </a:r>
            <a:r>
              <a:rPr lang="en-US" sz="7200" b="0" dirty="0" smtClean="0">
                <a:solidFill>
                  <a:schemeClr val="bg1"/>
                </a:solidFill>
                <a:effectLst/>
              </a:rPr>
              <a:t> </a:t>
            </a:r>
            <a:r>
              <a:rPr lang="en-US" sz="7200" b="0" dirty="0" err="1" smtClean="0">
                <a:solidFill>
                  <a:schemeClr val="bg1"/>
                </a:solidFill>
                <a:effectLst/>
              </a:rPr>
              <a:t>cảm</a:t>
            </a:r>
            <a:r>
              <a:rPr lang="en-US" sz="7200" b="0" dirty="0" smtClean="0">
                <a:solidFill>
                  <a:schemeClr val="bg1"/>
                </a:solidFill>
                <a:effectLst/>
              </a:rPr>
              <a:t> </a:t>
            </a:r>
            <a:r>
              <a:rPr lang="en-US" sz="7200" b="0" dirty="0" err="1" smtClean="0">
                <a:solidFill>
                  <a:schemeClr val="bg1"/>
                </a:solidFill>
                <a:effectLst/>
              </a:rPr>
              <a:t>thông</a:t>
            </a:r>
            <a:r>
              <a:rPr lang="en-US" sz="7200" b="0" dirty="0" smtClean="0">
                <a:solidFill>
                  <a:schemeClr val="bg1"/>
                </a:solidFill>
                <a:effectLst/>
              </a:rPr>
              <a:t> </a:t>
            </a:r>
            <a:r>
              <a:rPr lang="en-US" sz="7200" b="0" dirty="0" err="1" smtClean="0">
                <a:solidFill>
                  <a:schemeClr val="bg1"/>
                </a:solidFill>
                <a:effectLst/>
              </a:rPr>
              <a:t>và</a:t>
            </a:r>
            <a:r>
              <a:rPr lang="en-US" sz="7200" b="0" dirty="0" smtClean="0">
                <a:solidFill>
                  <a:schemeClr val="bg1"/>
                </a:solidFill>
                <a:effectLst/>
              </a:rPr>
              <a:t> </a:t>
            </a:r>
            <a:r>
              <a:rPr lang="en-US" sz="7200" b="0" dirty="0" err="1" smtClean="0">
                <a:solidFill>
                  <a:schemeClr val="bg1"/>
                </a:solidFill>
                <a:effectLst/>
              </a:rPr>
              <a:t>cho</a:t>
            </a:r>
            <a:r>
              <a:rPr lang="en-US" sz="7200" b="0" dirty="0" smtClean="0">
                <a:solidFill>
                  <a:schemeClr val="bg1"/>
                </a:solidFill>
                <a:effectLst/>
              </a:rPr>
              <a:t> </a:t>
            </a:r>
            <a:r>
              <a:rPr lang="en-US" sz="7200" b="0" dirty="0" err="1" smtClean="0">
                <a:solidFill>
                  <a:schemeClr val="bg1"/>
                </a:solidFill>
                <a:effectLst/>
              </a:rPr>
              <a:t>vay</a:t>
            </a:r>
            <a:r>
              <a:rPr lang="en-US" sz="7200" b="0" dirty="0" smtClean="0">
                <a:solidFill>
                  <a:schemeClr val="bg1"/>
                </a:solidFill>
                <a:effectLst/>
              </a:rPr>
              <a:t> </a:t>
            </a:r>
            <a:r>
              <a:rPr lang="en-US" sz="7200" b="0" dirty="0" err="1" smtClean="0">
                <a:solidFill>
                  <a:schemeClr val="bg1"/>
                </a:solidFill>
                <a:effectLst/>
              </a:rPr>
              <a:t>mượn</a:t>
            </a:r>
            <a:r>
              <a:rPr lang="en-US" sz="7200" b="0" dirty="0" smtClean="0">
                <a:solidFill>
                  <a:schemeClr val="bg1"/>
                </a:solidFill>
                <a:effectLst/>
              </a:rPr>
              <a:t>.</a:t>
            </a:r>
            <a:endParaRPr lang="en-US" sz="7200" b="0" u="sng" dirty="0">
              <a:solidFill>
                <a:srgbClr val="FFFF00"/>
              </a:solidFill>
              <a:effectLst/>
            </a:endParaRPr>
          </a:p>
        </p:txBody>
      </p:sp>
    </p:spTree>
    <p:extLst>
      <p:ext uri="{BB962C8B-B14F-4D97-AF65-F5344CB8AC3E}">
        <p14:creationId xmlns:p14="http://schemas.microsoft.com/office/powerpoint/2010/main" val="2988779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smtClean="0">
                <a:solidFill>
                  <a:srgbClr val="FFFF00"/>
                </a:solidFill>
              </a:rPr>
              <a:t>Tk1</a:t>
            </a:r>
            <a:r>
              <a:rPr lang="en-US" sz="5400" b="0" u="sng" dirty="0" smtClean="0">
                <a:solidFill>
                  <a:srgbClr val="FFFF00"/>
                </a:solidFill>
                <a:effectLst/>
              </a:rPr>
              <a:t>:</a:t>
            </a:r>
            <a:r>
              <a:rPr lang="en-US" sz="5400" b="0" dirty="0" smtClean="0">
                <a:solidFill>
                  <a:schemeClr val="bg1"/>
                </a:solidFill>
                <a:effectLst/>
              </a:rPr>
              <a:t> </a:t>
            </a:r>
            <a:r>
              <a:rPr lang="en-US" sz="5400" b="0" dirty="0" err="1" smtClean="0">
                <a:solidFill>
                  <a:schemeClr val="bg1"/>
                </a:solidFill>
                <a:effectLst/>
              </a:rPr>
              <a:t>Phúc</a:t>
            </a:r>
            <a:r>
              <a:rPr lang="en-US" sz="5400" b="0" dirty="0" smtClean="0">
                <a:solidFill>
                  <a:schemeClr val="bg1"/>
                </a:solidFill>
                <a:effectLst/>
              </a:rPr>
              <a:t> </a:t>
            </a:r>
            <a:r>
              <a:rPr lang="en-US" sz="5400" b="0" dirty="0" err="1" smtClean="0">
                <a:solidFill>
                  <a:schemeClr val="bg1"/>
                </a:solidFill>
                <a:effectLst/>
              </a:rPr>
              <a:t>thay</a:t>
            </a:r>
            <a:r>
              <a:rPr lang="en-US" sz="5400" b="0" dirty="0" smtClean="0">
                <a:solidFill>
                  <a:schemeClr val="bg1"/>
                </a:solidFill>
                <a:effectLst/>
              </a:rPr>
              <a:t> </a:t>
            </a:r>
            <a:r>
              <a:rPr lang="en-US" sz="5400" b="0" dirty="0" err="1" smtClean="0">
                <a:solidFill>
                  <a:schemeClr val="bg1"/>
                </a:solidFill>
                <a:effectLst/>
              </a:rPr>
              <a:t>người</a:t>
            </a:r>
            <a:r>
              <a:rPr lang="en-US" sz="5400" b="0" dirty="0" smtClean="0">
                <a:solidFill>
                  <a:schemeClr val="bg1"/>
                </a:solidFill>
                <a:effectLst/>
              </a:rPr>
              <a:t> </a:t>
            </a:r>
            <a:r>
              <a:rPr lang="en-US" sz="5400" b="0" dirty="0" err="1" smtClean="0">
                <a:solidFill>
                  <a:schemeClr val="bg1"/>
                </a:solidFill>
                <a:effectLst/>
              </a:rPr>
              <a:t>tôn</a:t>
            </a:r>
            <a:r>
              <a:rPr lang="en-US" sz="5400" b="0" dirty="0" smtClean="0">
                <a:solidFill>
                  <a:schemeClr val="bg1"/>
                </a:solidFill>
                <a:effectLst/>
              </a:rPr>
              <a:t> </a:t>
            </a:r>
            <a:r>
              <a:rPr lang="en-US" sz="5400" b="0" dirty="0" err="1" smtClean="0">
                <a:solidFill>
                  <a:schemeClr val="bg1"/>
                </a:solidFill>
                <a:effectLst/>
              </a:rPr>
              <a:t>sợ</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đặt</a:t>
            </a:r>
            <a:r>
              <a:rPr lang="en-US" sz="5400" b="0" dirty="0" smtClean="0">
                <a:solidFill>
                  <a:schemeClr val="bg1"/>
                </a:solidFill>
                <a:effectLst/>
              </a:rPr>
              <a:t> </a:t>
            </a:r>
            <a:r>
              <a:rPr lang="en-US" sz="5400" b="0" dirty="0" err="1" smtClean="0">
                <a:solidFill>
                  <a:schemeClr val="bg1"/>
                </a:solidFill>
                <a:effectLst/>
              </a:rPr>
              <a:t>niềm</a:t>
            </a:r>
            <a:r>
              <a:rPr lang="en-US" sz="5400" b="0" dirty="0" smtClean="0">
                <a:solidFill>
                  <a:schemeClr val="bg1"/>
                </a:solidFill>
                <a:effectLst/>
              </a:rPr>
              <a:t> </a:t>
            </a:r>
            <a:r>
              <a:rPr lang="en-US" sz="5400" b="0" dirty="0" err="1" smtClean="0">
                <a:solidFill>
                  <a:schemeClr val="bg1"/>
                </a:solidFill>
                <a:effectLst/>
              </a:rPr>
              <a:t>vui</a:t>
            </a:r>
            <a:r>
              <a:rPr lang="en-US" sz="5400" b="0" dirty="0" smtClean="0">
                <a:solidFill>
                  <a:schemeClr val="bg1"/>
                </a:solidFill>
                <a:effectLst/>
              </a:rPr>
              <a:t> </a:t>
            </a:r>
            <a:r>
              <a:rPr lang="en-US" sz="5400" b="0" dirty="0" err="1" smtClean="0">
                <a:solidFill>
                  <a:schemeClr val="bg1"/>
                </a:solidFill>
                <a:effectLst/>
              </a:rPr>
              <a:t>sướng</a:t>
            </a:r>
            <a:r>
              <a:rPr lang="en-US" sz="5400" b="0" dirty="0" smtClean="0">
                <a:solidFill>
                  <a:schemeClr val="bg1"/>
                </a:solidFill>
                <a:effectLst/>
              </a:rPr>
              <a:t> </a:t>
            </a:r>
            <a:r>
              <a:rPr lang="en-US" sz="5400" b="0" dirty="0" err="1" smtClean="0">
                <a:solidFill>
                  <a:schemeClr val="bg1"/>
                </a:solidFill>
                <a:effectLst/>
              </a:rPr>
              <a:t>nơi</a:t>
            </a:r>
            <a:r>
              <a:rPr lang="en-US" sz="5400" b="0" dirty="0" smtClean="0">
                <a:solidFill>
                  <a:schemeClr val="bg1"/>
                </a:solidFill>
                <a:effectLst/>
              </a:rPr>
              <a:t> </a:t>
            </a:r>
            <a:r>
              <a:rPr lang="en-US" sz="5400" b="0" dirty="0" err="1" smtClean="0">
                <a:solidFill>
                  <a:schemeClr val="bg1"/>
                </a:solidFill>
                <a:effectLst/>
              </a:rPr>
              <a:t>mệnh</a:t>
            </a:r>
            <a:r>
              <a:rPr lang="en-US" sz="5400" b="0" dirty="0" smtClean="0">
                <a:solidFill>
                  <a:schemeClr val="bg1"/>
                </a:solidFill>
                <a:effectLst/>
              </a:rPr>
              <a:t> </a:t>
            </a:r>
            <a:r>
              <a:rPr lang="en-US" sz="5400" b="0" dirty="0" err="1" smtClean="0">
                <a:solidFill>
                  <a:schemeClr val="bg1"/>
                </a:solidFill>
                <a:effectLst/>
              </a:rPr>
              <a:t>lệnh</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truyền</a:t>
            </a:r>
            <a:r>
              <a:rPr lang="en-US" sz="5400" b="0" dirty="0" smtClean="0">
                <a:solidFill>
                  <a:schemeClr val="bg1"/>
                </a:solidFill>
                <a:effectLst/>
              </a:rPr>
              <a:t>. Con </a:t>
            </a:r>
            <a:r>
              <a:rPr lang="en-US" sz="5400" b="0" dirty="0" err="1" smtClean="0">
                <a:solidFill>
                  <a:schemeClr val="bg1"/>
                </a:solidFill>
                <a:effectLst/>
              </a:rPr>
              <a:t>cháu</a:t>
            </a:r>
            <a:r>
              <a:rPr lang="en-US" sz="5400" b="0" dirty="0" smtClean="0">
                <a:solidFill>
                  <a:schemeClr val="bg1"/>
                </a:solidFill>
                <a:effectLst/>
              </a:rPr>
              <a:t> </a:t>
            </a:r>
            <a:r>
              <a:rPr lang="en-US" sz="5400" b="0" dirty="0" err="1" smtClean="0">
                <a:solidFill>
                  <a:schemeClr val="bg1"/>
                </a:solidFill>
                <a:effectLst/>
              </a:rPr>
              <a:t>họ</a:t>
            </a:r>
            <a:r>
              <a:rPr lang="en-US" sz="5400" b="0" dirty="0" smtClean="0">
                <a:solidFill>
                  <a:schemeClr val="bg1"/>
                </a:solidFill>
                <a:effectLst/>
              </a:rPr>
              <a:t> </a:t>
            </a:r>
            <a:r>
              <a:rPr lang="en-US" sz="5400" b="0" dirty="0" err="1" smtClean="0">
                <a:solidFill>
                  <a:schemeClr val="bg1"/>
                </a:solidFill>
                <a:effectLst/>
              </a:rPr>
              <a:t>hùng</a:t>
            </a:r>
            <a:r>
              <a:rPr lang="en-US" sz="5400" b="0" dirty="0" smtClean="0">
                <a:solidFill>
                  <a:schemeClr val="bg1"/>
                </a:solidFill>
                <a:effectLst/>
              </a:rPr>
              <a:t> </a:t>
            </a:r>
            <a:r>
              <a:rPr lang="en-US" sz="5400" b="0" dirty="0" err="1" smtClean="0">
                <a:solidFill>
                  <a:schemeClr val="bg1"/>
                </a:solidFill>
                <a:effectLst/>
              </a:rPr>
              <a:t>cường</a:t>
            </a:r>
            <a:r>
              <a:rPr lang="en-US" sz="5400" b="0" dirty="0" smtClean="0">
                <a:solidFill>
                  <a:schemeClr val="bg1"/>
                </a:solidFill>
                <a:effectLst/>
              </a:rPr>
              <a:t> </a:t>
            </a:r>
            <a:r>
              <a:rPr lang="en-US" sz="5400" b="0" dirty="0" err="1" smtClean="0">
                <a:solidFill>
                  <a:schemeClr val="bg1"/>
                </a:solidFill>
                <a:effectLst/>
              </a:rPr>
              <a:t>trong</a:t>
            </a:r>
            <a:r>
              <a:rPr lang="en-US" sz="5400" b="0" dirty="0" smtClean="0">
                <a:solidFill>
                  <a:schemeClr val="bg1"/>
                </a:solidFill>
                <a:effectLst/>
              </a:rPr>
              <a:t> </a:t>
            </a:r>
            <a:r>
              <a:rPr lang="en-US" sz="5400" b="0" dirty="0" err="1" smtClean="0">
                <a:solidFill>
                  <a:schemeClr val="bg1"/>
                </a:solidFill>
                <a:effectLst/>
              </a:rPr>
              <a:t>đất</a:t>
            </a:r>
            <a:r>
              <a:rPr lang="en-US" sz="5400" b="0" dirty="0" smtClean="0">
                <a:solidFill>
                  <a:schemeClr val="bg1"/>
                </a:solidFill>
                <a:effectLst/>
              </a:rPr>
              <a:t> </a:t>
            </a:r>
            <a:r>
              <a:rPr lang="en-US" sz="5400" b="0" dirty="0" err="1" smtClean="0">
                <a:solidFill>
                  <a:schemeClr val="bg1"/>
                </a:solidFill>
                <a:effectLst/>
              </a:rPr>
              <a:t>nước</a:t>
            </a:r>
            <a:r>
              <a:rPr lang="en-US" sz="5400" b="0" dirty="0" smtClean="0">
                <a:solidFill>
                  <a:schemeClr val="bg1"/>
                </a:solidFill>
                <a:effectLst/>
              </a:rPr>
              <a:t>, </a:t>
            </a:r>
            <a:r>
              <a:rPr lang="en-US" sz="5400" b="0" dirty="0" err="1" smtClean="0">
                <a:solidFill>
                  <a:schemeClr val="bg1"/>
                </a:solidFill>
                <a:effectLst/>
              </a:rPr>
              <a:t>bao</a:t>
            </a:r>
            <a:r>
              <a:rPr lang="en-US" sz="5400" b="0" dirty="0" smtClean="0">
                <a:solidFill>
                  <a:schemeClr val="bg1"/>
                </a:solidFill>
                <a:effectLst/>
              </a:rPr>
              <a:t> </a:t>
            </a:r>
            <a:r>
              <a:rPr lang="en-US" sz="5400" b="0" dirty="0" err="1" smtClean="0">
                <a:solidFill>
                  <a:schemeClr val="bg1"/>
                </a:solidFill>
                <a:effectLst/>
              </a:rPr>
              <a:t>kẻ</a:t>
            </a:r>
            <a:r>
              <a:rPr lang="en-US" sz="5400" b="0" dirty="0" smtClean="0">
                <a:solidFill>
                  <a:schemeClr val="bg1"/>
                </a:solidFill>
                <a:effectLst/>
              </a:rPr>
              <a:t> </a:t>
            </a:r>
            <a:r>
              <a:rPr lang="en-US" sz="5400" b="0" dirty="0" err="1" smtClean="0">
                <a:solidFill>
                  <a:schemeClr val="bg1"/>
                </a:solidFill>
                <a:effectLst/>
              </a:rPr>
              <a:t>lành</a:t>
            </a:r>
            <a:r>
              <a:rPr lang="en-US" sz="5400" b="0" dirty="0" smtClean="0">
                <a:solidFill>
                  <a:schemeClr val="bg1"/>
                </a:solidFill>
                <a:effectLst/>
              </a:rPr>
              <a:t> </a:t>
            </a:r>
            <a:r>
              <a:rPr lang="en-US" sz="5400" b="0" dirty="0" err="1" smtClean="0">
                <a:solidFill>
                  <a:schemeClr val="bg1"/>
                </a:solidFill>
                <a:effectLst/>
              </a:rPr>
              <a:t>được</a:t>
            </a:r>
            <a:r>
              <a:rPr lang="en-US" sz="5400" b="0" dirty="0" smtClean="0">
                <a:solidFill>
                  <a:schemeClr val="bg1"/>
                </a:solidFill>
                <a:effectLst/>
              </a:rPr>
              <a:t> </a:t>
            </a:r>
            <a:r>
              <a:rPr lang="en-US" sz="5400" b="0" dirty="0" err="1" smtClean="0">
                <a:solidFill>
                  <a:schemeClr val="bg1"/>
                </a:solidFill>
                <a:effectLst/>
              </a:rPr>
              <a:t>chúc</a:t>
            </a:r>
            <a:r>
              <a:rPr lang="en-US" sz="5400" b="0" dirty="0" smtClean="0">
                <a:solidFill>
                  <a:schemeClr val="bg1"/>
                </a:solidFill>
                <a:effectLst/>
              </a:rPr>
              <a:t> </a:t>
            </a:r>
            <a:r>
              <a:rPr lang="en-US" sz="5400" b="0" dirty="0" err="1" smtClean="0">
                <a:solidFill>
                  <a:schemeClr val="bg1"/>
                </a:solidFill>
                <a:effectLst/>
              </a:rPr>
              <a:t>phúc</a:t>
            </a:r>
            <a:r>
              <a:rPr lang="en-US" sz="5400" b="0" dirty="0" smtClean="0">
                <a:solidFill>
                  <a:schemeClr val="bg1"/>
                </a:solidFill>
                <a:effectLst/>
              </a:rPr>
              <a:t> </a:t>
            </a:r>
            <a:r>
              <a:rPr lang="en-US" sz="5400" b="0" dirty="0" err="1" smtClean="0">
                <a:solidFill>
                  <a:schemeClr val="bg1"/>
                </a:solidFill>
                <a:effectLst/>
              </a:rPr>
              <a:t>bền</a:t>
            </a:r>
            <a:r>
              <a:rPr lang="en-US" sz="5400" b="0" dirty="0" smtClean="0">
                <a:solidFill>
                  <a:schemeClr val="bg1"/>
                </a:solidFill>
                <a:effectLst/>
              </a:rPr>
              <a:t> </a:t>
            </a:r>
            <a:r>
              <a:rPr lang="en-US" sz="5400" b="0" dirty="0" err="1" smtClean="0">
                <a:solidFill>
                  <a:schemeClr val="bg1"/>
                </a:solidFill>
                <a:effectLst/>
              </a:rPr>
              <a:t>lâu</a:t>
            </a:r>
            <a:r>
              <a:rPr lang="en-US" sz="5400" b="0" dirty="0" smtClean="0">
                <a:solidFill>
                  <a:schemeClr val="bg1"/>
                </a:solidFill>
                <a:effectLst/>
              </a:rPr>
              <a:t>. </a:t>
            </a:r>
            <a:endParaRPr lang="en-US" sz="5400" b="0" u="sng" dirty="0">
              <a:solidFill>
                <a:srgbClr val="FFFF00"/>
              </a:solidFill>
              <a:effectLst/>
            </a:endParaRPr>
          </a:p>
        </p:txBody>
      </p:sp>
    </p:spTree>
    <p:extLst>
      <p:ext uri="{BB962C8B-B14F-4D97-AF65-F5344CB8AC3E}">
        <p14:creationId xmlns:p14="http://schemas.microsoft.com/office/powerpoint/2010/main" val="2189646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u="sng" dirty="0" err="1" smtClean="0">
                <a:solidFill>
                  <a:srgbClr val="FFFF00"/>
                </a:solidFill>
              </a:rPr>
              <a:t>Đk</a:t>
            </a:r>
            <a:r>
              <a:rPr lang="en-US" sz="7200" b="0" u="sng" dirty="0" smtClean="0">
                <a:solidFill>
                  <a:srgbClr val="FFFF00"/>
                </a:solidFill>
                <a:effectLst/>
              </a:rPr>
              <a:t>:</a:t>
            </a:r>
            <a:r>
              <a:rPr lang="en-US" sz="7200" b="0" dirty="0" smtClean="0">
                <a:solidFill>
                  <a:schemeClr val="bg1"/>
                </a:solidFill>
                <a:effectLst/>
              </a:rPr>
              <a:t> </a:t>
            </a:r>
            <a:r>
              <a:rPr lang="en-US" sz="7200" b="0" dirty="0" err="1" smtClean="0">
                <a:solidFill>
                  <a:schemeClr val="bg1"/>
                </a:solidFill>
                <a:effectLst/>
              </a:rPr>
              <a:t>Phúc</a:t>
            </a:r>
            <a:r>
              <a:rPr lang="en-US" sz="7200" b="0" dirty="0" smtClean="0">
                <a:solidFill>
                  <a:schemeClr val="bg1"/>
                </a:solidFill>
                <a:effectLst/>
              </a:rPr>
              <a:t> </a:t>
            </a:r>
            <a:r>
              <a:rPr lang="en-US" sz="7200" b="0" dirty="0" err="1" smtClean="0">
                <a:solidFill>
                  <a:schemeClr val="bg1"/>
                </a:solidFill>
                <a:effectLst/>
              </a:rPr>
              <a:t>thay</a:t>
            </a:r>
            <a:r>
              <a:rPr lang="en-US" sz="7200" b="0" dirty="0" smtClean="0">
                <a:solidFill>
                  <a:schemeClr val="bg1"/>
                </a:solidFill>
                <a:effectLst/>
              </a:rPr>
              <a:t> </a:t>
            </a:r>
            <a:r>
              <a:rPr lang="en-US" sz="7200" b="0" dirty="0" err="1" smtClean="0">
                <a:solidFill>
                  <a:schemeClr val="bg1"/>
                </a:solidFill>
                <a:effectLst/>
              </a:rPr>
              <a:t>người</a:t>
            </a:r>
            <a:r>
              <a:rPr lang="en-US" sz="7200" b="0" dirty="0" smtClean="0">
                <a:solidFill>
                  <a:schemeClr val="bg1"/>
                </a:solidFill>
                <a:effectLst/>
              </a:rPr>
              <a:t> </a:t>
            </a:r>
            <a:r>
              <a:rPr lang="en-US" sz="7200" b="0" dirty="0" err="1" smtClean="0">
                <a:solidFill>
                  <a:schemeClr val="bg1"/>
                </a:solidFill>
                <a:effectLst/>
              </a:rPr>
              <a:t>biết</a:t>
            </a:r>
            <a:r>
              <a:rPr lang="en-US" sz="7200" b="0" dirty="0" smtClean="0">
                <a:solidFill>
                  <a:schemeClr val="bg1"/>
                </a:solidFill>
                <a:effectLst/>
              </a:rPr>
              <a:t> </a:t>
            </a:r>
            <a:r>
              <a:rPr lang="en-US" sz="7200" b="0" dirty="0" err="1" smtClean="0">
                <a:solidFill>
                  <a:schemeClr val="bg1"/>
                </a:solidFill>
                <a:effectLst/>
              </a:rPr>
              <a:t>cảm</a:t>
            </a:r>
            <a:r>
              <a:rPr lang="en-US" sz="7200" b="0" dirty="0" smtClean="0">
                <a:solidFill>
                  <a:schemeClr val="bg1"/>
                </a:solidFill>
                <a:effectLst/>
              </a:rPr>
              <a:t> </a:t>
            </a:r>
            <a:r>
              <a:rPr lang="en-US" sz="7200" b="0" dirty="0" err="1" smtClean="0">
                <a:solidFill>
                  <a:schemeClr val="bg1"/>
                </a:solidFill>
                <a:effectLst/>
              </a:rPr>
              <a:t>thông</a:t>
            </a:r>
            <a:r>
              <a:rPr lang="en-US" sz="7200" b="0" dirty="0" smtClean="0">
                <a:solidFill>
                  <a:schemeClr val="bg1"/>
                </a:solidFill>
                <a:effectLst/>
              </a:rPr>
              <a:t> </a:t>
            </a:r>
            <a:r>
              <a:rPr lang="en-US" sz="7200" b="0" dirty="0" err="1" smtClean="0">
                <a:solidFill>
                  <a:schemeClr val="bg1"/>
                </a:solidFill>
                <a:effectLst/>
              </a:rPr>
              <a:t>và</a:t>
            </a:r>
            <a:r>
              <a:rPr lang="en-US" sz="7200" b="0" dirty="0" smtClean="0">
                <a:solidFill>
                  <a:schemeClr val="bg1"/>
                </a:solidFill>
                <a:effectLst/>
              </a:rPr>
              <a:t> </a:t>
            </a:r>
            <a:r>
              <a:rPr lang="en-US" sz="7200" b="0" dirty="0" err="1" smtClean="0">
                <a:solidFill>
                  <a:schemeClr val="bg1"/>
                </a:solidFill>
                <a:effectLst/>
              </a:rPr>
              <a:t>cho</a:t>
            </a:r>
            <a:r>
              <a:rPr lang="en-US" sz="7200" b="0" dirty="0" smtClean="0">
                <a:solidFill>
                  <a:schemeClr val="bg1"/>
                </a:solidFill>
                <a:effectLst/>
              </a:rPr>
              <a:t> </a:t>
            </a:r>
            <a:r>
              <a:rPr lang="en-US" sz="7200" b="0" dirty="0" err="1" smtClean="0">
                <a:solidFill>
                  <a:schemeClr val="bg1"/>
                </a:solidFill>
                <a:effectLst/>
              </a:rPr>
              <a:t>vay</a:t>
            </a:r>
            <a:r>
              <a:rPr lang="en-US" sz="7200" b="0" dirty="0" smtClean="0">
                <a:solidFill>
                  <a:schemeClr val="bg1"/>
                </a:solidFill>
                <a:effectLst/>
              </a:rPr>
              <a:t> </a:t>
            </a:r>
            <a:r>
              <a:rPr lang="en-US" sz="7200" b="0" dirty="0" err="1" smtClean="0">
                <a:solidFill>
                  <a:schemeClr val="bg1"/>
                </a:solidFill>
                <a:effectLst/>
              </a:rPr>
              <a:t>mượn</a:t>
            </a:r>
            <a:r>
              <a:rPr lang="en-US" sz="7200" b="0" dirty="0" smtClean="0">
                <a:solidFill>
                  <a:schemeClr val="bg1"/>
                </a:solidFill>
                <a:effectLst/>
              </a:rPr>
              <a:t>.</a:t>
            </a:r>
            <a:endParaRPr lang="en-US" sz="7200" b="0" u="sng" dirty="0">
              <a:solidFill>
                <a:srgbClr val="FFFF00"/>
              </a:solidFill>
              <a:effectLst/>
            </a:endParaRPr>
          </a:p>
        </p:txBody>
      </p:sp>
    </p:spTree>
    <p:extLst>
      <p:ext uri="{BB962C8B-B14F-4D97-AF65-F5344CB8AC3E}">
        <p14:creationId xmlns:p14="http://schemas.microsoft.com/office/powerpoint/2010/main" val="1551207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smtClean="0">
                <a:solidFill>
                  <a:srgbClr val="FFFF00"/>
                </a:solidFill>
              </a:rPr>
              <a:t>Tk2</a:t>
            </a:r>
            <a:r>
              <a:rPr lang="en-US" sz="5400" b="0" u="sng" dirty="0" smtClean="0">
                <a:solidFill>
                  <a:srgbClr val="FFFF00"/>
                </a:solidFill>
                <a:effectLst/>
              </a:rPr>
              <a:t>:</a:t>
            </a:r>
            <a:r>
              <a:rPr lang="en-US" sz="5400" b="0" dirty="0" smtClean="0">
                <a:solidFill>
                  <a:schemeClr val="bg1"/>
                </a:solidFill>
                <a:effectLst/>
              </a:rPr>
              <a:t> </a:t>
            </a:r>
            <a:r>
              <a:rPr lang="en-US" sz="5400" b="0" dirty="0" err="1" smtClean="0">
                <a:solidFill>
                  <a:schemeClr val="bg1"/>
                </a:solidFill>
                <a:effectLst/>
              </a:rPr>
              <a:t>Đâu</a:t>
            </a:r>
            <a:r>
              <a:rPr lang="en-US" sz="5400" b="0" dirty="0" smtClean="0">
                <a:solidFill>
                  <a:schemeClr val="bg1"/>
                </a:solidFill>
                <a:effectLst/>
              </a:rPr>
              <a:t> </a:t>
            </a:r>
            <a:r>
              <a:rPr lang="en-US" sz="5400" b="0" dirty="0" err="1" smtClean="0">
                <a:solidFill>
                  <a:schemeClr val="bg1"/>
                </a:solidFill>
                <a:effectLst/>
              </a:rPr>
              <a:t>sợ</a:t>
            </a:r>
            <a:r>
              <a:rPr lang="en-US" sz="5400" b="0" dirty="0" smtClean="0">
                <a:solidFill>
                  <a:schemeClr val="bg1"/>
                </a:solidFill>
                <a:effectLst/>
              </a:rPr>
              <a:t> </a:t>
            </a:r>
            <a:r>
              <a:rPr lang="en-US" sz="5400" b="0" dirty="0" err="1" smtClean="0">
                <a:solidFill>
                  <a:schemeClr val="bg1"/>
                </a:solidFill>
                <a:effectLst/>
              </a:rPr>
              <a:t>nhận</a:t>
            </a:r>
            <a:r>
              <a:rPr lang="en-US" sz="5400" b="0" dirty="0" smtClean="0">
                <a:solidFill>
                  <a:schemeClr val="bg1"/>
                </a:solidFill>
                <a:effectLst/>
              </a:rPr>
              <a:t> tin </a:t>
            </a:r>
            <a:r>
              <a:rPr lang="en-US" sz="5400" b="0" dirty="0" err="1" smtClean="0">
                <a:solidFill>
                  <a:schemeClr val="bg1"/>
                </a:solidFill>
                <a:effectLst/>
              </a:rPr>
              <a:t>độc</a:t>
            </a:r>
            <a:r>
              <a:rPr lang="en-US" sz="5400" b="0" dirty="0" smtClean="0">
                <a:solidFill>
                  <a:schemeClr val="bg1"/>
                </a:solidFill>
                <a:effectLst/>
              </a:rPr>
              <a:t> </a:t>
            </a:r>
            <a:r>
              <a:rPr lang="en-US" sz="5400" b="0" dirty="0" err="1" smtClean="0">
                <a:solidFill>
                  <a:schemeClr val="bg1"/>
                </a:solidFill>
                <a:effectLst/>
              </a:rPr>
              <a:t>dữ</a:t>
            </a:r>
            <a:r>
              <a:rPr lang="en-US" sz="5400" b="0" dirty="0" smtClean="0">
                <a:solidFill>
                  <a:schemeClr val="bg1"/>
                </a:solidFill>
                <a:effectLst/>
              </a:rPr>
              <a:t>, </a:t>
            </a:r>
            <a:r>
              <a:rPr lang="en-US" sz="5400" b="0" dirty="0" err="1" smtClean="0">
                <a:solidFill>
                  <a:schemeClr val="bg1"/>
                </a:solidFill>
                <a:effectLst/>
              </a:rPr>
              <a:t>lòng</a:t>
            </a:r>
            <a:r>
              <a:rPr lang="en-US" sz="5400" b="0" dirty="0" smtClean="0">
                <a:solidFill>
                  <a:schemeClr val="bg1"/>
                </a:solidFill>
                <a:effectLst/>
              </a:rPr>
              <a:t> </a:t>
            </a:r>
            <a:r>
              <a:rPr lang="en-US" sz="5400" b="0" dirty="0" err="1" smtClean="0">
                <a:solidFill>
                  <a:schemeClr val="bg1"/>
                </a:solidFill>
                <a:effectLst/>
              </a:rPr>
              <a:t>hằng</a:t>
            </a:r>
            <a:r>
              <a:rPr lang="en-US" sz="5400" b="0" dirty="0" smtClean="0">
                <a:solidFill>
                  <a:schemeClr val="bg1"/>
                </a:solidFill>
                <a:effectLst/>
              </a:rPr>
              <a:t> </a:t>
            </a:r>
            <a:r>
              <a:rPr lang="en-US" sz="5400" b="0" dirty="0" err="1" smtClean="0">
                <a:solidFill>
                  <a:schemeClr val="bg1"/>
                </a:solidFill>
                <a:effectLst/>
              </a:rPr>
              <a:t>thư</a:t>
            </a:r>
            <a:r>
              <a:rPr lang="en-US" sz="5400" b="0" dirty="0" smtClean="0">
                <a:solidFill>
                  <a:schemeClr val="bg1"/>
                </a:solidFill>
                <a:effectLst/>
              </a:rPr>
              <a:t> </a:t>
            </a:r>
            <a:r>
              <a:rPr lang="en-US" sz="5400" b="0" dirty="0" err="1" smtClean="0">
                <a:solidFill>
                  <a:schemeClr val="bg1"/>
                </a:solidFill>
                <a:effectLst/>
              </a:rPr>
              <a:t>thái</a:t>
            </a:r>
            <a:r>
              <a:rPr lang="en-US" sz="5400" b="0" dirty="0" smtClean="0">
                <a:solidFill>
                  <a:schemeClr val="bg1"/>
                </a:solidFill>
                <a:effectLst/>
              </a:rPr>
              <a:t> tin </a:t>
            </a:r>
            <a:r>
              <a:rPr lang="en-US" sz="5400" b="0" dirty="0" err="1" smtClean="0">
                <a:solidFill>
                  <a:schemeClr val="bg1"/>
                </a:solidFill>
                <a:effectLst/>
              </a:rPr>
              <a:t>cậy</a:t>
            </a:r>
            <a:r>
              <a:rPr lang="en-US" sz="5400" b="0" dirty="0" smtClean="0">
                <a:solidFill>
                  <a:schemeClr val="bg1"/>
                </a:solidFill>
                <a:effectLst/>
              </a:rPr>
              <a:t> </a:t>
            </a:r>
            <a:r>
              <a:rPr lang="en-US" sz="5400" b="0" dirty="0" err="1" smtClean="0">
                <a:solidFill>
                  <a:schemeClr val="bg1"/>
                </a:solidFill>
                <a:effectLst/>
              </a:rPr>
              <a:t>vào</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Trời</a:t>
            </a:r>
            <a:r>
              <a:rPr lang="en-US" sz="5400" b="0" dirty="0" smtClean="0">
                <a:solidFill>
                  <a:schemeClr val="bg1"/>
                </a:solidFill>
                <a:effectLst/>
              </a:rPr>
              <a:t>. </a:t>
            </a:r>
            <a:r>
              <a:rPr lang="en-US" sz="5400" b="0" dirty="0" err="1" smtClean="0">
                <a:solidFill>
                  <a:schemeClr val="bg1"/>
                </a:solidFill>
                <a:effectLst/>
              </a:rPr>
              <a:t>Luôn</a:t>
            </a:r>
            <a:r>
              <a:rPr lang="en-US" sz="5400" b="0" dirty="0" smtClean="0">
                <a:solidFill>
                  <a:schemeClr val="bg1"/>
                </a:solidFill>
                <a:effectLst/>
              </a:rPr>
              <a:t> </a:t>
            </a:r>
            <a:r>
              <a:rPr lang="en-US" sz="5400" b="0" dirty="0" err="1" smtClean="0">
                <a:solidFill>
                  <a:schemeClr val="bg1"/>
                </a:solidFill>
                <a:effectLst/>
              </a:rPr>
              <a:t>vững</a:t>
            </a:r>
            <a:r>
              <a:rPr lang="en-US" sz="5400" b="0" dirty="0" smtClean="0">
                <a:solidFill>
                  <a:schemeClr val="bg1"/>
                </a:solidFill>
                <a:effectLst/>
              </a:rPr>
              <a:t> </a:t>
            </a:r>
            <a:r>
              <a:rPr lang="en-US" sz="5400" b="0" dirty="0" err="1" smtClean="0">
                <a:solidFill>
                  <a:schemeClr val="bg1"/>
                </a:solidFill>
                <a:effectLst/>
              </a:rPr>
              <a:t>lòng</a:t>
            </a:r>
            <a:r>
              <a:rPr lang="en-US" sz="5400" b="0" dirty="0" smtClean="0">
                <a:solidFill>
                  <a:schemeClr val="bg1"/>
                </a:solidFill>
                <a:effectLst/>
              </a:rPr>
              <a:t> </a:t>
            </a:r>
            <a:r>
              <a:rPr lang="en-US" sz="5400" b="0" dirty="0" err="1" smtClean="0">
                <a:solidFill>
                  <a:schemeClr val="bg1"/>
                </a:solidFill>
                <a:effectLst/>
              </a:rPr>
              <a:t>chẳng</a:t>
            </a:r>
            <a:r>
              <a:rPr lang="en-US" sz="5400" b="0" dirty="0" smtClean="0">
                <a:solidFill>
                  <a:schemeClr val="bg1"/>
                </a:solidFill>
                <a:effectLst/>
              </a:rPr>
              <a:t> </a:t>
            </a:r>
            <a:r>
              <a:rPr lang="en-US" sz="5400" b="0" dirty="0" err="1" smtClean="0">
                <a:solidFill>
                  <a:schemeClr val="bg1"/>
                </a:solidFill>
                <a:effectLst/>
              </a:rPr>
              <a:t>một</a:t>
            </a:r>
            <a:r>
              <a:rPr lang="en-US" sz="5400" b="0" dirty="0" smtClean="0">
                <a:solidFill>
                  <a:schemeClr val="bg1"/>
                </a:solidFill>
                <a:effectLst/>
              </a:rPr>
              <a:t> </a:t>
            </a:r>
            <a:r>
              <a:rPr lang="en-US" sz="5400" b="0" dirty="0" err="1" smtClean="0">
                <a:solidFill>
                  <a:schemeClr val="bg1"/>
                </a:solidFill>
                <a:effectLst/>
              </a:rPr>
              <a:t>khi</a:t>
            </a:r>
            <a:r>
              <a:rPr lang="en-US" sz="5400" b="0" dirty="0" smtClean="0">
                <a:solidFill>
                  <a:schemeClr val="bg1"/>
                </a:solidFill>
                <a:effectLst/>
              </a:rPr>
              <a:t> </a:t>
            </a:r>
            <a:r>
              <a:rPr lang="en-US" sz="5400" b="0" dirty="0" err="1" smtClean="0">
                <a:solidFill>
                  <a:schemeClr val="bg1"/>
                </a:solidFill>
                <a:effectLst/>
              </a:rPr>
              <a:t>khiếp</a:t>
            </a:r>
            <a:r>
              <a:rPr lang="en-US" sz="5400" b="0" dirty="0" smtClean="0">
                <a:solidFill>
                  <a:schemeClr val="bg1"/>
                </a:solidFill>
                <a:effectLst/>
              </a:rPr>
              <a:t> </a:t>
            </a:r>
            <a:r>
              <a:rPr lang="en-US" sz="5400" b="0" dirty="0" err="1" smtClean="0">
                <a:solidFill>
                  <a:schemeClr val="bg1"/>
                </a:solidFill>
                <a:effectLst/>
              </a:rPr>
              <a:t>hãi</a:t>
            </a:r>
            <a:r>
              <a:rPr lang="en-US" sz="5400" b="0" dirty="0" smtClean="0">
                <a:solidFill>
                  <a:schemeClr val="bg1"/>
                </a:solidFill>
                <a:effectLst/>
              </a:rPr>
              <a:t>. </a:t>
            </a:r>
            <a:r>
              <a:rPr lang="en-US" sz="5400" b="0" dirty="0" err="1" smtClean="0">
                <a:solidFill>
                  <a:schemeClr val="bg1"/>
                </a:solidFill>
                <a:effectLst/>
              </a:rPr>
              <a:t>Kiêu</a:t>
            </a:r>
            <a:r>
              <a:rPr lang="en-US" sz="5400" b="0" dirty="0" smtClean="0">
                <a:solidFill>
                  <a:schemeClr val="bg1"/>
                </a:solidFill>
                <a:effectLst/>
              </a:rPr>
              <a:t> </a:t>
            </a:r>
            <a:r>
              <a:rPr lang="en-US" sz="5400" b="0" dirty="0" err="1" smtClean="0">
                <a:solidFill>
                  <a:schemeClr val="bg1"/>
                </a:solidFill>
                <a:effectLst/>
              </a:rPr>
              <a:t>hãnh</a:t>
            </a:r>
            <a:r>
              <a:rPr lang="en-US" sz="5400" b="0" dirty="0" smtClean="0">
                <a:solidFill>
                  <a:schemeClr val="bg1"/>
                </a:solidFill>
                <a:effectLst/>
              </a:rPr>
              <a:t> </a:t>
            </a:r>
            <a:r>
              <a:rPr lang="en-US" sz="5400" b="0" dirty="0" err="1" smtClean="0">
                <a:solidFill>
                  <a:schemeClr val="bg1"/>
                </a:solidFill>
                <a:effectLst/>
              </a:rPr>
              <a:t>nhìn</a:t>
            </a:r>
            <a:r>
              <a:rPr lang="en-US" sz="5400" b="0" dirty="0" smtClean="0">
                <a:solidFill>
                  <a:schemeClr val="bg1"/>
                </a:solidFill>
                <a:effectLst/>
              </a:rPr>
              <a:t> </a:t>
            </a:r>
            <a:r>
              <a:rPr lang="en-US" sz="5400" b="0" dirty="0" err="1" smtClean="0">
                <a:solidFill>
                  <a:schemeClr val="bg1"/>
                </a:solidFill>
                <a:effectLst/>
              </a:rPr>
              <a:t>bọn</a:t>
            </a:r>
            <a:r>
              <a:rPr lang="en-US" sz="5400" b="0" dirty="0" smtClean="0">
                <a:solidFill>
                  <a:schemeClr val="bg1"/>
                </a:solidFill>
                <a:effectLst/>
              </a:rPr>
              <a:t> </a:t>
            </a:r>
            <a:r>
              <a:rPr lang="en-US" sz="5400" b="0" dirty="0" err="1" smtClean="0">
                <a:solidFill>
                  <a:schemeClr val="bg1"/>
                </a:solidFill>
                <a:effectLst/>
              </a:rPr>
              <a:t>ác</a:t>
            </a:r>
            <a:r>
              <a:rPr lang="en-US" sz="5400" b="0" dirty="0" smtClean="0">
                <a:solidFill>
                  <a:schemeClr val="bg1"/>
                </a:solidFill>
                <a:effectLst/>
              </a:rPr>
              <a:t> </a:t>
            </a:r>
            <a:r>
              <a:rPr lang="en-US" sz="5400" b="0" dirty="0" err="1" smtClean="0">
                <a:solidFill>
                  <a:schemeClr val="bg1"/>
                </a:solidFill>
                <a:effectLst/>
              </a:rPr>
              <a:t>đức</a:t>
            </a:r>
            <a:r>
              <a:rPr lang="en-US" sz="5400" b="0" dirty="0" smtClean="0">
                <a:solidFill>
                  <a:schemeClr val="bg1"/>
                </a:solidFill>
                <a:effectLst/>
              </a:rPr>
              <a:t> </a:t>
            </a:r>
            <a:r>
              <a:rPr lang="en-US" sz="5400" b="0" dirty="0" err="1" smtClean="0">
                <a:solidFill>
                  <a:schemeClr val="bg1"/>
                </a:solidFill>
                <a:effectLst/>
              </a:rPr>
              <a:t>hổ</a:t>
            </a:r>
            <a:r>
              <a:rPr lang="en-US" sz="5400" b="0" dirty="0" smtClean="0">
                <a:solidFill>
                  <a:schemeClr val="bg1"/>
                </a:solidFill>
                <a:effectLst/>
              </a:rPr>
              <a:t> </a:t>
            </a:r>
            <a:r>
              <a:rPr lang="en-US" sz="5400" b="0" dirty="0" err="1" smtClean="0">
                <a:solidFill>
                  <a:schemeClr val="bg1"/>
                </a:solidFill>
                <a:effectLst/>
              </a:rPr>
              <a:t>ngươi</a:t>
            </a:r>
            <a:r>
              <a:rPr lang="en-US" sz="5400" b="0" dirty="0" smtClean="0">
                <a:solidFill>
                  <a:schemeClr val="bg1"/>
                </a:solidFill>
                <a:effectLst/>
              </a:rPr>
              <a:t>. </a:t>
            </a:r>
            <a:endParaRPr lang="en-US" sz="5400" b="0" u="sng" dirty="0">
              <a:solidFill>
                <a:srgbClr val="FFFF00"/>
              </a:solidFill>
              <a:effectLst/>
            </a:endParaRPr>
          </a:p>
        </p:txBody>
      </p:sp>
    </p:spTree>
    <p:extLst>
      <p:ext uri="{BB962C8B-B14F-4D97-AF65-F5344CB8AC3E}">
        <p14:creationId xmlns:p14="http://schemas.microsoft.com/office/powerpoint/2010/main" val="460518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80632826"/>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u="sng" dirty="0" err="1" smtClean="0">
                <a:solidFill>
                  <a:srgbClr val="FFFF00"/>
                </a:solidFill>
              </a:rPr>
              <a:t>Đk</a:t>
            </a:r>
            <a:r>
              <a:rPr lang="en-US" sz="7200" b="0" u="sng" dirty="0" smtClean="0">
                <a:solidFill>
                  <a:srgbClr val="FFFF00"/>
                </a:solidFill>
                <a:effectLst/>
              </a:rPr>
              <a:t>:</a:t>
            </a:r>
            <a:r>
              <a:rPr lang="en-US" sz="7200" b="0" dirty="0" smtClean="0">
                <a:solidFill>
                  <a:schemeClr val="bg1"/>
                </a:solidFill>
                <a:effectLst/>
              </a:rPr>
              <a:t> </a:t>
            </a:r>
            <a:r>
              <a:rPr lang="en-US" sz="7200" b="0" dirty="0" err="1" smtClean="0">
                <a:solidFill>
                  <a:schemeClr val="bg1"/>
                </a:solidFill>
                <a:effectLst/>
              </a:rPr>
              <a:t>Phúc</a:t>
            </a:r>
            <a:r>
              <a:rPr lang="en-US" sz="7200" b="0" dirty="0" smtClean="0">
                <a:solidFill>
                  <a:schemeClr val="bg1"/>
                </a:solidFill>
                <a:effectLst/>
              </a:rPr>
              <a:t> </a:t>
            </a:r>
            <a:r>
              <a:rPr lang="en-US" sz="7200" b="0" dirty="0" err="1" smtClean="0">
                <a:solidFill>
                  <a:schemeClr val="bg1"/>
                </a:solidFill>
                <a:effectLst/>
              </a:rPr>
              <a:t>thay</a:t>
            </a:r>
            <a:r>
              <a:rPr lang="en-US" sz="7200" b="0" dirty="0" smtClean="0">
                <a:solidFill>
                  <a:schemeClr val="bg1"/>
                </a:solidFill>
                <a:effectLst/>
              </a:rPr>
              <a:t> </a:t>
            </a:r>
            <a:r>
              <a:rPr lang="en-US" sz="7200" b="0" dirty="0" err="1" smtClean="0">
                <a:solidFill>
                  <a:schemeClr val="bg1"/>
                </a:solidFill>
                <a:effectLst/>
              </a:rPr>
              <a:t>người</a:t>
            </a:r>
            <a:r>
              <a:rPr lang="en-US" sz="7200" b="0" dirty="0" smtClean="0">
                <a:solidFill>
                  <a:schemeClr val="bg1"/>
                </a:solidFill>
                <a:effectLst/>
              </a:rPr>
              <a:t> </a:t>
            </a:r>
            <a:r>
              <a:rPr lang="en-US" sz="7200" b="0" dirty="0" err="1" smtClean="0">
                <a:solidFill>
                  <a:schemeClr val="bg1"/>
                </a:solidFill>
                <a:effectLst/>
              </a:rPr>
              <a:t>biết</a:t>
            </a:r>
            <a:r>
              <a:rPr lang="en-US" sz="7200" b="0" dirty="0" smtClean="0">
                <a:solidFill>
                  <a:schemeClr val="bg1"/>
                </a:solidFill>
                <a:effectLst/>
              </a:rPr>
              <a:t> </a:t>
            </a:r>
            <a:r>
              <a:rPr lang="en-US" sz="7200" b="0" dirty="0" err="1" smtClean="0">
                <a:solidFill>
                  <a:schemeClr val="bg1"/>
                </a:solidFill>
                <a:effectLst/>
              </a:rPr>
              <a:t>cảm</a:t>
            </a:r>
            <a:r>
              <a:rPr lang="en-US" sz="7200" b="0" dirty="0" smtClean="0">
                <a:solidFill>
                  <a:schemeClr val="bg1"/>
                </a:solidFill>
                <a:effectLst/>
              </a:rPr>
              <a:t> </a:t>
            </a:r>
            <a:r>
              <a:rPr lang="en-US" sz="7200" b="0" dirty="0" err="1" smtClean="0">
                <a:solidFill>
                  <a:schemeClr val="bg1"/>
                </a:solidFill>
                <a:effectLst/>
              </a:rPr>
              <a:t>thông</a:t>
            </a:r>
            <a:r>
              <a:rPr lang="en-US" sz="7200" b="0" dirty="0" smtClean="0">
                <a:solidFill>
                  <a:schemeClr val="bg1"/>
                </a:solidFill>
                <a:effectLst/>
              </a:rPr>
              <a:t> </a:t>
            </a:r>
            <a:r>
              <a:rPr lang="en-US" sz="7200" b="0" dirty="0" err="1" smtClean="0">
                <a:solidFill>
                  <a:schemeClr val="bg1"/>
                </a:solidFill>
                <a:effectLst/>
              </a:rPr>
              <a:t>và</a:t>
            </a:r>
            <a:r>
              <a:rPr lang="en-US" sz="7200" b="0" dirty="0" smtClean="0">
                <a:solidFill>
                  <a:schemeClr val="bg1"/>
                </a:solidFill>
                <a:effectLst/>
              </a:rPr>
              <a:t> </a:t>
            </a:r>
            <a:r>
              <a:rPr lang="en-US" sz="7200" b="0" dirty="0" err="1" smtClean="0">
                <a:solidFill>
                  <a:schemeClr val="bg1"/>
                </a:solidFill>
                <a:effectLst/>
              </a:rPr>
              <a:t>cho</a:t>
            </a:r>
            <a:r>
              <a:rPr lang="en-US" sz="7200" b="0" dirty="0" smtClean="0">
                <a:solidFill>
                  <a:schemeClr val="bg1"/>
                </a:solidFill>
                <a:effectLst/>
              </a:rPr>
              <a:t> </a:t>
            </a:r>
            <a:r>
              <a:rPr lang="en-US" sz="7200" b="0" dirty="0" err="1" smtClean="0">
                <a:solidFill>
                  <a:schemeClr val="bg1"/>
                </a:solidFill>
                <a:effectLst/>
              </a:rPr>
              <a:t>vay</a:t>
            </a:r>
            <a:r>
              <a:rPr lang="en-US" sz="7200" b="0" dirty="0" smtClean="0">
                <a:solidFill>
                  <a:schemeClr val="bg1"/>
                </a:solidFill>
                <a:effectLst/>
              </a:rPr>
              <a:t> </a:t>
            </a:r>
            <a:r>
              <a:rPr lang="en-US" sz="7200" b="0" dirty="0" err="1" smtClean="0">
                <a:solidFill>
                  <a:schemeClr val="bg1"/>
                </a:solidFill>
                <a:effectLst/>
              </a:rPr>
              <a:t>mượn</a:t>
            </a:r>
            <a:r>
              <a:rPr lang="en-US" sz="7200" b="0" dirty="0" smtClean="0">
                <a:solidFill>
                  <a:schemeClr val="bg1"/>
                </a:solidFill>
                <a:effectLst/>
              </a:rPr>
              <a:t>.</a:t>
            </a:r>
            <a:endParaRPr lang="en-US" sz="7200" b="0" u="sng" dirty="0">
              <a:solidFill>
                <a:srgbClr val="FFFF00"/>
              </a:solidFill>
              <a:effectLst/>
            </a:endParaRPr>
          </a:p>
        </p:txBody>
      </p:sp>
    </p:spTree>
    <p:extLst>
      <p:ext uri="{BB962C8B-B14F-4D97-AF65-F5344CB8AC3E}">
        <p14:creationId xmlns:p14="http://schemas.microsoft.com/office/powerpoint/2010/main" val="1551207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smtClean="0">
                <a:solidFill>
                  <a:srgbClr val="FFFF00"/>
                </a:solidFill>
              </a:rPr>
              <a:t>Tk3</a:t>
            </a:r>
            <a:r>
              <a:rPr lang="en-US" sz="5400" b="0" u="sng" dirty="0" smtClean="0">
                <a:solidFill>
                  <a:srgbClr val="FFFF00"/>
                </a:solidFill>
                <a:effectLst/>
              </a:rPr>
              <a:t>:</a:t>
            </a:r>
            <a:r>
              <a:rPr lang="en-US" sz="5400" b="0" dirty="0" smtClean="0">
                <a:solidFill>
                  <a:schemeClr val="bg1"/>
                </a:solidFill>
                <a:effectLst/>
              </a:rPr>
              <a:t> </a:t>
            </a:r>
            <a:r>
              <a:rPr lang="en-US" sz="5400" b="0" dirty="0" err="1" smtClean="0">
                <a:solidFill>
                  <a:schemeClr val="bg1"/>
                </a:solidFill>
                <a:effectLst/>
              </a:rPr>
              <a:t>Những</a:t>
            </a:r>
            <a:r>
              <a:rPr lang="en-US" sz="5400" b="0" dirty="0" smtClean="0">
                <a:solidFill>
                  <a:schemeClr val="bg1"/>
                </a:solidFill>
                <a:effectLst/>
              </a:rPr>
              <a:t> </a:t>
            </a:r>
            <a:r>
              <a:rPr lang="en-US" sz="5400" b="0" dirty="0" err="1" smtClean="0">
                <a:solidFill>
                  <a:schemeClr val="bg1"/>
                </a:solidFill>
                <a:effectLst/>
              </a:rPr>
              <a:t>luôn</a:t>
            </a:r>
            <a:r>
              <a:rPr lang="en-US" sz="5400" b="0" dirty="0" smtClean="0">
                <a:solidFill>
                  <a:schemeClr val="bg1"/>
                </a:solidFill>
                <a:effectLst/>
              </a:rPr>
              <a:t> </a:t>
            </a:r>
            <a:r>
              <a:rPr lang="en-US" sz="5400" b="0" dirty="0" err="1" smtClean="0">
                <a:solidFill>
                  <a:schemeClr val="bg1"/>
                </a:solidFill>
                <a:effectLst/>
              </a:rPr>
              <a:t>rộng</a:t>
            </a:r>
            <a:r>
              <a:rPr lang="en-US" sz="5400" b="0" dirty="0" smtClean="0">
                <a:solidFill>
                  <a:schemeClr val="bg1"/>
                </a:solidFill>
                <a:effectLst/>
              </a:rPr>
              <a:t> </a:t>
            </a:r>
            <a:r>
              <a:rPr lang="en-US" sz="5400" b="0" dirty="0" err="1" smtClean="0">
                <a:solidFill>
                  <a:schemeClr val="bg1"/>
                </a:solidFill>
                <a:effectLst/>
              </a:rPr>
              <a:t>tay</a:t>
            </a:r>
            <a:r>
              <a:rPr lang="en-US" sz="5400" b="0" dirty="0" smtClean="0">
                <a:solidFill>
                  <a:schemeClr val="bg1"/>
                </a:solidFill>
                <a:effectLst/>
              </a:rPr>
              <a:t> </a:t>
            </a:r>
            <a:r>
              <a:rPr lang="en-US" sz="5400" b="0" dirty="0" err="1" smtClean="0">
                <a:solidFill>
                  <a:schemeClr val="bg1"/>
                </a:solidFill>
                <a:effectLst/>
              </a:rPr>
              <a:t>làm</a:t>
            </a:r>
            <a:r>
              <a:rPr lang="en-US" sz="5400" b="0" dirty="0" smtClean="0">
                <a:solidFill>
                  <a:schemeClr val="bg1"/>
                </a:solidFill>
                <a:effectLst/>
              </a:rPr>
              <a:t> </a:t>
            </a:r>
            <a:r>
              <a:rPr lang="en-US" sz="5400" b="0" dirty="0" err="1" smtClean="0">
                <a:solidFill>
                  <a:schemeClr val="bg1"/>
                </a:solidFill>
                <a:effectLst/>
              </a:rPr>
              <a:t>phúc</a:t>
            </a:r>
            <a:r>
              <a:rPr lang="en-US" sz="5400" b="0" dirty="0" smtClean="0">
                <a:solidFill>
                  <a:schemeClr val="bg1"/>
                </a:solidFill>
                <a:effectLst/>
              </a:rPr>
              <a:t>, </a:t>
            </a:r>
            <a:r>
              <a:rPr lang="en-US" sz="5400" b="0" dirty="0" err="1" smtClean="0">
                <a:solidFill>
                  <a:schemeClr val="bg1"/>
                </a:solidFill>
                <a:effectLst/>
              </a:rPr>
              <a:t>người</a:t>
            </a:r>
            <a:r>
              <a:rPr lang="en-US" sz="5400" b="0" dirty="0" smtClean="0">
                <a:solidFill>
                  <a:schemeClr val="bg1"/>
                </a:solidFill>
                <a:effectLst/>
              </a:rPr>
              <a:t> </a:t>
            </a:r>
            <a:r>
              <a:rPr lang="en-US" sz="5400" b="0" dirty="0" err="1" smtClean="0">
                <a:solidFill>
                  <a:schemeClr val="bg1"/>
                </a:solidFill>
                <a:effectLst/>
              </a:rPr>
              <a:t>nghèo</a:t>
            </a:r>
            <a:r>
              <a:rPr lang="en-US" sz="5400" b="0" dirty="0" smtClean="0">
                <a:solidFill>
                  <a:schemeClr val="bg1"/>
                </a:solidFill>
                <a:effectLst/>
              </a:rPr>
              <a:t> </a:t>
            </a:r>
            <a:r>
              <a:rPr lang="en-US" sz="5400" b="0" dirty="0" err="1" smtClean="0">
                <a:solidFill>
                  <a:schemeClr val="bg1"/>
                </a:solidFill>
                <a:effectLst/>
              </a:rPr>
              <a:t>kẻ</a:t>
            </a:r>
            <a:r>
              <a:rPr lang="en-US" sz="5400" b="0" dirty="0" smtClean="0">
                <a:solidFill>
                  <a:schemeClr val="bg1"/>
                </a:solidFill>
                <a:effectLst/>
              </a:rPr>
              <a:t> </a:t>
            </a:r>
            <a:r>
              <a:rPr lang="en-US" sz="5400" b="0" dirty="0" err="1" smtClean="0">
                <a:solidFill>
                  <a:schemeClr val="bg1"/>
                </a:solidFill>
                <a:effectLst/>
              </a:rPr>
              <a:t>túng</a:t>
            </a:r>
            <a:r>
              <a:rPr lang="en-US" sz="5400" b="0" dirty="0" smtClean="0">
                <a:solidFill>
                  <a:schemeClr val="bg1"/>
                </a:solidFill>
                <a:effectLst/>
              </a:rPr>
              <a:t> </a:t>
            </a:r>
            <a:r>
              <a:rPr lang="en-US" sz="5400" b="0" dirty="0" err="1" smtClean="0">
                <a:solidFill>
                  <a:schemeClr val="bg1"/>
                </a:solidFill>
                <a:effectLst/>
              </a:rPr>
              <a:t>luôn</a:t>
            </a:r>
            <a:r>
              <a:rPr lang="en-US" sz="5400" b="0" dirty="0" smtClean="0">
                <a:solidFill>
                  <a:schemeClr val="bg1"/>
                </a:solidFill>
                <a:effectLst/>
              </a:rPr>
              <a:t> </a:t>
            </a:r>
            <a:r>
              <a:rPr lang="en-US" sz="5400" b="0" dirty="0" err="1" smtClean="0">
                <a:solidFill>
                  <a:schemeClr val="bg1"/>
                </a:solidFill>
                <a:effectLst/>
              </a:rPr>
              <a:t>được</a:t>
            </a:r>
            <a:r>
              <a:rPr lang="en-US" sz="5400" b="0" dirty="0" smtClean="0">
                <a:solidFill>
                  <a:schemeClr val="bg1"/>
                </a:solidFill>
                <a:effectLst/>
              </a:rPr>
              <a:t> </a:t>
            </a:r>
            <a:r>
              <a:rPr lang="en-US" sz="5400" b="0" dirty="0" err="1" smtClean="0">
                <a:solidFill>
                  <a:schemeClr val="bg1"/>
                </a:solidFill>
                <a:effectLst/>
              </a:rPr>
              <a:t>họ</a:t>
            </a:r>
            <a:r>
              <a:rPr lang="en-US" sz="5400" b="0" dirty="0" smtClean="0">
                <a:solidFill>
                  <a:schemeClr val="bg1"/>
                </a:solidFill>
                <a:effectLst/>
              </a:rPr>
              <a:t> </a:t>
            </a:r>
            <a:r>
              <a:rPr lang="en-US" sz="5400" b="0" dirty="0" err="1" smtClean="0">
                <a:solidFill>
                  <a:schemeClr val="bg1"/>
                </a:solidFill>
                <a:effectLst/>
              </a:rPr>
              <a:t>hỗ</a:t>
            </a:r>
            <a:r>
              <a:rPr lang="en-US" sz="5400" b="0" dirty="0" smtClean="0">
                <a:solidFill>
                  <a:schemeClr val="bg1"/>
                </a:solidFill>
                <a:effectLst/>
              </a:rPr>
              <a:t> </a:t>
            </a:r>
            <a:r>
              <a:rPr lang="en-US" sz="5400" b="0" dirty="0" err="1" smtClean="0">
                <a:solidFill>
                  <a:schemeClr val="bg1"/>
                </a:solidFill>
                <a:effectLst/>
              </a:rPr>
              <a:t>trợ</a:t>
            </a:r>
            <a:r>
              <a:rPr lang="en-US" sz="5400" b="0" dirty="0" smtClean="0">
                <a:solidFill>
                  <a:schemeClr val="bg1"/>
                </a:solidFill>
                <a:effectLst/>
              </a:rPr>
              <a:t>. </a:t>
            </a:r>
            <a:r>
              <a:rPr lang="en-US" sz="5400" b="0" dirty="0" err="1" smtClean="0">
                <a:solidFill>
                  <a:schemeClr val="bg1"/>
                </a:solidFill>
                <a:effectLst/>
              </a:rPr>
              <a:t>Công</a:t>
            </a:r>
            <a:r>
              <a:rPr lang="en-US" sz="5400" b="0" dirty="0" smtClean="0">
                <a:solidFill>
                  <a:schemeClr val="bg1"/>
                </a:solidFill>
                <a:effectLst/>
              </a:rPr>
              <a:t> </a:t>
            </a:r>
            <a:r>
              <a:rPr lang="en-US" sz="5400" b="0" dirty="0" err="1" smtClean="0">
                <a:solidFill>
                  <a:schemeClr val="bg1"/>
                </a:solidFill>
                <a:effectLst/>
              </a:rPr>
              <a:t>chính</a:t>
            </a:r>
            <a:r>
              <a:rPr lang="en-US" sz="5400" b="0" dirty="0" smtClean="0">
                <a:solidFill>
                  <a:schemeClr val="bg1"/>
                </a:solidFill>
                <a:effectLst/>
              </a:rPr>
              <a:t> </a:t>
            </a:r>
            <a:r>
              <a:rPr lang="en-US" sz="5400" b="0" dirty="0" err="1" smtClean="0">
                <a:solidFill>
                  <a:schemeClr val="bg1"/>
                </a:solidFill>
                <a:effectLst/>
              </a:rPr>
              <a:t>họ</a:t>
            </a:r>
            <a:r>
              <a:rPr lang="en-US" sz="5400" b="0" dirty="0" smtClean="0">
                <a:solidFill>
                  <a:schemeClr val="bg1"/>
                </a:solidFill>
                <a:effectLst/>
              </a:rPr>
              <a:t> </a:t>
            </a:r>
            <a:r>
              <a:rPr lang="en-US" sz="5400" b="0" dirty="0" err="1" smtClean="0">
                <a:solidFill>
                  <a:schemeClr val="bg1"/>
                </a:solidFill>
                <a:effectLst/>
              </a:rPr>
              <a:t>ngàn</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a:t>
            </a:r>
            <a:r>
              <a:rPr lang="en-US" sz="5400" b="0" dirty="0" err="1" smtClean="0">
                <a:solidFill>
                  <a:schemeClr val="bg1"/>
                </a:solidFill>
                <a:effectLst/>
              </a:rPr>
              <a:t>kiên</a:t>
            </a:r>
            <a:r>
              <a:rPr lang="en-US" sz="5400" b="0" dirty="0" smtClean="0">
                <a:solidFill>
                  <a:schemeClr val="bg1"/>
                </a:solidFill>
                <a:effectLst/>
              </a:rPr>
              <a:t> </a:t>
            </a:r>
            <a:r>
              <a:rPr lang="en-US" sz="5400" b="0" dirty="0" err="1" smtClean="0">
                <a:solidFill>
                  <a:schemeClr val="bg1"/>
                </a:solidFill>
                <a:effectLst/>
              </a:rPr>
              <a:t>vững</a:t>
            </a:r>
            <a:r>
              <a:rPr lang="en-US" sz="5400" b="0" dirty="0" smtClean="0">
                <a:solidFill>
                  <a:schemeClr val="bg1"/>
                </a:solidFill>
                <a:effectLst/>
              </a:rPr>
              <a:t> </a:t>
            </a:r>
            <a:r>
              <a:rPr lang="en-US" sz="5400" b="0" dirty="0" err="1" smtClean="0">
                <a:solidFill>
                  <a:schemeClr val="bg1"/>
                </a:solidFill>
                <a:effectLst/>
              </a:rPr>
              <a:t>mãi</a:t>
            </a:r>
            <a:r>
              <a:rPr lang="en-US" sz="5400" b="0" dirty="0" smtClean="0">
                <a:solidFill>
                  <a:schemeClr val="bg1"/>
                </a:solidFill>
                <a:effectLst/>
              </a:rPr>
              <a:t>. </a:t>
            </a:r>
            <a:r>
              <a:rPr lang="en-US" sz="5400" b="0" dirty="0" err="1" smtClean="0">
                <a:solidFill>
                  <a:schemeClr val="bg1"/>
                </a:solidFill>
                <a:effectLst/>
              </a:rPr>
              <a:t>Uy</a:t>
            </a:r>
            <a:r>
              <a:rPr lang="en-US" sz="5400" b="0" dirty="0" smtClean="0">
                <a:solidFill>
                  <a:schemeClr val="bg1"/>
                </a:solidFill>
                <a:effectLst/>
              </a:rPr>
              <a:t> </a:t>
            </a:r>
            <a:r>
              <a:rPr lang="en-US" sz="5400" b="0" dirty="0" err="1" smtClean="0">
                <a:solidFill>
                  <a:schemeClr val="bg1"/>
                </a:solidFill>
                <a:effectLst/>
              </a:rPr>
              <a:t>thế</a:t>
            </a:r>
            <a:r>
              <a:rPr lang="en-US" sz="5400" b="0" dirty="0" smtClean="0">
                <a:solidFill>
                  <a:schemeClr val="bg1"/>
                </a:solidFill>
                <a:effectLst/>
              </a:rPr>
              <a:t> </a:t>
            </a:r>
            <a:r>
              <a:rPr lang="en-US" sz="5400" b="0" dirty="0" err="1" smtClean="0">
                <a:solidFill>
                  <a:schemeClr val="bg1"/>
                </a:solidFill>
                <a:effectLst/>
              </a:rPr>
              <a:t>họ</a:t>
            </a:r>
            <a:r>
              <a:rPr lang="en-US" sz="5400" b="0" dirty="0" smtClean="0">
                <a:solidFill>
                  <a:schemeClr val="bg1"/>
                </a:solidFill>
                <a:effectLst/>
              </a:rPr>
              <a:t> </a:t>
            </a:r>
            <a:r>
              <a:rPr lang="en-US" sz="5400" b="0" dirty="0" err="1" smtClean="0">
                <a:solidFill>
                  <a:schemeClr val="bg1"/>
                </a:solidFill>
                <a:effectLst/>
              </a:rPr>
              <a:t>rực</a:t>
            </a:r>
            <a:r>
              <a:rPr lang="en-US" sz="5400" b="0" dirty="0" smtClean="0">
                <a:solidFill>
                  <a:schemeClr val="bg1"/>
                </a:solidFill>
                <a:effectLst/>
              </a:rPr>
              <a:t> </a:t>
            </a:r>
            <a:r>
              <a:rPr lang="en-US" sz="5400" b="0" dirty="0" err="1" smtClean="0">
                <a:solidFill>
                  <a:schemeClr val="bg1"/>
                </a:solidFill>
                <a:effectLst/>
              </a:rPr>
              <a:t>rỡ</a:t>
            </a:r>
            <a:r>
              <a:rPr lang="en-US" sz="5400" b="0" dirty="0" smtClean="0">
                <a:solidFill>
                  <a:schemeClr val="bg1"/>
                </a:solidFill>
                <a:effectLst/>
              </a:rPr>
              <a:t> </a:t>
            </a:r>
            <a:r>
              <a:rPr lang="en-US" sz="5400" b="0" dirty="0" err="1" smtClean="0">
                <a:solidFill>
                  <a:schemeClr val="bg1"/>
                </a:solidFill>
                <a:effectLst/>
              </a:rPr>
              <a:t>trỗi</a:t>
            </a:r>
            <a:r>
              <a:rPr lang="en-US" sz="5400" b="0" dirty="0" smtClean="0">
                <a:solidFill>
                  <a:schemeClr val="bg1"/>
                </a:solidFill>
                <a:effectLst/>
              </a:rPr>
              <a:t> </a:t>
            </a:r>
            <a:r>
              <a:rPr lang="en-US" sz="5400" b="0" dirty="0" err="1" smtClean="0">
                <a:solidFill>
                  <a:schemeClr val="bg1"/>
                </a:solidFill>
                <a:effectLst/>
              </a:rPr>
              <a:t>vượt</a:t>
            </a:r>
            <a:r>
              <a:rPr lang="en-US" sz="5400" b="0" dirty="0" smtClean="0">
                <a:solidFill>
                  <a:schemeClr val="bg1"/>
                </a:solidFill>
                <a:effectLst/>
              </a:rPr>
              <a:t> </a:t>
            </a:r>
            <a:r>
              <a:rPr lang="en-US" sz="5400" b="0" dirty="0" err="1" smtClean="0">
                <a:solidFill>
                  <a:schemeClr val="bg1"/>
                </a:solidFill>
                <a:effectLst/>
              </a:rPr>
              <a:t>lên</a:t>
            </a:r>
            <a:r>
              <a:rPr lang="en-US" sz="5400" b="0" dirty="0" smtClean="0">
                <a:solidFill>
                  <a:schemeClr val="bg1"/>
                </a:solidFill>
                <a:effectLst/>
              </a:rPr>
              <a:t>. </a:t>
            </a:r>
            <a:endParaRPr lang="en-US" sz="5400" b="0" u="sng" dirty="0">
              <a:solidFill>
                <a:srgbClr val="FFFF00"/>
              </a:solidFill>
              <a:effectLst/>
            </a:endParaRPr>
          </a:p>
        </p:txBody>
      </p:sp>
    </p:spTree>
    <p:extLst>
      <p:ext uri="{BB962C8B-B14F-4D97-AF65-F5344CB8AC3E}">
        <p14:creationId xmlns:p14="http://schemas.microsoft.com/office/powerpoint/2010/main" val="460518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u="sng" dirty="0" err="1" smtClean="0">
                <a:solidFill>
                  <a:srgbClr val="FFFF00"/>
                </a:solidFill>
              </a:rPr>
              <a:t>Đk</a:t>
            </a:r>
            <a:r>
              <a:rPr lang="en-US" sz="7200" b="0" u="sng" dirty="0" smtClean="0">
                <a:solidFill>
                  <a:srgbClr val="FFFF00"/>
                </a:solidFill>
                <a:effectLst/>
              </a:rPr>
              <a:t>:</a:t>
            </a:r>
            <a:r>
              <a:rPr lang="en-US" sz="7200" b="0" dirty="0" smtClean="0">
                <a:solidFill>
                  <a:schemeClr val="bg1"/>
                </a:solidFill>
                <a:effectLst/>
              </a:rPr>
              <a:t> </a:t>
            </a:r>
            <a:r>
              <a:rPr lang="en-US" sz="7200" b="0" dirty="0" err="1" smtClean="0">
                <a:solidFill>
                  <a:schemeClr val="bg1"/>
                </a:solidFill>
                <a:effectLst/>
              </a:rPr>
              <a:t>Phúc</a:t>
            </a:r>
            <a:r>
              <a:rPr lang="en-US" sz="7200" b="0" dirty="0" smtClean="0">
                <a:solidFill>
                  <a:schemeClr val="bg1"/>
                </a:solidFill>
                <a:effectLst/>
              </a:rPr>
              <a:t> </a:t>
            </a:r>
            <a:r>
              <a:rPr lang="en-US" sz="7200" b="0" dirty="0" err="1" smtClean="0">
                <a:solidFill>
                  <a:schemeClr val="bg1"/>
                </a:solidFill>
                <a:effectLst/>
              </a:rPr>
              <a:t>thay</a:t>
            </a:r>
            <a:r>
              <a:rPr lang="en-US" sz="7200" b="0" dirty="0" smtClean="0">
                <a:solidFill>
                  <a:schemeClr val="bg1"/>
                </a:solidFill>
                <a:effectLst/>
              </a:rPr>
              <a:t> </a:t>
            </a:r>
            <a:r>
              <a:rPr lang="en-US" sz="7200" b="0" dirty="0" err="1" smtClean="0">
                <a:solidFill>
                  <a:schemeClr val="bg1"/>
                </a:solidFill>
                <a:effectLst/>
              </a:rPr>
              <a:t>người</a:t>
            </a:r>
            <a:r>
              <a:rPr lang="en-US" sz="7200" b="0" dirty="0" smtClean="0">
                <a:solidFill>
                  <a:schemeClr val="bg1"/>
                </a:solidFill>
                <a:effectLst/>
              </a:rPr>
              <a:t> </a:t>
            </a:r>
            <a:r>
              <a:rPr lang="en-US" sz="7200" b="0" dirty="0" err="1" smtClean="0">
                <a:solidFill>
                  <a:schemeClr val="bg1"/>
                </a:solidFill>
                <a:effectLst/>
              </a:rPr>
              <a:t>biết</a:t>
            </a:r>
            <a:r>
              <a:rPr lang="en-US" sz="7200" b="0" dirty="0" smtClean="0">
                <a:solidFill>
                  <a:schemeClr val="bg1"/>
                </a:solidFill>
                <a:effectLst/>
              </a:rPr>
              <a:t> </a:t>
            </a:r>
            <a:r>
              <a:rPr lang="en-US" sz="7200" b="0" dirty="0" err="1" smtClean="0">
                <a:solidFill>
                  <a:schemeClr val="bg1"/>
                </a:solidFill>
                <a:effectLst/>
              </a:rPr>
              <a:t>cảm</a:t>
            </a:r>
            <a:r>
              <a:rPr lang="en-US" sz="7200" b="0" dirty="0" smtClean="0">
                <a:solidFill>
                  <a:schemeClr val="bg1"/>
                </a:solidFill>
                <a:effectLst/>
              </a:rPr>
              <a:t> </a:t>
            </a:r>
            <a:r>
              <a:rPr lang="en-US" sz="7200" b="0" dirty="0" err="1" smtClean="0">
                <a:solidFill>
                  <a:schemeClr val="bg1"/>
                </a:solidFill>
                <a:effectLst/>
              </a:rPr>
              <a:t>thông</a:t>
            </a:r>
            <a:r>
              <a:rPr lang="en-US" sz="7200" b="0" dirty="0" smtClean="0">
                <a:solidFill>
                  <a:schemeClr val="bg1"/>
                </a:solidFill>
                <a:effectLst/>
              </a:rPr>
              <a:t> </a:t>
            </a:r>
            <a:r>
              <a:rPr lang="en-US" sz="7200" b="0" dirty="0" err="1" smtClean="0">
                <a:solidFill>
                  <a:schemeClr val="bg1"/>
                </a:solidFill>
                <a:effectLst/>
              </a:rPr>
              <a:t>và</a:t>
            </a:r>
            <a:r>
              <a:rPr lang="en-US" sz="7200" b="0" dirty="0" smtClean="0">
                <a:solidFill>
                  <a:schemeClr val="bg1"/>
                </a:solidFill>
                <a:effectLst/>
              </a:rPr>
              <a:t> </a:t>
            </a:r>
            <a:r>
              <a:rPr lang="en-US" sz="7200" b="0" dirty="0" err="1" smtClean="0">
                <a:solidFill>
                  <a:schemeClr val="bg1"/>
                </a:solidFill>
                <a:effectLst/>
              </a:rPr>
              <a:t>cho</a:t>
            </a:r>
            <a:r>
              <a:rPr lang="en-US" sz="7200" b="0" dirty="0" smtClean="0">
                <a:solidFill>
                  <a:schemeClr val="bg1"/>
                </a:solidFill>
                <a:effectLst/>
              </a:rPr>
              <a:t> </a:t>
            </a:r>
            <a:r>
              <a:rPr lang="en-US" sz="7200" b="0" dirty="0" err="1" smtClean="0">
                <a:solidFill>
                  <a:schemeClr val="bg1"/>
                </a:solidFill>
                <a:effectLst/>
              </a:rPr>
              <a:t>vay</a:t>
            </a:r>
            <a:r>
              <a:rPr lang="en-US" sz="7200" b="0" dirty="0" smtClean="0">
                <a:solidFill>
                  <a:schemeClr val="bg1"/>
                </a:solidFill>
                <a:effectLst/>
              </a:rPr>
              <a:t> </a:t>
            </a:r>
            <a:r>
              <a:rPr lang="en-US" sz="7200" b="0" dirty="0" err="1" smtClean="0">
                <a:solidFill>
                  <a:schemeClr val="bg1"/>
                </a:solidFill>
                <a:effectLst/>
              </a:rPr>
              <a:t>mượn</a:t>
            </a:r>
            <a:r>
              <a:rPr lang="en-US" sz="7200" b="0" dirty="0" smtClean="0">
                <a:solidFill>
                  <a:schemeClr val="bg1"/>
                </a:solidFill>
                <a:effectLst/>
              </a:rPr>
              <a:t>.</a:t>
            </a:r>
            <a:endParaRPr lang="en-US" sz="7200" b="0" u="sng" dirty="0">
              <a:solidFill>
                <a:srgbClr val="FFFF00"/>
              </a:solidFill>
              <a:effectLst/>
            </a:endParaRPr>
          </a:p>
        </p:txBody>
      </p:sp>
    </p:spTree>
    <p:extLst>
      <p:ext uri="{BB962C8B-B14F-4D97-AF65-F5344CB8AC3E}">
        <p14:creationId xmlns:p14="http://schemas.microsoft.com/office/powerpoint/2010/main" val="1551207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b="0" u="sng" dirty="0" smtClean="0">
                <a:solidFill>
                  <a:srgbClr val="FFFF00"/>
                </a:solidFill>
                <a:effectLst/>
                <a:latin typeface="+mj-lt"/>
              </a:rPr>
              <a:t>Alleluia-alleluia:</a:t>
            </a:r>
            <a:r>
              <a:rPr lang="en-US" sz="6000" b="0" dirty="0" smtClean="0">
                <a:solidFill>
                  <a:srgbClr val="003366"/>
                </a:solidFill>
                <a:effectLst/>
                <a:latin typeface="+mj-lt"/>
              </a:rPr>
              <a:t> </a:t>
            </a:r>
            <a:r>
              <a:rPr lang="en-US" sz="6000" b="0" dirty="0" err="1" smtClean="0">
                <a:solidFill>
                  <a:schemeClr val="bg1"/>
                </a:solidFill>
                <a:effectLst/>
                <a:latin typeface="+mj-lt"/>
              </a:rPr>
              <a:t>Chúa</a:t>
            </a:r>
            <a:r>
              <a:rPr lang="en-US" sz="6000" b="0" dirty="0" smtClean="0">
                <a:solidFill>
                  <a:schemeClr val="bg1"/>
                </a:solidFill>
                <a:effectLst/>
                <a:latin typeface="+mj-lt"/>
              </a:rPr>
              <a:t> </a:t>
            </a:r>
            <a:r>
              <a:rPr lang="en-US" sz="6000" b="0" dirty="0" err="1" smtClean="0">
                <a:solidFill>
                  <a:schemeClr val="bg1"/>
                </a:solidFill>
                <a:effectLst/>
                <a:latin typeface="+mj-lt"/>
              </a:rPr>
              <a:t>nói</a:t>
            </a:r>
            <a:r>
              <a:rPr lang="en-US" sz="6000" b="0" dirty="0" smtClean="0">
                <a:solidFill>
                  <a:schemeClr val="bg1"/>
                </a:solidFill>
                <a:effectLst/>
                <a:latin typeface="+mj-lt"/>
              </a:rPr>
              <a:t>: Ai </a:t>
            </a:r>
            <a:r>
              <a:rPr lang="en-US" sz="6000" b="0" dirty="0" err="1" smtClean="0">
                <a:solidFill>
                  <a:schemeClr val="bg1"/>
                </a:solidFill>
                <a:effectLst/>
                <a:latin typeface="+mj-lt"/>
              </a:rPr>
              <a:t>theo</a:t>
            </a:r>
            <a:r>
              <a:rPr lang="en-US" sz="6000" b="0" dirty="0" smtClean="0">
                <a:solidFill>
                  <a:schemeClr val="bg1"/>
                </a:solidFill>
                <a:effectLst/>
                <a:latin typeface="+mj-lt"/>
              </a:rPr>
              <a:t> </a:t>
            </a:r>
            <a:r>
              <a:rPr lang="en-US" sz="6000" b="0" dirty="0" err="1" smtClean="0">
                <a:solidFill>
                  <a:schemeClr val="bg1"/>
                </a:solidFill>
                <a:effectLst/>
                <a:latin typeface="+mj-lt"/>
              </a:rPr>
              <a:t>tôi</a:t>
            </a:r>
            <a:r>
              <a:rPr lang="en-US" sz="6000" b="0" dirty="0" smtClean="0">
                <a:solidFill>
                  <a:schemeClr val="bg1"/>
                </a:solidFill>
                <a:effectLst/>
                <a:latin typeface="+mj-lt"/>
              </a:rPr>
              <a:t>, </a:t>
            </a:r>
            <a:r>
              <a:rPr lang="en-US" sz="6000" b="0" dirty="0" err="1" smtClean="0">
                <a:solidFill>
                  <a:schemeClr val="bg1"/>
                </a:solidFill>
                <a:effectLst/>
                <a:latin typeface="+mj-lt"/>
              </a:rPr>
              <a:t>sẽ</a:t>
            </a:r>
            <a:r>
              <a:rPr lang="en-US" sz="6000" b="0" dirty="0" smtClean="0">
                <a:solidFill>
                  <a:schemeClr val="bg1"/>
                </a:solidFill>
                <a:effectLst/>
                <a:latin typeface="+mj-lt"/>
              </a:rPr>
              <a:t> </a:t>
            </a:r>
            <a:r>
              <a:rPr lang="en-US" sz="6000" b="0" dirty="0" err="1" smtClean="0">
                <a:solidFill>
                  <a:schemeClr val="bg1"/>
                </a:solidFill>
                <a:effectLst/>
                <a:latin typeface="+mj-lt"/>
              </a:rPr>
              <a:t>không</a:t>
            </a:r>
            <a:r>
              <a:rPr lang="en-US" sz="6000" b="0" dirty="0" smtClean="0">
                <a:solidFill>
                  <a:schemeClr val="bg1"/>
                </a:solidFill>
                <a:effectLst/>
                <a:latin typeface="+mj-lt"/>
              </a:rPr>
              <a:t> </a:t>
            </a:r>
            <a:r>
              <a:rPr lang="en-US" sz="6000" b="0" dirty="0" err="1" smtClean="0">
                <a:solidFill>
                  <a:schemeClr val="bg1"/>
                </a:solidFill>
                <a:effectLst/>
                <a:latin typeface="+mj-lt"/>
              </a:rPr>
              <a:t>phải</a:t>
            </a:r>
            <a:r>
              <a:rPr lang="en-US" sz="6000" b="0" dirty="0" smtClean="0">
                <a:solidFill>
                  <a:schemeClr val="bg1"/>
                </a:solidFill>
                <a:effectLst/>
                <a:latin typeface="+mj-lt"/>
              </a:rPr>
              <a:t> </a:t>
            </a:r>
            <a:r>
              <a:rPr lang="en-US" sz="6000" b="0" dirty="0" err="1" smtClean="0">
                <a:solidFill>
                  <a:schemeClr val="bg1"/>
                </a:solidFill>
                <a:effectLst/>
                <a:latin typeface="+mj-lt"/>
              </a:rPr>
              <a:t>đi</a:t>
            </a:r>
            <a:r>
              <a:rPr lang="en-US" sz="6000" b="0" dirty="0" smtClean="0">
                <a:solidFill>
                  <a:schemeClr val="bg1"/>
                </a:solidFill>
                <a:effectLst/>
                <a:latin typeface="+mj-lt"/>
              </a:rPr>
              <a:t> </a:t>
            </a:r>
            <a:r>
              <a:rPr lang="en-US" sz="6000" b="0" dirty="0" err="1" smtClean="0">
                <a:solidFill>
                  <a:schemeClr val="bg1"/>
                </a:solidFill>
                <a:effectLst/>
                <a:latin typeface="+mj-lt"/>
              </a:rPr>
              <a:t>trong</a:t>
            </a:r>
            <a:r>
              <a:rPr lang="en-US" sz="6000" b="0" dirty="0" smtClean="0">
                <a:solidFill>
                  <a:schemeClr val="bg1"/>
                </a:solidFill>
                <a:effectLst/>
                <a:latin typeface="+mj-lt"/>
              </a:rPr>
              <a:t> </a:t>
            </a:r>
            <a:r>
              <a:rPr lang="en-US" sz="6000" b="0" dirty="0" err="1" smtClean="0">
                <a:solidFill>
                  <a:schemeClr val="bg1"/>
                </a:solidFill>
                <a:effectLst/>
                <a:latin typeface="+mj-lt"/>
              </a:rPr>
              <a:t>bóng</a:t>
            </a:r>
            <a:r>
              <a:rPr lang="en-US" sz="6000" b="0" dirty="0" smtClean="0">
                <a:solidFill>
                  <a:schemeClr val="bg1"/>
                </a:solidFill>
                <a:effectLst/>
                <a:latin typeface="+mj-lt"/>
              </a:rPr>
              <a:t> </a:t>
            </a:r>
            <a:r>
              <a:rPr lang="en-US" sz="6000" b="0" dirty="0" err="1" smtClean="0">
                <a:solidFill>
                  <a:schemeClr val="bg1"/>
                </a:solidFill>
                <a:effectLst/>
                <a:latin typeface="+mj-lt"/>
              </a:rPr>
              <a:t>tối</a:t>
            </a:r>
            <a:r>
              <a:rPr lang="en-US" sz="6000" b="0" dirty="0" smtClean="0">
                <a:solidFill>
                  <a:schemeClr val="bg1"/>
                </a:solidFill>
                <a:effectLst/>
                <a:latin typeface="+mj-lt"/>
              </a:rPr>
              <a:t>, </a:t>
            </a:r>
            <a:r>
              <a:rPr lang="en-US" sz="6000" b="0" dirty="0" err="1" smtClean="0">
                <a:solidFill>
                  <a:schemeClr val="bg1"/>
                </a:solidFill>
                <a:effectLst/>
                <a:latin typeface="+mj-lt"/>
              </a:rPr>
              <a:t>nhưng</a:t>
            </a:r>
            <a:r>
              <a:rPr lang="en-US" sz="6000" b="0" dirty="0" smtClean="0">
                <a:solidFill>
                  <a:schemeClr val="bg1"/>
                </a:solidFill>
                <a:effectLst/>
                <a:latin typeface="+mj-lt"/>
              </a:rPr>
              <a:t> </a:t>
            </a:r>
            <a:r>
              <a:rPr lang="en-US" sz="6000" b="0" dirty="0" err="1" smtClean="0">
                <a:solidFill>
                  <a:schemeClr val="bg1"/>
                </a:solidFill>
                <a:effectLst/>
                <a:latin typeface="+mj-lt"/>
              </a:rPr>
              <a:t>sẽ</a:t>
            </a:r>
            <a:r>
              <a:rPr lang="en-US" sz="6000" b="0" dirty="0" smtClean="0">
                <a:solidFill>
                  <a:schemeClr val="bg1"/>
                </a:solidFill>
                <a:effectLst/>
                <a:latin typeface="+mj-lt"/>
              </a:rPr>
              <a:t> </a:t>
            </a:r>
            <a:r>
              <a:rPr lang="en-US" sz="6000" b="0" dirty="0" err="1" smtClean="0">
                <a:solidFill>
                  <a:schemeClr val="bg1"/>
                </a:solidFill>
                <a:effectLst/>
                <a:latin typeface="+mj-lt"/>
              </a:rPr>
              <a:t>nhận</a:t>
            </a:r>
            <a:r>
              <a:rPr lang="en-US" sz="6000" b="0" dirty="0" smtClean="0">
                <a:solidFill>
                  <a:schemeClr val="bg1"/>
                </a:solidFill>
                <a:effectLst/>
                <a:latin typeface="+mj-lt"/>
              </a:rPr>
              <a:t> </a:t>
            </a:r>
            <a:r>
              <a:rPr lang="en-US" sz="6000" b="0" dirty="0" err="1" smtClean="0">
                <a:solidFill>
                  <a:schemeClr val="bg1"/>
                </a:solidFill>
                <a:effectLst/>
                <a:latin typeface="+mj-lt"/>
              </a:rPr>
              <a:t>được</a:t>
            </a:r>
            <a:r>
              <a:rPr lang="en-US" sz="6000" b="0" dirty="0" smtClean="0">
                <a:solidFill>
                  <a:schemeClr val="bg1"/>
                </a:solidFill>
                <a:effectLst/>
                <a:latin typeface="+mj-lt"/>
              </a:rPr>
              <a:t> </a:t>
            </a:r>
            <a:r>
              <a:rPr lang="en-US" sz="6000" b="0" dirty="0" err="1" smtClean="0">
                <a:solidFill>
                  <a:schemeClr val="bg1"/>
                </a:solidFill>
                <a:effectLst/>
                <a:latin typeface="+mj-lt"/>
              </a:rPr>
              <a:t>ánh</a:t>
            </a:r>
            <a:r>
              <a:rPr lang="en-US" sz="6000" b="0" dirty="0" smtClean="0">
                <a:solidFill>
                  <a:schemeClr val="bg1"/>
                </a:solidFill>
                <a:effectLst/>
                <a:latin typeface="+mj-lt"/>
              </a:rPr>
              <a:t> </a:t>
            </a:r>
            <a:r>
              <a:rPr lang="en-US" sz="6000" b="0" dirty="0" err="1" smtClean="0">
                <a:solidFill>
                  <a:schemeClr val="bg1"/>
                </a:solidFill>
                <a:effectLst/>
                <a:latin typeface="+mj-lt"/>
              </a:rPr>
              <a:t>sáng</a:t>
            </a:r>
            <a:r>
              <a:rPr lang="en-US" sz="6000" b="0" dirty="0" smtClean="0">
                <a:solidFill>
                  <a:schemeClr val="bg1"/>
                </a:solidFill>
                <a:effectLst/>
                <a:latin typeface="+mj-lt"/>
              </a:rPr>
              <a:t> </a:t>
            </a:r>
            <a:r>
              <a:rPr lang="en-US" sz="6000" b="0" dirty="0" err="1" smtClean="0">
                <a:solidFill>
                  <a:schemeClr val="bg1"/>
                </a:solidFill>
                <a:effectLst/>
                <a:latin typeface="+mj-lt"/>
              </a:rPr>
              <a:t>đem</a:t>
            </a:r>
            <a:r>
              <a:rPr lang="en-US" sz="6000" b="0" dirty="0" smtClean="0">
                <a:solidFill>
                  <a:schemeClr val="bg1"/>
                </a:solidFill>
                <a:effectLst/>
                <a:latin typeface="+mj-lt"/>
              </a:rPr>
              <a:t> </a:t>
            </a:r>
            <a:r>
              <a:rPr lang="en-US" sz="6000" b="0" dirty="0" err="1" smtClean="0">
                <a:solidFill>
                  <a:schemeClr val="bg1"/>
                </a:solidFill>
                <a:effectLst/>
                <a:latin typeface="+mj-lt"/>
              </a:rPr>
              <a:t>lại</a:t>
            </a:r>
            <a:r>
              <a:rPr lang="en-US" sz="6000" b="0" dirty="0" smtClean="0">
                <a:solidFill>
                  <a:schemeClr val="bg1"/>
                </a:solidFill>
                <a:effectLst/>
                <a:latin typeface="+mj-lt"/>
              </a:rPr>
              <a:t> </a:t>
            </a:r>
            <a:r>
              <a:rPr lang="en-US" sz="6000" b="0" dirty="0" err="1" smtClean="0">
                <a:solidFill>
                  <a:schemeClr val="bg1"/>
                </a:solidFill>
                <a:effectLst/>
                <a:latin typeface="+mj-lt"/>
              </a:rPr>
              <a:t>sự</a:t>
            </a:r>
            <a:r>
              <a:rPr lang="en-US" sz="6000" b="0" dirty="0" smtClean="0">
                <a:solidFill>
                  <a:schemeClr val="bg1"/>
                </a:solidFill>
                <a:effectLst/>
                <a:latin typeface="+mj-lt"/>
              </a:rPr>
              <a:t> </a:t>
            </a:r>
            <a:r>
              <a:rPr lang="en-US" sz="6000" b="0" dirty="0" err="1" smtClean="0">
                <a:solidFill>
                  <a:schemeClr val="bg1"/>
                </a:solidFill>
                <a:effectLst/>
                <a:latin typeface="+mj-lt"/>
              </a:rPr>
              <a:t>sống</a:t>
            </a:r>
            <a:r>
              <a:rPr lang="en-US" sz="6000" b="0" dirty="0" smtClean="0">
                <a:solidFill>
                  <a:schemeClr val="bg1"/>
                </a:solidFill>
                <a:effectLst/>
                <a:latin typeface="+mj-lt"/>
              </a:rPr>
              <a:t>.</a:t>
            </a:r>
            <a:r>
              <a:rPr lang="en-US" sz="6000" b="0" dirty="0" smtClean="0">
                <a:solidFill>
                  <a:srgbClr val="003366"/>
                </a:solidFill>
                <a:effectLst/>
                <a:latin typeface="+mj-lt"/>
              </a:rPr>
              <a:t> </a:t>
            </a:r>
            <a:r>
              <a:rPr lang="en-US" sz="6000" b="0" u="sng" dirty="0" smtClean="0">
                <a:solidFill>
                  <a:srgbClr val="FFFF00"/>
                </a:solidFill>
                <a:effectLst/>
                <a:latin typeface="+mj-lt"/>
              </a:rPr>
              <a:t>Alleluia.</a:t>
            </a:r>
            <a:endParaRPr lang="en-US" sz="6000" b="0" u="sng" dirty="0">
              <a:solidFill>
                <a:srgbClr val="FFFF00"/>
              </a:solidFill>
              <a:effectLst/>
              <a:latin typeface="+mj-lt"/>
            </a:endParaRPr>
          </a:p>
        </p:txBody>
      </p:sp>
    </p:spTree>
    <p:extLst>
      <p:ext uri="{BB962C8B-B14F-4D97-AF65-F5344CB8AC3E}">
        <p14:creationId xmlns:p14="http://schemas.microsoft.com/office/powerpoint/2010/main" val="2485942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682368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02079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267200" y="2545080"/>
            <a:ext cx="4495800" cy="1785104"/>
          </a:xfrm>
          <a:prstGeom prst="rect">
            <a:avLst/>
          </a:prstGeom>
          <a:noFill/>
        </p:spPr>
        <p:txBody>
          <a:bodyPr wrap="square" rtlCol="0">
            <a:spAutoFit/>
          </a:bodyPr>
          <a:lstStyle/>
          <a:p>
            <a:pPr algn="ctr"/>
            <a:r>
              <a:rPr lang="en-US" sz="6600" dirty="0" err="1" smtClean="0">
                <a:solidFill>
                  <a:schemeClr val="bg1"/>
                </a:solidFill>
              </a:rPr>
              <a:t>Xin</a:t>
            </a:r>
            <a:r>
              <a:rPr lang="en-US" sz="6600" dirty="0" smtClean="0">
                <a:solidFill>
                  <a:schemeClr val="bg1"/>
                </a:solidFill>
              </a:rPr>
              <a:t> </a:t>
            </a:r>
            <a:r>
              <a:rPr lang="en-US" sz="6600" dirty="0" err="1" smtClean="0">
                <a:solidFill>
                  <a:schemeClr val="bg1"/>
                </a:solidFill>
              </a:rPr>
              <a:t>Dâng</a:t>
            </a:r>
            <a:endParaRPr lang="en-US" sz="6600" dirty="0" smtClean="0">
              <a:solidFill>
                <a:schemeClr val="bg1"/>
              </a:solidFill>
            </a:endParaRPr>
          </a:p>
          <a:p>
            <a:pPr algn="ctr"/>
            <a:r>
              <a:rPr lang="en-US" sz="4400" i="1" dirty="0" err="1" smtClean="0">
                <a:solidFill>
                  <a:schemeClr val="bg1"/>
                </a:solidFill>
              </a:rPr>
              <a:t>Ngọc</a:t>
            </a:r>
            <a:r>
              <a:rPr lang="en-US" sz="4400" i="1" dirty="0" smtClean="0">
                <a:solidFill>
                  <a:schemeClr val="bg1"/>
                </a:solidFill>
              </a:rPr>
              <a:t> </a:t>
            </a:r>
            <a:r>
              <a:rPr lang="en-US" sz="4400" i="1" dirty="0" err="1" smtClean="0">
                <a:solidFill>
                  <a:schemeClr val="bg1"/>
                </a:solidFill>
              </a:rPr>
              <a:t>Kôn</a:t>
            </a:r>
            <a:endParaRPr lang="en-US" sz="4400" i="1" dirty="0">
              <a:solidFill>
                <a:schemeClr val="bg1"/>
              </a:solidFill>
            </a:endParaRPr>
          </a:p>
        </p:txBody>
      </p:sp>
    </p:spTree>
    <p:extLst>
      <p:ext uri="{BB962C8B-B14F-4D97-AF65-F5344CB8AC3E}">
        <p14:creationId xmlns:p14="http://schemas.microsoft.com/office/powerpoint/2010/main" val="2524387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u="sng" dirty="0">
                <a:solidFill>
                  <a:srgbClr val="FFFF00"/>
                </a:solidFill>
              </a:rPr>
              <a:t>Tk1:</a:t>
            </a:r>
            <a:r>
              <a:rPr lang="en-US" sz="5400" dirty="0">
                <a:solidFill>
                  <a:schemeClr val="bg1"/>
                </a:solidFill>
              </a:rPr>
              <a:t> </a:t>
            </a:r>
            <a:r>
              <a:rPr lang="vi-VN" sz="5400" dirty="0">
                <a:solidFill>
                  <a:schemeClr val="bg1"/>
                </a:solidFill>
              </a:rPr>
              <a:t>Đời con như của lễ không hề ngưng như tấm bánh luôn để dâng, tình con như ánh nến luôn bừng cháy trong tình Chúa sáng như hừng đông.</a:t>
            </a:r>
            <a:endParaRPr lang="en-US" sz="5400" b="0" u="sng" dirty="0">
              <a:solidFill>
                <a:srgbClr val="FFFF00"/>
              </a:solidFill>
              <a:effectLst/>
            </a:endParaRPr>
          </a:p>
        </p:txBody>
      </p:sp>
    </p:spTree>
    <p:extLst>
      <p:ext uri="{BB962C8B-B14F-4D97-AF65-F5344CB8AC3E}">
        <p14:creationId xmlns:p14="http://schemas.microsoft.com/office/powerpoint/2010/main" val="38592672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u="sng" dirty="0" err="1">
                <a:solidFill>
                  <a:srgbClr val="FFFF00"/>
                </a:solidFill>
              </a:rPr>
              <a:t>Đk</a:t>
            </a:r>
            <a:r>
              <a:rPr lang="en-US" u="sng" dirty="0">
                <a:solidFill>
                  <a:srgbClr val="FFFF00"/>
                </a:solidFill>
              </a:rPr>
              <a:t>:</a:t>
            </a:r>
            <a:r>
              <a:rPr lang="en-US" dirty="0">
                <a:solidFill>
                  <a:schemeClr val="bg1"/>
                </a:solidFill>
              </a:rPr>
              <a:t> </a:t>
            </a:r>
            <a:r>
              <a:rPr lang="vi-VN" dirty="0">
                <a:solidFill>
                  <a:schemeClr val="bg1"/>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b="0" u="sng" dirty="0">
              <a:solidFill>
                <a:srgbClr val="FFFF00"/>
              </a:solidFill>
              <a:effectLst/>
            </a:endParaRPr>
          </a:p>
        </p:txBody>
      </p:sp>
    </p:spTree>
    <p:extLst>
      <p:ext uri="{BB962C8B-B14F-4D97-AF65-F5344CB8AC3E}">
        <p14:creationId xmlns:p14="http://schemas.microsoft.com/office/powerpoint/2010/main" val="3672115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a:solidFill>
                  <a:srgbClr val="FFFF00"/>
                </a:solidFill>
              </a:rPr>
              <a:t>Tk2:</a:t>
            </a:r>
            <a:r>
              <a:rPr lang="en-US" sz="5400" dirty="0">
                <a:solidFill>
                  <a:schemeClr val="bg1"/>
                </a:solidFill>
              </a:rPr>
              <a:t> </a:t>
            </a:r>
            <a:r>
              <a:rPr lang="vi-VN" sz="5400" dirty="0">
                <a:solidFill>
                  <a:schemeClr val="bg1"/>
                </a:solidFill>
              </a:rPr>
              <a:t>Ngài chọn con tuy không có chi là công, tay con không xứng như Ngài mong, tình con quá thiếu thốn để đền đáp như giọt nước sánh với biển đông</a:t>
            </a:r>
            <a:r>
              <a:rPr lang="en-US" sz="5400" dirty="0">
                <a:solidFill>
                  <a:schemeClr val="bg1"/>
                </a:solidFill>
              </a:rPr>
              <a:t>.</a:t>
            </a:r>
            <a:endParaRPr lang="en-US" sz="5400" b="0" u="sng" dirty="0">
              <a:solidFill>
                <a:srgbClr val="FFFF00"/>
              </a:solidFill>
              <a:effectLst/>
            </a:endParaRPr>
          </a:p>
        </p:txBody>
      </p:sp>
    </p:spTree>
    <p:extLst>
      <p:ext uri="{BB962C8B-B14F-4D97-AF65-F5344CB8AC3E}">
        <p14:creationId xmlns:p14="http://schemas.microsoft.com/office/powerpoint/2010/main" val="3447977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a:solidFill>
                  <a:schemeClr val="bg1"/>
                </a:solidFill>
              </a:rPr>
              <a:t>Lạy Chúa Thánh Thần là Ánh sáng Chân lý vẹn </a:t>
            </a:r>
            <a:r>
              <a:rPr lang="vi-VN" sz="5400" dirty="0" smtClean="0">
                <a:solidFill>
                  <a:schemeClr val="bg1"/>
                </a:solidFill>
              </a:rPr>
              <a:t>toàn,</a:t>
            </a:r>
            <a:r>
              <a:rPr lang="en-US" sz="5400" dirty="0" smtClean="0">
                <a:solidFill>
                  <a:schemeClr val="bg1"/>
                </a:solidFill>
              </a:rPr>
              <a:t> </a:t>
            </a:r>
            <a:r>
              <a:rPr lang="vi-VN" sz="5400" dirty="0" smtClean="0">
                <a:solidFill>
                  <a:schemeClr val="bg1"/>
                </a:solidFill>
              </a:rPr>
              <a:t>Chúa </a:t>
            </a:r>
            <a:r>
              <a:rPr lang="vi-VN" sz="5400" dirty="0">
                <a:solidFill>
                  <a:schemeClr val="bg1"/>
                </a:solidFill>
              </a:rPr>
              <a:t>ban những ân huệ thích hợp cho từng thời đại, và dùng nhiều cách thế kỳ diệu để hướng dẫn Hội Thánh,</a:t>
            </a:r>
            <a:endParaRPr lang="en-US" sz="5400" b="0" u="sng" dirty="0">
              <a:solidFill>
                <a:srgbClr val="FFFF00"/>
              </a:solidFill>
              <a:effectLst/>
            </a:endParaRPr>
          </a:p>
        </p:txBody>
      </p:sp>
    </p:spTree>
    <p:extLst>
      <p:ext uri="{BB962C8B-B14F-4D97-AF65-F5344CB8AC3E}">
        <p14:creationId xmlns:p14="http://schemas.microsoft.com/office/powerpoint/2010/main" val="33764545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u="sng" dirty="0" err="1">
                <a:solidFill>
                  <a:srgbClr val="FFFF00"/>
                </a:solidFill>
              </a:rPr>
              <a:t>Đk</a:t>
            </a:r>
            <a:r>
              <a:rPr lang="en-US" u="sng" dirty="0">
                <a:solidFill>
                  <a:srgbClr val="FFFF00"/>
                </a:solidFill>
              </a:rPr>
              <a:t>:</a:t>
            </a:r>
            <a:r>
              <a:rPr lang="en-US" dirty="0">
                <a:solidFill>
                  <a:schemeClr val="bg1"/>
                </a:solidFill>
              </a:rPr>
              <a:t> </a:t>
            </a:r>
            <a:r>
              <a:rPr lang="vi-VN" dirty="0">
                <a:solidFill>
                  <a:schemeClr val="bg1"/>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b="0" u="sng" dirty="0">
              <a:solidFill>
                <a:srgbClr val="FFFF00"/>
              </a:solidFill>
              <a:effectLst/>
            </a:endParaRPr>
          </a:p>
        </p:txBody>
      </p:sp>
    </p:spTree>
    <p:extLst>
      <p:ext uri="{BB962C8B-B14F-4D97-AF65-F5344CB8AC3E}">
        <p14:creationId xmlns:p14="http://schemas.microsoft.com/office/powerpoint/2010/main" val="29356670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0370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9703789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Nguyện</a:t>
            </a:r>
            <a:r>
              <a:rPr lang="en-US" sz="6000" dirty="0" smtClean="0">
                <a:solidFill>
                  <a:srgbClr val="FFFF00"/>
                </a:solidFill>
              </a:rPr>
              <a:t> </a:t>
            </a:r>
            <a:r>
              <a:rPr lang="en-US" sz="6000" dirty="0" err="1" smtClean="0">
                <a:solidFill>
                  <a:srgbClr val="FFFF00"/>
                </a:solidFill>
              </a:rPr>
              <a:t>Hiệp</a:t>
            </a:r>
            <a:r>
              <a:rPr lang="en-US" sz="6000" dirty="0" smtClean="0">
                <a:solidFill>
                  <a:srgbClr val="FFFF00"/>
                </a:solidFill>
              </a:rPr>
              <a:t> </a:t>
            </a:r>
            <a:r>
              <a:rPr lang="en-US" sz="6000" dirty="0" err="1" smtClean="0">
                <a:solidFill>
                  <a:srgbClr val="FFFF00"/>
                </a:solidFill>
              </a:rPr>
              <a:t>lễ</a:t>
            </a:r>
            <a:r>
              <a:rPr lang="en-US" sz="6000" b="0" dirty="0" smtClean="0">
                <a:solidFill>
                  <a:srgbClr val="FFFF00"/>
                </a:solidFill>
                <a:effectLst/>
              </a:rPr>
              <a:t/>
            </a:r>
            <a:br>
              <a:rPr lang="en-US" sz="6000" b="0" dirty="0" smtClean="0">
                <a:solidFill>
                  <a:srgbClr val="FFFF00"/>
                </a:solidFill>
                <a:effectLst/>
              </a:rPr>
            </a:br>
            <a:r>
              <a:rPr lang="en-US" sz="6000" dirty="0" err="1" smtClean="0">
                <a:solidFill>
                  <a:srgbClr val="FFFF00"/>
                </a:solidFill>
              </a:rPr>
              <a:t>Hạt</a:t>
            </a:r>
            <a:r>
              <a:rPr lang="en-US" sz="6000" dirty="0" smtClean="0">
                <a:solidFill>
                  <a:srgbClr val="FFFF00"/>
                </a:solidFill>
              </a:rPr>
              <a:t> </a:t>
            </a:r>
            <a:r>
              <a:rPr lang="en-US" sz="6000" dirty="0" err="1" smtClean="0">
                <a:solidFill>
                  <a:srgbClr val="FFFF00"/>
                </a:solidFill>
              </a:rPr>
              <a:t>Giống</a:t>
            </a:r>
            <a:r>
              <a:rPr lang="en-US" sz="6000" dirty="0" smtClean="0">
                <a:solidFill>
                  <a:srgbClr val="FFFF00"/>
                </a:solidFill>
              </a:rPr>
              <a:t> </a:t>
            </a:r>
            <a:r>
              <a:rPr lang="en-US" sz="6000" dirty="0" err="1" smtClean="0">
                <a:solidFill>
                  <a:srgbClr val="FFFF00"/>
                </a:solidFill>
              </a:rPr>
              <a:t>Tình</a:t>
            </a:r>
            <a:r>
              <a:rPr lang="en-US" sz="6000" dirty="0" smtClean="0">
                <a:solidFill>
                  <a:srgbClr val="FFFF00"/>
                </a:solidFill>
              </a:rPr>
              <a:t> </a:t>
            </a:r>
            <a:r>
              <a:rPr lang="en-US" sz="6000" dirty="0" err="1" smtClean="0">
                <a:solidFill>
                  <a:srgbClr val="FFFF00"/>
                </a:solidFill>
              </a:rPr>
              <a:t>Yêu</a:t>
            </a:r>
            <a:r>
              <a:rPr lang="en-US" sz="6000" dirty="0" smtClean="0">
                <a:solidFill>
                  <a:srgbClr val="FFFF00"/>
                </a:solidFill>
              </a:rPr>
              <a:t/>
            </a:r>
            <a:br>
              <a:rPr lang="en-US" sz="6000" dirty="0" smtClean="0">
                <a:solidFill>
                  <a:srgbClr val="FFFF00"/>
                </a:solidFill>
              </a:rPr>
            </a:br>
            <a:r>
              <a:rPr lang="en-US" sz="4800" i="1" dirty="0" smtClean="0">
                <a:solidFill>
                  <a:schemeClr val="bg1"/>
                </a:solidFill>
              </a:rPr>
              <a:t>Lm. </a:t>
            </a:r>
            <a:r>
              <a:rPr lang="en-US" sz="4800" i="1" dirty="0" err="1" smtClean="0">
                <a:solidFill>
                  <a:schemeClr val="bg1"/>
                </a:solidFill>
              </a:rPr>
              <a:t>Phương</a:t>
            </a:r>
            <a:r>
              <a:rPr lang="en-US" sz="4800" i="1" dirty="0" smtClean="0">
                <a:solidFill>
                  <a:schemeClr val="bg1"/>
                </a:solidFill>
              </a:rPr>
              <a:t> </a:t>
            </a:r>
            <a:r>
              <a:rPr lang="en-US" sz="4800" i="1" dirty="0" err="1" smtClean="0">
                <a:solidFill>
                  <a:schemeClr val="bg1"/>
                </a:solidFill>
              </a:rPr>
              <a:t>Anh</a:t>
            </a:r>
            <a:endParaRPr lang="en-US" sz="4800" b="0" u="sng" dirty="0">
              <a:solidFill>
                <a:schemeClr val="bg1"/>
              </a:solidFill>
              <a:effectLst/>
            </a:endParaRPr>
          </a:p>
        </p:txBody>
      </p:sp>
    </p:spTree>
    <p:extLst>
      <p:ext uri="{BB962C8B-B14F-4D97-AF65-F5344CB8AC3E}">
        <p14:creationId xmlns:p14="http://schemas.microsoft.com/office/powerpoint/2010/main" val="417079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smtClean="0">
                <a:solidFill>
                  <a:srgbClr val="FFFF00"/>
                </a:solidFill>
              </a:rPr>
              <a:t>Tk1</a:t>
            </a:r>
            <a:r>
              <a:rPr lang="en-US" sz="4800" b="0" u="sng" dirty="0" smtClean="0">
                <a:solidFill>
                  <a:srgbClr val="FFFF00"/>
                </a:solidFill>
                <a:effectLst/>
                <a:latin typeface="+mj-lt"/>
              </a:rPr>
              <a:t>:</a:t>
            </a:r>
            <a:r>
              <a:rPr lang="en-US" sz="4800" b="0" dirty="0" smtClean="0">
                <a:solidFill>
                  <a:schemeClr val="bg1"/>
                </a:solidFill>
                <a:effectLst/>
                <a:latin typeface="+mj-lt"/>
              </a:rPr>
              <a:t> </a:t>
            </a:r>
            <a:r>
              <a:rPr lang="en-US" sz="4800" b="0" dirty="0" err="1" smtClean="0">
                <a:solidFill>
                  <a:schemeClr val="bg1"/>
                </a:solidFill>
                <a:effectLst/>
                <a:latin typeface="+mj-lt"/>
              </a:rPr>
              <a:t>Nếu</a:t>
            </a:r>
            <a:r>
              <a:rPr lang="en-US" sz="4800" b="0" dirty="0" smtClean="0">
                <a:solidFill>
                  <a:schemeClr val="bg1"/>
                </a:solidFill>
                <a:effectLst/>
                <a:latin typeface="+mj-lt"/>
              </a:rPr>
              <a:t> </a:t>
            </a:r>
            <a:r>
              <a:rPr lang="en-US" sz="4800" b="0" dirty="0" err="1" smtClean="0">
                <a:solidFill>
                  <a:schemeClr val="bg1"/>
                </a:solidFill>
                <a:effectLst/>
                <a:latin typeface="+mj-lt"/>
              </a:rPr>
              <a:t>hạt</a:t>
            </a:r>
            <a:r>
              <a:rPr lang="en-US" sz="4800" b="0" dirty="0" smtClean="0">
                <a:solidFill>
                  <a:schemeClr val="bg1"/>
                </a:solidFill>
                <a:effectLst/>
                <a:latin typeface="+mj-lt"/>
              </a:rPr>
              <a:t> </a:t>
            </a:r>
            <a:r>
              <a:rPr lang="en-US" sz="4800" b="0" dirty="0" err="1" smtClean="0">
                <a:solidFill>
                  <a:schemeClr val="bg1"/>
                </a:solidFill>
                <a:effectLst/>
                <a:latin typeface="+mj-lt"/>
              </a:rPr>
              <a:t>lúa</a:t>
            </a:r>
            <a:r>
              <a:rPr lang="en-US" sz="4800" b="0" dirty="0" smtClean="0">
                <a:solidFill>
                  <a:schemeClr val="bg1"/>
                </a:solidFill>
                <a:effectLst/>
                <a:latin typeface="+mj-lt"/>
              </a:rPr>
              <a:t> </a:t>
            </a:r>
            <a:r>
              <a:rPr lang="en-US" sz="4800" b="0" dirty="0" err="1" smtClean="0">
                <a:solidFill>
                  <a:schemeClr val="bg1"/>
                </a:solidFill>
                <a:effectLst/>
                <a:latin typeface="+mj-lt"/>
              </a:rPr>
              <a:t>mì</a:t>
            </a:r>
            <a:r>
              <a:rPr lang="en-US" sz="4800" b="0" dirty="0" smtClean="0">
                <a:solidFill>
                  <a:schemeClr val="bg1"/>
                </a:solidFill>
                <a:effectLst/>
                <a:latin typeface="+mj-lt"/>
              </a:rPr>
              <a:t> </a:t>
            </a:r>
            <a:r>
              <a:rPr lang="en-US" sz="4800" b="0" dirty="0" err="1" smtClean="0">
                <a:solidFill>
                  <a:schemeClr val="bg1"/>
                </a:solidFill>
                <a:effectLst/>
                <a:latin typeface="+mj-lt"/>
              </a:rPr>
              <a:t>rơi</a:t>
            </a:r>
            <a:r>
              <a:rPr lang="en-US" sz="4800" b="0" dirty="0" smtClean="0">
                <a:solidFill>
                  <a:schemeClr val="bg1"/>
                </a:solidFill>
                <a:effectLst/>
                <a:latin typeface="+mj-lt"/>
              </a:rPr>
              <a:t> </a:t>
            </a:r>
            <a:r>
              <a:rPr lang="en-US" sz="4800" b="0" dirty="0" err="1" smtClean="0">
                <a:solidFill>
                  <a:schemeClr val="bg1"/>
                </a:solidFill>
                <a:effectLst/>
                <a:latin typeface="+mj-lt"/>
              </a:rPr>
              <a:t>xuống</a:t>
            </a:r>
            <a:r>
              <a:rPr lang="en-US" sz="4800" b="0" dirty="0" smtClean="0">
                <a:solidFill>
                  <a:schemeClr val="bg1"/>
                </a:solidFill>
                <a:effectLst/>
                <a:latin typeface="+mj-lt"/>
              </a:rPr>
              <a:t> </a:t>
            </a:r>
            <a:r>
              <a:rPr lang="en-US" sz="4800" b="0" dirty="0" err="1" smtClean="0">
                <a:solidFill>
                  <a:schemeClr val="bg1"/>
                </a:solidFill>
                <a:effectLst/>
                <a:latin typeface="+mj-lt"/>
              </a:rPr>
              <a:t>đất</a:t>
            </a:r>
            <a:r>
              <a:rPr lang="en-US" sz="4800" b="0" dirty="0" smtClean="0">
                <a:solidFill>
                  <a:schemeClr val="bg1"/>
                </a:solidFill>
                <a:effectLst/>
                <a:latin typeface="+mj-lt"/>
              </a:rPr>
              <a:t> </a:t>
            </a:r>
            <a:r>
              <a:rPr lang="en-US" sz="4800" b="0" dirty="0" err="1" smtClean="0">
                <a:solidFill>
                  <a:schemeClr val="bg1"/>
                </a:solidFill>
                <a:effectLst/>
                <a:latin typeface="+mj-lt"/>
              </a:rPr>
              <a:t>không</a:t>
            </a:r>
            <a:r>
              <a:rPr lang="en-US" sz="4800" b="0" dirty="0" smtClean="0">
                <a:solidFill>
                  <a:schemeClr val="bg1"/>
                </a:solidFill>
                <a:effectLst/>
                <a:latin typeface="+mj-lt"/>
              </a:rPr>
              <a:t> </a:t>
            </a:r>
            <a:r>
              <a:rPr lang="en-US" sz="4800" b="0" dirty="0" err="1" smtClean="0">
                <a:solidFill>
                  <a:schemeClr val="bg1"/>
                </a:solidFill>
                <a:effectLst/>
                <a:latin typeface="+mj-lt"/>
              </a:rPr>
              <a:t>chết</a:t>
            </a:r>
            <a:r>
              <a:rPr lang="en-US" sz="4800" b="0" dirty="0" smtClean="0">
                <a:solidFill>
                  <a:schemeClr val="bg1"/>
                </a:solidFill>
                <a:effectLst/>
                <a:latin typeface="+mj-lt"/>
              </a:rPr>
              <a:t> </a:t>
            </a:r>
            <a:r>
              <a:rPr lang="en-US" sz="4800" b="0" dirty="0" err="1" smtClean="0">
                <a:solidFill>
                  <a:schemeClr val="bg1"/>
                </a:solidFill>
                <a:effectLst/>
                <a:latin typeface="+mj-lt"/>
              </a:rPr>
              <a:t>đi</a:t>
            </a:r>
            <a:r>
              <a:rPr lang="en-US" sz="4800" b="0" dirty="0" smtClean="0">
                <a:solidFill>
                  <a:schemeClr val="bg1"/>
                </a:solidFill>
                <a:effectLst/>
                <a:latin typeface="+mj-lt"/>
              </a:rPr>
              <a:t> </a:t>
            </a:r>
            <a:r>
              <a:rPr lang="en-US" sz="4800" b="0" dirty="0" err="1" smtClean="0">
                <a:solidFill>
                  <a:schemeClr val="bg1"/>
                </a:solidFill>
                <a:effectLst/>
                <a:latin typeface="+mj-lt"/>
              </a:rPr>
              <a:t>không</a:t>
            </a:r>
            <a:r>
              <a:rPr lang="en-US" sz="4800" b="0" dirty="0" smtClean="0">
                <a:solidFill>
                  <a:schemeClr val="bg1"/>
                </a:solidFill>
                <a:effectLst/>
                <a:latin typeface="+mj-lt"/>
              </a:rPr>
              <a:t> </a:t>
            </a:r>
            <a:r>
              <a:rPr lang="en-US" sz="4800" b="0" dirty="0" err="1" smtClean="0">
                <a:solidFill>
                  <a:schemeClr val="bg1"/>
                </a:solidFill>
                <a:effectLst/>
                <a:latin typeface="+mj-lt"/>
              </a:rPr>
              <a:t>thối</a:t>
            </a:r>
            <a:r>
              <a:rPr lang="en-US" sz="4800" b="0" dirty="0" smtClean="0">
                <a:solidFill>
                  <a:schemeClr val="bg1"/>
                </a:solidFill>
                <a:effectLst/>
                <a:latin typeface="+mj-lt"/>
              </a:rPr>
              <a:t> </a:t>
            </a:r>
            <a:r>
              <a:rPr lang="en-US" sz="4800" b="0" dirty="0" err="1" smtClean="0">
                <a:solidFill>
                  <a:schemeClr val="bg1"/>
                </a:solidFill>
                <a:effectLst/>
                <a:latin typeface="+mj-lt"/>
              </a:rPr>
              <a:t>đi</a:t>
            </a:r>
            <a:r>
              <a:rPr lang="en-US" sz="4800" b="0" dirty="0" smtClean="0">
                <a:solidFill>
                  <a:schemeClr val="bg1"/>
                </a:solidFill>
                <a:effectLst/>
                <a:latin typeface="+mj-lt"/>
              </a:rPr>
              <a:t>, </a:t>
            </a:r>
            <a:r>
              <a:rPr lang="en-US" sz="4800" b="0" dirty="0" err="1" smtClean="0">
                <a:solidFill>
                  <a:schemeClr val="bg1"/>
                </a:solidFill>
                <a:effectLst/>
                <a:latin typeface="+mj-lt"/>
              </a:rPr>
              <a:t>thì</a:t>
            </a:r>
            <a:r>
              <a:rPr lang="en-US" sz="4800" b="0" dirty="0" smtClean="0">
                <a:solidFill>
                  <a:schemeClr val="bg1"/>
                </a:solidFill>
                <a:effectLst/>
                <a:latin typeface="+mj-lt"/>
              </a:rPr>
              <a:t> </a:t>
            </a:r>
            <a:r>
              <a:rPr lang="en-US" sz="4800" b="0" dirty="0" err="1" smtClean="0">
                <a:solidFill>
                  <a:schemeClr val="bg1"/>
                </a:solidFill>
                <a:effectLst/>
                <a:latin typeface="+mj-lt"/>
              </a:rPr>
              <a:t>nó</a:t>
            </a:r>
            <a:r>
              <a:rPr lang="en-US" sz="4800" b="0" dirty="0" smtClean="0">
                <a:solidFill>
                  <a:schemeClr val="bg1"/>
                </a:solidFill>
                <a:effectLst/>
                <a:latin typeface="+mj-lt"/>
              </a:rPr>
              <a:t> </a:t>
            </a:r>
            <a:r>
              <a:rPr lang="en-US" sz="4800" b="0" dirty="0" err="1" smtClean="0">
                <a:solidFill>
                  <a:schemeClr val="bg1"/>
                </a:solidFill>
                <a:effectLst/>
                <a:latin typeface="+mj-lt"/>
              </a:rPr>
              <a:t>chỉ</a:t>
            </a:r>
            <a:r>
              <a:rPr lang="en-US" sz="4800" b="0" dirty="0" smtClean="0">
                <a:solidFill>
                  <a:schemeClr val="bg1"/>
                </a:solidFill>
                <a:effectLst/>
                <a:latin typeface="+mj-lt"/>
              </a:rPr>
              <a:t> </a:t>
            </a:r>
            <a:r>
              <a:rPr lang="en-US" sz="4800" b="0" dirty="0" err="1" smtClean="0">
                <a:solidFill>
                  <a:schemeClr val="bg1"/>
                </a:solidFill>
                <a:effectLst/>
                <a:latin typeface="+mj-lt"/>
              </a:rPr>
              <a:t>trơ</a:t>
            </a:r>
            <a:r>
              <a:rPr lang="en-US" sz="4800" b="0" dirty="0" smtClean="0">
                <a:solidFill>
                  <a:schemeClr val="bg1"/>
                </a:solidFill>
                <a:effectLst/>
                <a:latin typeface="+mj-lt"/>
              </a:rPr>
              <a:t> </a:t>
            </a:r>
            <a:r>
              <a:rPr lang="en-US" sz="4800" b="0" dirty="0" err="1" smtClean="0">
                <a:solidFill>
                  <a:schemeClr val="bg1"/>
                </a:solidFill>
                <a:effectLst/>
                <a:latin typeface="+mj-lt"/>
              </a:rPr>
              <a:t>trọi</a:t>
            </a:r>
            <a:r>
              <a:rPr lang="en-US" sz="4800" b="0" dirty="0" smtClean="0">
                <a:solidFill>
                  <a:schemeClr val="bg1"/>
                </a:solidFill>
                <a:effectLst/>
                <a:latin typeface="+mj-lt"/>
              </a:rPr>
              <a:t> </a:t>
            </a:r>
            <a:r>
              <a:rPr lang="en-US" sz="4800" b="0" dirty="0" err="1" smtClean="0">
                <a:solidFill>
                  <a:schemeClr val="bg1"/>
                </a:solidFill>
                <a:effectLst/>
                <a:latin typeface="+mj-lt"/>
              </a:rPr>
              <a:t>một</a:t>
            </a:r>
            <a:r>
              <a:rPr lang="en-US" sz="4800" b="0" dirty="0" smtClean="0">
                <a:solidFill>
                  <a:schemeClr val="bg1"/>
                </a:solidFill>
                <a:effectLst/>
                <a:latin typeface="+mj-lt"/>
              </a:rPr>
              <a:t> </a:t>
            </a:r>
            <a:r>
              <a:rPr lang="en-US" sz="4800" b="0" dirty="0" err="1" smtClean="0">
                <a:solidFill>
                  <a:schemeClr val="bg1"/>
                </a:solidFill>
                <a:effectLst/>
                <a:latin typeface="+mj-lt"/>
              </a:rPr>
              <a:t>mình</a:t>
            </a:r>
            <a:r>
              <a:rPr lang="en-US" sz="4800" b="0" dirty="0" smtClean="0">
                <a:solidFill>
                  <a:schemeClr val="bg1"/>
                </a:solidFill>
                <a:effectLst/>
                <a:latin typeface="+mj-lt"/>
              </a:rPr>
              <a:t> </a:t>
            </a:r>
            <a:r>
              <a:rPr lang="en-US" sz="4800" b="0" dirty="0" err="1" smtClean="0">
                <a:solidFill>
                  <a:schemeClr val="bg1"/>
                </a:solidFill>
                <a:effectLst/>
                <a:latin typeface="+mj-lt"/>
              </a:rPr>
              <a:t>thôi</a:t>
            </a:r>
            <a:r>
              <a:rPr lang="en-US" sz="4800" b="0" dirty="0" smtClean="0">
                <a:solidFill>
                  <a:schemeClr val="bg1"/>
                </a:solidFill>
                <a:effectLst/>
                <a:latin typeface="+mj-lt"/>
              </a:rPr>
              <a:t>. </a:t>
            </a:r>
            <a:r>
              <a:rPr lang="en-US" sz="4800" b="0" dirty="0" err="1" smtClean="0">
                <a:solidFill>
                  <a:schemeClr val="bg1"/>
                </a:solidFill>
                <a:effectLst/>
                <a:latin typeface="+mj-lt"/>
              </a:rPr>
              <a:t>Và</a:t>
            </a:r>
            <a:r>
              <a:rPr lang="en-US" sz="4800" b="0" dirty="0" smtClean="0">
                <a:solidFill>
                  <a:schemeClr val="bg1"/>
                </a:solidFill>
                <a:effectLst/>
                <a:latin typeface="+mj-lt"/>
              </a:rPr>
              <a:t> </a:t>
            </a:r>
            <a:r>
              <a:rPr lang="en-US" sz="4800" b="0" dirty="0" err="1" smtClean="0">
                <a:solidFill>
                  <a:schemeClr val="bg1"/>
                </a:solidFill>
                <a:effectLst/>
                <a:latin typeface="+mj-lt"/>
              </a:rPr>
              <a:t>nếu</a:t>
            </a:r>
            <a:r>
              <a:rPr lang="en-US" sz="4800" dirty="0">
                <a:solidFill>
                  <a:schemeClr val="bg1"/>
                </a:solidFill>
              </a:rPr>
              <a:t> </a:t>
            </a:r>
            <a:r>
              <a:rPr lang="en-US" sz="4800" dirty="0" err="1">
                <a:solidFill>
                  <a:schemeClr val="bg1"/>
                </a:solidFill>
              </a:rPr>
              <a:t>hạt</a:t>
            </a:r>
            <a:r>
              <a:rPr lang="en-US" sz="4800" dirty="0">
                <a:solidFill>
                  <a:schemeClr val="bg1"/>
                </a:solidFill>
              </a:rPr>
              <a:t> </a:t>
            </a:r>
            <a:r>
              <a:rPr lang="en-US" sz="4800" dirty="0" err="1">
                <a:solidFill>
                  <a:schemeClr val="bg1"/>
                </a:solidFill>
              </a:rPr>
              <a:t>lúa</a:t>
            </a:r>
            <a:r>
              <a:rPr lang="en-US" sz="4800" dirty="0">
                <a:solidFill>
                  <a:schemeClr val="bg1"/>
                </a:solidFill>
              </a:rPr>
              <a:t> </a:t>
            </a:r>
            <a:r>
              <a:rPr lang="en-US" sz="4800" dirty="0" err="1">
                <a:solidFill>
                  <a:schemeClr val="bg1"/>
                </a:solidFill>
              </a:rPr>
              <a:t>mì</a:t>
            </a:r>
            <a:r>
              <a:rPr lang="en-US" sz="4800" dirty="0">
                <a:solidFill>
                  <a:schemeClr val="bg1"/>
                </a:solidFill>
              </a:rPr>
              <a:t> </a:t>
            </a:r>
            <a:r>
              <a:rPr lang="en-US" sz="4800" dirty="0" err="1">
                <a:solidFill>
                  <a:schemeClr val="bg1"/>
                </a:solidFill>
              </a:rPr>
              <a:t>rơi</a:t>
            </a:r>
            <a:r>
              <a:rPr lang="en-US" sz="4800" dirty="0">
                <a:solidFill>
                  <a:schemeClr val="bg1"/>
                </a:solidFill>
              </a:rPr>
              <a:t> </a:t>
            </a:r>
            <a:r>
              <a:rPr lang="en-US" sz="4800" dirty="0" err="1">
                <a:solidFill>
                  <a:schemeClr val="bg1"/>
                </a:solidFill>
              </a:rPr>
              <a:t>xuống</a:t>
            </a:r>
            <a:r>
              <a:rPr lang="en-US" sz="4800" dirty="0">
                <a:solidFill>
                  <a:schemeClr val="bg1"/>
                </a:solidFill>
              </a:rPr>
              <a:t> </a:t>
            </a:r>
            <a:r>
              <a:rPr lang="en-US" sz="4800" dirty="0" err="1">
                <a:solidFill>
                  <a:schemeClr val="bg1"/>
                </a:solidFill>
              </a:rPr>
              <a:t>đất</a:t>
            </a:r>
            <a:r>
              <a:rPr lang="en-US" sz="4800" dirty="0">
                <a:solidFill>
                  <a:schemeClr val="bg1"/>
                </a:solidFill>
              </a:rPr>
              <a:t> </a:t>
            </a:r>
            <a:r>
              <a:rPr lang="en-US" sz="4800" dirty="0" err="1" smtClean="0">
                <a:solidFill>
                  <a:schemeClr val="bg1"/>
                </a:solidFill>
              </a:rPr>
              <a:t>mà</a:t>
            </a:r>
            <a:r>
              <a:rPr lang="en-US" sz="4800" dirty="0" smtClean="0">
                <a:solidFill>
                  <a:schemeClr val="bg1"/>
                </a:solidFill>
              </a:rPr>
              <a:t> </a:t>
            </a:r>
            <a:r>
              <a:rPr lang="en-US" sz="4800" dirty="0" err="1" smtClean="0">
                <a:solidFill>
                  <a:schemeClr val="bg1"/>
                </a:solidFill>
              </a:rPr>
              <a:t>chết</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và</a:t>
            </a:r>
            <a:r>
              <a:rPr lang="en-US" sz="4800" dirty="0" smtClean="0">
                <a:solidFill>
                  <a:schemeClr val="bg1"/>
                </a:solidFill>
              </a:rPr>
              <a:t> </a:t>
            </a:r>
            <a:r>
              <a:rPr lang="en-US" sz="4800" dirty="0" err="1" smtClean="0">
                <a:solidFill>
                  <a:schemeClr val="bg1"/>
                </a:solidFill>
              </a:rPr>
              <a:t>thối</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thì</a:t>
            </a:r>
            <a:r>
              <a:rPr lang="en-US" sz="4800" dirty="0" smtClean="0">
                <a:solidFill>
                  <a:schemeClr val="bg1"/>
                </a:solidFill>
              </a:rPr>
              <a:t> </a:t>
            </a:r>
            <a:r>
              <a:rPr lang="en-US" sz="4800" dirty="0" err="1" smtClean="0">
                <a:solidFill>
                  <a:schemeClr val="bg1"/>
                </a:solidFill>
              </a:rPr>
              <a:t>nó</a:t>
            </a:r>
            <a:r>
              <a:rPr lang="en-US" sz="4800" dirty="0" smtClean="0">
                <a:solidFill>
                  <a:schemeClr val="bg1"/>
                </a:solidFill>
              </a:rPr>
              <a:t> </a:t>
            </a:r>
            <a:r>
              <a:rPr lang="en-US" sz="4800" dirty="0" err="1" smtClean="0">
                <a:solidFill>
                  <a:schemeClr val="bg1"/>
                </a:solidFill>
              </a:rPr>
              <a:t>sẽ</a:t>
            </a:r>
            <a:r>
              <a:rPr lang="en-US" sz="4800" dirty="0" smtClean="0">
                <a:solidFill>
                  <a:schemeClr val="bg1"/>
                </a:solidFill>
              </a:rPr>
              <a:t> </a:t>
            </a:r>
            <a:r>
              <a:rPr lang="en-US" sz="4800" dirty="0" err="1" smtClean="0">
                <a:solidFill>
                  <a:schemeClr val="bg1"/>
                </a:solidFill>
              </a:rPr>
              <a:t>sinh</a:t>
            </a:r>
            <a:r>
              <a:rPr lang="en-US" sz="4800" dirty="0" smtClean="0">
                <a:solidFill>
                  <a:schemeClr val="bg1"/>
                </a:solidFill>
              </a:rPr>
              <a:t> </a:t>
            </a:r>
            <a:r>
              <a:rPr lang="en-US" sz="4800" dirty="0" err="1" smtClean="0">
                <a:solidFill>
                  <a:schemeClr val="bg1"/>
                </a:solidFill>
              </a:rPr>
              <a:t>ra</a:t>
            </a:r>
            <a:r>
              <a:rPr lang="en-US" sz="4800" dirty="0" smtClean="0">
                <a:solidFill>
                  <a:schemeClr val="bg1"/>
                </a:solidFill>
              </a:rPr>
              <a:t> </a:t>
            </a:r>
            <a:r>
              <a:rPr lang="en-US" sz="4800" dirty="0" err="1" smtClean="0">
                <a:solidFill>
                  <a:schemeClr val="bg1"/>
                </a:solidFill>
              </a:rPr>
              <a:t>nhiều</a:t>
            </a:r>
            <a:r>
              <a:rPr lang="en-US" sz="4800" dirty="0" smtClean="0">
                <a:solidFill>
                  <a:schemeClr val="bg1"/>
                </a:solidFill>
              </a:rPr>
              <a:t> </a:t>
            </a:r>
            <a:r>
              <a:rPr lang="en-US" sz="4800" dirty="0" err="1" smtClean="0">
                <a:solidFill>
                  <a:schemeClr val="bg1"/>
                </a:solidFill>
              </a:rPr>
              <a:t>bông</a:t>
            </a:r>
            <a:r>
              <a:rPr lang="en-US" sz="4800" dirty="0" smtClean="0">
                <a:solidFill>
                  <a:schemeClr val="bg1"/>
                </a:solidFill>
              </a:rPr>
              <a:t> </a:t>
            </a:r>
            <a:r>
              <a:rPr lang="en-US" sz="4800" dirty="0" err="1" smtClean="0">
                <a:solidFill>
                  <a:schemeClr val="bg1"/>
                </a:solidFill>
              </a:rPr>
              <a:t>hạt</a:t>
            </a:r>
            <a:r>
              <a:rPr lang="en-US" sz="4800" dirty="0" smtClean="0">
                <a:solidFill>
                  <a:schemeClr val="bg1"/>
                </a:solidFill>
              </a:rPr>
              <a:t>. </a:t>
            </a:r>
            <a:endParaRPr lang="en-US" sz="4800" b="0" u="sng" dirty="0">
              <a:solidFill>
                <a:srgbClr val="FFFF00"/>
              </a:solidFill>
              <a:effectLst/>
              <a:latin typeface="+mj-lt"/>
            </a:endParaRPr>
          </a:p>
        </p:txBody>
      </p:sp>
    </p:spTree>
    <p:extLst>
      <p:ext uri="{BB962C8B-B14F-4D97-AF65-F5344CB8AC3E}">
        <p14:creationId xmlns:p14="http://schemas.microsoft.com/office/powerpoint/2010/main" val="42883622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600" u="sng" dirty="0" err="1" smtClean="0">
                <a:solidFill>
                  <a:srgbClr val="FFFF00"/>
                </a:solidFill>
              </a:rPr>
              <a:t>Đk</a:t>
            </a:r>
            <a:r>
              <a:rPr lang="en-US" sz="5600" b="0" u="sng" dirty="0" smtClean="0">
                <a:solidFill>
                  <a:srgbClr val="FFFF00"/>
                </a:solidFill>
                <a:effectLst/>
              </a:rPr>
              <a:t>:</a:t>
            </a:r>
            <a:r>
              <a:rPr lang="en-US" sz="5600" b="0" dirty="0" smtClean="0">
                <a:solidFill>
                  <a:schemeClr val="bg1"/>
                </a:solidFill>
                <a:effectLst/>
              </a:rPr>
              <a:t> </a:t>
            </a:r>
            <a:r>
              <a:rPr lang="en-US" sz="5600" b="0" dirty="0" err="1" smtClean="0">
                <a:solidFill>
                  <a:schemeClr val="bg1"/>
                </a:solidFill>
                <a:effectLst/>
              </a:rPr>
              <a:t>Vạn</a:t>
            </a:r>
            <a:r>
              <a:rPr lang="en-US" sz="5600" b="0" dirty="0" smtClean="0">
                <a:solidFill>
                  <a:schemeClr val="bg1"/>
                </a:solidFill>
                <a:effectLst/>
              </a:rPr>
              <a:t> </a:t>
            </a:r>
            <a:r>
              <a:rPr lang="en-US" sz="5600" b="0" dirty="0" err="1" smtClean="0">
                <a:solidFill>
                  <a:schemeClr val="bg1"/>
                </a:solidFill>
                <a:effectLst/>
              </a:rPr>
              <a:t>lạy</a:t>
            </a:r>
            <a:r>
              <a:rPr lang="en-US" sz="5600" b="0" dirty="0" smtClean="0">
                <a:solidFill>
                  <a:schemeClr val="bg1"/>
                </a:solidFill>
                <a:effectLst/>
              </a:rPr>
              <a:t> </a:t>
            </a:r>
            <a:r>
              <a:rPr lang="en-US" sz="5600" b="0" dirty="0" err="1" smtClean="0">
                <a:solidFill>
                  <a:schemeClr val="bg1"/>
                </a:solidFill>
                <a:effectLst/>
              </a:rPr>
              <a:t>Chúa</a:t>
            </a:r>
            <a:r>
              <a:rPr lang="en-US" sz="5600" b="0" dirty="0" smtClean="0">
                <a:solidFill>
                  <a:schemeClr val="bg1"/>
                </a:solidFill>
                <a:effectLst/>
              </a:rPr>
              <a:t> con </a:t>
            </a:r>
            <a:r>
              <a:rPr lang="en-US" sz="5600" b="0" dirty="0" err="1" smtClean="0">
                <a:solidFill>
                  <a:schemeClr val="bg1"/>
                </a:solidFill>
                <a:effectLst/>
              </a:rPr>
              <a:t>biết</a:t>
            </a:r>
            <a:r>
              <a:rPr lang="en-US" sz="5600" b="0" dirty="0" smtClean="0">
                <a:solidFill>
                  <a:schemeClr val="bg1"/>
                </a:solidFill>
                <a:effectLst/>
              </a:rPr>
              <a:t> </a:t>
            </a:r>
            <a:r>
              <a:rPr lang="en-US" sz="5600" b="0" dirty="0" err="1" smtClean="0">
                <a:solidFill>
                  <a:schemeClr val="bg1"/>
                </a:solidFill>
                <a:effectLst/>
              </a:rPr>
              <a:t>thế</a:t>
            </a:r>
            <a:r>
              <a:rPr lang="en-US" sz="5600" b="0" dirty="0" smtClean="0">
                <a:solidFill>
                  <a:schemeClr val="bg1"/>
                </a:solidFill>
                <a:effectLst/>
              </a:rPr>
              <a:t> </a:t>
            </a:r>
            <a:r>
              <a:rPr lang="en-US" sz="5600" b="0" dirty="0" err="1" smtClean="0">
                <a:solidFill>
                  <a:schemeClr val="bg1"/>
                </a:solidFill>
                <a:effectLst/>
              </a:rPr>
              <a:t>và</a:t>
            </a:r>
            <a:r>
              <a:rPr lang="en-US" sz="5600" b="0" dirty="0" smtClean="0">
                <a:solidFill>
                  <a:schemeClr val="bg1"/>
                </a:solidFill>
                <a:effectLst/>
              </a:rPr>
              <a:t> con </a:t>
            </a:r>
            <a:r>
              <a:rPr lang="en-US" sz="5600" b="0" dirty="0" err="1" smtClean="0">
                <a:solidFill>
                  <a:schemeClr val="bg1"/>
                </a:solidFill>
                <a:effectLst/>
              </a:rPr>
              <a:t>muốn</a:t>
            </a:r>
            <a:r>
              <a:rPr lang="en-US" sz="5600" b="0" dirty="0" smtClean="0">
                <a:solidFill>
                  <a:schemeClr val="bg1"/>
                </a:solidFill>
                <a:effectLst/>
              </a:rPr>
              <a:t> con </a:t>
            </a:r>
            <a:r>
              <a:rPr lang="en-US" sz="5600" b="0" dirty="0" err="1" smtClean="0">
                <a:solidFill>
                  <a:schemeClr val="bg1"/>
                </a:solidFill>
                <a:effectLst/>
              </a:rPr>
              <a:t>chết</a:t>
            </a:r>
            <a:r>
              <a:rPr lang="en-US" sz="5600" b="0" dirty="0" smtClean="0">
                <a:solidFill>
                  <a:schemeClr val="bg1"/>
                </a:solidFill>
                <a:effectLst/>
              </a:rPr>
              <a:t> </a:t>
            </a:r>
            <a:r>
              <a:rPr lang="en-US" sz="5600" b="0" dirty="0" err="1" smtClean="0">
                <a:solidFill>
                  <a:schemeClr val="bg1"/>
                </a:solidFill>
                <a:effectLst/>
              </a:rPr>
              <a:t>đi</a:t>
            </a:r>
            <a:r>
              <a:rPr lang="en-US" sz="5600" b="0" dirty="0" smtClean="0">
                <a:solidFill>
                  <a:schemeClr val="bg1"/>
                </a:solidFill>
                <a:effectLst/>
              </a:rPr>
              <a:t> </a:t>
            </a:r>
            <a:r>
              <a:rPr lang="en-US" sz="5600" b="0" dirty="0" err="1" smtClean="0">
                <a:solidFill>
                  <a:schemeClr val="bg1"/>
                </a:solidFill>
                <a:effectLst/>
              </a:rPr>
              <a:t>như</a:t>
            </a:r>
            <a:r>
              <a:rPr lang="en-US" sz="5600" b="0" dirty="0" smtClean="0">
                <a:solidFill>
                  <a:schemeClr val="bg1"/>
                </a:solidFill>
                <a:effectLst/>
              </a:rPr>
              <a:t> </a:t>
            </a:r>
            <a:r>
              <a:rPr lang="en-US" sz="5600" b="0" dirty="0" err="1" smtClean="0">
                <a:solidFill>
                  <a:schemeClr val="bg1"/>
                </a:solidFill>
                <a:effectLst/>
              </a:rPr>
              <a:t>hạt</a:t>
            </a:r>
            <a:r>
              <a:rPr lang="en-US" sz="5600" b="0" dirty="0" smtClean="0">
                <a:solidFill>
                  <a:schemeClr val="bg1"/>
                </a:solidFill>
                <a:effectLst/>
              </a:rPr>
              <a:t> </a:t>
            </a:r>
            <a:r>
              <a:rPr lang="en-US" sz="5600" b="0" dirty="0" err="1" smtClean="0">
                <a:solidFill>
                  <a:schemeClr val="bg1"/>
                </a:solidFill>
                <a:effectLst/>
              </a:rPr>
              <a:t>lúa</a:t>
            </a:r>
            <a:r>
              <a:rPr lang="en-US" sz="5600" b="0" dirty="0" smtClean="0">
                <a:solidFill>
                  <a:schemeClr val="bg1"/>
                </a:solidFill>
                <a:effectLst/>
              </a:rPr>
              <a:t> </a:t>
            </a:r>
            <a:r>
              <a:rPr lang="en-US" sz="5600" b="0" dirty="0" err="1" smtClean="0">
                <a:solidFill>
                  <a:schemeClr val="bg1"/>
                </a:solidFill>
                <a:effectLst/>
              </a:rPr>
              <a:t>mì</a:t>
            </a:r>
            <a:r>
              <a:rPr lang="en-US" sz="5600" b="0" dirty="0" smtClean="0">
                <a:solidFill>
                  <a:schemeClr val="bg1"/>
                </a:solidFill>
                <a:effectLst/>
              </a:rPr>
              <a:t>. </a:t>
            </a:r>
            <a:r>
              <a:rPr lang="en-US" sz="5600" b="0" dirty="0" err="1" smtClean="0">
                <a:solidFill>
                  <a:schemeClr val="bg1"/>
                </a:solidFill>
                <a:effectLst/>
              </a:rPr>
              <a:t>Tình</a:t>
            </a:r>
            <a:r>
              <a:rPr lang="en-US" sz="5600" b="0" dirty="0" smtClean="0">
                <a:solidFill>
                  <a:schemeClr val="bg1"/>
                </a:solidFill>
                <a:effectLst/>
              </a:rPr>
              <a:t> </a:t>
            </a:r>
            <a:r>
              <a:rPr lang="en-US" sz="5600" b="0" dirty="0" err="1" smtClean="0">
                <a:solidFill>
                  <a:schemeClr val="bg1"/>
                </a:solidFill>
                <a:effectLst/>
              </a:rPr>
              <a:t>thập</a:t>
            </a:r>
            <a:r>
              <a:rPr lang="en-US" sz="5600" b="0" dirty="0" smtClean="0">
                <a:solidFill>
                  <a:schemeClr val="bg1"/>
                </a:solidFill>
                <a:effectLst/>
              </a:rPr>
              <a:t> </a:t>
            </a:r>
            <a:r>
              <a:rPr lang="en-US" sz="5600" b="0" dirty="0" err="1" smtClean="0">
                <a:solidFill>
                  <a:schemeClr val="bg1"/>
                </a:solidFill>
                <a:effectLst/>
              </a:rPr>
              <a:t>giá</a:t>
            </a:r>
            <a:r>
              <a:rPr lang="en-US" sz="5600" b="0" dirty="0" smtClean="0">
                <a:solidFill>
                  <a:schemeClr val="bg1"/>
                </a:solidFill>
                <a:effectLst/>
              </a:rPr>
              <a:t> </a:t>
            </a:r>
            <a:r>
              <a:rPr lang="en-US" sz="5600" b="0" dirty="0" err="1" smtClean="0">
                <a:solidFill>
                  <a:schemeClr val="bg1"/>
                </a:solidFill>
                <a:effectLst/>
              </a:rPr>
              <a:t>ngày</a:t>
            </a:r>
            <a:r>
              <a:rPr lang="en-US" sz="5600" b="0" dirty="0" smtClean="0">
                <a:solidFill>
                  <a:schemeClr val="bg1"/>
                </a:solidFill>
                <a:effectLst/>
              </a:rPr>
              <a:t> </a:t>
            </a:r>
            <a:r>
              <a:rPr lang="en-US" sz="5600" b="0" dirty="0" err="1" smtClean="0">
                <a:solidFill>
                  <a:schemeClr val="bg1"/>
                </a:solidFill>
                <a:effectLst/>
              </a:rPr>
              <a:t>xưa</a:t>
            </a:r>
            <a:r>
              <a:rPr lang="en-US" sz="5600" b="0" dirty="0" smtClean="0">
                <a:solidFill>
                  <a:schemeClr val="bg1"/>
                </a:solidFill>
                <a:effectLst/>
              </a:rPr>
              <a:t> </a:t>
            </a:r>
            <a:r>
              <a:rPr lang="en-US" sz="5600" b="0" dirty="0" err="1" smtClean="0">
                <a:solidFill>
                  <a:schemeClr val="bg1"/>
                </a:solidFill>
                <a:effectLst/>
              </a:rPr>
              <a:t>ấu</a:t>
            </a:r>
            <a:r>
              <a:rPr lang="en-US" sz="5600" b="0" dirty="0" smtClean="0">
                <a:solidFill>
                  <a:schemeClr val="bg1"/>
                </a:solidFill>
                <a:effectLst/>
              </a:rPr>
              <a:t> </a:t>
            </a:r>
            <a:r>
              <a:rPr lang="en-US" sz="5600" b="0" dirty="0" err="1" smtClean="0">
                <a:solidFill>
                  <a:schemeClr val="bg1"/>
                </a:solidFill>
                <a:effectLst/>
              </a:rPr>
              <a:t>của</a:t>
            </a:r>
            <a:r>
              <a:rPr lang="en-US" sz="5600" b="0" dirty="0" smtClean="0">
                <a:solidFill>
                  <a:schemeClr val="bg1"/>
                </a:solidFill>
                <a:effectLst/>
              </a:rPr>
              <a:t> </a:t>
            </a:r>
            <a:r>
              <a:rPr lang="en-US" sz="5600" b="0" dirty="0" err="1" smtClean="0">
                <a:solidFill>
                  <a:schemeClr val="bg1"/>
                </a:solidFill>
                <a:effectLst/>
              </a:rPr>
              <a:t>Thầy</a:t>
            </a:r>
            <a:r>
              <a:rPr lang="en-US" sz="5600" b="0" dirty="0" smtClean="0">
                <a:solidFill>
                  <a:schemeClr val="bg1"/>
                </a:solidFill>
                <a:effectLst/>
              </a:rPr>
              <a:t> </a:t>
            </a:r>
            <a:r>
              <a:rPr lang="en-US" sz="5600" b="0" dirty="0" err="1" smtClean="0">
                <a:solidFill>
                  <a:schemeClr val="bg1"/>
                </a:solidFill>
                <a:effectLst/>
              </a:rPr>
              <a:t>chí</a:t>
            </a:r>
            <a:r>
              <a:rPr lang="en-US" sz="5600" b="0" dirty="0" smtClean="0">
                <a:solidFill>
                  <a:schemeClr val="bg1"/>
                </a:solidFill>
                <a:effectLst/>
              </a:rPr>
              <a:t> </a:t>
            </a:r>
            <a:r>
              <a:rPr lang="en-US" sz="5600" b="0" dirty="0" err="1" smtClean="0">
                <a:solidFill>
                  <a:schemeClr val="bg1"/>
                </a:solidFill>
                <a:effectLst/>
              </a:rPr>
              <a:t>thánh</a:t>
            </a:r>
            <a:r>
              <a:rPr lang="en-US" sz="5600" b="0" dirty="0" smtClean="0">
                <a:solidFill>
                  <a:schemeClr val="bg1"/>
                </a:solidFill>
                <a:effectLst/>
              </a:rPr>
              <a:t> </a:t>
            </a:r>
            <a:r>
              <a:rPr lang="en-US" sz="5600" b="0" dirty="0" err="1" smtClean="0">
                <a:solidFill>
                  <a:schemeClr val="bg1"/>
                </a:solidFill>
                <a:effectLst/>
              </a:rPr>
              <a:t>xin</a:t>
            </a:r>
            <a:r>
              <a:rPr lang="en-US" sz="5600" b="0" dirty="0" smtClean="0">
                <a:solidFill>
                  <a:schemeClr val="bg1"/>
                </a:solidFill>
                <a:effectLst/>
              </a:rPr>
              <a:t> </a:t>
            </a:r>
            <a:r>
              <a:rPr lang="en-US" sz="5600" b="0" dirty="0" err="1" smtClean="0">
                <a:solidFill>
                  <a:schemeClr val="bg1"/>
                </a:solidFill>
                <a:effectLst/>
              </a:rPr>
              <a:t>thắp</a:t>
            </a:r>
            <a:r>
              <a:rPr lang="en-US" sz="5600" b="0" dirty="0" smtClean="0">
                <a:solidFill>
                  <a:schemeClr val="bg1"/>
                </a:solidFill>
                <a:effectLst/>
              </a:rPr>
              <a:t> </a:t>
            </a:r>
            <a:r>
              <a:rPr lang="en-US" sz="5600" b="0" dirty="0" err="1" smtClean="0">
                <a:solidFill>
                  <a:schemeClr val="bg1"/>
                </a:solidFill>
                <a:effectLst/>
              </a:rPr>
              <a:t>lên</a:t>
            </a:r>
            <a:r>
              <a:rPr lang="en-US" sz="5600" b="0" dirty="0" smtClean="0">
                <a:solidFill>
                  <a:schemeClr val="bg1"/>
                </a:solidFill>
                <a:effectLst/>
              </a:rPr>
              <a:t> </a:t>
            </a:r>
            <a:r>
              <a:rPr lang="en-US" sz="5600" b="0" dirty="0" err="1" smtClean="0">
                <a:solidFill>
                  <a:schemeClr val="bg1"/>
                </a:solidFill>
                <a:effectLst/>
              </a:rPr>
              <a:t>trong</a:t>
            </a:r>
            <a:r>
              <a:rPr lang="en-US" sz="5600" b="0" dirty="0" smtClean="0">
                <a:solidFill>
                  <a:schemeClr val="bg1"/>
                </a:solidFill>
                <a:effectLst/>
              </a:rPr>
              <a:t> con </a:t>
            </a:r>
            <a:r>
              <a:rPr lang="en-US" sz="5600" b="0" dirty="0" err="1" smtClean="0">
                <a:solidFill>
                  <a:schemeClr val="bg1"/>
                </a:solidFill>
                <a:effectLst/>
              </a:rPr>
              <a:t>tim</a:t>
            </a:r>
            <a:r>
              <a:rPr lang="en-US" sz="5600" b="0" dirty="0" smtClean="0">
                <a:solidFill>
                  <a:schemeClr val="bg1"/>
                </a:solidFill>
                <a:effectLst/>
              </a:rPr>
              <a:t> con</a:t>
            </a:r>
            <a:endParaRPr lang="en-US" sz="5600" b="0" u="sng" dirty="0">
              <a:solidFill>
                <a:srgbClr val="FFFF00"/>
              </a:solidFill>
              <a:effectLst/>
            </a:endParaRPr>
          </a:p>
        </p:txBody>
      </p:sp>
    </p:spTree>
    <p:extLst>
      <p:ext uri="{BB962C8B-B14F-4D97-AF65-F5344CB8AC3E}">
        <p14:creationId xmlns:p14="http://schemas.microsoft.com/office/powerpoint/2010/main" val="35608607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smtClean="0">
                <a:solidFill>
                  <a:srgbClr val="FFFF00"/>
                </a:solidFill>
              </a:rPr>
              <a:t>**</a:t>
            </a:r>
            <a:r>
              <a:rPr lang="en-US" sz="5400" b="0" u="sng" dirty="0" smtClean="0">
                <a:solidFill>
                  <a:srgbClr val="FFFF00"/>
                </a:solidFill>
                <a:effectLst/>
              </a:rPr>
              <a:t>:</a:t>
            </a:r>
            <a:r>
              <a:rPr lang="en-US" sz="5400" b="0" dirty="0" smtClean="0">
                <a:solidFill>
                  <a:schemeClr val="bg1"/>
                </a:solidFill>
                <a:effectLst/>
              </a:rPr>
              <a:t> Nay con </a:t>
            </a:r>
            <a:r>
              <a:rPr lang="en-US" sz="5400" b="0" dirty="0" err="1" smtClean="0">
                <a:solidFill>
                  <a:schemeClr val="bg1"/>
                </a:solidFill>
                <a:effectLst/>
              </a:rPr>
              <a:t>bước</a:t>
            </a:r>
            <a:r>
              <a:rPr lang="en-US" sz="5400" b="0" dirty="0" smtClean="0">
                <a:solidFill>
                  <a:schemeClr val="bg1"/>
                </a:solidFill>
                <a:effectLst/>
              </a:rPr>
              <a:t> </a:t>
            </a:r>
            <a:r>
              <a:rPr lang="en-US" sz="5400" b="0" dirty="0" err="1" smtClean="0">
                <a:solidFill>
                  <a:schemeClr val="bg1"/>
                </a:solidFill>
                <a:effectLst/>
              </a:rPr>
              <a:t>vào</a:t>
            </a:r>
            <a:r>
              <a:rPr lang="en-US" sz="5400" b="0" dirty="0" smtClean="0">
                <a:solidFill>
                  <a:schemeClr val="bg1"/>
                </a:solidFill>
                <a:effectLst/>
              </a:rPr>
              <a:t> </a:t>
            </a:r>
            <a:r>
              <a:rPr lang="en-US" sz="5400" b="0" dirty="0" err="1" smtClean="0">
                <a:solidFill>
                  <a:schemeClr val="bg1"/>
                </a:solidFill>
                <a:effectLst/>
              </a:rPr>
              <a:t>dương</a:t>
            </a:r>
            <a:r>
              <a:rPr lang="en-US" sz="5400" b="0" dirty="0" smtClean="0">
                <a:solidFill>
                  <a:schemeClr val="bg1"/>
                </a:solidFill>
                <a:effectLst/>
              </a:rPr>
              <a:t> </a:t>
            </a:r>
            <a:r>
              <a:rPr lang="en-US" sz="5400" b="0" dirty="0" err="1" smtClean="0">
                <a:solidFill>
                  <a:schemeClr val="bg1"/>
                </a:solidFill>
                <a:effectLst/>
              </a:rPr>
              <a:t>thế</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làm</a:t>
            </a:r>
            <a:r>
              <a:rPr lang="en-US" sz="5400" b="0" dirty="0" smtClean="0">
                <a:solidFill>
                  <a:schemeClr val="bg1"/>
                </a:solidFill>
                <a:effectLst/>
              </a:rPr>
              <a:t> </a:t>
            </a:r>
            <a:r>
              <a:rPr lang="en-US" sz="5400" b="0" dirty="0" err="1" smtClean="0">
                <a:solidFill>
                  <a:schemeClr val="bg1"/>
                </a:solidFill>
                <a:effectLst/>
              </a:rPr>
              <a:t>theo</a:t>
            </a:r>
            <a:r>
              <a:rPr lang="en-US" sz="5400" b="0" dirty="0" smtClean="0">
                <a:solidFill>
                  <a:schemeClr val="bg1"/>
                </a:solidFill>
                <a:effectLst/>
              </a:rPr>
              <a:t> Ý Cha </a:t>
            </a:r>
            <a:r>
              <a:rPr lang="en-US" sz="5400" b="0" dirty="0" err="1" smtClean="0">
                <a:solidFill>
                  <a:schemeClr val="bg1"/>
                </a:solidFill>
                <a:effectLst/>
              </a:rPr>
              <a:t>đã</a:t>
            </a:r>
            <a:r>
              <a:rPr lang="en-US" sz="5400" b="0" dirty="0" smtClean="0">
                <a:solidFill>
                  <a:schemeClr val="bg1"/>
                </a:solidFill>
                <a:effectLst/>
              </a:rPr>
              <a:t> </a:t>
            </a:r>
            <a:r>
              <a:rPr lang="en-US" sz="5400" b="0" dirty="0" err="1" smtClean="0">
                <a:solidFill>
                  <a:schemeClr val="bg1"/>
                </a:solidFill>
                <a:effectLst/>
              </a:rPr>
              <a:t>trao</a:t>
            </a:r>
            <a:r>
              <a:rPr lang="en-US" sz="5400" b="0" dirty="0" smtClean="0">
                <a:solidFill>
                  <a:schemeClr val="bg1"/>
                </a:solidFill>
                <a:effectLst/>
              </a:rPr>
              <a:t> </a:t>
            </a:r>
            <a:r>
              <a:rPr lang="en-US" sz="5400" b="0" dirty="0" err="1" smtClean="0">
                <a:solidFill>
                  <a:schemeClr val="bg1"/>
                </a:solidFill>
                <a:effectLst/>
              </a:rPr>
              <a:t>khi</a:t>
            </a:r>
            <a:r>
              <a:rPr lang="en-US" sz="5400" b="0" dirty="0" smtClean="0">
                <a:solidFill>
                  <a:schemeClr val="bg1"/>
                </a:solidFill>
                <a:effectLst/>
              </a:rPr>
              <a:t> </a:t>
            </a:r>
            <a:r>
              <a:rPr lang="en-US" sz="5400" b="0" dirty="0" err="1" smtClean="0">
                <a:solidFill>
                  <a:schemeClr val="bg1"/>
                </a:solidFill>
                <a:effectLst/>
              </a:rPr>
              <a:t>dựng</a:t>
            </a:r>
            <a:r>
              <a:rPr lang="en-US" sz="5400" b="0" dirty="0" smtClean="0">
                <a:solidFill>
                  <a:schemeClr val="bg1"/>
                </a:solidFill>
                <a:effectLst/>
              </a:rPr>
              <a:t> </a:t>
            </a:r>
            <a:r>
              <a:rPr lang="en-US" sz="5400" b="0" dirty="0" err="1" smtClean="0">
                <a:solidFill>
                  <a:schemeClr val="bg1"/>
                </a:solidFill>
                <a:effectLst/>
              </a:rPr>
              <a:t>vũ</a:t>
            </a:r>
            <a:r>
              <a:rPr lang="en-US" sz="5400" b="0" dirty="0" smtClean="0">
                <a:solidFill>
                  <a:schemeClr val="bg1"/>
                </a:solidFill>
                <a:effectLst/>
              </a:rPr>
              <a:t> </a:t>
            </a:r>
            <a:r>
              <a:rPr lang="en-US" sz="5400" b="0" dirty="0" err="1" smtClean="0">
                <a:solidFill>
                  <a:schemeClr val="bg1"/>
                </a:solidFill>
                <a:effectLst/>
              </a:rPr>
              <a:t>hoàn</a:t>
            </a:r>
            <a:r>
              <a:rPr lang="en-US" sz="5400" b="0" dirty="0" smtClean="0">
                <a:solidFill>
                  <a:schemeClr val="bg1"/>
                </a:solidFill>
                <a:effectLst/>
              </a:rPr>
              <a:t>. </a:t>
            </a:r>
            <a:r>
              <a:rPr lang="en-US" sz="5400" b="0" dirty="0" err="1" smtClean="0">
                <a:solidFill>
                  <a:schemeClr val="bg1"/>
                </a:solidFill>
                <a:effectLst/>
              </a:rPr>
              <a:t>Là</a:t>
            </a:r>
            <a:r>
              <a:rPr lang="en-US" sz="5400" b="0" dirty="0" smtClean="0">
                <a:solidFill>
                  <a:schemeClr val="bg1"/>
                </a:solidFill>
                <a:effectLst/>
              </a:rPr>
              <a:t> con </a:t>
            </a:r>
            <a:r>
              <a:rPr lang="en-US" sz="5400" b="0" dirty="0" err="1" smtClean="0">
                <a:solidFill>
                  <a:schemeClr val="bg1"/>
                </a:solidFill>
                <a:effectLst/>
              </a:rPr>
              <a:t>đến</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dâng</a:t>
            </a:r>
            <a:r>
              <a:rPr lang="en-US" sz="5400" b="0" dirty="0" smtClean="0">
                <a:solidFill>
                  <a:schemeClr val="bg1"/>
                </a:solidFill>
                <a:effectLst/>
              </a:rPr>
              <a:t> </a:t>
            </a:r>
            <a:r>
              <a:rPr lang="en-US" sz="5400" b="0" dirty="0" err="1" smtClean="0">
                <a:solidFill>
                  <a:schemeClr val="bg1"/>
                </a:solidFill>
                <a:effectLst/>
              </a:rPr>
              <a:t>hiến</a:t>
            </a:r>
            <a:r>
              <a:rPr lang="en-US" sz="5400" b="0" dirty="0" smtClean="0">
                <a:solidFill>
                  <a:schemeClr val="bg1"/>
                </a:solidFill>
                <a:effectLst/>
              </a:rPr>
              <a:t> </a:t>
            </a:r>
            <a:r>
              <a:rPr lang="en-US" sz="5400" b="0" dirty="0" err="1" smtClean="0">
                <a:solidFill>
                  <a:schemeClr val="bg1"/>
                </a:solidFill>
                <a:effectLst/>
              </a:rPr>
              <a:t>trọn</a:t>
            </a:r>
            <a:r>
              <a:rPr lang="en-US" sz="5400" b="0" dirty="0" smtClean="0">
                <a:solidFill>
                  <a:schemeClr val="bg1"/>
                </a:solidFill>
                <a:effectLst/>
              </a:rPr>
              <a:t> </a:t>
            </a:r>
            <a:r>
              <a:rPr lang="en-US" sz="5400" b="0" dirty="0" err="1" smtClean="0">
                <a:solidFill>
                  <a:schemeClr val="bg1"/>
                </a:solidFill>
                <a:effectLst/>
              </a:rPr>
              <a:t>thân</a:t>
            </a:r>
            <a:r>
              <a:rPr lang="en-US" sz="5400" b="0" dirty="0" smtClean="0">
                <a:solidFill>
                  <a:schemeClr val="bg1"/>
                </a:solidFill>
                <a:effectLst/>
              </a:rPr>
              <a:t> </a:t>
            </a:r>
            <a:r>
              <a:rPr lang="en-US" sz="5400" b="0" dirty="0" err="1" smtClean="0">
                <a:solidFill>
                  <a:schemeClr val="bg1"/>
                </a:solidFill>
                <a:effectLst/>
              </a:rPr>
              <a:t>xác</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chết</a:t>
            </a:r>
            <a:r>
              <a:rPr lang="en-US" sz="5400" b="0" dirty="0" smtClean="0">
                <a:solidFill>
                  <a:schemeClr val="bg1"/>
                </a:solidFill>
                <a:effectLst/>
              </a:rPr>
              <a:t> </a:t>
            </a:r>
            <a:r>
              <a:rPr lang="en-US" sz="5400" b="0" dirty="0" err="1" smtClean="0">
                <a:solidFill>
                  <a:schemeClr val="bg1"/>
                </a:solidFill>
                <a:effectLst/>
              </a:rPr>
              <a:t>đi</a:t>
            </a:r>
            <a:r>
              <a:rPr lang="en-US" sz="5400" b="0" dirty="0" smtClean="0">
                <a:solidFill>
                  <a:schemeClr val="bg1"/>
                </a:solidFill>
                <a:effectLst/>
              </a:rPr>
              <a:t> </a:t>
            </a:r>
            <a:r>
              <a:rPr lang="en-US" sz="5400" b="0" dirty="0" err="1" smtClean="0">
                <a:solidFill>
                  <a:schemeClr val="bg1"/>
                </a:solidFill>
                <a:effectLst/>
              </a:rPr>
              <a:t>cho</a:t>
            </a:r>
            <a:r>
              <a:rPr lang="en-US" sz="5400" b="0" dirty="0" smtClean="0">
                <a:solidFill>
                  <a:schemeClr val="bg1"/>
                </a:solidFill>
                <a:effectLst/>
              </a:rPr>
              <a:t> </a:t>
            </a:r>
            <a:r>
              <a:rPr lang="en-US" sz="5400" b="0" dirty="0" err="1" smtClean="0">
                <a:solidFill>
                  <a:schemeClr val="bg1"/>
                </a:solidFill>
                <a:effectLst/>
              </a:rPr>
              <a:t>anh</a:t>
            </a:r>
            <a:r>
              <a:rPr lang="en-US" sz="5400" b="0" dirty="0" smtClean="0">
                <a:solidFill>
                  <a:schemeClr val="bg1"/>
                </a:solidFill>
                <a:effectLst/>
              </a:rPr>
              <a:t> </a:t>
            </a:r>
            <a:r>
              <a:rPr lang="en-US" sz="5400" b="0" dirty="0" err="1" smtClean="0">
                <a:solidFill>
                  <a:schemeClr val="bg1"/>
                </a:solidFill>
                <a:effectLst/>
              </a:rPr>
              <a:t>em</a:t>
            </a:r>
            <a:r>
              <a:rPr lang="en-US" sz="5400" b="0" dirty="0" smtClean="0">
                <a:solidFill>
                  <a:schemeClr val="bg1"/>
                </a:solidFill>
                <a:effectLst/>
              </a:rPr>
              <a:t> con. </a:t>
            </a:r>
            <a:endParaRPr lang="en-US" sz="5400" b="0" u="sng" dirty="0">
              <a:solidFill>
                <a:srgbClr val="FFFF00"/>
              </a:solidFill>
              <a:effectLst/>
            </a:endParaRPr>
          </a:p>
        </p:txBody>
      </p:sp>
    </p:spTree>
    <p:extLst>
      <p:ext uri="{BB962C8B-B14F-4D97-AF65-F5344CB8AC3E}">
        <p14:creationId xmlns:p14="http://schemas.microsoft.com/office/powerpoint/2010/main" val="4070437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700" u="sng" dirty="0" smtClean="0">
                <a:solidFill>
                  <a:srgbClr val="FFFF00"/>
                </a:solidFill>
              </a:rPr>
              <a:t>Tk2</a:t>
            </a:r>
            <a:r>
              <a:rPr lang="en-US" sz="4700" b="0" u="sng" dirty="0" smtClean="0">
                <a:solidFill>
                  <a:srgbClr val="FFFF00"/>
                </a:solidFill>
                <a:effectLst/>
              </a:rPr>
              <a:t>:</a:t>
            </a:r>
            <a:r>
              <a:rPr lang="en-US" sz="4700" b="0" dirty="0" smtClean="0">
                <a:solidFill>
                  <a:schemeClr val="bg1"/>
                </a:solidFill>
                <a:effectLst/>
              </a:rPr>
              <a:t> </a:t>
            </a:r>
            <a:r>
              <a:rPr lang="en-US" sz="4700" b="0" dirty="0" err="1" smtClean="0">
                <a:solidFill>
                  <a:schemeClr val="bg1"/>
                </a:solidFill>
                <a:effectLst/>
              </a:rPr>
              <a:t>Nếu</a:t>
            </a:r>
            <a:r>
              <a:rPr lang="en-US" sz="4700" b="0" dirty="0" smtClean="0">
                <a:solidFill>
                  <a:schemeClr val="bg1"/>
                </a:solidFill>
                <a:effectLst/>
              </a:rPr>
              <a:t> </a:t>
            </a:r>
            <a:r>
              <a:rPr lang="en-US" sz="4700" b="0" dirty="0" err="1" smtClean="0">
                <a:solidFill>
                  <a:schemeClr val="bg1"/>
                </a:solidFill>
                <a:effectLst/>
              </a:rPr>
              <a:t>mạng</a:t>
            </a:r>
            <a:r>
              <a:rPr lang="en-US" sz="4700" b="0" dirty="0" smtClean="0">
                <a:solidFill>
                  <a:schemeClr val="bg1"/>
                </a:solidFill>
                <a:effectLst/>
              </a:rPr>
              <a:t> </a:t>
            </a:r>
            <a:r>
              <a:rPr lang="en-US" sz="4700" b="0" dirty="0" err="1" smtClean="0">
                <a:solidFill>
                  <a:schemeClr val="bg1"/>
                </a:solidFill>
                <a:effectLst/>
              </a:rPr>
              <a:t>sống</a:t>
            </a:r>
            <a:r>
              <a:rPr lang="en-US" sz="4700" b="0" dirty="0" smtClean="0">
                <a:solidFill>
                  <a:schemeClr val="bg1"/>
                </a:solidFill>
                <a:effectLst/>
              </a:rPr>
              <a:t> </a:t>
            </a:r>
            <a:r>
              <a:rPr lang="en-US" sz="4700" b="0" dirty="0" err="1" smtClean="0">
                <a:solidFill>
                  <a:schemeClr val="bg1"/>
                </a:solidFill>
                <a:effectLst/>
              </a:rPr>
              <a:t>nào</a:t>
            </a:r>
            <a:r>
              <a:rPr lang="en-US" sz="4700" b="0" dirty="0" smtClean="0">
                <a:solidFill>
                  <a:schemeClr val="bg1"/>
                </a:solidFill>
                <a:effectLst/>
              </a:rPr>
              <a:t> </a:t>
            </a:r>
            <a:r>
              <a:rPr lang="en-US" sz="4700" b="0" dirty="0" err="1" smtClean="0">
                <a:solidFill>
                  <a:schemeClr val="bg1"/>
                </a:solidFill>
                <a:effectLst/>
              </a:rPr>
              <a:t>nơi</a:t>
            </a:r>
            <a:r>
              <a:rPr lang="en-US" sz="4700" b="0" dirty="0" smtClean="0">
                <a:solidFill>
                  <a:schemeClr val="bg1"/>
                </a:solidFill>
                <a:effectLst/>
              </a:rPr>
              <a:t> </a:t>
            </a:r>
            <a:r>
              <a:rPr lang="en-US" sz="4700" b="0" dirty="0" err="1" smtClean="0">
                <a:solidFill>
                  <a:schemeClr val="bg1"/>
                </a:solidFill>
                <a:effectLst/>
              </a:rPr>
              <a:t>dương</a:t>
            </a:r>
            <a:r>
              <a:rPr lang="en-US" sz="4700" b="0" dirty="0" smtClean="0">
                <a:solidFill>
                  <a:schemeClr val="bg1"/>
                </a:solidFill>
                <a:effectLst/>
              </a:rPr>
              <a:t> </a:t>
            </a:r>
            <a:r>
              <a:rPr lang="en-US" sz="4700" b="0" dirty="0" err="1" smtClean="0">
                <a:solidFill>
                  <a:schemeClr val="bg1"/>
                </a:solidFill>
                <a:effectLst/>
              </a:rPr>
              <a:t>thế</a:t>
            </a:r>
            <a:r>
              <a:rPr lang="en-US" sz="4700" dirty="0">
                <a:solidFill>
                  <a:schemeClr val="bg1"/>
                </a:solidFill>
              </a:rPr>
              <a:t> </a:t>
            </a:r>
            <a:r>
              <a:rPr lang="en-US" sz="4700" dirty="0" err="1">
                <a:solidFill>
                  <a:schemeClr val="bg1"/>
                </a:solidFill>
              </a:rPr>
              <a:t>không</a:t>
            </a:r>
            <a:r>
              <a:rPr lang="en-US" sz="4700" dirty="0">
                <a:solidFill>
                  <a:schemeClr val="bg1"/>
                </a:solidFill>
              </a:rPr>
              <a:t> </a:t>
            </a:r>
            <a:r>
              <a:rPr lang="en-US" sz="4700" dirty="0" err="1">
                <a:solidFill>
                  <a:schemeClr val="bg1"/>
                </a:solidFill>
              </a:rPr>
              <a:t>chết</a:t>
            </a:r>
            <a:r>
              <a:rPr lang="en-US" sz="4700" dirty="0">
                <a:solidFill>
                  <a:schemeClr val="bg1"/>
                </a:solidFill>
              </a:rPr>
              <a:t> </a:t>
            </a:r>
            <a:r>
              <a:rPr lang="en-US" sz="4700" dirty="0" err="1">
                <a:solidFill>
                  <a:schemeClr val="bg1"/>
                </a:solidFill>
              </a:rPr>
              <a:t>đi</a:t>
            </a:r>
            <a:r>
              <a:rPr lang="en-US" sz="4700" dirty="0">
                <a:solidFill>
                  <a:schemeClr val="bg1"/>
                </a:solidFill>
              </a:rPr>
              <a:t> </a:t>
            </a:r>
            <a:r>
              <a:rPr lang="en-US" sz="4700" dirty="0" err="1">
                <a:solidFill>
                  <a:schemeClr val="bg1"/>
                </a:solidFill>
              </a:rPr>
              <a:t>không</a:t>
            </a:r>
            <a:r>
              <a:rPr lang="en-US" sz="4700" dirty="0">
                <a:solidFill>
                  <a:schemeClr val="bg1"/>
                </a:solidFill>
              </a:rPr>
              <a:t> </a:t>
            </a:r>
            <a:r>
              <a:rPr lang="en-US" sz="4700" dirty="0" err="1">
                <a:solidFill>
                  <a:schemeClr val="bg1"/>
                </a:solidFill>
              </a:rPr>
              <a:t>thối</a:t>
            </a:r>
            <a:r>
              <a:rPr lang="en-US" sz="4700" dirty="0">
                <a:solidFill>
                  <a:schemeClr val="bg1"/>
                </a:solidFill>
              </a:rPr>
              <a:t> </a:t>
            </a:r>
            <a:r>
              <a:rPr lang="en-US" sz="4700" dirty="0" err="1">
                <a:solidFill>
                  <a:schemeClr val="bg1"/>
                </a:solidFill>
              </a:rPr>
              <a:t>đi</a:t>
            </a:r>
            <a:r>
              <a:rPr lang="en-US" sz="4700" dirty="0">
                <a:solidFill>
                  <a:schemeClr val="bg1"/>
                </a:solidFill>
              </a:rPr>
              <a:t>, </a:t>
            </a:r>
            <a:r>
              <a:rPr lang="en-US" sz="4700" dirty="0" err="1">
                <a:solidFill>
                  <a:schemeClr val="bg1"/>
                </a:solidFill>
              </a:rPr>
              <a:t>thì</a:t>
            </a:r>
            <a:r>
              <a:rPr lang="en-US" sz="4700" dirty="0">
                <a:solidFill>
                  <a:schemeClr val="bg1"/>
                </a:solidFill>
              </a:rPr>
              <a:t> </a:t>
            </a:r>
            <a:r>
              <a:rPr lang="en-US" sz="4700" dirty="0" err="1">
                <a:solidFill>
                  <a:schemeClr val="bg1"/>
                </a:solidFill>
              </a:rPr>
              <a:t>nó</a:t>
            </a:r>
            <a:r>
              <a:rPr lang="en-US" sz="4700" dirty="0">
                <a:solidFill>
                  <a:schemeClr val="bg1"/>
                </a:solidFill>
              </a:rPr>
              <a:t> </a:t>
            </a:r>
            <a:r>
              <a:rPr lang="en-US" sz="4700" dirty="0" err="1">
                <a:solidFill>
                  <a:schemeClr val="bg1"/>
                </a:solidFill>
              </a:rPr>
              <a:t>chỉ</a:t>
            </a:r>
            <a:r>
              <a:rPr lang="en-US" sz="4700" dirty="0">
                <a:solidFill>
                  <a:schemeClr val="bg1"/>
                </a:solidFill>
              </a:rPr>
              <a:t> </a:t>
            </a:r>
            <a:r>
              <a:rPr lang="en-US" sz="4700" dirty="0" err="1">
                <a:solidFill>
                  <a:schemeClr val="bg1"/>
                </a:solidFill>
              </a:rPr>
              <a:t>trơ</a:t>
            </a:r>
            <a:r>
              <a:rPr lang="en-US" sz="4700" dirty="0">
                <a:solidFill>
                  <a:schemeClr val="bg1"/>
                </a:solidFill>
              </a:rPr>
              <a:t> </a:t>
            </a:r>
            <a:r>
              <a:rPr lang="en-US" sz="4700" dirty="0" err="1">
                <a:solidFill>
                  <a:schemeClr val="bg1"/>
                </a:solidFill>
              </a:rPr>
              <a:t>trọi</a:t>
            </a:r>
            <a:r>
              <a:rPr lang="en-US" sz="4700" dirty="0">
                <a:solidFill>
                  <a:schemeClr val="bg1"/>
                </a:solidFill>
              </a:rPr>
              <a:t> </a:t>
            </a:r>
            <a:r>
              <a:rPr lang="en-US" sz="4700" dirty="0" err="1">
                <a:solidFill>
                  <a:schemeClr val="bg1"/>
                </a:solidFill>
              </a:rPr>
              <a:t>một</a:t>
            </a:r>
            <a:r>
              <a:rPr lang="en-US" sz="4700" dirty="0">
                <a:solidFill>
                  <a:schemeClr val="bg1"/>
                </a:solidFill>
              </a:rPr>
              <a:t> </a:t>
            </a:r>
            <a:r>
              <a:rPr lang="en-US" sz="4700" dirty="0" err="1">
                <a:solidFill>
                  <a:schemeClr val="bg1"/>
                </a:solidFill>
              </a:rPr>
              <a:t>mình</a:t>
            </a:r>
            <a:r>
              <a:rPr lang="en-US" sz="4700" dirty="0">
                <a:solidFill>
                  <a:schemeClr val="bg1"/>
                </a:solidFill>
              </a:rPr>
              <a:t> </a:t>
            </a:r>
            <a:r>
              <a:rPr lang="en-US" sz="4700" dirty="0" err="1" smtClean="0">
                <a:solidFill>
                  <a:schemeClr val="bg1"/>
                </a:solidFill>
              </a:rPr>
              <a:t>thôi</a:t>
            </a:r>
            <a:r>
              <a:rPr lang="en-US" sz="4700" dirty="0" smtClean="0">
                <a:solidFill>
                  <a:schemeClr val="bg1"/>
                </a:solidFill>
              </a:rPr>
              <a:t>. </a:t>
            </a:r>
            <a:r>
              <a:rPr lang="en-US" sz="4700" dirty="0" err="1" smtClean="0">
                <a:solidFill>
                  <a:schemeClr val="bg1"/>
                </a:solidFill>
              </a:rPr>
              <a:t>Và</a:t>
            </a:r>
            <a:r>
              <a:rPr lang="en-US" sz="4700" dirty="0" smtClean="0">
                <a:solidFill>
                  <a:schemeClr val="bg1"/>
                </a:solidFill>
              </a:rPr>
              <a:t> </a:t>
            </a:r>
            <a:r>
              <a:rPr lang="en-US" sz="4700" dirty="0" err="1" smtClean="0">
                <a:solidFill>
                  <a:schemeClr val="bg1"/>
                </a:solidFill>
              </a:rPr>
              <a:t>nếu</a:t>
            </a:r>
            <a:r>
              <a:rPr lang="en-US" sz="4700" dirty="0" smtClean="0">
                <a:solidFill>
                  <a:schemeClr val="bg1"/>
                </a:solidFill>
              </a:rPr>
              <a:t> </a:t>
            </a:r>
            <a:r>
              <a:rPr lang="en-US" sz="4700" dirty="0" err="1">
                <a:solidFill>
                  <a:schemeClr val="bg1"/>
                </a:solidFill>
              </a:rPr>
              <a:t>mạng</a:t>
            </a:r>
            <a:r>
              <a:rPr lang="en-US" sz="4700" dirty="0">
                <a:solidFill>
                  <a:schemeClr val="bg1"/>
                </a:solidFill>
              </a:rPr>
              <a:t> </a:t>
            </a:r>
            <a:r>
              <a:rPr lang="en-US" sz="4700" dirty="0" err="1">
                <a:solidFill>
                  <a:schemeClr val="bg1"/>
                </a:solidFill>
              </a:rPr>
              <a:t>sống</a:t>
            </a:r>
            <a:r>
              <a:rPr lang="en-US" sz="4700" dirty="0">
                <a:solidFill>
                  <a:schemeClr val="bg1"/>
                </a:solidFill>
              </a:rPr>
              <a:t> </a:t>
            </a:r>
            <a:r>
              <a:rPr lang="en-US" sz="4700" dirty="0" err="1">
                <a:solidFill>
                  <a:schemeClr val="bg1"/>
                </a:solidFill>
              </a:rPr>
              <a:t>nào</a:t>
            </a:r>
            <a:r>
              <a:rPr lang="en-US" sz="4700" dirty="0">
                <a:solidFill>
                  <a:schemeClr val="bg1"/>
                </a:solidFill>
              </a:rPr>
              <a:t> </a:t>
            </a:r>
            <a:r>
              <a:rPr lang="en-US" sz="4700" dirty="0" err="1">
                <a:solidFill>
                  <a:schemeClr val="bg1"/>
                </a:solidFill>
              </a:rPr>
              <a:t>nơi</a:t>
            </a:r>
            <a:r>
              <a:rPr lang="en-US" sz="4700" dirty="0">
                <a:solidFill>
                  <a:schemeClr val="bg1"/>
                </a:solidFill>
              </a:rPr>
              <a:t> </a:t>
            </a:r>
            <a:r>
              <a:rPr lang="en-US" sz="4700" dirty="0" err="1">
                <a:solidFill>
                  <a:schemeClr val="bg1"/>
                </a:solidFill>
              </a:rPr>
              <a:t>dương</a:t>
            </a:r>
            <a:r>
              <a:rPr lang="en-US" sz="4700" dirty="0">
                <a:solidFill>
                  <a:schemeClr val="bg1"/>
                </a:solidFill>
              </a:rPr>
              <a:t> </a:t>
            </a:r>
            <a:r>
              <a:rPr lang="en-US" sz="4700" dirty="0" err="1">
                <a:solidFill>
                  <a:schemeClr val="bg1"/>
                </a:solidFill>
              </a:rPr>
              <a:t>thế</a:t>
            </a:r>
            <a:r>
              <a:rPr lang="en-US" sz="4700" dirty="0">
                <a:solidFill>
                  <a:schemeClr val="bg1"/>
                </a:solidFill>
              </a:rPr>
              <a:t> </a:t>
            </a:r>
            <a:r>
              <a:rPr lang="en-US" sz="4700" dirty="0" err="1" smtClean="0">
                <a:solidFill>
                  <a:schemeClr val="bg1"/>
                </a:solidFill>
              </a:rPr>
              <a:t>mà</a:t>
            </a:r>
            <a:r>
              <a:rPr lang="en-US" sz="4700" dirty="0" smtClean="0">
                <a:solidFill>
                  <a:schemeClr val="bg1"/>
                </a:solidFill>
              </a:rPr>
              <a:t> </a:t>
            </a:r>
            <a:r>
              <a:rPr lang="en-US" sz="4700" dirty="0" err="1" smtClean="0">
                <a:solidFill>
                  <a:schemeClr val="bg1"/>
                </a:solidFill>
              </a:rPr>
              <a:t>chết</a:t>
            </a:r>
            <a:r>
              <a:rPr lang="en-US" sz="4700" dirty="0" smtClean="0">
                <a:solidFill>
                  <a:schemeClr val="bg1"/>
                </a:solidFill>
              </a:rPr>
              <a:t> </a:t>
            </a:r>
            <a:r>
              <a:rPr lang="en-US" sz="4700" dirty="0" err="1" smtClean="0">
                <a:solidFill>
                  <a:schemeClr val="bg1"/>
                </a:solidFill>
              </a:rPr>
              <a:t>đi</a:t>
            </a:r>
            <a:r>
              <a:rPr lang="en-US" sz="4700" dirty="0" smtClean="0">
                <a:solidFill>
                  <a:schemeClr val="bg1"/>
                </a:solidFill>
              </a:rPr>
              <a:t> </a:t>
            </a:r>
            <a:r>
              <a:rPr lang="en-US" sz="4700" dirty="0" err="1" smtClean="0">
                <a:solidFill>
                  <a:schemeClr val="bg1"/>
                </a:solidFill>
              </a:rPr>
              <a:t>vì</a:t>
            </a:r>
            <a:r>
              <a:rPr lang="en-US" sz="4700" dirty="0" smtClean="0">
                <a:solidFill>
                  <a:schemeClr val="bg1"/>
                </a:solidFill>
              </a:rPr>
              <a:t> </a:t>
            </a:r>
            <a:r>
              <a:rPr lang="en-US" sz="4700" dirty="0" err="1" smtClean="0">
                <a:solidFill>
                  <a:schemeClr val="bg1"/>
                </a:solidFill>
              </a:rPr>
              <a:t>hiến</a:t>
            </a:r>
            <a:r>
              <a:rPr lang="en-US" sz="4700" dirty="0" smtClean="0">
                <a:solidFill>
                  <a:schemeClr val="bg1"/>
                </a:solidFill>
              </a:rPr>
              <a:t> </a:t>
            </a:r>
            <a:r>
              <a:rPr lang="en-US" sz="4700" dirty="0" err="1" smtClean="0">
                <a:solidFill>
                  <a:schemeClr val="bg1"/>
                </a:solidFill>
              </a:rPr>
              <a:t>dâng</a:t>
            </a:r>
            <a:r>
              <a:rPr lang="en-US" sz="4700" dirty="0" smtClean="0">
                <a:solidFill>
                  <a:schemeClr val="bg1"/>
                </a:solidFill>
              </a:rPr>
              <a:t>, </a:t>
            </a:r>
            <a:r>
              <a:rPr lang="en-US" sz="4700" dirty="0" err="1" smtClean="0">
                <a:solidFill>
                  <a:schemeClr val="bg1"/>
                </a:solidFill>
              </a:rPr>
              <a:t>thì</a:t>
            </a:r>
            <a:r>
              <a:rPr lang="en-US" sz="4700" dirty="0" smtClean="0">
                <a:solidFill>
                  <a:schemeClr val="bg1"/>
                </a:solidFill>
              </a:rPr>
              <a:t> </a:t>
            </a:r>
            <a:r>
              <a:rPr lang="en-US" sz="4700" dirty="0" err="1" smtClean="0">
                <a:solidFill>
                  <a:schemeClr val="bg1"/>
                </a:solidFill>
              </a:rPr>
              <a:t>nó</a:t>
            </a:r>
            <a:r>
              <a:rPr lang="en-US" sz="4700" dirty="0" smtClean="0">
                <a:solidFill>
                  <a:schemeClr val="bg1"/>
                </a:solidFill>
              </a:rPr>
              <a:t> </a:t>
            </a:r>
            <a:r>
              <a:rPr lang="en-US" sz="4700" dirty="0" err="1" smtClean="0">
                <a:solidFill>
                  <a:schemeClr val="bg1"/>
                </a:solidFill>
              </a:rPr>
              <a:t>phát</a:t>
            </a:r>
            <a:r>
              <a:rPr lang="en-US" sz="4700" dirty="0" smtClean="0">
                <a:solidFill>
                  <a:schemeClr val="bg1"/>
                </a:solidFill>
              </a:rPr>
              <a:t> </a:t>
            </a:r>
            <a:r>
              <a:rPr lang="en-US" sz="4700" dirty="0" err="1" smtClean="0">
                <a:solidFill>
                  <a:schemeClr val="bg1"/>
                </a:solidFill>
              </a:rPr>
              <a:t>sinh</a:t>
            </a:r>
            <a:r>
              <a:rPr lang="en-US" sz="4700" dirty="0" smtClean="0">
                <a:solidFill>
                  <a:schemeClr val="bg1"/>
                </a:solidFill>
              </a:rPr>
              <a:t> </a:t>
            </a:r>
            <a:r>
              <a:rPr lang="en-US" sz="4700" dirty="0" err="1" smtClean="0">
                <a:solidFill>
                  <a:schemeClr val="bg1"/>
                </a:solidFill>
              </a:rPr>
              <a:t>ra</a:t>
            </a:r>
            <a:r>
              <a:rPr lang="en-US" sz="4700" dirty="0" smtClean="0">
                <a:solidFill>
                  <a:schemeClr val="bg1"/>
                </a:solidFill>
              </a:rPr>
              <a:t> </a:t>
            </a:r>
            <a:r>
              <a:rPr lang="en-US" sz="4700" dirty="0" err="1" smtClean="0">
                <a:solidFill>
                  <a:schemeClr val="bg1"/>
                </a:solidFill>
              </a:rPr>
              <a:t>nhiều</a:t>
            </a:r>
            <a:r>
              <a:rPr lang="en-US" sz="4700" dirty="0" smtClean="0">
                <a:solidFill>
                  <a:schemeClr val="bg1"/>
                </a:solidFill>
              </a:rPr>
              <a:t> </a:t>
            </a:r>
            <a:r>
              <a:rPr lang="en-US" sz="4700" dirty="0" err="1" smtClean="0">
                <a:solidFill>
                  <a:schemeClr val="bg1"/>
                </a:solidFill>
              </a:rPr>
              <a:t>bông</a:t>
            </a:r>
            <a:r>
              <a:rPr lang="en-US" sz="4700" dirty="0" smtClean="0">
                <a:solidFill>
                  <a:schemeClr val="bg1"/>
                </a:solidFill>
              </a:rPr>
              <a:t> </a:t>
            </a:r>
            <a:r>
              <a:rPr lang="en-US" sz="4700" dirty="0" err="1" smtClean="0">
                <a:solidFill>
                  <a:schemeClr val="bg1"/>
                </a:solidFill>
              </a:rPr>
              <a:t>hạt</a:t>
            </a:r>
            <a:r>
              <a:rPr lang="en-US" sz="4700" dirty="0" smtClean="0">
                <a:solidFill>
                  <a:schemeClr val="bg1"/>
                </a:solidFill>
              </a:rPr>
              <a:t>. </a:t>
            </a:r>
            <a:endParaRPr lang="en-US" sz="4700" b="0" u="sng" dirty="0">
              <a:solidFill>
                <a:srgbClr val="FFFF00"/>
              </a:solidFill>
              <a:effectLst/>
            </a:endParaRPr>
          </a:p>
        </p:txBody>
      </p:sp>
    </p:spTree>
    <p:extLst>
      <p:ext uri="{BB962C8B-B14F-4D97-AF65-F5344CB8AC3E}">
        <p14:creationId xmlns:p14="http://schemas.microsoft.com/office/powerpoint/2010/main" val="19936824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600" u="sng" dirty="0" err="1" smtClean="0">
                <a:solidFill>
                  <a:srgbClr val="FFFF00"/>
                </a:solidFill>
              </a:rPr>
              <a:t>Đk</a:t>
            </a:r>
            <a:r>
              <a:rPr lang="en-US" sz="5600" b="0" u="sng" dirty="0" smtClean="0">
                <a:solidFill>
                  <a:srgbClr val="FFFF00"/>
                </a:solidFill>
                <a:effectLst/>
              </a:rPr>
              <a:t>:</a:t>
            </a:r>
            <a:r>
              <a:rPr lang="en-US" sz="5600" b="0" dirty="0" smtClean="0">
                <a:solidFill>
                  <a:schemeClr val="bg1"/>
                </a:solidFill>
                <a:effectLst/>
              </a:rPr>
              <a:t> </a:t>
            </a:r>
            <a:r>
              <a:rPr lang="en-US" sz="5600" b="0" dirty="0" err="1" smtClean="0">
                <a:solidFill>
                  <a:schemeClr val="bg1"/>
                </a:solidFill>
                <a:effectLst/>
              </a:rPr>
              <a:t>Vạn</a:t>
            </a:r>
            <a:r>
              <a:rPr lang="en-US" sz="5600" b="0" dirty="0" smtClean="0">
                <a:solidFill>
                  <a:schemeClr val="bg1"/>
                </a:solidFill>
                <a:effectLst/>
              </a:rPr>
              <a:t> </a:t>
            </a:r>
            <a:r>
              <a:rPr lang="en-US" sz="5600" b="0" dirty="0" err="1" smtClean="0">
                <a:solidFill>
                  <a:schemeClr val="bg1"/>
                </a:solidFill>
                <a:effectLst/>
              </a:rPr>
              <a:t>lạy</a:t>
            </a:r>
            <a:r>
              <a:rPr lang="en-US" sz="5600" b="0" dirty="0" smtClean="0">
                <a:solidFill>
                  <a:schemeClr val="bg1"/>
                </a:solidFill>
                <a:effectLst/>
              </a:rPr>
              <a:t> </a:t>
            </a:r>
            <a:r>
              <a:rPr lang="en-US" sz="5600" b="0" dirty="0" err="1" smtClean="0">
                <a:solidFill>
                  <a:schemeClr val="bg1"/>
                </a:solidFill>
                <a:effectLst/>
              </a:rPr>
              <a:t>Chúa</a:t>
            </a:r>
            <a:r>
              <a:rPr lang="en-US" sz="5600" b="0" dirty="0" smtClean="0">
                <a:solidFill>
                  <a:schemeClr val="bg1"/>
                </a:solidFill>
                <a:effectLst/>
              </a:rPr>
              <a:t> con </a:t>
            </a:r>
            <a:r>
              <a:rPr lang="en-US" sz="5600" b="0" dirty="0" err="1" smtClean="0">
                <a:solidFill>
                  <a:schemeClr val="bg1"/>
                </a:solidFill>
                <a:effectLst/>
              </a:rPr>
              <a:t>biết</a:t>
            </a:r>
            <a:r>
              <a:rPr lang="en-US" sz="5600" b="0" dirty="0" smtClean="0">
                <a:solidFill>
                  <a:schemeClr val="bg1"/>
                </a:solidFill>
                <a:effectLst/>
              </a:rPr>
              <a:t> </a:t>
            </a:r>
            <a:r>
              <a:rPr lang="en-US" sz="5600" b="0" dirty="0" err="1" smtClean="0">
                <a:solidFill>
                  <a:schemeClr val="bg1"/>
                </a:solidFill>
                <a:effectLst/>
              </a:rPr>
              <a:t>thế</a:t>
            </a:r>
            <a:r>
              <a:rPr lang="en-US" sz="5600" b="0" dirty="0" smtClean="0">
                <a:solidFill>
                  <a:schemeClr val="bg1"/>
                </a:solidFill>
                <a:effectLst/>
              </a:rPr>
              <a:t> </a:t>
            </a:r>
            <a:r>
              <a:rPr lang="en-US" sz="5600" b="0" dirty="0" err="1" smtClean="0">
                <a:solidFill>
                  <a:schemeClr val="bg1"/>
                </a:solidFill>
                <a:effectLst/>
              </a:rPr>
              <a:t>và</a:t>
            </a:r>
            <a:r>
              <a:rPr lang="en-US" sz="5600" b="0" dirty="0" smtClean="0">
                <a:solidFill>
                  <a:schemeClr val="bg1"/>
                </a:solidFill>
                <a:effectLst/>
              </a:rPr>
              <a:t> con </a:t>
            </a:r>
            <a:r>
              <a:rPr lang="en-US" sz="5600" b="0" dirty="0" err="1" smtClean="0">
                <a:solidFill>
                  <a:schemeClr val="bg1"/>
                </a:solidFill>
                <a:effectLst/>
              </a:rPr>
              <a:t>muốn</a:t>
            </a:r>
            <a:r>
              <a:rPr lang="en-US" sz="5600" b="0" dirty="0" smtClean="0">
                <a:solidFill>
                  <a:schemeClr val="bg1"/>
                </a:solidFill>
                <a:effectLst/>
              </a:rPr>
              <a:t> con </a:t>
            </a:r>
            <a:r>
              <a:rPr lang="en-US" sz="5600" b="0" dirty="0" err="1" smtClean="0">
                <a:solidFill>
                  <a:schemeClr val="bg1"/>
                </a:solidFill>
                <a:effectLst/>
              </a:rPr>
              <a:t>chết</a:t>
            </a:r>
            <a:r>
              <a:rPr lang="en-US" sz="5600" b="0" dirty="0" smtClean="0">
                <a:solidFill>
                  <a:schemeClr val="bg1"/>
                </a:solidFill>
                <a:effectLst/>
              </a:rPr>
              <a:t> </a:t>
            </a:r>
            <a:r>
              <a:rPr lang="en-US" sz="5600" b="0" dirty="0" err="1" smtClean="0">
                <a:solidFill>
                  <a:schemeClr val="bg1"/>
                </a:solidFill>
                <a:effectLst/>
              </a:rPr>
              <a:t>đi</a:t>
            </a:r>
            <a:r>
              <a:rPr lang="en-US" sz="5600" b="0" dirty="0" smtClean="0">
                <a:solidFill>
                  <a:schemeClr val="bg1"/>
                </a:solidFill>
                <a:effectLst/>
              </a:rPr>
              <a:t> </a:t>
            </a:r>
            <a:r>
              <a:rPr lang="en-US" sz="5600" b="0" dirty="0" err="1" smtClean="0">
                <a:solidFill>
                  <a:schemeClr val="bg1"/>
                </a:solidFill>
                <a:effectLst/>
              </a:rPr>
              <a:t>như</a:t>
            </a:r>
            <a:r>
              <a:rPr lang="en-US" sz="5600" b="0" dirty="0" smtClean="0">
                <a:solidFill>
                  <a:schemeClr val="bg1"/>
                </a:solidFill>
                <a:effectLst/>
              </a:rPr>
              <a:t> </a:t>
            </a:r>
            <a:r>
              <a:rPr lang="en-US" sz="5600" b="0" dirty="0" err="1" smtClean="0">
                <a:solidFill>
                  <a:schemeClr val="bg1"/>
                </a:solidFill>
                <a:effectLst/>
              </a:rPr>
              <a:t>hạt</a:t>
            </a:r>
            <a:r>
              <a:rPr lang="en-US" sz="5600" b="0" dirty="0" smtClean="0">
                <a:solidFill>
                  <a:schemeClr val="bg1"/>
                </a:solidFill>
                <a:effectLst/>
              </a:rPr>
              <a:t> </a:t>
            </a:r>
            <a:r>
              <a:rPr lang="en-US" sz="5600" b="0" dirty="0" err="1" smtClean="0">
                <a:solidFill>
                  <a:schemeClr val="bg1"/>
                </a:solidFill>
                <a:effectLst/>
              </a:rPr>
              <a:t>lúa</a:t>
            </a:r>
            <a:r>
              <a:rPr lang="en-US" sz="5600" b="0" dirty="0" smtClean="0">
                <a:solidFill>
                  <a:schemeClr val="bg1"/>
                </a:solidFill>
                <a:effectLst/>
              </a:rPr>
              <a:t> </a:t>
            </a:r>
            <a:r>
              <a:rPr lang="en-US" sz="5600" b="0" dirty="0" err="1" smtClean="0">
                <a:solidFill>
                  <a:schemeClr val="bg1"/>
                </a:solidFill>
                <a:effectLst/>
              </a:rPr>
              <a:t>mì</a:t>
            </a:r>
            <a:r>
              <a:rPr lang="en-US" sz="5600" b="0" dirty="0" smtClean="0">
                <a:solidFill>
                  <a:schemeClr val="bg1"/>
                </a:solidFill>
                <a:effectLst/>
              </a:rPr>
              <a:t>. </a:t>
            </a:r>
            <a:r>
              <a:rPr lang="en-US" sz="5600" b="0" dirty="0" err="1" smtClean="0">
                <a:solidFill>
                  <a:schemeClr val="bg1"/>
                </a:solidFill>
                <a:effectLst/>
              </a:rPr>
              <a:t>Tình</a:t>
            </a:r>
            <a:r>
              <a:rPr lang="en-US" sz="5600" b="0" dirty="0" smtClean="0">
                <a:solidFill>
                  <a:schemeClr val="bg1"/>
                </a:solidFill>
                <a:effectLst/>
              </a:rPr>
              <a:t> </a:t>
            </a:r>
            <a:r>
              <a:rPr lang="en-US" sz="5600" b="0" dirty="0" err="1" smtClean="0">
                <a:solidFill>
                  <a:schemeClr val="bg1"/>
                </a:solidFill>
                <a:effectLst/>
              </a:rPr>
              <a:t>thập</a:t>
            </a:r>
            <a:r>
              <a:rPr lang="en-US" sz="5600" b="0" dirty="0" smtClean="0">
                <a:solidFill>
                  <a:schemeClr val="bg1"/>
                </a:solidFill>
                <a:effectLst/>
              </a:rPr>
              <a:t> </a:t>
            </a:r>
            <a:r>
              <a:rPr lang="en-US" sz="5600" b="0" dirty="0" err="1" smtClean="0">
                <a:solidFill>
                  <a:schemeClr val="bg1"/>
                </a:solidFill>
                <a:effectLst/>
              </a:rPr>
              <a:t>giá</a:t>
            </a:r>
            <a:r>
              <a:rPr lang="en-US" sz="5600" b="0" dirty="0" smtClean="0">
                <a:solidFill>
                  <a:schemeClr val="bg1"/>
                </a:solidFill>
                <a:effectLst/>
              </a:rPr>
              <a:t> </a:t>
            </a:r>
            <a:r>
              <a:rPr lang="en-US" sz="5600" b="0" dirty="0" err="1" smtClean="0">
                <a:solidFill>
                  <a:schemeClr val="bg1"/>
                </a:solidFill>
                <a:effectLst/>
              </a:rPr>
              <a:t>ngày</a:t>
            </a:r>
            <a:r>
              <a:rPr lang="en-US" sz="5600" b="0" dirty="0" smtClean="0">
                <a:solidFill>
                  <a:schemeClr val="bg1"/>
                </a:solidFill>
                <a:effectLst/>
              </a:rPr>
              <a:t> </a:t>
            </a:r>
            <a:r>
              <a:rPr lang="en-US" sz="5600" b="0" dirty="0" err="1" smtClean="0">
                <a:solidFill>
                  <a:schemeClr val="bg1"/>
                </a:solidFill>
                <a:effectLst/>
              </a:rPr>
              <a:t>xưa</a:t>
            </a:r>
            <a:r>
              <a:rPr lang="en-US" sz="5600" b="0" dirty="0" smtClean="0">
                <a:solidFill>
                  <a:schemeClr val="bg1"/>
                </a:solidFill>
                <a:effectLst/>
              </a:rPr>
              <a:t> </a:t>
            </a:r>
            <a:r>
              <a:rPr lang="en-US" sz="5600" b="0" dirty="0" err="1" smtClean="0">
                <a:solidFill>
                  <a:schemeClr val="bg1"/>
                </a:solidFill>
                <a:effectLst/>
              </a:rPr>
              <a:t>ấu</a:t>
            </a:r>
            <a:r>
              <a:rPr lang="en-US" sz="5600" b="0" dirty="0" smtClean="0">
                <a:solidFill>
                  <a:schemeClr val="bg1"/>
                </a:solidFill>
                <a:effectLst/>
              </a:rPr>
              <a:t> </a:t>
            </a:r>
            <a:r>
              <a:rPr lang="en-US" sz="5600" b="0" dirty="0" err="1" smtClean="0">
                <a:solidFill>
                  <a:schemeClr val="bg1"/>
                </a:solidFill>
                <a:effectLst/>
              </a:rPr>
              <a:t>của</a:t>
            </a:r>
            <a:r>
              <a:rPr lang="en-US" sz="5600" b="0" dirty="0" smtClean="0">
                <a:solidFill>
                  <a:schemeClr val="bg1"/>
                </a:solidFill>
                <a:effectLst/>
              </a:rPr>
              <a:t> </a:t>
            </a:r>
            <a:r>
              <a:rPr lang="en-US" sz="5600" b="0" dirty="0" err="1" smtClean="0">
                <a:solidFill>
                  <a:schemeClr val="bg1"/>
                </a:solidFill>
                <a:effectLst/>
              </a:rPr>
              <a:t>Thầy</a:t>
            </a:r>
            <a:r>
              <a:rPr lang="en-US" sz="5600" b="0" dirty="0" smtClean="0">
                <a:solidFill>
                  <a:schemeClr val="bg1"/>
                </a:solidFill>
                <a:effectLst/>
              </a:rPr>
              <a:t> </a:t>
            </a:r>
            <a:r>
              <a:rPr lang="en-US" sz="5600" b="0" dirty="0" err="1" smtClean="0">
                <a:solidFill>
                  <a:schemeClr val="bg1"/>
                </a:solidFill>
                <a:effectLst/>
              </a:rPr>
              <a:t>chí</a:t>
            </a:r>
            <a:r>
              <a:rPr lang="en-US" sz="5600" b="0" dirty="0" smtClean="0">
                <a:solidFill>
                  <a:schemeClr val="bg1"/>
                </a:solidFill>
                <a:effectLst/>
              </a:rPr>
              <a:t> </a:t>
            </a:r>
            <a:r>
              <a:rPr lang="en-US" sz="5600" b="0" dirty="0" err="1" smtClean="0">
                <a:solidFill>
                  <a:schemeClr val="bg1"/>
                </a:solidFill>
                <a:effectLst/>
              </a:rPr>
              <a:t>thánh</a:t>
            </a:r>
            <a:r>
              <a:rPr lang="en-US" sz="5600" b="0" dirty="0" smtClean="0">
                <a:solidFill>
                  <a:schemeClr val="bg1"/>
                </a:solidFill>
                <a:effectLst/>
              </a:rPr>
              <a:t> </a:t>
            </a:r>
            <a:r>
              <a:rPr lang="en-US" sz="5600" b="0" dirty="0" err="1" smtClean="0">
                <a:solidFill>
                  <a:schemeClr val="bg1"/>
                </a:solidFill>
                <a:effectLst/>
              </a:rPr>
              <a:t>xin</a:t>
            </a:r>
            <a:r>
              <a:rPr lang="en-US" sz="5600" b="0" dirty="0" smtClean="0">
                <a:solidFill>
                  <a:schemeClr val="bg1"/>
                </a:solidFill>
                <a:effectLst/>
              </a:rPr>
              <a:t> </a:t>
            </a:r>
            <a:r>
              <a:rPr lang="en-US" sz="5600" b="0" dirty="0" err="1" smtClean="0">
                <a:solidFill>
                  <a:schemeClr val="bg1"/>
                </a:solidFill>
                <a:effectLst/>
              </a:rPr>
              <a:t>thắp</a:t>
            </a:r>
            <a:r>
              <a:rPr lang="en-US" sz="5600" b="0" dirty="0" smtClean="0">
                <a:solidFill>
                  <a:schemeClr val="bg1"/>
                </a:solidFill>
                <a:effectLst/>
              </a:rPr>
              <a:t> </a:t>
            </a:r>
            <a:r>
              <a:rPr lang="en-US" sz="5600" b="0" dirty="0" err="1" smtClean="0">
                <a:solidFill>
                  <a:schemeClr val="bg1"/>
                </a:solidFill>
                <a:effectLst/>
              </a:rPr>
              <a:t>lên</a:t>
            </a:r>
            <a:r>
              <a:rPr lang="en-US" sz="5600" b="0" dirty="0" smtClean="0">
                <a:solidFill>
                  <a:schemeClr val="bg1"/>
                </a:solidFill>
                <a:effectLst/>
              </a:rPr>
              <a:t> </a:t>
            </a:r>
            <a:r>
              <a:rPr lang="en-US" sz="5600" b="0" dirty="0" err="1" smtClean="0">
                <a:solidFill>
                  <a:schemeClr val="bg1"/>
                </a:solidFill>
                <a:effectLst/>
              </a:rPr>
              <a:t>trong</a:t>
            </a:r>
            <a:r>
              <a:rPr lang="en-US" sz="5600" b="0" dirty="0" smtClean="0">
                <a:solidFill>
                  <a:schemeClr val="bg1"/>
                </a:solidFill>
                <a:effectLst/>
              </a:rPr>
              <a:t> con </a:t>
            </a:r>
            <a:r>
              <a:rPr lang="en-US" sz="5600" b="0" dirty="0" err="1" smtClean="0">
                <a:solidFill>
                  <a:schemeClr val="bg1"/>
                </a:solidFill>
                <a:effectLst/>
              </a:rPr>
              <a:t>tim</a:t>
            </a:r>
            <a:r>
              <a:rPr lang="en-US" sz="5600" b="0" dirty="0" smtClean="0">
                <a:solidFill>
                  <a:schemeClr val="bg1"/>
                </a:solidFill>
                <a:effectLst/>
              </a:rPr>
              <a:t> con</a:t>
            </a:r>
            <a:endParaRPr lang="en-US" sz="5600" b="0" u="sng" dirty="0">
              <a:solidFill>
                <a:srgbClr val="FFFF00"/>
              </a:solidFill>
              <a:effectLst/>
            </a:endParaRPr>
          </a:p>
        </p:txBody>
      </p:sp>
    </p:spTree>
    <p:extLst>
      <p:ext uri="{BB962C8B-B14F-4D97-AF65-F5344CB8AC3E}">
        <p14:creationId xmlns:p14="http://schemas.microsoft.com/office/powerpoint/2010/main" val="18439102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smtClean="0">
                <a:solidFill>
                  <a:srgbClr val="FFFF00"/>
                </a:solidFill>
              </a:rPr>
              <a:t>**</a:t>
            </a:r>
            <a:r>
              <a:rPr lang="en-US" sz="5400" b="0" u="sng" dirty="0" smtClean="0">
                <a:solidFill>
                  <a:srgbClr val="FFFF00"/>
                </a:solidFill>
                <a:effectLst/>
              </a:rPr>
              <a:t>:</a:t>
            </a:r>
            <a:r>
              <a:rPr lang="en-US" sz="5400" b="0" dirty="0" smtClean="0">
                <a:solidFill>
                  <a:schemeClr val="bg1"/>
                </a:solidFill>
                <a:effectLst/>
              </a:rPr>
              <a:t> Nay con </a:t>
            </a:r>
            <a:r>
              <a:rPr lang="en-US" sz="5400" b="0" dirty="0" err="1" smtClean="0">
                <a:solidFill>
                  <a:schemeClr val="bg1"/>
                </a:solidFill>
                <a:effectLst/>
              </a:rPr>
              <a:t>bước</a:t>
            </a:r>
            <a:r>
              <a:rPr lang="en-US" sz="5400" b="0" dirty="0" smtClean="0">
                <a:solidFill>
                  <a:schemeClr val="bg1"/>
                </a:solidFill>
                <a:effectLst/>
              </a:rPr>
              <a:t> </a:t>
            </a:r>
            <a:r>
              <a:rPr lang="en-US" sz="5400" b="0" dirty="0" err="1" smtClean="0">
                <a:solidFill>
                  <a:schemeClr val="bg1"/>
                </a:solidFill>
                <a:effectLst/>
              </a:rPr>
              <a:t>vào</a:t>
            </a:r>
            <a:r>
              <a:rPr lang="en-US" sz="5400" b="0" dirty="0" smtClean="0">
                <a:solidFill>
                  <a:schemeClr val="bg1"/>
                </a:solidFill>
                <a:effectLst/>
              </a:rPr>
              <a:t> </a:t>
            </a:r>
            <a:r>
              <a:rPr lang="en-US" sz="5400" b="0" dirty="0" err="1" smtClean="0">
                <a:solidFill>
                  <a:schemeClr val="bg1"/>
                </a:solidFill>
                <a:effectLst/>
              </a:rPr>
              <a:t>dương</a:t>
            </a:r>
            <a:r>
              <a:rPr lang="en-US" sz="5400" b="0" dirty="0" smtClean="0">
                <a:solidFill>
                  <a:schemeClr val="bg1"/>
                </a:solidFill>
                <a:effectLst/>
              </a:rPr>
              <a:t> </a:t>
            </a:r>
            <a:r>
              <a:rPr lang="en-US" sz="5400" b="0" dirty="0" err="1" smtClean="0">
                <a:solidFill>
                  <a:schemeClr val="bg1"/>
                </a:solidFill>
                <a:effectLst/>
              </a:rPr>
              <a:t>thế</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làm</a:t>
            </a:r>
            <a:r>
              <a:rPr lang="en-US" sz="5400" b="0" dirty="0" smtClean="0">
                <a:solidFill>
                  <a:schemeClr val="bg1"/>
                </a:solidFill>
                <a:effectLst/>
              </a:rPr>
              <a:t> </a:t>
            </a:r>
            <a:r>
              <a:rPr lang="en-US" sz="5400" b="0" dirty="0" err="1" smtClean="0">
                <a:solidFill>
                  <a:schemeClr val="bg1"/>
                </a:solidFill>
                <a:effectLst/>
              </a:rPr>
              <a:t>theo</a:t>
            </a:r>
            <a:r>
              <a:rPr lang="en-US" sz="5400" b="0" dirty="0" smtClean="0">
                <a:solidFill>
                  <a:schemeClr val="bg1"/>
                </a:solidFill>
                <a:effectLst/>
              </a:rPr>
              <a:t> Ý Cha </a:t>
            </a:r>
            <a:r>
              <a:rPr lang="en-US" sz="5400" b="0" dirty="0" err="1" smtClean="0">
                <a:solidFill>
                  <a:schemeClr val="bg1"/>
                </a:solidFill>
                <a:effectLst/>
              </a:rPr>
              <a:t>đã</a:t>
            </a:r>
            <a:r>
              <a:rPr lang="en-US" sz="5400" b="0" dirty="0" smtClean="0">
                <a:solidFill>
                  <a:schemeClr val="bg1"/>
                </a:solidFill>
                <a:effectLst/>
              </a:rPr>
              <a:t> </a:t>
            </a:r>
            <a:r>
              <a:rPr lang="en-US" sz="5400" b="0" dirty="0" err="1" smtClean="0">
                <a:solidFill>
                  <a:schemeClr val="bg1"/>
                </a:solidFill>
                <a:effectLst/>
              </a:rPr>
              <a:t>trao</a:t>
            </a:r>
            <a:r>
              <a:rPr lang="en-US" sz="5400" b="0" dirty="0" smtClean="0">
                <a:solidFill>
                  <a:schemeClr val="bg1"/>
                </a:solidFill>
                <a:effectLst/>
              </a:rPr>
              <a:t> </a:t>
            </a:r>
            <a:r>
              <a:rPr lang="en-US" sz="5400" b="0" dirty="0" err="1" smtClean="0">
                <a:solidFill>
                  <a:schemeClr val="bg1"/>
                </a:solidFill>
                <a:effectLst/>
              </a:rPr>
              <a:t>khi</a:t>
            </a:r>
            <a:r>
              <a:rPr lang="en-US" sz="5400" b="0" dirty="0" smtClean="0">
                <a:solidFill>
                  <a:schemeClr val="bg1"/>
                </a:solidFill>
                <a:effectLst/>
              </a:rPr>
              <a:t> </a:t>
            </a:r>
            <a:r>
              <a:rPr lang="en-US" sz="5400" b="0" dirty="0" err="1" smtClean="0">
                <a:solidFill>
                  <a:schemeClr val="bg1"/>
                </a:solidFill>
                <a:effectLst/>
              </a:rPr>
              <a:t>dựng</a:t>
            </a:r>
            <a:r>
              <a:rPr lang="en-US" sz="5400" b="0" dirty="0" smtClean="0">
                <a:solidFill>
                  <a:schemeClr val="bg1"/>
                </a:solidFill>
                <a:effectLst/>
              </a:rPr>
              <a:t> </a:t>
            </a:r>
            <a:r>
              <a:rPr lang="en-US" sz="5400" b="0" dirty="0" err="1" smtClean="0">
                <a:solidFill>
                  <a:schemeClr val="bg1"/>
                </a:solidFill>
                <a:effectLst/>
              </a:rPr>
              <a:t>vũ</a:t>
            </a:r>
            <a:r>
              <a:rPr lang="en-US" sz="5400" b="0" dirty="0" smtClean="0">
                <a:solidFill>
                  <a:schemeClr val="bg1"/>
                </a:solidFill>
                <a:effectLst/>
              </a:rPr>
              <a:t> </a:t>
            </a:r>
            <a:r>
              <a:rPr lang="en-US" sz="5400" b="0" dirty="0" err="1" smtClean="0">
                <a:solidFill>
                  <a:schemeClr val="bg1"/>
                </a:solidFill>
                <a:effectLst/>
              </a:rPr>
              <a:t>hoàn</a:t>
            </a:r>
            <a:r>
              <a:rPr lang="en-US" sz="5400" b="0" dirty="0" smtClean="0">
                <a:solidFill>
                  <a:schemeClr val="bg1"/>
                </a:solidFill>
                <a:effectLst/>
              </a:rPr>
              <a:t>. </a:t>
            </a:r>
            <a:r>
              <a:rPr lang="en-US" sz="5400" b="0" dirty="0" err="1" smtClean="0">
                <a:solidFill>
                  <a:schemeClr val="bg1"/>
                </a:solidFill>
                <a:effectLst/>
              </a:rPr>
              <a:t>Là</a:t>
            </a:r>
            <a:r>
              <a:rPr lang="en-US" sz="5400" b="0" dirty="0" smtClean="0">
                <a:solidFill>
                  <a:schemeClr val="bg1"/>
                </a:solidFill>
                <a:effectLst/>
              </a:rPr>
              <a:t> con </a:t>
            </a:r>
            <a:r>
              <a:rPr lang="en-US" sz="5400" b="0" dirty="0" err="1" smtClean="0">
                <a:solidFill>
                  <a:schemeClr val="bg1"/>
                </a:solidFill>
                <a:effectLst/>
              </a:rPr>
              <a:t>đến</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dâng</a:t>
            </a:r>
            <a:r>
              <a:rPr lang="en-US" sz="5400" b="0" dirty="0" smtClean="0">
                <a:solidFill>
                  <a:schemeClr val="bg1"/>
                </a:solidFill>
                <a:effectLst/>
              </a:rPr>
              <a:t> </a:t>
            </a:r>
            <a:r>
              <a:rPr lang="en-US" sz="5400" b="0" dirty="0" err="1" smtClean="0">
                <a:solidFill>
                  <a:schemeClr val="bg1"/>
                </a:solidFill>
                <a:effectLst/>
              </a:rPr>
              <a:t>hiến</a:t>
            </a:r>
            <a:r>
              <a:rPr lang="en-US" sz="5400" b="0" dirty="0" smtClean="0">
                <a:solidFill>
                  <a:schemeClr val="bg1"/>
                </a:solidFill>
                <a:effectLst/>
              </a:rPr>
              <a:t> </a:t>
            </a:r>
            <a:r>
              <a:rPr lang="en-US" sz="5400" b="0" dirty="0" err="1" smtClean="0">
                <a:solidFill>
                  <a:schemeClr val="bg1"/>
                </a:solidFill>
                <a:effectLst/>
              </a:rPr>
              <a:t>trọn</a:t>
            </a:r>
            <a:r>
              <a:rPr lang="en-US" sz="5400" b="0" dirty="0" smtClean="0">
                <a:solidFill>
                  <a:schemeClr val="bg1"/>
                </a:solidFill>
                <a:effectLst/>
              </a:rPr>
              <a:t> </a:t>
            </a:r>
            <a:r>
              <a:rPr lang="en-US" sz="5400" b="0" dirty="0" err="1" smtClean="0">
                <a:solidFill>
                  <a:schemeClr val="bg1"/>
                </a:solidFill>
                <a:effectLst/>
              </a:rPr>
              <a:t>thân</a:t>
            </a:r>
            <a:r>
              <a:rPr lang="en-US" sz="5400" b="0" dirty="0" smtClean="0">
                <a:solidFill>
                  <a:schemeClr val="bg1"/>
                </a:solidFill>
                <a:effectLst/>
              </a:rPr>
              <a:t> </a:t>
            </a:r>
            <a:r>
              <a:rPr lang="en-US" sz="5400" b="0" dirty="0" err="1" smtClean="0">
                <a:solidFill>
                  <a:schemeClr val="bg1"/>
                </a:solidFill>
                <a:effectLst/>
              </a:rPr>
              <a:t>xác</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chết</a:t>
            </a:r>
            <a:r>
              <a:rPr lang="en-US" sz="5400" b="0" dirty="0" smtClean="0">
                <a:solidFill>
                  <a:schemeClr val="bg1"/>
                </a:solidFill>
                <a:effectLst/>
              </a:rPr>
              <a:t> </a:t>
            </a:r>
            <a:r>
              <a:rPr lang="en-US" sz="5400" b="0" dirty="0" err="1" smtClean="0">
                <a:solidFill>
                  <a:schemeClr val="bg1"/>
                </a:solidFill>
                <a:effectLst/>
              </a:rPr>
              <a:t>đi</a:t>
            </a:r>
            <a:r>
              <a:rPr lang="en-US" sz="5400" b="0" dirty="0" smtClean="0">
                <a:solidFill>
                  <a:schemeClr val="bg1"/>
                </a:solidFill>
                <a:effectLst/>
              </a:rPr>
              <a:t> </a:t>
            </a:r>
            <a:r>
              <a:rPr lang="en-US" sz="5400" b="0" dirty="0" err="1" smtClean="0">
                <a:solidFill>
                  <a:schemeClr val="bg1"/>
                </a:solidFill>
                <a:effectLst/>
              </a:rPr>
              <a:t>cho</a:t>
            </a:r>
            <a:r>
              <a:rPr lang="en-US" sz="5400" b="0" dirty="0" smtClean="0">
                <a:solidFill>
                  <a:schemeClr val="bg1"/>
                </a:solidFill>
                <a:effectLst/>
              </a:rPr>
              <a:t> </a:t>
            </a:r>
            <a:r>
              <a:rPr lang="en-US" sz="5400" b="0" dirty="0" err="1" smtClean="0">
                <a:solidFill>
                  <a:schemeClr val="bg1"/>
                </a:solidFill>
                <a:effectLst/>
              </a:rPr>
              <a:t>anh</a:t>
            </a:r>
            <a:r>
              <a:rPr lang="en-US" sz="5400" b="0" dirty="0" smtClean="0">
                <a:solidFill>
                  <a:schemeClr val="bg1"/>
                </a:solidFill>
                <a:effectLst/>
              </a:rPr>
              <a:t> </a:t>
            </a:r>
            <a:r>
              <a:rPr lang="en-US" sz="5400" b="0" dirty="0" err="1" smtClean="0">
                <a:solidFill>
                  <a:schemeClr val="bg1"/>
                </a:solidFill>
                <a:effectLst/>
              </a:rPr>
              <a:t>em</a:t>
            </a:r>
            <a:r>
              <a:rPr lang="en-US" sz="5400" b="0" dirty="0" smtClean="0">
                <a:solidFill>
                  <a:schemeClr val="bg1"/>
                </a:solidFill>
                <a:effectLst/>
              </a:rPr>
              <a:t> con. </a:t>
            </a:r>
            <a:endParaRPr lang="en-US" sz="5400" b="0" u="sng" dirty="0">
              <a:solidFill>
                <a:srgbClr val="FFFF00"/>
              </a:solidFill>
              <a:effectLst/>
            </a:endParaRPr>
          </a:p>
        </p:txBody>
      </p:sp>
    </p:spTree>
    <p:extLst>
      <p:ext uri="{BB962C8B-B14F-4D97-AF65-F5344CB8AC3E}">
        <p14:creationId xmlns:p14="http://schemas.microsoft.com/office/powerpoint/2010/main" val="733777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a:solidFill>
                  <a:schemeClr val="bg1"/>
                </a:solidFill>
              </a:rPr>
              <a:t>này chúng con đang chung lời </a:t>
            </a:r>
            <a:r>
              <a:rPr lang="vi-VN" sz="6000" dirty="0" smtClean="0">
                <a:solidFill>
                  <a:schemeClr val="bg1"/>
                </a:solidFill>
              </a:rPr>
              <a:t>cầu</a:t>
            </a:r>
            <a:r>
              <a:rPr lang="en-US" sz="6000" dirty="0" smtClean="0">
                <a:solidFill>
                  <a:schemeClr val="bg1"/>
                </a:solidFill>
              </a:rPr>
              <a:t> </a:t>
            </a:r>
            <a:r>
              <a:rPr lang="vi-VN" sz="6000" dirty="0" smtClean="0">
                <a:solidFill>
                  <a:schemeClr val="bg1"/>
                </a:solidFill>
              </a:rPr>
              <a:t>nguyện </a:t>
            </a:r>
            <a:r>
              <a:rPr lang="vi-VN" sz="6000" dirty="0">
                <a:solidFill>
                  <a:schemeClr val="bg1"/>
                </a:solidFill>
              </a:rPr>
              <a:t>cho </a:t>
            </a:r>
            <a:r>
              <a:rPr lang="vi-VN" sz="6000" dirty="0" smtClean="0">
                <a:solidFill>
                  <a:schemeClr val="bg1"/>
                </a:solidFill>
              </a:rPr>
              <a:t>các</a:t>
            </a:r>
            <a:r>
              <a:rPr lang="en-US" sz="6000" dirty="0" smtClean="0">
                <a:solidFill>
                  <a:schemeClr val="bg1"/>
                </a:solidFill>
              </a:rPr>
              <a:t> </a:t>
            </a:r>
            <a:r>
              <a:rPr lang="vi-VN" sz="6000" dirty="0" smtClean="0">
                <a:solidFill>
                  <a:schemeClr val="bg1"/>
                </a:solidFill>
              </a:rPr>
              <a:t>Giám </a:t>
            </a:r>
            <a:r>
              <a:rPr lang="vi-VN" sz="6000" dirty="0">
                <a:solidFill>
                  <a:schemeClr val="bg1"/>
                </a:solidFill>
              </a:rPr>
              <a:t>mục, và những người tham dự Thượng Hội đồng Giám mục thế giới.</a:t>
            </a:r>
            <a:endParaRPr lang="en-US" sz="6000" b="0" u="sng" dirty="0">
              <a:solidFill>
                <a:srgbClr val="FFFF00"/>
              </a:solidFill>
              <a:effectLst/>
            </a:endParaRPr>
          </a:p>
        </p:txBody>
      </p:sp>
    </p:spTree>
    <p:extLst>
      <p:ext uri="{BB962C8B-B14F-4D97-AF65-F5344CB8AC3E}">
        <p14:creationId xmlns:p14="http://schemas.microsoft.com/office/powerpoint/2010/main" val="7465830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700" u="sng" dirty="0" smtClean="0">
                <a:solidFill>
                  <a:srgbClr val="FFFF00"/>
                </a:solidFill>
              </a:rPr>
              <a:t>Tk3</a:t>
            </a:r>
            <a:r>
              <a:rPr lang="en-US" sz="4700" b="0" u="sng" dirty="0" smtClean="0">
                <a:solidFill>
                  <a:srgbClr val="FFFF00"/>
                </a:solidFill>
                <a:effectLst/>
              </a:rPr>
              <a:t>:</a:t>
            </a:r>
            <a:r>
              <a:rPr lang="en-US" sz="4700" b="0" dirty="0" smtClean="0">
                <a:solidFill>
                  <a:schemeClr val="bg1"/>
                </a:solidFill>
                <a:effectLst/>
              </a:rPr>
              <a:t> </a:t>
            </a:r>
            <a:r>
              <a:rPr lang="en-US" sz="4700" b="0" dirty="0" err="1" smtClean="0">
                <a:solidFill>
                  <a:schemeClr val="bg1"/>
                </a:solidFill>
                <a:effectLst/>
              </a:rPr>
              <a:t>Nếu</a:t>
            </a:r>
            <a:r>
              <a:rPr lang="en-US" sz="4700" b="0" dirty="0" smtClean="0">
                <a:solidFill>
                  <a:schemeClr val="bg1"/>
                </a:solidFill>
                <a:effectLst/>
              </a:rPr>
              <a:t> </a:t>
            </a:r>
            <a:r>
              <a:rPr lang="en-US" sz="4700" b="0" dirty="0" err="1" smtClean="0">
                <a:solidFill>
                  <a:schemeClr val="bg1"/>
                </a:solidFill>
                <a:effectLst/>
              </a:rPr>
              <a:t>quả</a:t>
            </a:r>
            <a:r>
              <a:rPr lang="en-US" sz="4700" b="0" dirty="0" smtClean="0">
                <a:solidFill>
                  <a:schemeClr val="bg1"/>
                </a:solidFill>
                <a:effectLst/>
              </a:rPr>
              <a:t> </a:t>
            </a:r>
            <a:r>
              <a:rPr lang="en-US" sz="4700" b="0" dirty="0" err="1" smtClean="0">
                <a:solidFill>
                  <a:schemeClr val="bg1"/>
                </a:solidFill>
                <a:effectLst/>
              </a:rPr>
              <a:t>tim</a:t>
            </a:r>
            <a:r>
              <a:rPr lang="en-US" sz="4700" b="0" dirty="0" smtClean="0">
                <a:solidFill>
                  <a:schemeClr val="bg1"/>
                </a:solidFill>
                <a:effectLst/>
              </a:rPr>
              <a:t> </a:t>
            </a:r>
            <a:r>
              <a:rPr lang="en-US" sz="4700" b="0" dirty="0" err="1" smtClean="0">
                <a:solidFill>
                  <a:schemeClr val="bg1"/>
                </a:solidFill>
                <a:effectLst/>
              </a:rPr>
              <a:t>nào</a:t>
            </a:r>
            <a:r>
              <a:rPr lang="en-US" sz="4700" b="0" dirty="0" smtClean="0">
                <a:solidFill>
                  <a:schemeClr val="bg1"/>
                </a:solidFill>
                <a:effectLst/>
              </a:rPr>
              <a:t> </a:t>
            </a:r>
            <a:r>
              <a:rPr lang="en-US" sz="4700" b="0" dirty="0" err="1" smtClean="0">
                <a:solidFill>
                  <a:schemeClr val="bg1"/>
                </a:solidFill>
                <a:effectLst/>
              </a:rPr>
              <a:t>nơi</a:t>
            </a:r>
            <a:r>
              <a:rPr lang="en-US" sz="4700" b="0" dirty="0" smtClean="0">
                <a:solidFill>
                  <a:schemeClr val="bg1"/>
                </a:solidFill>
                <a:effectLst/>
              </a:rPr>
              <a:t> </a:t>
            </a:r>
            <a:r>
              <a:rPr lang="en-US" sz="4700" b="0" dirty="0" err="1" smtClean="0">
                <a:solidFill>
                  <a:schemeClr val="bg1"/>
                </a:solidFill>
                <a:effectLst/>
              </a:rPr>
              <a:t>dương</a:t>
            </a:r>
            <a:r>
              <a:rPr lang="en-US" sz="4700" b="0" dirty="0" smtClean="0">
                <a:solidFill>
                  <a:schemeClr val="bg1"/>
                </a:solidFill>
                <a:effectLst/>
              </a:rPr>
              <a:t> </a:t>
            </a:r>
            <a:r>
              <a:rPr lang="en-US" sz="4700" b="0" dirty="0" err="1" smtClean="0">
                <a:solidFill>
                  <a:schemeClr val="bg1"/>
                </a:solidFill>
                <a:effectLst/>
              </a:rPr>
              <a:t>thế</a:t>
            </a:r>
            <a:r>
              <a:rPr lang="en-US" sz="4700" b="0" dirty="0" smtClean="0">
                <a:solidFill>
                  <a:schemeClr val="bg1"/>
                </a:solidFill>
                <a:effectLst/>
              </a:rPr>
              <a:t> </a:t>
            </a:r>
            <a:r>
              <a:rPr lang="en-US" sz="4700" b="0" dirty="0" err="1" smtClean="0">
                <a:solidFill>
                  <a:schemeClr val="bg1"/>
                </a:solidFill>
                <a:effectLst/>
              </a:rPr>
              <a:t>không</a:t>
            </a:r>
            <a:r>
              <a:rPr lang="en-US" sz="4700" b="0" dirty="0" smtClean="0">
                <a:solidFill>
                  <a:schemeClr val="bg1"/>
                </a:solidFill>
                <a:effectLst/>
              </a:rPr>
              <a:t> </a:t>
            </a:r>
            <a:r>
              <a:rPr lang="en-US" sz="4700" b="0" dirty="0" err="1" smtClean="0">
                <a:solidFill>
                  <a:schemeClr val="bg1"/>
                </a:solidFill>
                <a:effectLst/>
              </a:rPr>
              <a:t>biết</a:t>
            </a:r>
            <a:r>
              <a:rPr lang="en-US" sz="4700" b="0" dirty="0" smtClean="0">
                <a:solidFill>
                  <a:schemeClr val="bg1"/>
                </a:solidFill>
                <a:effectLst/>
              </a:rPr>
              <a:t> </a:t>
            </a:r>
            <a:r>
              <a:rPr lang="en-US" sz="4700" b="0" dirty="0" err="1" smtClean="0">
                <a:solidFill>
                  <a:schemeClr val="bg1"/>
                </a:solidFill>
                <a:effectLst/>
              </a:rPr>
              <a:t>yêu</a:t>
            </a:r>
            <a:r>
              <a:rPr lang="en-US" sz="4700" b="0" dirty="0" smtClean="0">
                <a:solidFill>
                  <a:schemeClr val="bg1"/>
                </a:solidFill>
                <a:effectLst/>
              </a:rPr>
              <a:t> </a:t>
            </a:r>
            <a:r>
              <a:rPr lang="en-US" sz="4700" b="0" dirty="0" err="1" smtClean="0">
                <a:solidFill>
                  <a:schemeClr val="bg1"/>
                </a:solidFill>
                <a:effectLst/>
              </a:rPr>
              <a:t>không</a:t>
            </a:r>
            <a:r>
              <a:rPr lang="en-US" sz="4700" b="0" dirty="0" smtClean="0">
                <a:solidFill>
                  <a:schemeClr val="bg1"/>
                </a:solidFill>
                <a:effectLst/>
              </a:rPr>
              <a:t> </a:t>
            </a:r>
            <a:r>
              <a:rPr lang="en-US" sz="4700" b="0" dirty="0" err="1" smtClean="0">
                <a:solidFill>
                  <a:schemeClr val="bg1"/>
                </a:solidFill>
                <a:effectLst/>
              </a:rPr>
              <a:t>biết</a:t>
            </a:r>
            <a:r>
              <a:rPr lang="en-US" sz="4700" b="0" dirty="0" smtClean="0">
                <a:solidFill>
                  <a:schemeClr val="bg1"/>
                </a:solidFill>
                <a:effectLst/>
              </a:rPr>
              <a:t> </a:t>
            </a:r>
            <a:r>
              <a:rPr lang="en-US" sz="4700" b="0" dirty="0" err="1" smtClean="0">
                <a:solidFill>
                  <a:schemeClr val="bg1"/>
                </a:solidFill>
                <a:effectLst/>
              </a:rPr>
              <a:t>thương</a:t>
            </a:r>
            <a:r>
              <a:rPr lang="en-US" sz="4700" b="0" dirty="0" smtClean="0">
                <a:solidFill>
                  <a:schemeClr val="bg1"/>
                </a:solidFill>
                <a:effectLst/>
              </a:rPr>
              <a:t>, </a:t>
            </a:r>
            <a:r>
              <a:rPr lang="en-US" sz="4700" b="0" dirty="0" err="1" smtClean="0">
                <a:solidFill>
                  <a:schemeClr val="bg1"/>
                </a:solidFill>
                <a:effectLst/>
              </a:rPr>
              <a:t>thì</a:t>
            </a:r>
            <a:r>
              <a:rPr lang="en-US" sz="4700" b="0" dirty="0" smtClean="0">
                <a:solidFill>
                  <a:schemeClr val="bg1"/>
                </a:solidFill>
                <a:effectLst/>
              </a:rPr>
              <a:t> </a:t>
            </a:r>
            <a:r>
              <a:rPr lang="en-US" sz="4700" b="0" dirty="0" err="1" smtClean="0">
                <a:solidFill>
                  <a:schemeClr val="bg1"/>
                </a:solidFill>
                <a:effectLst/>
              </a:rPr>
              <a:t>nó</a:t>
            </a:r>
            <a:r>
              <a:rPr lang="en-US" sz="4700" b="0" dirty="0" smtClean="0">
                <a:solidFill>
                  <a:schemeClr val="bg1"/>
                </a:solidFill>
                <a:effectLst/>
              </a:rPr>
              <a:t> </a:t>
            </a:r>
            <a:r>
              <a:rPr lang="en-US" sz="4700" b="0" dirty="0" err="1" smtClean="0">
                <a:solidFill>
                  <a:schemeClr val="bg1"/>
                </a:solidFill>
                <a:effectLst/>
              </a:rPr>
              <a:t>chỉ</a:t>
            </a:r>
            <a:r>
              <a:rPr lang="en-US" sz="4700" b="0" dirty="0" smtClean="0">
                <a:solidFill>
                  <a:schemeClr val="bg1"/>
                </a:solidFill>
                <a:effectLst/>
              </a:rPr>
              <a:t> </a:t>
            </a:r>
            <a:r>
              <a:rPr lang="en-US" sz="4700" b="0" dirty="0" err="1" smtClean="0">
                <a:solidFill>
                  <a:schemeClr val="bg1"/>
                </a:solidFill>
                <a:effectLst/>
              </a:rPr>
              <a:t>trơ</a:t>
            </a:r>
            <a:r>
              <a:rPr lang="en-US" sz="4700" b="0" dirty="0" smtClean="0">
                <a:solidFill>
                  <a:schemeClr val="bg1"/>
                </a:solidFill>
                <a:effectLst/>
              </a:rPr>
              <a:t> </a:t>
            </a:r>
            <a:r>
              <a:rPr lang="en-US" sz="4700" b="0" dirty="0" err="1" smtClean="0">
                <a:solidFill>
                  <a:schemeClr val="bg1"/>
                </a:solidFill>
                <a:effectLst/>
              </a:rPr>
              <a:t>trọi</a:t>
            </a:r>
            <a:r>
              <a:rPr lang="en-US" sz="4700" b="0" dirty="0" smtClean="0">
                <a:solidFill>
                  <a:schemeClr val="bg1"/>
                </a:solidFill>
                <a:effectLst/>
              </a:rPr>
              <a:t> </a:t>
            </a:r>
            <a:r>
              <a:rPr lang="en-US" sz="4700" b="0" dirty="0" err="1" smtClean="0">
                <a:solidFill>
                  <a:schemeClr val="bg1"/>
                </a:solidFill>
                <a:effectLst/>
              </a:rPr>
              <a:t>một</a:t>
            </a:r>
            <a:r>
              <a:rPr lang="en-US" sz="4700" b="0" dirty="0" smtClean="0">
                <a:solidFill>
                  <a:schemeClr val="bg1"/>
                </a:solidFill>
                <a:effectLst/>
              </a:rPr>
              <a:t> </a:t>
            </a:r>
            <a:r>
              <a:rPr lang="en-US" sz="4700" b="0" dirty="0" err="1" smtClean="0">
                <a:solidFill>
                  <a:schemeClr val="bg1"/>
                </a:solidFill>
                <a:effectLst/>
              </a:rPr>
              <a:t>mình</a:t>
            </a:r>
            <a:r>
              <a:rPr lang="en-US" sz="4700" b="0" dirty="0" smtClean="0">
                <a:solidFill>
                  <a:schemeClr val="bg1"/>
                </a:solidFill>
                <a:effectLst/>
              </a:rPr>
              <a:t> </a:t>
            </a:r>
            <a:r>
              <a:rPr lang="en-US" sz="4700" b="0" dirty="0" err="1" smtClean="0">
                <a:solidFill>
                  <a:schemeClr val="bg1"/>
                </a:solidFill>
                <a:effectLst/>
              </a:rPr>
              <a:t>thôi.và</a:t>
            </a:r>
            <a:r>
              <a:rPr lang="en-US" sz="4700" b="0" dirty="0" smtClean="0">
                <a:solidFill>
                  <a:schemeClr val="bg1"/>
                </a:solidFill>
                <a:effectLst/>
              </a:rPr>
              <a:t> </a:t>
            </a:r>
            <a:r>
              <a:rPr lang="en-US" sz="4700" b="0" dirty="0" err="1" smtClean="0">
                <a:solidFill>
                  <a:schemeClr val="bg1"/>
                </a:solidFill>
                <a:effectLst/>
              </a:rPr>
              <a:t>nếu</a:t>
            </a:r>
            <a:r>
              <a:rPr lang="en-US" sz="4700" dirty="0">
                <a:solidFill>
                  <a:schemeClr val="bg1"/>
                </a:solidFill>
              </a:rPr>
              <a:t> </a:t>
            </a:r>
            <a:r>
              <a:rPr lang="en-US" sz="4700" dirty="0" err="1">
                <a:solidFill>
                  <a:schemeClr val="bg1"/>
                </a:solidFill>
              </a:rPr>
              <a:t>quả</a:t>
            </a:r>
            <a:r>
              <a:rPr lang="en-US" sz="4700" dirty="0">
                <a:solidFill>
                  <a:schemeClr val="bg1"/>
                </a:solidFill>
              </a:rPr>
              <a:t> </a:t>
            </a:r>
            <a:r>
              <a:rPr lang="en-US" sz="4700" dirty="0" err="1">
                <a:solidFill>
                  <a:schemeClr val="bg1"/>
                </a:solidFill>
              </a:rPr>
              <a:t>tim</a:t>
            </a:r>
            <a:r>
              <a:rPr lang="en-US" sz="4700" dirty="0">
                <a:solidFill>
                  <a:schemeClr val="bg1"/>
                </a:solidFill>
              </a:rPr>
              <a:t> </a:t>
            </a:r>
            <a:r>
              <a:rPr lang="en-US" sz="4700" dirty="0" err="1">
                <a:solidFill>
                  <a:schemeClr val="bg1"/>
                </a:solidFill>
              </a:rPr>
              <a:t>nào</a:t>
            </a:r>
            <a:r>
              <a:rPr lang="en-US" sz="4700" dirty="0">
                <a:solidFill>
                  <a:schemeClr val="bg1"/>
                </a:solidFill>
              </a:rPr>
              <a:t> </a:t>
            </a:r>
            <a:r>
              <a:rPr lang="en-US" sz="4700" dirty="0" err="1">
                <a:solidFill>
                  <a:schemeClr val="bg1"/>
                </a:solidFill>
              </a:rPr>
              <a:t>nơi</a:t>
            </a:r>
            <a:r>
              <a:rPr lang="en-US" sz="4700" dirty="0">
                <a:solidFill>
                  <a:schemeClr val="bg1"/>
                </a:solidFill>
              </a:rPr>
              <a:t> </a:t>
            </a:r>
            <a:r>
              <a:rPr lang="en-US" sz="4700" dirty="0" err="1">
                <a:solidFill>
                  <a:schemeClr val="bg1"/>
                </a:solidFill>
              </a:rPr>
              <a:t>dương</a:t>
            </a:r>
            <a:r>
              <a:rPr lang="en-US" sz="4700" dirty="0">
                <a:solidFill>
                  <a:schemeClr val="bg1"/>
                </a:solidFill>
              </a:rPr>
              <a:t> </a:t>
            </a:r>
            <a:r>
              <a:rPr lang="en-US" sz="4700" dirty="0" err="1">
                <a:solidFill>
                  <a:schemeClr val="bg1"/>
                </a:solidFill>
              </a:rPr>
              <a:t>thế</a:t>
            </a:r>
            <a:r>
              <a:rPr lang="en-US" sz="4700" dirty="0">
                <a:solidFill>
                  <a:schemeClr val="bg1"/>
                </a:solidFill>
              </a:rPr>
              <a:t> </a:t>
            </a:r>
            <a:r>
              <a:rPr lang="en-US" sz="4700" dirty="0" err="1">
                <a:solidFill>
                  <a:schemeClr val="bg1"/>
                </a:solidFill>
              </a:rPr>
              <a:t>mà</a:t>
            </a:r>
            <a:r>
              <a:rPr lang="en-US" sz="4700" dirty="0">
                <a:solidFill>
                  <a:schemeClr val="bg1"/>
                </a:solidFill>
              </a:rPr>
              <a:t> </a:t>
            </a:r>
            <a:r>
              <a:rPr lang="en-US" sz="4700" dirty="0" err="1">
                <a:solidFill>
                  <a:schemeClr val="bg1"/>
                </a:solidFill>
              </a:rPr>
              <a:t>chết</a:t>
            </a:r>
            <a:r>
              <a:rPr lang="en-US" sz="4700" dirty="0">
                <a:solidFill>
                  <a:schemeClr val="bg1"/>
                </a:solidFill>
              </a:rPr>
              <a:t> </a:t>
            </a:r>
            <a:r>
              <a:rPr lang="en-US" sz="4700" dirty="0" err="1">
                <a:solidFill>
                  <a:schemeClr val="bg1"/>
                </a:solidFill>
              </a:rPr>
              <a:t>đi</a:t>
            </a:r>
            <a:r>
              <a:rPr lang="en-US" sz="4700" dirty="0">
                <a:solidFill>
                  <a:schemeClr val="bg1"/>
                </a:solidFill>
              </a:rPr>
              <a:t> </a:t>
            </a:r>
            <a:r>
              <a:rPr lang="en-US" sz="4700" dirty="0" err="1">
                <a:solidFill>
                  <a:schemeClr val="bg1"/>
                </a:solidFill>
              </a:rPr>
              <a:t>vì</a:t>
            </a:r>
            <a:r>
              <a:rPr lang="en-US" sz="4700" dirty="0">
                <a:solidFill>
                  <a:schemeClr val="bg1"/>
                </a:solidFill>
              </a:rPr>
              <a:t> </a:t>
            </a:r>
            <a:r>
              <a:rPr lang="en-US" sz="4700" dirty="0" err="1">
                <a:solidFill>
                  <a:schemeClr val="bg1"/>
                </a:solidFill>
              </a:rPr>
              <a:t>hiến</a:t>
            </a:r>
            <a:r>
              <a:rPr lang="en-US" sz="4700" dirty="0">
                <a:solidFill>
                  <a:schemeClr val="bg1"/>
                </a:solidFill>
              </a:rPr>
              <a:t> </a:t>
            </a:r>
            <a:r>
              <a:rPr lang="en-US" sz="4700" dirty="0" err="1">
                <a:solidFill>
                  <a:schemeClr val="bg1"/>
                </a:solidFill>
              </a:rPr>
              <a:t>dâng</a:t>
            </a:r>
            <a:r>
              <a:rPr lang="en-US" sz="4700" dirty="0">
                <a:solidFill>
                  <a:schemeClr val="bg1"/>
                </a:solidFill>
              </a:rPr>
              <a:t>, </a:t>
            </a:r>
            <a:r>
              <a:rPr lang="en-US" sz="4700" dirty="0" err="1">
                <a:solidFill>
                  <a:schemeClr val="bg1"/>
                </a:solidFill>
              </a:rPr>
              <a:t>thì</a:t>
            </a:r>
            <a:r>
              <a:rPr lang="en-US" sz="4700" dirty="0">
                <a:solidFill>
                  <a:schemeClr val="bg1"/>
                </a:solidFill>
              </a:rPr>
              <a:t> </a:t>
            </a:r>
            <a:r>
              <a:rPr lang="en-US" sz="4700" dirty="0" err="1">
                <a:solidFill>
                  <a:schemeClr val="bg1"/>
                </a:solidFill>
              </a:rPr>
              <a:t>nó</a:t>
            </a:r>
            <a:r>
              <a:rPr lang="en-US" sz="4700" dirty="0">
                <a:solidFill>
                  <a:schemeClr val="bg1"/>
                </a:solidFill>
              </a:rPr>
              <a:t> </a:t>
            </a:r>
            <a:r>
              <a:rPr lang="en-US" sz="4700" dirty="0" err="1">
                <a:solidFill>
                  <a:schemeClr val="bg1"/>
                </a:solidFill>
              </a:rPr>
              <a:t>phát</a:t>
            </a:r>
            <a:r>
              <a:rPr lang="en-US" sz="4700" dirty="0">
                <a:solidFill>
                  <a:schemeClr val="bg1"/>
                </a:solidFill>
              </a:rPr>
              <a:t> </a:t>
            </a:r>
            <a:r>
              <a:rPr lang="en-US" sz="4700" dirty="0" err="1">
                <a:solidFill>
                  <a:schemeClr val="bg1"/>
                </a:solidFill>
              </a:rPr>
              <a:t>sinh</a:t>
            </a:r>
            <a:r>
              <a:rPr lang="en-US" sz="4700" dirty="0">
                <a:solidFill>
                  <a:schemeClr val="bg1"/>
                </a:solidFill>
              </a:rPr>
              <a:t> </a:t>
            </a:r>
            <a:r>
              <a:rPr lang="en-US" sz="4700" dirty="0" err="1">
                <a:solidFill>
                  <a:schemeClr val="bg1"/>
                </a:solidFill>
              </a:rPr>
              <a:t>ra</a:t>
            </a:r>
            <a:r>
              <a:rPr lang="en-US" sz="4700" dirty="0">
                <a:solidFill>
                  <a:schemeClr val="bg1"/>
                </a:solidFill>
              </a:rPr>
              <a:t> </a:t>
            </a:r>
            <a:r>
              <a:rPr lang="en-US" sz="4700" dirty="0" err="1">
                <a:solidFill>
                  <a:schemeClr val="bg1"/>
                </a:solidFill>
              </a:rPr>
              <a:t>nhiều</a:t>
            </a:r>
            <a:r>
              <a:rPr lang="en-US" sz="4700" dirty="0">
                <a:solidFill>
                  <a:schemeClr val="bg1"/>
                </a:solidFill>
              </a:rPr>
              <a:t> </a:t>
            </a:r>
            <a:r>
              <a:rPr lang="en-US" sz="4700" dirty="0" err="1" smtClean="0">
                <a:solidFill>
                  <a:schemeClr val="bg1"/>
                </a:solidFill>
              </a:rPr>
              <a:t>hoa</a:t>
            </a:r>
            <a:r>
              <a:rPr lang="en-US" sz="4700" dirty="0" smtClean="0">
                <a:solidFill>
                  <a:schemeClr val="bg1"/>
                </a:solidFill>
              </a:rPr>
              <a:t> </a:t>
            </a:r>
            <a:r>
              <a:rPr lang="en-US" sz="4700" dirty="0" err="1" smtClean="0">
                <a:solidFill>
                  <a:schemeClr val="bg1"/>
                </a:solidFill>
              </a:rPr>
              <a:t>quả</a:t>
            </a:r>
            <a:r>
              <a:rPr lang="en-US" sz="4700" dirty="0" smtClean="0">
                <a:solidFill>
                  <a:schemeClr val="bg1"/>
                </a:solidFill>
              </a:rPr>
              <a:t>.  </a:t>
            </a:r>
            <a:endParaRPr lang="en-US" sz="4700" b="0" u="sng" dirty="0">
              <a:solidFill>
                <a:srgbClr val="FFFF00"/>
              </a:solidFill>
              <a:effectLst/>
            </a:endParaRPr>
          </a:p>
        </p:txBody>
      </p:sp>
    </p:spTree>
    <p:extLst>
      <p:ext uri="{BB962C8B-B14F-4D97-AF65-F5344CB8AC3E}">
        <p14:creationId xmlns:p14="http://schemas.microsoft.com/office/powerpoint/2010/main" val="14189480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600" u="sng" dirty="0" err="1" smtClean="0">
                <a:solidFill>
                  <a:srgbClr val="FFFF00"/>
                </a:solidFill>
              </a:rPr>
              <a:t>Đk</a:t>
            </a:r>
            <a:r>
              <a:rPr lang="en-US" sz="5600" b="0" u="sng" dirty="0" smtClean="0">
                <a:solidFill>
                  <a:srgbClr val="FFFF00"/>
                </a:solidFill>
                <a:effectLst/>
              </a:rPr>
              <a:t>:</a:t>
            </a:r>
            <a:r>
              <a:rPr lang="en-US" sz="5600" b="0" dirty="0" smtClean="0">
                <a:solidFill>
                  <a:schemeClr val="bg1"/>
                </a:solidFill>
                <a:effectLst/>
              </a:rPr>
              <a:t> </a:t>
            </a:r>
            <a:r>
              <a:rPr lang="en-US" sz="5600" b="0" dirty="0" err="1" smtClean="0">
                <a:solidFill>
                  <a:schemeClr val="bg1"/>
                </a:solidFill>
                <a:effectLst/>
              </a:rPr>
              <a:t>Vạn</a:t>
            </a:r>
            <a:r>
              <a:rPr lang="en-US" sz="5600" b="0" dirty="0" smtClean="0">
                <a:solidFill>
                  <a:schemeClr val="bg1"/>
                </a:solidFill>
                <a:effectLst/>
              </a:rPr>
              <a:t> </a:t>
            </a:r>
            <a:r>
              <a:rPr lang="en-US" sz="5600" b="0" dirty="0" err="1" smtClean="0">
                <a:solidFill>
                  <a:schemeClr val="bg1"/>
                </a:solidFill>
                <a:effectLst/>
              </a:rPr>
              <a:t>lạy</a:t>
            </a:r>
            <a:r>
              <a:rPr lang="en-US" sz="5600" b="0" dirty="0" smtClean="0">
                <a:solidFill>
                  <a:schemeClr val="bg1"/>
                </a:solidFill>
                <a:effectLst/>
              </a:rPr>
              <a:t> </a:t>
            </a:r>
            <a:r>
              <a:rPr lang="en-US" sz="5600" b="0" dirty="0" err="1" smtClean="0">
                <a:solidFill>
                  <a:schemeClr val="bg1"/>
                </a:solidFill>
                <a:effectLst/>
              </a:rPr>
              <a:t>Chúa</a:t>
            </a:r>
            <a:r>
              <a:rPr lang="en-US" sz="5600" b="0" dirty="0" smtClean="0">
                <a:solidFill>
                  <a:schemeClr val="bg1"/>
                </a:solidFill>
                <a:effectLst/>
              </a:rPr>
              <a:t> con </a:t>
            </a:r>
            <a:r>
              <a:rPr lang="en-US" sz="5600" b="0" dirty="0" err="1" smtClean="0">
                <a:solidFill>
                  <a:schemeClr val="bg1"/>
                </a:solidFill>
                <a:effectLst/>
              </a:rPr>
              <a:t>biết</a:t>
            </a:r>
            <a:r>
              <a:rPr lang="en-US" sz="5600" b="0" dirty="0" smtClean="0">
                <a:solidFill>
                  <a:schemeClr val="bg1"/>
                </a:solidFill>
                <a:effectLst/>
              </a:rPr>
              <a:t> </a:t>
            </a:r>
            <a:r>
              <a:rPr lang="en-US" sz="5600" b="0" dirty="0" err="1" smtClean="0">
                <a:solidFill>
                  <a:schemeClr val="bg1"/>
                </a:solidFill>
                <a:effectLst/>
              </a:rPr>
              <a:t>thế</a:t>
            </a:r>
            <a:r>
              <a:rPr lang="en-US" sz="5600" b="0" dirty="0" smtClean="0">
                <a:solidFill>
                  <a:schemeClr val="bg1"/>
                </a:solidFill>
                <a:effectLst/>
              </a:rPr>
              <a:t> </a:t>
            </a:r>
            <a:r>
              <a:rPr lang="en-US" sz="5600" b="0" dirty="0" err="1" smtClean="0">
                <a:solidFill>
                  <a:schemeClr val="bg1"/>
                </a:solidFill>
                <a:effectLst/>
              </a:rPr>
              <a:t>và</a:t>
            </a:r>
            <a:r>
              <a:rPr lang="en-US" sz="5600" b="0" dirty="0" smtClean="0">
                <a:solidFill>
                  <a:schemeClr val="bg1"/>
                </a:solidFill>
                <a:effectLst/>
              </a:rPr>
              <a:t> con </a:t>
            </a:r>
            <a:r>
              <a:rPr lang="en-US" sz="5600" b="0" dirty="0" err="1" smtClean="0">
                <a:solidFill>
                  <a:schemeClr val="bg1"/>
                </a:solidFill>
                <a:effectLst/>
              </a:rPr>
              <a:t>muốn</a:t>
            </a:r>
            <a:r>
              <a:rPr lang="en-US" sz="5600" b="0" dirty="0" smtClean="0">
                <a:solidFill>
                  <a:schemeClr val="bg1"/>
                </a:solidFill>
                <a:effectLst/>
              </a:rPr>
              <a:t> con </a:t>
            </a:r>
            <a:r>
              <a:rPr lang="en-US" sz="5600" b="0" dirty="0" err="1" smtClean="0">
                <a:solidFill>
                  <a:schemeClr val="bg1"/>
                </a:solidFill>
                <a:effectLst/>
              </a:rPr>
              <a:t>chết</a:t>
            </a:r>
            <a:r>
              <a:rPr lang="en-US" sz="5600" b="0" dirty="0" smtClean="0">
                <a:solidFill>
                  <a:schemeClr val="bg1"/>
                </a:solidFill>
                <a:effectLst/>
              </a:rPr>
              <a:t> </a:t>
            </a:r>
            <a:r>
              <a:rPr lang="en-US" sz="5600" b="0" dirty="0" err="1" smtClean="0">
                <a:solidFill>
                  <a:schemeClr val="bg1"/>
                </a:solidFill>
                <a:effectLst/>
              </a:rPr>
              <a:t>đi</a:t>
            </a:r>
            <a:r>
              <a:rPr lang="en-US" sz="5600" b="0" dirty="0" smtClean="0">
                <a:solidFill>
                  <a:schemeClr val="bg1"/>
                </a:solidFill>
                <a:effectLst/>
              </a:rPr>
              <a:t> </a:t>
            </a:r>
            <a:r>
              <a:rPr lang="en-US" sz="5600" b="0" dirty="0" err="1" smtClean="0">
                <a:solidFill>
                  <a:schemeClr val="bg1"/>
                </a:solidFill>
                <a:effectLst/>
              </a:rPr>
              <a:t>như</a:t>
            </a:r>
            <a:r>
              <a:rPr lang="en-US" sz="5600" b="0" dirty="0" smtClean="0">
                <a:solidFill>
                  <a:schemeClr val="bg1"/>
                </a:solidFill>
                <a:effectLst/>
              </a:rPr>
              <a:t> </a:t>
            </a:r>
            <a:r>
              <a:rPr lang="en-US" sz="5600" b="0" dirty="0" err="1" smtClean="0">
                <a:solidFill>
                  <a:schemeClr val="bg1"/>
                </a:solidFill>
                <a:effectLst/>
              </a:rPr>
              <a:t>hạt</a:t>
            </a:r>
            <a:r>
              <a:rPr lang="en-US" sz="5600" b="0" dirty="0" smtClean="0">
                <a:solidFill>
                  <a:schemeClr val="bg1"/>
                </a:solidFill>
                <a:effectLst/>
              </a:rPr>
              <a:t> </a:t>
            </a:r>
            <a:r>
              <a:rPr lang="en-US" sz="5600" b="0" dirty="0" err="1" smtClean="0">
                <a:solidFill>
                  <a:schemeClr val="bg1"/>
                </a:solidFill>
                <a:effectLst/>
              </a:rPr>
              <a:t>lúa</a:t>
            </a:r>
            <a:r>
              <a:rPr lang="en-US" sz="5600" b="0" dirty="0" smtClean="0">
                <a:solidFill>
                  <a:schemeClr val="bg1"/>
                </a:solidFill>
                <a:effectLst/>
              </a:rPr>
              <a:t> </a:t>
            </a:r>
            <a:r>
              <a:rPr lang="en-US" sz="5600" b="0" dirty="0" err="1" smtClean="0">
                <a:solidFill>
                  <a:schemeClr val="bg1"/>
                </a:solidFill>
                <a:effectLst/>
              </a:rPr>
              <a:t>mì</a:t>
            </a:r>
            <a:r>
              <a:rPr lang="en-US" sz="5600" b="0" dirty="0" smtClean="0">
                <a:solidFill>
                  <a:schemeClr val="bg1"/>
                </a:solidFill>
                <a:effectLst/>
              </a:rPr>
              <a:t>. </a:t>
            </a:r>
            <a:r>
              <a:rPr lang="en-US" sz="5600" b="0" dirty="0" err="1" smtClean="0">
                <a:solidFill>
                  <a:schemeClr val="bg1"/>
                </a:solidFill>
                <a:effectLst/>
              </a:rPr>
              <a:t>Tình</a:t>
            </a:r>
            <a:r>
              <a:rPr lang="en-US" sz="5600" b="0" dirty="0" smtClean="0">
                <a:solidFill>
                  <a:schemeClr val="bg1"/>
                </a:solidFill>
                <a:effectLst/>
              </a:rPr>
              <a:t> </a:t>
            </a:r>
            <a:r>
              <a:rPr lang="en-US" sz="5600" b="0" dirty="0" err="1" smtClean="0">
                <a:solidFill>
                  <a:schemeClr val="bg1"/>
                </a:solidFill>
                <a:effectLst/>
              </a:rPr>
              <a:t>thập</a:t>
            </a:r>
            <a:r>
              <a:rPr lang="en-US" sz="5600" b="0" dirty="0" smtClean="0">
                <a:solidFill>
                  <a:schemeClr val="bg1"/>
                </a:solidFill>
                <a:effectLst/>
              </a:rPr>
              <a:t> </a:t>
            </a:r>
            <a:r>
              <a:rPr lang="en-US" sz="5600" b="0" dirty="0" err="1" smtClean="0">
                <a:solidFill>
                  <a:schemeClr val="bg1"/>
                </a:solidFill>
                <a:effectLst/>
              </a:rPr>
              <a:t>giá</a:t>
            </a:r>
            <a:r>
              <a:rPr lang="en-US" sz="5600" b="0" dirty="0" smtClean="0">
                <a:solidFill>
                  <a:schemeClr val="bg1"/>
                </a:solidFill>
                <a:effectLst/>
              </a:rPr>
              <a:t> </a:t>
            </a:r>
            <a:r>
              <a:rPr lang="en-US" sz="5600" b="0" dirty="0" err="1" smtClean="0">
                <a:solidFill>
                  <a:schemeClr val="bg1"/>
                </a:solidFill>
                <a:effectLst/>
              </a:rPr>
              <a:t>ngày</a:t>
            </a:r>
            <a:r>
              <a:rPr lang="en-US" sz="5600" b="0" dirty="0" smtClean="0">
                <a:solidFill>
                  <a:schemeClr val="bg1"/>
                </a:solidFill>
                <a:effectLst/>
              </a:rPr>
              <a:t> </a:t>
            </a:r>
            <a:r>
              <a:rPr lang="en-US" sz="5600" b="0" dirty="0" err="1" smtClean="0">
                <a:solidFill>
                  <a:schemeClr val="bg1"/>
                </a:solidFill>
                <a:effectLst/>
              </a:rPr>
              <a:t>xưa</a:t>
            </a:r>
            <a:r>
              <a:rPr lang="en-US" sz="5600" b="0" dirty="0" smtClean="0">
                <a:solidFill>
                  <a:schemeClr val="bg1"/>
                </a:solidFill>
                <a:effectLst/>
              </a:rPr>
              <a:t> </a:t>
            </a:r>
            <a:r>
              <a:rPr lang="en-US" sz="5600" b="0" dirty="0" err="1" smtClean="0">
                <a:solidFill>
                  <a:schemeClr val="bg1"/>
                </a:solidFill>
                <a:effectLst/>
              </a:rPr>
              <a:t>ấu</a:t>
            </a:r>
            <a:r>
              <a:rPr lang="en-US" sz="5600" b="0" dirty="0" smtClean="0">
                <a:solidFill>
                  <a:schemeClr val="bg1"/>
                </a:solidFill>
                <a:effectLst/>
              </a:rPr>
              <a:t> </a:t>
            </a:r>
            <a:r>
              <a:rPr lang="en-US" sz="5600" b="0" dirty="0" err="1" smtClean="0">
                <a:solidFill>
                  <a:schemeClr val="bg1"/>
                </a:solidFill>
                <a:effectLst/>
              </a:rPr>
              <a:t>của</a:t>
            </a:r>
            <a:r>
              <a:rPr lang="en-US" sz="5600" b="0" dirty="0" smtClean="0">
                <a:solidFill>
                  <a:schemeClr val="bg1"/>
                </a:solidFill>
                <a:effectLst/>
              </a:rPr>
              <a:t> </a:t>
            </a:r>
            <a:r>
              <a:rPr lang="en-US" sz="5600" b="0" dirty="0" err="1" smtClean="0">
                <a:solidFill>
                  <a:schemeClr val="bg1"/>
                </a:solidFill>
                <a:effectLst/>
              </a:rPr>
              <a:t>Thầy</a:t>
            </a:r>
            <a:r>
              <a:rPr lang="en-US" sz="5600" b="0" dirty="0" smtClean="0">
                <a:solidFill>
                  <a:schemeClr val="bg1"/>
                </a:solidFill>
                <a:effectLst/>
              </a:rPr>
              <a:t> </a:t>
            </a:r>
            <a:r>
              <a:rPr lang="en-US" sz="5600" b="0" dirty="0" err="1" smtClean="0">
                <a:solidFill>
                  <a:schemeClr val="bg1"/>
                </a:solidFill>
                <a:effectLst/>
              </a:rPr>
              <a:t>chí</a:t>
            </a:r>
            <a:r>
              <a:rPr lang="en-US" sz="5600" b="0" dirty="0" smtClean="0">
                <a:solidFill>
                  <a:schemeClr val="bg1"/>
                </a:solidFill>
                <a:effectLst/>
              </a:rPr>
              <a:t> </a:t>
            </a:r>
            <a:r>
              <a:rPr lang="en-US" sz="5600" b="0" dirty="0" err="1" smtClean="0">
                <a:solidFill>
                  <a:schemeClr val="bg1"/>
                </a:solidFill>
                <a:effectLst/>
              </a:rPr>
              <a:t>thánh</a:t>
            </a:r>
            <a:r>
              <a:rPr lang="en-US" sz="5600" b="0" dirty="0" smtClean="0">
                <a:solidFill>
                  <a:schemeClr val="bg1"/>
                </a:solidFill>
                <a:effectLst/>
              </a:rPr>
              <a:t> </a:t>
            </a:r>
            <a:r>
              <a:rPr lang="en-US" sz="5600" b="0" dirty="0" err="1" smtClean="0">
                <a:solidFill>
                  <a:schemeClr val="bg1"/>
                </a:solidFill>
                <a:effectLst/>
              </a:rPr>
              <a:t>xin</a:t>
            </a:r>
            <a:r>
              <a:rPr lang="en-US" sz="5600" b="0" dirty="0" smtClean="0">
                <a:solidFill>
                  <a:schemeClr val="bg1"/>
                </a:solidFill>
                <a:effectLst/>
              </a:rPr>
              <a:t> </a:t>
            </a:r>
            <a:r>
              <a:rPr lang="en-US" sz="5600" b="0" dirty="0" err="1" smtClean="0">
                <a:solidFill>
                  <a:schemeClr val="bg1"/>
                </a:solidFill>
                <a:effectLst/>
              </a:rPr>
              <a:t>thắp</a:t>
            </a:r>
            <a:r>
              <a:rPr lang="en-US" sz="5600" b="0" dirty="0" smtClean="0">
                <a:solidFill>
                  <a:schemeClr val="bg1"/>
                </a:solidFill>
                <a:effectLst/>
              </a:rPr>
              <a:t> </a:t>
            </a:r>
            <a:r>
              <a:rPr lang="en-US" sz="5600" b="0" dirty="0" err="1" smtClean="0">
                <a:solidFill>
                  <a:schemeClr val="bg1"/>
                </a:solidFill>
                <a:effectLst/>
              </a:rPr>
              <a:t>lên</a:t>
            </a:r>
            <a:r>
              <a:rPr lang="en-US" sz="5600" b="0" dirty="0" smtClean="0">
                <a:solidFill>
                  <a:schemeClr val="bg1"/>
                </a:solidFill>
                <a:effectLst/>
              </a:rPr>
              <a:t> </a:t>
            </a:r>
            <a:r>
              <a:rPr lang="en-US" sz="5600" b="0" dirty="0" err="1" smtClean="0">
                <a:solidFill>
                  <a:schemeClr val="bg1"/>
                </a:solidFill>
                <a:effectLst/>
              </a:rPr>
              <a:t>trong</a:t>
            </a:r>
            <a:r>
              <a:rPr lang="en-US" sz="5600" b="0" dirty="0" smtClean="0">
                <a:solidFill>
                  <a:schemeClr val="bg1"/>
                </a:solidFill>
                <a:effectLst/>
              </a:rPr>
              <a:t> con </a:t>
            </a:r>
            <a:r>
              <a:rPr lang="en-US" sz="5600" b="0" dirty="0" err="1" smtClean="0">
                <a:solidFill>
                  <a:schemeClr val="bg1"/>
                </a:solidFill>
                <a:effectLst/>
              </a:rPr>
              <a:t>tim</a:t>
            </a:r>
            <a:r>
              <a:rPr lang="en-US" sz="5600" b="0" dirty="0" smtClean="0">
                <a:solidFill>
                  <a:schemeClr val="bg1"/>
                </a:solidFill>
                <a:effectLst/>
              </a:rPr>
              <a:t> con</a:t>
            </a:r>
            <a:endParaRPr lang="en-US" sz="5600" b="0" u="sng" dirty="0">
              <a:solidFill>
                <a:srgbClr val="FFFF00"/>
              </a:solidFill>
              <a:effectLst/>
            </a:endParaRPr>
          </a:p>
        </p:txBody>
      </p:sp>
    </p:spTree>
    <p:extLst>
      <p:ext uri="{BB962C8B-B14F-4D97-AF65-F5344CB8AC3E}">
        <p14:creationId xmlns:p14="http://schemas.microsoft.com/office/powerpoint/2010/main" val="18439102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smtClean="0">
                <a:solidFill>
                  <a:srgbClr val="FFFF00"/>
                </a:solidFill>
              </a:rPr>
              <a:t>**</a:t>
            </a:r>
            <a:r>
              <a:rPr lang="en-US" sz="5400" b="0" u="sng" dirty="0" smtClean="0">
                <a:solidFill>
                  <a:srgbClr val="FFFF00"/>
                </a:solidFill>
                <a:effectLst/>
              </a:rPr>
              <a:t>:</a:t>
            </a:r>
            <a:r>
              <a:rPr lang="en-US" sz="5400" b="0" dirty="0" smtClean="0">
                <a:solidFill>
                  <a:schemeClr val="bg1"/>
                </a:solidFill>
                <a:effectLst/>
              </a:rPr>
              <a:t> Nay con </a:t>
            </a:r>
            <a:r>
              <a:rPr lang="en-US" sz="5400" b="0" dirty="0" err="1" smtClean="0">
                <a:solidFill>
                  <a:schemeClr val="bg1"/>
                </a:solidFill>
                <a:effectLst/>
              </a:rPr>
              <a:t>bước</a:t>
            </a:r>
            <a:r>
              <a:rPr lang="en-US" sz="5400" b="0" dirty="0" smtClean="0">
                <a:solidFill>
                  <a:schemeClr val="bg1"/>
                </a:solidFill>
                <a:effectLst/>
              </a:rPr>
              <a:t> </a:t>
            </a:r>
            <a:r>
              <a:rPr lang="en-US" sz="5400" b="0" dirty="0" err="1" smtClean="0">
                <a:solidFill>
                  <a:schemeClr val="bg1"/>
                </a:solidFill>
                <a:effectLst/>
              </a:rPr>
              <a:t>vào</a:t>
            </a:r>
            <a:r>
              <a:rPr lang="en-US" sz="5400" b="0" dirty="0" smtClean="0">
                <a:solidFill>
                  <a:schemeClr val="bg1"/>
                </a:solidFill>
                <a:effectLst/>
              </a:rPr>
              <a:t> </a:t>
            </a:r>
            <a:r>
              <a:rPr lang="en-US" sz="5400" b="0" dirty="0" err="1" smtClean="0">
                <a:solidFill>
                  <a:schemeClr val="bg1"/>
                </a:solidFill>
                <a:effectLst/>
              </a:rPr>
              <a:t>dương</a:t>
            </a:r>
            <a:r>
              <a:rPr lang="en-US" sz="5400" b="0" dirty="0" smtClean="0">
                <a:solidFill>
                  <a:schemeClr val="bg1"/>
                </a:solidFill>
                <a:effectLst/>
              </a:rPr>
              <a:t> </a:t>
            </a:r>
            <a:r>
              <a:rPr lang="en-US" sz="5400" b="0" dirty="0" err="1" smtClean="0">
                <a:solidFill>
                  <a:schemeClr val="bg1"/>
                </a:solidFill>
                <a:effectLst/>
              </a:rPr>
              <a:t>thế</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làm</a:t>
            </a:r>
            <a:r>
              <a:rPr lang="en-US" sz="5400" b="0" dirty="0" smtClean="0">
                <a:solidFill>
                  <a:schemeClr val="bg1"/>
                </a:solidFill>
                <a:effectLst/>
              </a:rPr>
              <a:t> </a:t>
            </a:r>
            <a:r>
              <a:rPr lang="en-US" sz="5400" b="0" dirty="0" err="1" smtClean="0">
                <a:solidFill>
                  <a:schemeClr val="bg1"/>
                </a:solidFill>
                <a:effectLst/>
              </a:rPr>
              <a:t>theo</a:t>
            </a:r>
            <a:r>
              <a:rPr lang="en-US" sz="5400" b="0" dirty="0" smtClean="0">
                <a:solidFill>
                  <a:schemeClr val="bg1"/>
                </a:solidFill>
                <a:effectLst/>
              </a:rPr>
              <a:t> Ý Cha </a:t>
            </a:r>
            <a:r>
              <a:rPr lang="en-US" sz="5400" b="0" dirty="0" err="1" smtClean="0">
                <a:solidFill>
                  <a:schemeClr val="bg1"/>
                </a:solidFill>
                <a:effectLst/>
              </a:rPr>
              <a:t>đã</a:t>
            </a:r>
            <a:r>
              <a:rPr lang="en-US" sz="5400" b="0" dirty="0" smtClean="0">
                <a:solidFill>
                  <a:schemeClr val="bg1"/>
                </a:solidFill>
                <a:effectLst/>
              </a:rPr>
              <a:t> </a:t>
            </a:r>
            <a:r>
              <a:rPr lang="en-US" sz="5400" b="0" dirty="0" err="1" smtClean="0">
                <a:solidFill>
                  <a:schemeClr val="bg1"/>
                </a:solidFill>
                <a:effectLst/>
              </a:rPr>
              <a:t>trao</a:t>
            </a:r>
            <a:r>
              <a:rPr lang="en-US" sz="5400" b="0" dirty="0" smtClean="0">
                <a:solidFill>
                  <a:schemeClr val="bg1"/>
                </a:solidFill>
                <a:effectLst/>
              </a:rPr>
              <a:t> </a:t>
            </a:r>
            <a:r>
              <a:rPr lang="en-US" sz="5400" b="0" dirty="0" err="1" smtClean="0">
                <a:solidFill>
                  <a:schemeClr val="bg1"/>
                </a:solidFill>
                <a:effectLst/>
              </a:rPr>
              <a:t>khi</a:t>
            </a:r>
            <a:r>
              <a:rPr lang="en-US" sz="5400" b="0" dirty="0" smtClean="0">
                <a:solidFill>
                  <a:schemeClr val="bg1"/>
                </a:solidFill>
                <a:effectLst/>
              </a:rPr>
              <a:t> </a:t>
            </a:r>
            <a:r>
              <a:rPr lang="en-US" sz="5400" b="0" dirty="0" err="1" smtClean="0">
                <a:solidFill>
                  <a:schemeClr val="bg1"/>
                </a:solidFill>
                <a:effectLst/>
              </a:rPr>
              <a:t>dựng</a:t>
            </a:r>
            <a:r>
              <a:rPr lang="en-US" sz="5400" b="0" dirty="0" smtClean="0">
                <a:solidFill>
                  <a:schemeClr val="bg1"/>
                </a:solidFill>
                <a:effectLst/>
              </a:rPr>
              <a:t> </a:t>
            </a:r>
            <a:r>
              <a:rPr lang="en-US" sz="5400" b="0" dirty="0" err="1" smtClean="0">
                <a:solidFill>
                  <a:schemeClr val="bg1"/>
                </a:solidFill>
                <a:effectLst/>
              </a:rPr>
              <a:t>vũ</a:t>
            </a:r>
            <a:r>
              <a:rPr lang="en-US" sz="5400" b="0" dirty="0" smtClean="0">
                <a:solidFill>
                  <a:schemeClr val="bg1"/>
                </a:solidFill>
                <a:effectLst/>
              </a:rPr>
              <a:t> </a:t>
            </a:r>
            <a:r>
              <a:rPr lang="en-US" sz="5400" b="0" dirty="0" err="1" smtClean="0">
                <a:solidFill>
                  <a:schemeClr val="bg1"/>
                </a:solidFill>
                <a:effectLst/>
              </a:rPr>
              <a:t>hoàn</a:t>
            </a:r>
            <a:r>
              <a:rPr lang="en-US" sz="5400" b="0" dirty="0" smtClean="0">
                <a:solidFill>
                  <a:schemeClr val="bg1"/>
                </a:solidFill>
                <a:effectLst/>
              </a:rPr>
              <a:t>. </a:t>
            </a:r>
            <a:r>
              <a:rPr lang="en-US" sz="5400" b="0" dirty="0" err="1" smtClean="0">
                <a:solidFill>
                  <a:schemeClr val="bg1"/>
                </a:solidFill>
                <a:effectLst/>
              </a:rPr>
              <a:t>Là</a:t>
            </a:r>
            <a:r>
              <a:rPr lang="en-US" sz="5400" b="0" dirty="0" smtClean="0">
                <a:solidFill>
                  <a:schemeClr val="bg1"/>
                </a:solidFill>
                <a:effectLst/>
              </a:rPr>
              <a:t> con </a:t>
            </a:r>
            <a:r>
              <a:rPr lang="en-US" sz="5400" b="0" dirty="0" err="1" smtClean="0">
                <a:solidFill>
                  <a:schemeClr val="bg1"/>
                </a:solidFill>
                <a:effectLst/>
              </a:rPr>
              <a:t>đến</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dâng</a:t>
            </a:r>
            <a:r>
              <a:rPr lang="en-US" sz="5400" b="0" dirty="0" smtClean="0">
                <a:solidFill>
                  <a:schemeClr val="bg1"/>
                </a:solidFill>
                <a:effectLst/>
              </a:rPr>
              <a:t> </a:t>
            </a:r>
            <a:r>
              <a:rPr lang="en-US" sz="5400" b="0" dirty="0" err="1" smtClean="0">
                <a:solidFill>
                  <a:schemeClr val="bg1"/>
                </a:solidFill>
                <a:effectLst/>
              </a:rPr>
              <a:t>hiến</a:t>
            </a:r>
            <a:r>
              <a:rPr lang="en-US" sz="5400" b="0" dirty="0" smtClean="0">
                <a:solidFill>
                  <a:schemeClr val="bg1"/>
                </a:solidFill>
                <a:effectLst/>
              </a:rPr>
              <a:t> </a:t>
            </a:r>
            <a:r>
              <a:rPr lang="en-US" sz="5400" b="0" dirty="0" err="1" smtClean="0">
                <a:solidFill>
                  <a:schemeClr val="bg1"/>
                </a:solidFill>
                <a:effectLst/>
              </a:rPr>
              <a:t>trọn</a:t>
            </a:r>
            <a:r>
              <a:rPr lang="en-US" sz="5400" b="0" dirty="0" smtClean="0">
                <a:solidFill>
                  <a:schemeClr val="bg1"/>
                </a:solidFill>
                <a:effectLst/>
              </a:rPr>
              <a:t> </a:t>
            </a:r>
            <a:r>
              <a:rPr lang="en-US" sz="5400" b="0" dirty="0" err="1" smtClean="0">
                <a:solidFill>
                  <a:schemeClr val="bg1"/>
                </a:solidFill>
                <a:effectLst/>
              </a:rPr>
              <a:t>thân</a:t>
            </a:r>
            <a:r>
              <a:rPr lang="en-US" sz="5400" b="0" dirty="0" smtClean="0">
                <a:solidFill>
                  <a:schemeClr val="bg1"/>
                </a:solidFill>
                <a:effectLst/>
              </a:rPr>
              <a:t> </a:t>
            </a:r>
            <a:r>
              <a:rPr lang="en-US" sz="5400" b="0" dirty="0" err="1" smtClean="0">
                <a:solidFill>
                  <a:schemeClr val="bg1"/>
                </a:solidFill>
                <a:effectLst/>
              </a:rPr>
              <a:t>xác</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chết</a:t>
            </a:r>
            <a:r>
              <a:rPr lang="en-US" sz="5400" b="0" dirty="0" smtClean="0">
                <a:solidFill>
                  <a:schemeClr val="bg1"/>
                </a:solidFill>
                <a:effectLst/>
              </a:rPr>
              <a:t> </a:t>
            </a:r>
            <a:r>
              <a:rPr lang="en-US" sz="5400" b="0" dirty="0" err="1" smtClean="0">
                <a:solidFill>
                  <a:schemeClr val="bg1"/>
                </a:solidFill>
                <a:effectLst/>
              </a:rPr>
              <a:t>đi</a:t>
            </a:r>
            <a:r>
              <a:rPr lang="en-US" sz="5400" b="0" dirty="0" smtClean="0">
                <a:solidFill>
                  <a:schemeClr val="bg1"/>
                </a:solidFill>
                <a:effectLst/>
              </a:rPr>
              <a:t> </a:t>
            </a:r>
            <a:r>
              <a:rPr lang="en-US" sz="5400" b="0" dirty="0" err="1" smtClean="0">
                <a:solidFill>
                  <a:schemeClr val="bg1"/>
                </a:solidFill>
                <a:effectLst/>
              </a:rPr>
              <a:t>cho</a:t>
            </a:r>
            <a:r>
              <a:rPr lang="en-US" sz="5400" b="0" dirty="0" smtClean="0">
                <a:solidFill>
                  <a:schemeClr val="bg1"/>
                </a:solidFill>
                <a:effectLst/>
              </a:rPr>
              <a:t> </a:t>
            </a:r>
            <a:r>
              <a:rPr lang="en-US" sz="5400" b="0" dirty="0" err="1" smtClean="0">
                <a:solidFill>
                  <a:schemeClr val="bg1"/>
                </a:solidFill>
                <a:effectLst/>
              </a:rPr>
              <a:t>anh</a:t>
            </a:r>
            <a:r>
              <a:rPr lang="en-US" sz="5400" b="0" dirty="0" smtClean="0">
                <a:solidFill>
                  <a:schemeClr val="bg1"/>
                </a:solidFill>
                <a:effectLst/>
              </a:rPr>
              <a:t> </a:t>
            </a:r>
            <a:r>
              <a:rPr lang="en-US" sz="5400" b="0" dirty="0" err="1" smtClean="0">
                <a:solidFill>
                  <a:schemeClr val="bg1"/>
                </a:solidFill>
                <a:effectLst/>
              </a:rPr>
              <a:t>em</a:t>
            </a:r>
            <a:r>
              <a:rPr lang="en-US" sz="5400" b="0" dirty="0" smtClean="0">
                <a:solidFill>
                  <a:schemeClr val="bg1"/>
                </a:solidFill>
                <a:effectLst/>
              </a:rPr>
              <a:t> con. </a:t>
            </a:r>
            <a:endParaRPr lang="en-US" sz="5400" b="0" u="sng" dirty="0">
              <a:solidFill>
                <a:srgbClr val="FFFF00"/>
              </a:solidFill>
              <a:effectLst/>
            </a:endParaRPr>
          </a:p>
        </p:txBody>
      </p:sp>
    </p:spTree>
    <p:extLst>
      <p:ext uri="{BB962C8B-B14F-4D97-AF65-F5344CB8AC3E}">
        <p14:creationId xmlns:p14="http://schemas.microsoft.com/office/powerpoint/2010/main" val="7337778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20105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7298095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kết</a:t>
            </a:r>
            <a:r>
              <a:rPr lang="en-US" sz="6000" dirty="0" smtClean="0">
                <a:solidFill>
                  <a:srgbClr val="FFFF00"/>
                </a:solidFill>
              </a:rPr>
              <a:t> </a:t>
            </a:r>
            <a:r>
              <a:rPr lang="en-US" sz="6000" dirty="0" err="1" smtClean="0">
                <a:solidFill>
                  <a:srgbClr val="FFFF00"/>
                </a:solidFill>
              </a:rPr>
              <a:t>lễ</a:t>
            </a:r>
            <a:r>
              <a:rPr lang="en-US" sz="6000" b="0" dirty="0" smtClean="0">
                <a:solidFill>
                  <a:srgbClr val="FFFF00"/>
                </a:solidFill>
                <a:effectLst/>
              </a:rPr>
              <a:t/>
            </a:r>
            <a:br>
              <a:rPr lang="en-US" sz="6000" b="0" dirty="0" smtClean="0">
                <a:solidFill>
                  <a:srgbClr val="FFFF00"/>
                </a:solidFill>
                <a:effectLst/>
              </a:rPr>
            </a:br>
            <a:r>
              <a:rPr lang="en-US" sz="6000" dirty="0" err="1" smtClean="0">
                <a:solidFill>
                  <a:srgbClr val="FFFF00"/>
                </a:solidFill>
              </a:rPr>
              <a:t>Bài</a:t>
            </a:r>
            <a:r>
              <a:rPr lang="en-US" sz="6000" dirty="0" smtClean="0">
                <a:solidFill>
                  <a:srgbClr val="FFFF00"/>
                </a:solidFill>
              </a:rPr>
              <a:t> </a:t>
            </a:r>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Ngàn</a:t>
            </a:r>
            <a:r>
              <a:rPr lang="en-US" sz="6000" dirty="0" smtClean="0">
                <a:solidFill>
                  <a:srgbClr val="FFFF00"/>
                </a:solidFill>
              </a:rPr>
              <a:t> </a:t>
            </a:r>
            <a:r>
              <a:rPr lang="en-US" sz="6000" dirty="0" err="1" smtClean="0">
                <a:solidFill>
                  <a:srgbClr val="FFFF00"/>
                </a:solidFill>
              </a:rPr>
              <a:t>Trùng</a:t>
            </a:r>
            <a:r>
              <a:rPr lang="en-US" sz="6000" dirty="0" smtClean="0">
                <a:solidFill>
                  <a:srgbClr val="FFFF00"/>
                </a:solidFill>
              </a:rPr>
              <a:t/>
            </a:r>
            <a:br>
              <a:rPr lang="en-US" sz="6000" dirty="0" smtClean="0">
                <a:solidFill>
                  <a:srgbClr val="FFFF00"/>
                </a:solidFill>
              </a:rPr>
            </a:br>
            <a:r>
              <a:rPr lang="en-US" sz="3600" i="1" dirty="0" err="1" smtClean="0">
                <a:solidFill>
                  <a:schemeClr val="bg1"/>
                </a:solidFill>
              </a:rPr>
              <a:t>Hoàng</a:t>
            </a:r>
            <a:r>
              <a:rPr lang="en-US" sz="3600" i="1" dirty="0" smtClean="0">
                <a:solidFill>
                  <a:schemeClr val="bg1"/>
                </a:solidFill>
              </a:rPr>
              <a:t> </a:t>
            </a:r>
            <a:r>
              <a:rPr lang="en-US" sz="3600" i="1" dirty="0" err="1" smtClean="0">
                <a:solidFill>
                  <a:schemeClr val="bg1"/>
                </a:solidFill>
              </a:rPr>
              <a:t>Khánh</a:t>
            </a:r>
            <a:r>
              <a:rPr lang="en-US" sz="3600" i="1" dirty="0" smtClean="0">
                <a:solidFill>
                  <a:schemeClr val="bg1"/>
                </a:solidFill>
              </a:rPr>
              <a:t>- Kim Long</a:t>
            </a:r>
            <a:endParaRPr lang="en-US" sz="2800" b="0" u="sng" dirty="0">
              <a:solidFill>
                <a:schemeClr val="bg1"/>
              </a:solidFill>
              <a:effectLst/>
            </a:endParaRPr>
          </a:p>
        </p:txBody>
      </p:sp>
    </p:spTree>
    <p:extLst>
      <p:ext uri="{BB962C8B-B14F-4D97-AF65-F5344CB8AC3E}">
        <p14:creationId xmlns:p14="http://schemas.microsoft.com/office/powerpoint/2010/main" val="33566498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b="0" dirty="0" err="1" smtClean="0">
                <a:solidFill>
                  <a:schemeClr val="bg1"/>
                </a:solidFill>
                <a:effectLst/>
              </a:rPr>
              <a:t>Đây</a:t>
            </a:r>
            <a:r>
              <a:rPr lang="en-US" sz="6000" b="0" dirty="0" smtClean="0">
                <a:solidFill>
                  <a:schemeClr val="bg1"/>
                </a:solidFill>
                <a:effectLst/>
              </a:rPr>
              <a:t> </a:t>
            </a:r>
            <a:r>
              <a:rPr lang="en-US" sz="6000" b="0" dirty="0" err="1" smtClean="0">
                <a:solidFill>
                  <a:schemeClr val="bg1"/>
                </a:solidFill>
                <a:effectLst/>
              </a:rPr>
              <a:t>bài</a:t>
            </a:r>
            <a:r>
              <a:rPr lang="en-US" sz="6000" b="0" dirty="0" smtClean="0">
                <a:solidFill>
                  <a:schemeClr val="bg1"/>
                </a:solidFill>
                <a:effectLst/>
              </a:rPr>
              <a:t> </a:t>
            </a:r>
            <a:r>
              <a:rPr lang="en-US" sz="6000" b="0" dirty="0" err="1" smtClean="0">
                <a:solidFill>
                  <a:schemeClr val="bg1"/>
                </a:solidFill>
                <a:effectLst/>
              </a:rPr>
              <a:t>ca</a:t>
            </a:r>
            <a:r>
              <a:rPr lang="en-US" sz="6000" b="0" dirty="0" smtClean="0">
                <a:solidFill>
                  <a:schemeClr val="bg1"/>
                </a:solidFill>
                <a:effectLst/>
              </a:rPr>
              <a:t> </a:t>
            </a:r>
            <a:r>
              <a:rPr lang="en-US" sz="6000" b="0" dirty="0" err="1" smtClean="0">
                <a:solidFill>
                  <a:schemeClr val="bg1"/>
                </a:solidFill>
                <a:effectLst/>
              </a:rPr>
              <a:t>ngàn</a:t>
            </a:r>
            <a:r>
              <a:rPr lang="en-US" sz="6000" b="0" dirty="0" smtClean="0">
                <a:solidFill>
                  <a:schemeClr val="bg1"/>
                </a:solidFill>
                <a:effectLst/>
              </a:rPr>
              <a:t> </a:t>
            </a:r>
            <a:r>
              <a:rPr lang="en-US" sz="6000" b="0" dirty="0" err="1" smtClean="0">
                <a:solidFill>
                  <a:schemeClr val="bg1"/>
                </a:solidFill>
                <a:effectLst/>
              </a:rPr>
              <a:t>trùng</a:t>
            </a:r>
            <a:r>
              <a:rPr lang="en-US" sz="6000" b="0" dirty="0" smtClean="0">
                <a:solidFill>
                  <a:schemeClr val="bg1"/>
                </a:solidFill>
                <a:effectLst/>
              </a:rPr>
              <a:t> </a:t>
            </a:r>
            <a:r>
              <a:rPr lang="en-US" sz="6000" b="0" dirty="0" err="1" smtClean="0">
                <a:solidFill>
                  <a:schemeClr val="bg1"/>
                </a:solidFill>
                <a:effectLst/>
              </a:rPr>
              <a:t>dâng</a:t>
            </a:r>
            <a:r>
              <a:rPr lang="en-US" sz="6000" b="0" dirty="0" smtClean="0">
                <a:solidFill>
                  <a:schemeClr val="bg1"/>
                </a:solidFill>
                <a:effectLst/>
              </a:rPr>
              <a:t> </a:t>
            </a:r>
            <a:r>
              <a:rPr lang="en-US" sz="6000" b="0" dirty="0" err="1" smtClean="0">
                <a:solidFill>
                  <a:schemeClr val="bg1"/>
                </a:solidFill>
                <a:effectLst/>
              </a:rPr>
              <a:t>về</a:t>
            </a:r>
            <a:r>
              <a:rPr lang="en-US" sz="6000" b="0" dirty="0" smtClean="0">
                <a:solidFill>
                  <a:schemeClr val="bg1"/>
                </a:solidFill>
                <a:effectLst/>
              </a:rPr>
              <a:t> </a:t>
            </a:r>
            <a:r>
              <a:rPr lang="en-US" sz="6000" b="0" dirty="0" err="1" smtClean="0">
                <a:solidFill>
                  <a:schemeClr val="bg1"/>
                </a:solidFill>
                <a:effectLst/>
              </a:rPr>
              <a:t>Thiên</a:t>
            </a:r>
            <a:r>
              <a:rPr lang="en-US" sz="6000" b="0" dirty="0" smtClean="0">
                <a:solidFill>
                  <a:schemeClr val="bg1"/>
                </a:solidFill>
                <a:effectLst/>
              </a:rPr>
              <a:t> </a:t>
            </a:r>
            <a:r>
              <a:rPr lang="en-US" sz="6000" b="0" dirty="0" err="1" smtClean="0">
                <a:solidFill>
                  <a:schemeClr val="bg1"/>
                </a:solidFill>
                <a:effectLst/>
              </a:rPr>
              <a:t>Chúa</a:t>
            </a:r>
            <a:r>
              <a:rPr lang="en-US" sz="6000" b="0" dirty="0" smtClean="0">
                <a:solidFill>
                  <a:schemeClr val="bg1"/>
                </a:solidFill>
                <a:effectLst/>
              </a:rPr>
              <a:t>. </a:t>
            </a:r>
            <a:r>
              <a:rPr lang="en-US" sz="6000" b="0" dirty="0" err="1" smtClean="0">
                <a:solidFill>
                  <a:schemeClr val="bg1"/>
                </a:solidFill>
                <a:effectLst/>
              </a:rPr>
              <a:t>Bài</a:t>
            </a:r>
            <a:r>
              <a:rPr lang="en-US" sz="6000" b="0" dirty="0" smtClean="0">
                <a:solidFill>
                  <a:schemeClr val="bg1"/>
                </a:solidFill>
                <a:effectLst/>
              </a:rPr>
              <a:t> </a:t>
            </a:r>
            <a:r>
              <a:rPr lang="en-US" sz="6000" b="0" dirty="0" err="1" smtClean="0">
                <a:solidFill>
                  <a:schemeClr val="bg1"/>
                </a:solidFill>
                <a:effectLst/>
              </a:rPr>
              <a:t>ca</a:t>
            </a:r>
            <a:r>
              <a:rPr lang="en-US" sz="6000" b="0" dirty="0" smtClean="0">
                <a:solidFill>
                  <a:schemeClr val="bg1"/>
                </a:solidFill>
                <a:effectLst/>
              </a:rPr>
              <a:t> </a:t>
            </a:r>
            <a:r>
              <a:rPr lang="en-US" sz="6000" b="0" dirty="0" err="1" smtClean="0">
                <a:solidFill>
                  <a:schemeClr val="bg1"/>
                </a:solidFill>
                <a:effectLst/>
              </a:rPr>
              <a:t>thắm</a:t>
            </a:r>
            <a:r>
              <a:rPr lang="en-US" sz="6000" b="0" dirty="0" smtClean="0">
                <a:solidFill>
                  <a:schemeClr val="bg1"/>
                </a:solidFill>
                <a:effectLst/>
              </a:rPr>
              <a:t> </a:t>
            </a:r>
            <a:r>
              <a:rPr lang="en-US" sz="6000" b="0" dirty="0" err="1" smtClean="0">
                <a:solidFill>
                  <a:schemeClr val="bg1"/>
                </a:solidFill>
                <a:effectLst/>
              </a:rPr>
              <a:t>nhuộm</a:t>
            </a:r>
            <a:r>
              <a:rPr lang="en-US" sz="6000" b="0" dirty="0" smtClean="0">
                <a:solidFill>
                  <a:schemeClr val="bg1"/>
                </a:solidFill>
                <a:effectLst/>
              </a:rPr>
              <a:t> </a:t>
            </a:r>
            <a:r>
              <a:rPr lang="en-US" sz="6000" b="0" dirty="0" err="1" smtClean="0">
                <a:solidFill>
                  <a:schemeClr val="bg1"/>
                </a:solidFill>
                <a:effectLst/>
              </a:rPr>
              <a:t>máu</a:t>
            </a:r>
            <a:r>
              <a:rPr lang="en-US" sz="6000" b="0" dirty="0" smtClean="0">
                <a:solidFill>
                  <a:schemeClr val="bg1"/>
                </a:solidFill>
                <a:effectLst/>
              </a:rPr>
              <a:t> </a:t>
            </a:r>
            <a:r>
              <a:rPr lang="en-US" sz="6000" b="0" dirty="0" err="1" smtClean="0">
                <a:solidFill>
                  <a:schemeClr val="bg1"/>
                </a:solidFill>
                <a:effectLst/>
              </a:rPr>
              <a:t>hồng</a:t>
            </a:r>
            <a:r>
              <a:rPr lang="en-US" sz="6000" b="0" dirty="0" smtClean="0">
                <a:solidFill>
                  <a:schemeClr val="bg1"/>
                </a:solidFill>
                <a:effectLst/>
              </a:rPr>
              <a:t>. </a:t>
            </a:r>
            <a:r>
              <a:rPr lang="en-US" sz="6000" b="0" dirty="0" err="1" smtClean="0">
                <a:solidFill>
                  <a:schemeClr val="bg1"/>
                </a:solidFill>
                <a:effectLst/>
              </a:rPr>
              <a:t>Từng</a:t>
            </a:r>
            <a:r>
              <a:rPr lang="en-US" sz="6000" b="0" dirty="0" smtClean="0">
                <a:solidFill>
                  <a:schemeClr val="bg1"/>
                </a:solidFill>
                <a:effectLst/>
              </a:rPr>
              <a:t> </a:t>
            </a:r>
            <a:r>
              <a:rPr lang="en-US" sz="6000" b="0" dirty="0" err="1" smtClean="0">
                <a:solidFill>
                  <a:schemeClr val="bg1"/>
                </a:solidFill>
                <a:effectLst/>
              </a:rPr>
              <a:t>bao</a:t>
            </a:r>
            <a:r>
              <a:rPr lang="en-US" sz="6000" b="0" dirty="0" smtClean="0">
                <a:solidFill>
                  <a:schemeClr val="bg1"/>
                </a:solidFill>
                <a:effectLst/>
              </a:rPr>
              <a:t> </a:t>
            </a:r>
            <a:r>
              <a:rPr lang="en-US" sz="6000" b="0" dirty="0" err="1" smtClean="0">
                <a:solidFill>
                  <a:schemeClr val="bg1"/>
                </a:solidFill>
                <a:effectLst/>
              </a:rPr>
              <a:t>người</a:t>
            </a:r>
            <a:r>
              <a:rPr lang="en-US" sz="6000" b="0" dirty="0" smtClean="0">
                <a:solidFill>
                  <a:schemeClr val="bg1"/>
                </a:solidFill>
                <a:effectLst/>
              </a:rPr>
              <a:t> </a:t>
            </a:r>
            <a:r>
              <a:rPr lang="en-US" sz="6000" b="0" dirty="0" err="1" smtClean="0">
                <a:solidFill>
                  <a:schemeClr val="bg1"/>
                </a:solidFill>
                <a:effectLst/>
              </a:rPr>
              <a:t>anh</a:t>
            </a:r>
            <a:r>
              <a:rPr lang="en-US" sz="6000" b="0" dirty="0" smtClean="0">
                <a:solidFill>
                  <a:schemeClr val="bg1"/>
                </a:solidFill>
                <a:effectLst/>
              </a:rPr>
              <a:t> </a:t>
            </a:r>
            <a:r>
              <a:rPr lang="en-US" sz="6000" b="0" dirty="0" err="1" smtClean="0">
                <a:solidFill>
                  <a:schemeClr val="bg1"/>
                </a:solidFill>
                <a:effectLst/>
              </a:rPr>
              <a:t>dũng</a:t>
            </a:r>
            <a:r>
              <a:rPr lang="en-US" sz="6000" b="0" dirty="0" smtClean="0">
                <a:solidFill>
                  <a:schemeClr val="bg1"/>
                </a:solidFill>
                <a:effectLst/>
              </a:rPr>
              <a:t> </a:t>
            </a:r>
            <a:r>
              <a:rPr lang="en-US" sz="6000" b="0" dirty="0" err="1" smtClean="0">
                <a:solidFill>
                  <a:schemeClr val="bg1"/>
                </a:solidFill>
                <a:effectLst/>
              </a:rPr>
              <a:t>tiến</a:t>
            </a:r>
            <a:r>
              <a:rPr lang="en-US" sz="6000" b="0" dirty="0" smtClean="0">
                <a:solidFill>
                  <a:schemeClr val="bg1"/>
                </a:solidFill>
                <a:effectLst/>
              </a:rPr>
              <a:t> </a:t>
            </a:r>
            <a:r>
              <a:rPr lang="en-US" sz="6000" b="0" dirty="0" err="1" smtClean="0">
                <a:solidFill>
                  <a:schemeClr val="bg1"/>
                </a:solidFill>
                <a:effectLst/>
              </a:rPr>
              <a:t>lên</a:t>
            </a:r>
            <a:r>
              <a:rPr lang="en-US" sz="6000" b="0" dirty="0" smtClean="0">
                <a:solidFill>
                  <a:schemeClr val="bg1"/>
                </a:solidFill>
                <a:effectLst/>
              </a:rPr>
              <a:t> </a:t>
            </a:r>
            <a:r>
              <a:rPr lang="en-US" sz="6000" b="0" dirty="0" err="1" smtClean="0">
                <a:solidFill>
                  <a:schemeClr val="bg1"/>
                </a:solidFill>
                <a:effectLst/>
              </a:rPr>
              <a:t>hy</a:t>
            </a:r>
            <a:r>
              <a:rPr lang="en-US" sz="6000" b="0" dirty="0" smtClean="0">
                <a:solidFill>
                  <a:schemeClr val="bg1"/>
                </a:solidFill>
                <a:effectLst/>
              </a:rPr>
              <a:t> </a:t>
            </a:r>
            <a:r>
              <a:rPr lang="en-US" sz="6000" b="0" dirty="0" err="1" smtClean="0">
                <a:solidFill>
                  <a:schemeClr val="bg1"/>
                </a:solidFill>
                <a:effectLst/>
              </a:rPr>
              <a:t>sinh</a:t>
            </a:r>
            <a:r>
              <a:rPr lang="en-US" sz="6000" b="0" dirty="0" smtClean="0">
                <a:solidFill>
                  <a:schemeClr val="bg1"/>
                </a:solidFill>
                <a:effectLst/>
              </a:rPr>
              <a:t> </a:t>
            </a:r>
            <a:r>
              <a:rPr lang="en-US" sz="6000" b="0" dirty="0" err="1" smtClean="0">
                <a:solidFill>
                  <a:schemeClr val="bg1"/>
                </a:solidFill>
                <a:effectLst/>
              </a:rPr>
              <a:t>vì</a:t>
            </a:r>
            <a:r>
              <a:rPr lang="en-US" sz="6000" b="0" dirty="0" smtClean="0">
                <a:solidFill>
                  <a:schemeClr val="bg1"/>
                </a:solidFill>
                <a:effectLst/>
              </a:rPr>
              <a:t> </a:t>
            </a:r>
            <a:r>
              <a:rPr lang="en-US" sz="6000" b="0" dirty="0" err="1" smtClean="0">
                <a:solidFill>
                  <a:schemeClr val="bg1"/>
                </a:solidFill>
                <a:effectLst/>
              </a:rPr>
              <a:t>tình</a:t>
            </a:r>
            <a:r>
              <a:rPr lang="en-US" sz="6000" b="0" dirty="0" smtClean="0">
                <a:solidFill>
                  <a:schemeClr val="bg1"/>
                </a:solidFill>
                <a:effectLst/>
              </a:rPr>
              <a:t> </a:t>
            </a:r>
            <a:r>
              <a:rPr lang="en-US" sz="6000" b="0" dirty="0" err="1" smtClean="0">
                <a:solidFill>
                  <a:schemeClr val="bg1"/>
                </a:solidFill>
                <a:effectLst/>
              </a:rPr>
              <a:t>yêu</a:t>
            </a:r>
            <a:r>
              <a:rPr lang="en-US" sz="6000" b="0" dirty="0" smtClean="0">
                <a:solidFill>
                  <a:schemeClr val="bg1"/>
                </a:solidFill>
                <a:effectLst/>
              </a:rPr>
              <a:t>. </a:t>
            </a:r>
            <a:endParaRPr lang="en-US" sz="6000" b="0" u="sng" dirty="0">
              <a:solidFill>
                <a:srgbClr val="FFFF00"/>
              </a:solidFill>
              <a:effectLst/>
            </a:endParaRPr>
          </a:p>
        </p:txBody>
      </p:sp>
    </p:spTree>
    <p:extLst>
      <p:ext uri="{BB962C8B-B14F-4D97-AF65-F5344CB8AC3E}">
        <p14:creationId xmlns:p14="http://schemas.microsoft.com/office/powerpoint/2010/main" val="2600199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500" u="sng" dirty="0" smtClean="0">
                <a:solidFill>
                  <a:srgbClr val="FFFF00"/>
                </a:solidFill>
              </a:rPr>
              <a:t>Tk1</a:t>
            </a:r>
            <a:r>
              <a:rPr lang="en-US" sz="5500" b="0" u="sng" dirty="0" smtClean="0">
                <a:solidFill>
                  <a:srgbClr val="FFFF00"/>
                </a:solidFill>
                <a:effectLst/>
              </a:rPr>
              <a:t>:</a:t>
            </a:r>
            <a:r>
              <a:rPr lang="en-US" sz="5500" b="0" dirty="0" smtClean="0">
                <a:solidFill>
                  <a:schemeClr val="bg1"/>
                </a:solidFill>
                <a:effectLst/>
              </a:rPr>
              <a:t> </a:t>
            </a:r>
            <a:r>
              <a:rPr lang="en-US" sz="5500" b="0" dirty="0" err="1" smtClean="0">
                <a:solidFill>
                  <a:schemeClr val="bg1"/>
                </a:solidFill>
                <a:effectLst/>
              </a:rPr>
              <a:t>Không</a:t>
            </a:r>
            <a:r>
              <a:rPr lang="en-US" sz="5500" b="0" dirty="0" smtClean="0">
                <a:solidFill>
                  <a:schemeClr val="bg1"/>
                </a:solidFill>
                <a:effectLst/>
              </a:rPr>
              <a:t> </a:t>
            </a:r>
            <a:r>
              <a:rPr lang="en-US" sz="5500" b="0" dirty="0" err="1" smtClean="0">
                <a:solidFill>
                  <a:schemeClr val="bg1"/>
                </a:solidFill>
                <a:effectLst/>
              </a:rPr>
              <a:t>có</a:t>
            </a:r>
            <a:r>
              <a:rPr lang="en-US" sz="5500" b="0" dirty="0" smtClean="0">
                <a:solidFill>
                  <a:schemeClr val="bg1"/>
                </a:solidFill>
                <a:effectLst/>
              </a:rPr>
              <a:t> </a:t>
            </a:r>
            <a:r>
              <a:rPr lang="en-US" sz="5500" b="0" dirty="0" err="1" smtClean="0">
                <a:solidFill>
                  <a:schemeClr val="bg1"/>
                </a:solidFill>
                <a:effectLst/>
              </a:rPr>
              <a:t>tình</a:t>
            </a:r>
            <a:r>
              <a:rPr lang="en-US" sz="5500" b="0" dirty="0" smtClean="0">
                <a:solidFill>
                  <a:schemeClr val="bg1"/>
                </a:solidFill>
                <a:effectLst/>
              </a:rPr>
              <a:t> </a:t>
            </a:r>
            <a:r>
              <a:rPr lang="en-US" sz="5500" b="0" dirty="0" err="1" smtClean="0">
                <a:solidFill>
                  <a:schemeClr val="bg1"/>
                </a:solidFill>
                <a:effectLst/>
              </a:rPr>
              <a:t>yêu</a:t>
            </a:r>
            <a:r>
              <a:rPr lang="en-US" sz="5500" b="0" dirty="0" smtClean="0">
                <a:solidFill>
                  <a:schemeClr val="bg1"/>
                </a:solidFill>
                <a:effectLst/>
              </a:rPr>
              <a:t> </a:t>
            </a:r>
            <a:r>
              <a:rPr lang="en-US" sz="5500" b="0" dirty="0" err="1" smtClean="0">
                <a:solidFill>
                  <a:schemeClr val="bg1"/>
                </a:solidFill>
                <a:effectLst/>
              </a:rPr>
              <a:t>nào</a:t>
            </a:r>
            <a:r>
              <a:rPr lang="en-US" sz="5500" b="0" dirty="0" smtClean="0">
                <a:solidFill>
                  <a:schemeClr val="bg1"/>
                </a:solidFill>
                <a:effectLst/>
              </a:rPr>
              <a:t> </a:t>
            </a:r>
            <a:r>
              <a:rPr lang="en-US" sz="5500" b="0" dirty="0" err="1" smtClean="0">
                <a:solidFill>
                  <a:schemeClr val="bg1"/>
                </a:solidFill>
                <a:effectLst/>
              </a:rPr>
              <a:t>trọng</a:t>
            </a:r>
            <a:r>
              <a:rPr lang="en-US" sz="5500" b="0" dirty="0" smtClean="0">
                <a:solidFill>
                  <a:schemeClr val="bg1"/>
                </a:solidFill>
                <a:effectLst/>
              </a:rPr>
              <a:t> </a:t>
            </a:r>
            <a:r>
              <a:rPr lang="en-US" sz="5500" b="0" dirty="0" err="1" smtClean="0">
                <a:solidFill>
                  <a:schemeClr val="bg1"/>
                </a:solidFill>
                <a:effectLst/>
              </a:rPr>
              <a:t>đại</a:t>
            </a:r>
            <a:r>
              <a:rPr lang="en-US" sz="5500" b="0" dirty="0" smtClean="0">
                <a:solidFill>
                  <a:schemeClr val="bg1"/>
                </a:solidFill>
                <a:effectLst/>
              </a:rPr>
              <a:t> </a:t>
            </a:r>
            <a:r>
              <a:rPr lang="en-US" sz="5500" b="0" dirty="0" err="1" smtClean="0">
                <a:solidFill>
                  <a:schemeClr val="bg1"/>
                </a:solidFill>
                <a:effectLst/>
              </a:rPr>
              <a:t>cho</a:t>
            </a:r>
            <a:r>
              <a:rPr lang="en-US" sz="5500" b="0" dirty="0" smtClean="0">
                <a:solidFill>
                  <a:schemeClr val="bg1"/>
                </a:solidFill>
                <a:effectLst/>
              </a:rPr>
              <a:t> </a:t>
            </a:r>
            <a:r>
              <a:rPr lang="en-US" sz="5500" b="0" dirty="0" err="1" smtClean="0">
                <a:solidFill>
                  <a:schemeClr val="bg1"/>
                </a:solidFill>
                <a:effectLst/>
              </a:rPr>
              <a:t>bằng</a:t>
            </a:r>
            <a:r>
              <a:rPr lang="en-US" sz="5500" b="0" dirty="0" smtClean="0">
                <a:solidFill>
                  <a:schemeClr val="bg1"/>
                </a:solidFill>
                <a:effectLst/>
              </a:rPr>
              <a:t> </a:t>
            </a:r>
            <a:r>
              <a:rPr lang="en-US" sz="5500" b="0" dirty="0" err="1" smtClean="0">
                <a:solidFill>
                  <a:schemeClr val="bg1"/>
                </a:solidFill>
                <a:effectLst/>
              </a:rPr>
              <a:t>chết</a:t>
            </a:r>
            <a:r>
              <a:rPr lang="en-US" sz="5500" b="0" dirty="0" smtClean="0">
                <a:solidFill>
                  <a:schemeClr val="bg1"/>
                </a:solidFill>
                <a:effectLst/>
              </a:rPr>
              <a:t> </a:t>
            </a:r>
            <a:r>
              <a:rPr lang="en-US" sz="5500" b="0" dirty="0" err="1" smtClean="0">
                <a:solidFill>
                  <a:schemeClr val="bg1"/>
                </a:solidFill>
                <a:effectLst/>
              </a:rPr>
              <a:t>vì</a:t>
            </a:r>
            <a:r>
              <a:rPr lang="en-US" sz="5500" b="0" dirty="0" smtClean="0">
                <a:solidFill>
                  <a:schemeClr val="bg1"/>
                </a:solidFill>
                <a:effectLst/>
              </a:rPr>
              <a:t> </a:t>
            </a:r>
            <a:r>
              <a:rPr lang="en-US" sz="5500" b="0" dirty="0" err="1" smtClean="0">
                <a:solidFill>
                  <a:schemeClr val="bg1"/>
                </a:solidFill>
                <a:effectLst/>
              </a:rPr>
              <a:t>yêu</a:t>
            </a:r>
            <a:r>
              <a:rPr lang="en-US" sz="5500" b="0" dirty="0" smtClean="0">
                <a:solidFill>
                  <a:schemeClr val="bg1"/>
                </a:solidFill>
                <a:effectLst/>
              </a:rPr>
              <a:t>. </a:t>
            </a:r>
            <a:r>
              <a:rPr lang="en-US" sz="5500" b="0" dirty="0" err="1" smtClean="0">
                <a:solidFill>
                  <a:schemeClr val="bg1"/>
                </a:solidFill>
                <a:effectLst/>
              </a:rPr>
              <a:t>Nhìn</a:t>
            </a:r>
            <a:r>
              <a:rPr lang="en-US" sz="5500" b="0" dirty="0" smtClean="0">
                <a:solidFill>
                  <a:schemeClr val="bg1"/>
                </a:solidFill>
                <a:effectLst/>
              </a:rPr>
              <a:t> </a:t>
            </a:r>
            <a:r>
              <a:rPr lang="en-US" sz="5500" b="0" dirty="0" err="1" smtClean="0">
                <a:solidFill>
                  <a:schemeClr val="bg1"/>
                </a:solidFill>
                <a:effectLst/>
              </a:rPr>
              <a:t>Chúa</a:t>
            </a:r>
            <a:r>
              <a:rPr lang="en-US" sz="5500" b="0" dirty="0" smtClean="0">
                <a:solidFill>
                  <a:schemeClr val="bg1"/>
                </a:solidFill>
                <a:effectLst/>
              </a:rPr>
              <a:t> </a:t>
            </a:r>
            <a:r>
              <a:rPr lang="en-US" sz="5500" b="0" dirty="0" err="1" smtClean="0">
                <a:solidFill>
                  <a:schemeClr val="bg1"/>
                </a:solidFill>
                <a:effectLst/>
              </a:rPr>
              <a:t>đẫm</a:t>
            </a:r>
            <a:r>
              <a:rPr lang="en-US" sz="5500" b="0" dirty="0" smtClean="0">
                <a:solidFill>
                  <a:schemeClr val="bg1"/>
                </a:solidFill>
                <a:effectLst/>
              </a:rPr>
              <a:t> </a:t>
            </a:r>
            <a:r>
              <a:rPr lang="en-US" sz="5500" b="0" dirty="0" err="1" smtClean="0">
                <a:solidFill>
                  <a:schemeClr val="bg1"/>
                </a:solidFill>
                <a:effectLst/>
              </a:rPr>
              <a:t>máu</a:t>
            </a:r>
            <a:r>
              <a:rPr lang="en-US" sz="5500" b="0" dirty="0" smtClean="0">
                <a:solidFill>
                  <a:schemeClr val="bg1"/>
                </a:solidFill>
                <a:effectLst/>
              </a:rPr>
              <a:t> </a:t>
            </a:r>
            <a:r>
              <a:rPr lang="en-US" sz="5500" b="0" dirty="0" err="1" smtClean="0">
                <a:solidFill>
                  <a:schemeClr val="bg1"/>
                </a:solidFill>
                <a:effectLst/>
              </a:rPr>
              <a:t>trên</a:t>
            </a:r>
            <a:r>
              <a:rPr lang="en-US" sz="5500" b="0" dirty="0" smtClean="0">
                <a:solidFill>
                  <a:schemeClr val="bg1"/>
                </a:solidFill>
                <a:effectLst/>
              </a:rPr>
              <a:t> </a:t>
            </a:r>
            <a:r>
              <a:rPr lang="en-US" sz="5500" b="0" dirty="0" err="1" smtClean="0">
                <a:solidFill>
                  <a:schemeClr val="bg1"/>
                </a:solidFill>
                <a:effectLst/>
              </a:rPr>
              <a:t>đồi</a:t>
            </a:r>
            <a:r>
              <a:rPr lang="en-US" sz="5500" b="0" dirty="0" smtClean="0">
                <a:solidFill>
                  <a:schemeClr val="bg1"/>
                </a:solidFill>
                <a:effectLst/>
              </a:rPr>
              <a:t> </a:t>
            </a:r>
            <a:r>
              <a:rPr lang="en-US" sz="5500" b="0" dirty="0" err="1" smtClean="0">
                <a:solidFill>
                  <a:schemeClr val="bg1"/>
                </a:solidFill>
                <a:effectLst/>
              </a:rPr>
              <a:t>cao</a:t>
            </a:r>
            <a:r>
              <a:rPr lang="en-US" sz="5500" b="0" dirty="0" smtClean="0">
                <a:solidFill>
                  <a:schemeClr val="bg1"/>
                </a:solidFill>
                <a:effectLst/>
              </a:rPr>
              <a:t> </a:t>
            </a:r>
            <a:r>
              <a:rPr lang="en-US" sz="5500" b="0" dirty="0" err="1" smtClean="0">
                <a:solidFill>
                  <a:schemeClr val="bg1"/>
                </a:solidFill>
                <a:effectLst/>
              </a:rPr>
              <a:t>từng</a:t>
            </a:r>
            <a:r>
              <a:rPr lang="en-US" sz="5500" b="0" dirty="0" smtClean="0">
                <a:solidFill>
                  <a:schemeClr val="bg1"/>
                </a:solidFill>
                <a:effectLst/>
              </a:rPr>
              <a:t> </a:t>
            </a:r>
            <a:r>
              <a:rPr lang="en-US" sz="5500" b="0" dirty="0" err="1" smtClean="0">
                <a:solidFill>
                  <a:schemeClr val="bg1"/>
                </a:solidFill>
                <a:effectLst/>
              </a:rPr>
              <a:t>đoàn</a:t>
            </a:r>
            <a:r>
              <a:rPr lang="en-US" sz="5500" b="0" dirty="0" smtClean="0">
                <a:solidFill>
                  <a:schemeClr val="bg1"/>
                </a:solidFill>
                <a:effectLst/>
              </a:rPr>
              <a:t> </a:t>
            </a:r>
            <a:r>
              <a:rPr lang="en-US" sz="5500" b="0" dirty="0" err="1" smtClean="0">
                <a:solidFill>
                  <a:schemeClr val="bg1"/>
                </a:solidFill>
                <a:effectLst/>
              </a:rPr>
              <a:t>người</a:t>
            </a:r>
            <a:r>
              <a:rPr lang="en-US" sz="5500" b="0" dirty="0" smtClean="0">
                <a:solidFill>
                  <a:schemeClr val="bg1"/>
                </a:solidFill>
                <a:effectLst/>
              </a:rPr>
              <a:t> </a:t>
            </a:r>
            <a:r>
              <a:rPr lang="en-US" sz="5500" b="0" dirty="0" err="1" smtClean="0">
                <a:solidFill>
                  <a:schemeClr val="bg1"/>
                </a:solidFill>
                <a:effectLst/>
              </a:rPr>
              <a:t>anh</a:t>
            </a:r>
            <a:r>
              <a:rPr lang="en-US" sz="5500" b="0" dirty="0" smtClean="0">
                <a:solidFill>
                  <a:schemeClr val="bg1"/>
                </a:solidFill>
                <a:effectLst/>
              </a:rPr>
              <a:t> </a:t>
            </a:r>
            <a:r>
              <a:rPr lang="en-US" sz="5500" b="0" dirty="0" err="1" smtClean="0">
                <a:solidFill>
                  <a:schemeClr val="bg1"/>
                </a:solidFill>
                <a:effectLst/>
              </a:rPr>
              <a:t>dũng</a:t>
            </a:r>
            <a:r>
              <a:rPr lang="en-US" sz="5500" b="0" dirty="0" smtClean="0">
                <a:solidFill>
                  <a:schemeClr val="bg1"/>
                </a:solidFill>
                <a:effectLst/>
              </a:rPr>
              <a:t> </a:t>
            </a:r>
            <a:r>
              <a:rPr lang="en-US" sz="5500" b="0" dirty="0" err="1" smtClean="0">
                <a:solidFill>
                  <a:schemeClr val="bg1"/>
                </a:solidFill>
                <a:effectLst/>
              </a:rPr>
              <a:t>tiến</a:t>
            </a:r>
            <a:r>
              <a:rPr lang="en-US" sz="5500" b="0" dirty="0" smtClean="0">
                <a:solidFill>
                  <a:schemeClr val="bg1"/>
                </a:solidFill>
                <a:effectLst/>
              </a:rPr>
              <a:t> </a:t>
            </a:r>
            <a:r>
              <a:rPr lang="en-US" sz="5500" b="0" dirty="0" err="1" smtClean="0">
                <a:solidFill>
                  <a:schemeClr val="bg1"/>
                </a:solidFill>
                <a:effectLst/>
              </a:rPr>
              <a:t>lên</a:t>
            </a:r>
            <a:r>
              <a:rPr lang="en-US" sz="5500" b="0" dirty="0" smtClean="0">
                <a:solidFill>
                  <a:schemeClr val="bg1"/>
                </a:solidFill>
                <a:effectLst/>
              </a:rPr>
              <a:t> </a:t>
            </a:r>
            <a:r>
              <a:rPr lang="en-US" sz="5500" b="0" dirty="0" err="1" smtClean="0">
                <a:solidFill>
                  <a:schemeClr val="bg1"/>
                </a:solidFill>
                <a:effectLst/>
              </a:rPr>
              <a:t>pháp</a:t>
            </a:r>
            <a:r>
              <a:rPr lang="en-US" sz="5500" b="0" dirty="0" smtClean="0">
                <a:solidFill>
                  <a:schemeClr val="bg1"/>
                </a:solidFill>
                <a:effectLst/>
              </a:rPr>
              <a:t> </a:t>
            </a:r>
            <a:r>
              <a:rPr lang="en-US" sz="5500" b="0" dirty="0" err="1" smtClean="0">
                <a:solidFill>
                  <a:schemeClr val="bg1"/>
                </a:solidFill>
                <a:effectLst/>
              </a:rPr>
              <a:t>trường</a:t>
            </a:r>
            <a:r>
              <a:rPr lang="en-US" sz="5500" b="0" dirty="0" smtClean="0">
                <a:solidFill>
                  <a:schemeClr val="bg1"/>
                </a:solidFill>
                <a:effectLst/>
              </a:rPr>
              <a:t>. </a:t>
            </a:r>
            <a:endParaRPr lang="en-US" sz="5500" b="0" u="sng" dirty="0">
              <a:solidFill>
                <a:srgbClr val="FFFF00"/>
              </a:solidFill>
              <a:effectLst/>
            </a:endParaRPr>
          </a:p>
        </p:txBody>
      </p:sp>
    </p:spTree>
    <p:extLst>
      <p:ext uri="{BB962C8B-B14F-4D97-AF65-F5344CB8AC3E}">
        <p14:creationId xmlns:p14="http://schemas.microsoft.com/office/powerpoint/2010/main" val="33239448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b="0" dirty="0" err="1" smtClean="0">
                <a:solidFill>
                  <a:schemeClr val="bg1"/>
                </a:solidFill>
                <a:effectLst/>
              </a:rPr>
              <a:t>Đây</a:t>
            </a:r>
            <a:r>
              <a:rPr lang="en-US" sz="6000" b="0" dirty="0" smtClean="0">
                <a:solidFill>
                  <a:schemeClr val="bg1"/>
                </a:solidFill>
                <a:effectLst/>
              </a:rPr>
              <a:t> </a:t>
            </a:r>
            <a:r>
              <a:rPr lang="en-US" sz="6000" b="0" dirty="0" err="1" smtClean="0">
                <a:solidFill>
                  <a:schemeClr val="bg1"/>
                </a:solidFill>
                <a:effectLst/>
              </a:rPr>
              <a:t>bài</a:t>
            </a:r>
            <a:r>
              <a:rPr lang="en-US" sz="6000" b="0" dirty="0" smtClean="0">
                <a:solidFill>
                  <a:schemeClr val="bg1"/>
                </a:solidFill>
                <a:effectLst/>
              </a:rPr>
              <a:t> </a:t>
            </a:r>
            <a:r>
              <a:rPr lang="en-US" sz="6000" b="0" dirty="0" err="1" smtClean="0">
                <a:solidFill>
                  <a:schemeClr val="bg1"/>
                </a:solidFill>
                <a:effectLst/>
              </a:rPr>
              <a:t>ca</a:t>
            </a:r>
            <a:r>
              <a:rPr lang="en-US" sz="6000" b="0" dirty="0" smtClean="0">
                <a:solidFill>
                  <a:schemeClr val="bg1"/>
                </a:solidFill>
                <a:effectLst/>
              </a:rPr>
              <a:t> </a:t>
            </a:r>
            <a:r>
              <a:rPr lang="en-US" sz="6000" b="0" dirty="0" err="1" smtClean="0">
                <a:solidFill>
                  <a:schemeClr val="bg1"/>
                </a:solidFill>
                <a:effectLst/>
              </a:rPr>
              <a:t>ngàn</a:t>
            </a:r>
            <a:r>
              <a:rPr lang="en-US" sz="6000" b="0" dirty="0" smtClean="0">
                <a:solidFill>
                  <a:schemeClr val="bg1"/>
                </a:solidFill>
                <a:effectLst/>
              </a:rPr>
              <a:t> </a:t>
            </a:r>
            <a:r>
              <a:rPr lang="en-US" sz="6000" b="0" dirty="0" err="1" smtClean="0">
                <a:solidFill>
                  <a:schemeClr val="bg1"/>
                </a:solidFill>
                <a:effectLst/>
              </a:rPr>
              <a:t>trùng</a:t>
            </a:r>
            <a:r>
              <a:rPr lang="en-US" sz="6000" b="0" dirty="0" smtClean="0">
                <a:solidFill>
                  <a:schemeClr val="bg1"/>
                </a:solidFill>
                <a:effectLst/>
              </a:rPr>
              <a:t> </a:t>
            </a:r>
            <a:r>
              <a:rPr lang="en-US" sz="6000" b="0" dirty="0" err="1" smtClean="0">
                <a:solidFill>
                  <a:schemeClr val="bg1"/>
                </a:solidFill>
                <a:effectLst/>
              </a:rPr>
              <a:t>dâng</a:t>
            </a:r>
            <a:r>
              <a:rPr lang="en-US" sz="6000" b="0" dirty="0" smtClean="0">
                <a:solidFill>
                  <a:schemeClr val="bg1"/>
                </a:solidFill>
                <a:effectLst/>
              </a:rPr>
              <a:t> </a:t>
            </a:r>
            <a:r>
              <a:rPr lang="en-US" sz="6000" b="0" dirty="0" err="1" smtClean="0">
                <a:solidFill>
                  <a:schemeClr val="bg1"/>
                </a:solidFill>
                <a:effectLst/>
              </a:rPr>
              <a:t>về</a:t>
            </a:r>
            <a:r>
              <a:rPr lang="en-US" sz="6000" b="0" dirty="0" smtClean="0">
                <a:solidFill>
                  <a:schemeClr val="bg1"/>
                </a:solidFill>
                <a:effectLst/>
              </a:rPr>
              <a:t> </a:t>
            </a:r>
            <a:r>
              <a:rPr lang="en-US" sz="6000" b="0" dirty="0" err="1" smtClean="0">
                <a:solidFill>
                  <a:schemeClr val="bg1"/>
                </a:solidFill>
                <a:effectLst/>
              </a:rPr>
              <a:t>Thiên</a:t>
            </a:r>
            <a:r>
              <a:rPr lang="en-US" sz="6000" b="0" dirty="0" smtClean="0">
                <a:solidFill>
                  <a:schemeClr val="bg1"/>
                </a:solidFill>
                <a:effectLst/>
              </a:rPr>
              <a:t> </a:t>
            </a:r>
            <a:r>
              <a:rPr lang="en-US" sz="6000" b="0" dirty="0" err="1" smtClean="0">
                <a:solidFill>
                  <a:schemeClr val="bg1"/>
                </a:solidFill>
                <a:effectLst/>
              </a:rPr>
              <a:t>Chúa</a:t>
            </a:r>
            <a:r>
              <a:rPr lang="en-US" sz="6000" b="0" dirty="0" smtClean="0">
                <a:solidFill>
                  <a:schemeClr val="bg1"/>
                </a:solidFill>
                <a:effectLst/>
              </a:rPr>
              <a:t>. </a:t>
            </a:r>
            <a:r>
              <a:rPr lang="en-US" sz="6000" b="0" dirty="0" err="1" smtClean="0">
                <a:solidFill>
                  <a:schemeClr val="bg1"/>
                </a:solidFill>
                <a:effectLst/>
              </a:rPr>
              <a:t>Bài</a:t>
            </a:r>
            <a:r>
              <a:rPr lang="en-US" sz="6000" b="0" dirty="0" smtClean="0">
                <a:solidFill>
                  <a:schemeClr val="bg1"/>
                </a:solidFill>
                <a:effectLst/>
              </a:rPr>
              <a:t> </a:t>
            </a:r>
            <a:r>
              <a:rPr lang="en-US" sz="6000" b="0" dirty="0" err="1" smtClean="0">
                <a:solidFill>
                  <a:schemeClr val="bg1"/>
                </a:solidFill>
                <a:effectLst/>
              </a:rPr>
              <a:t>ca</a:t>
            </a:r>
            <a:r>
              <a:rPr lang="en-US" sz="6000" b="0" dirty="0" smtClean="0">
                <a:solidFill>
                  <a:schemeClr val="bg1"/>
                </a:solidFill>
                <a:effectLst/>
              </a:rPr>
              <a:t> </a:t>
            </a:r>
            <a:r>
              <a:rPr lang="en-US" sz="6000" b="0" dirty="0" err="1" smtClean="0">
                <a:solidFill>
                  <a:schemeClr val="bg1"/>
                </a:solidFill>
                <a:effectLst/>
              </a:rPr>
              <a:t>thắm</a:t>
            </a:r>
            <a:r>
              <a:rPr lang="en-US" sz="6000" b="0" dirty="0" smtClean="0">
                <a:solidFill>
                  <a:schemeClr val="bg1"/>
                </a:solidFill>
                <a:effectLst/>
              </a:rPr>
              <a:t> </a:t>
            </a:r>
            <a:r>
              <a:rPr lang="en-US" sz="6000" b="0" dirty="0" err="1" smtClean="0">
                <a:solidFill>
                  <a:schemeClr val="bg1"/>
                </a:solidFill>
                <a:effectLst/>
              </a:rPr>
              <a:t>nhuộm</a:t>
            </a:r>
            <a:r>
              <a:rPr lang="en-US" sz="6000" b="0" dirty="0" smtClean="0">
                <a:solidFill>
                  <a:schemeClr val="bg1"/>
                </a:solidFill>
                <a:effectLst/>
              </a:rPr>
              <a:t> </a:t>
            </a:r>
            <a:r>
              <a:rPr lang="en-US" sz="6000" b="0" dirty="0" err="1" smtClean="0">
                <a:solidFill>
                  <a:schemeClr val="bg1"/>
                </a:solidFill>
                <a:effectLst/>
              </a:rPr>
              <a:t>máu</a:t>
            </a:r>
            <a:r>
              <a:rPr lang="en-US" sz="6000" b="0" dirty="0" smtClean="0">
                <a:solidFill>
                  <a:schemeClr val="bg1"/>
                </a:solidFill>
                <a:effectLst/>
              </a:rPr>
              <a:t> </a:t>
            </a:r>
            <a:r>
              <a:rPr lang="en-US" sz="6000" b="0" dirty="0" err="1" smtClean="0">
                <a:solidFill>
                  <a:schemeClr val="bg1"/>
                </a:solidFill>
                <a:effectLst/>
              </a:rPr>
              <a:t>hồng</a:t>
            </a:r>
            <a:r>
              <a:rPr lang="en-US" sz="6000" b="0" dirty="0" smtClean="0">
                <a:solidFill>
                  <a:schemeClr val="bg1"/>
                </a:solidFill>
                <a:effectLst/>
              </a:rPr>
              <a:t>. </a:t>
            </a:r>
            <a:r>
              <a:rPr lang="en-US" sz="6000" b="0" dirty="0" err="1" smtClean="0">
                <a:solidFill>
                  <a:schemeClr val="bg1"/>
                </a:solidFill>
                <a:effectLst/>
              </a:rPr>
              <a:t>Từng</a:t>
            </a:r>
            <a:r>
              <a:rPr lang="en-US" sz="6000" b="0" dirty="0" smtClean="0">
                <a:solidFill>
                  <a:schemeClr val="bg1"/>
                </a:solidFill>
                <a:effectLst/>
              </a:rPr>
              <a:t> </a:t>
            </a:r>
            <a:r>
              <a:rPr lang="en-US" sz="6000" b="0" dirty="0" err="1" smtClean="0">
                <a:solidFill>
                  <a:schemeClr val="bg1"/>
                </a:solidFill>
                <a:effectLst/>
              </a:rPr>
              <a:t>bao</a:t>
            </a:r>
            <a:r>
              <a:rPr lang="en-US" sz="6000" b="0" dirty="0" smtClean="0">
                <a:solidFill>
                  <a:schemeClr val="bg1"/>
                </a:solidFill>
                <a:effectLst/>
              </a:rPr>
              <a:t> </a:t>
            </a:r>
            <a:r>
              <a:rPr lang="en-US" sz="6000" b="0" dirty="0" err="1" smtClean="0">
                <a:solidFill>
                  <a:schemeClr val="bg1"/>
                </a:solidFill>
                <a:effectLst/>
              </a:rPr>
              <a:t>người</a:t>
            </a:r>
            <a:r>
              <a:rPr lang="en-US" sz="6000" b="0" dirty="0" smtClean="0">
                <a:solidFill>
                  <a:schemeClr val="bg1"/>
                </a:solidFill>
                <a:effectLst/>
              </a:rPr>
              <a:t> </a:t>
            </a:r>
            <a:r>
              <a:rPr lang="en-US" sz="6000" b="0" dirty="0" err="1" smtClean="0">
                <a:solidFill>
                  <a:schemeClr val="bg1"/>
                </a:solidFill>
                <a:effectLst/>
              </a:rPr>
              <a:t>anh</a:t>
            </a:r>
            <a:r>
              <a:rPr lang="en-US" sz="6000" b="0" dirty="0" smtClean="0">
                <a:solidFill>
                  <a:schemeClr val="bg1"/>
                </a:solidFill>
                <a:effectLst/>
              </a:rPr>
              <a:t> </a:t>
            </a:r>
            <a:r>
              <a:rPr lang="en-US" sz="6000" b="0" dirty="0" err="1" smtClean="0">
                <a:solidFill>
                  <a:schemeClr val="bg1"/>
                </a:solidFill>
                <a:effectLst/>
              </a:rPr>
              <a:t>dũng</a:t>
            </a:r>
            <a:r>
              <a:rPr lang="en-US" sz="6000" b="0" dirty="0" smtClean="0">
                <a:solidFill>
                  <a:schemeClr val="bg1"/>
                </a:solidFill>
                <a:effectLst/>
              </a:rPr>
              <a:t> </a:t>
            </a:r>
            <a:r>
              <a:rPr lang="en-US" sz="6000" b="0" dirty="0" err="1" smtClean="0">
                <a:solidFill>
                  <a:schemeClr val="bg1"/>
                </a:solidFill>
                <a:effectLst/>
              </a:rPr>
              <a:t>tiến</a:t>
            </a:r>
            <a:r>
              <a:rPr lang="en-US" sz="6000" b="0" dirty="0" smtClean="0">
                <a:solidFill>
                  <a:schemeClr val="bg1"/>
                </a:solidFill>
                <a:effectLst/>
              </a:rPr>
              <a:t> </a:t>
            </a:r>
            <a:r>
              <a:rPr lang="en-US" sz="6000" b="0" dirty="0" err="1" smtClean="0">
                <a:solidFill>
                  <a:schemeClr val="bg1"/>
                </a:solidFill>
                <a:effectLst/>
              </a:rPr>
              <a:t>lên</a:t>
            </a:r>
            <a:r>
              <a:rPr lang="en-US" sz="6000" b="0" dirty="0" smtClean="0">
                <a:solidFill>
                  <a:schemeClr val="bg1"/>
                </a:solidFill>
                <a:effectLst/>
              </a:rPr>
              <a:t> </a:t>
            </a:r>
            <a:r>
              <a:rPr lang="en-US" sz="6000" b="0" dirty="0" err="1" smtClean="0">
                <a:solidFill>
                  <a:schemeClr val="bg1"/>
                </a:solidFill>
                <a:effectLst/>
              </a:rPr>
              <a:t>hy</a:t>
            </a:r>
            <a:r>
              <a:rPr lang="en-US" sz="6000" b="0" dirty="0" smtClean="0">
                <a:solidFill>
                  <a:schemeClr val="bg1"/>
                </a:solidFill>
                <a:effectLst/>
              </a:rPr>
              <a:t> </a:t>
            </a:r>
            <a:r>
              <a:rPr lang="en-US" sz="6000" b="0" dirty="0" err="1" smtClean="0">
                <a:solidFill>
                  <a:schemeClr val="bg1"/>
                </a:solidFill>
                <a:effectLst/>
              </a:rPr>
              <a:t>sinh</a:t>
            </a:r>
            <a:r>
              <a:rPr lang="en-US" sz="6000" b="0" dirty="0" smtClean="0">
                <a:solidFill>
                  <a:schemeClr val="bg1"/>
                </a:solidFill>
                <a:effectLst/>
              </a:rPr>
              <a:t> </a:t>
            </a:r>
            <a:r>
              <a:rPr lang="en-US" sz="6000" b="0" dirty="0" err="1" smtClean="0">
                <a:solidFill>
                  <a:schemeClr val="bg1"/>
                </a:solidFill>
                <a:effectLst/>
              </a:rPr>
              <a:t>vì</a:t>
            </a:r>
            <a:r>
              <a:rPr lang="en-US" sz="6000" b="0" dirty="0" smtClean="0">
                <a:solidFill>
                  <a:schemeClr val="bg1"/>
                </a:solidFill>
                <a:effectLst/>
              </a:rPr>
              <a:t> </a:t>
            </a:r>
            <a:r>
              <a:rPr lang="en-US" sz="6000" b="0" dirty="0" err="1" smtClean="0">
                <a:solidFill>
                  <a:schemeClr val="bg1"/>
                </a:solidFill>
                <a:effectLst/>
              </a:rPr>
              <a:t>tình</a:t>
            </a:r>
            <a:r>
              <a:rPr lang="en-US" sz="6000" b="0" dirty="0" smtClean="0">
                <a:solidFill>
                  <a:schemeClr val="bg1"/>
                </a:solidFill>
                <a:effectLst/>
              </a:rPr>
              <a:t> </a:t>
            </a:r>
            <a:r>
              <a:rPr lang="en-US" sz="6000" b="0" dirty="0" err="1" smtClean="0">
                <a:solidFill>
                  <a:schemeClr val="bg1"/>
                </a:solidFill>
                <a:effectLst/>
              </a:rPr>
              <a:t>yêu</a:t>
            </a:r>
            <a:r>
              <a:rPr lang="en-US" sz="6000" b="0" dirty="0" smtClean="0">
                <a:solidFill>
                  <a:schemeClr val="bg1"/>
                </a:solidFill>
                <a:effectLst/>
              </a:rPr>
              <a:t>. </a:t>
            </a:r>
            <a:endParaRPr lang="en-US" sz="6000" b="0" u="sng" dirty="0">
              <a:solidFill>
                <a:srgbClr val="FFFF00"/>
              </a:solidFill>
              <a:effectLst/>
            </a:endParaRPr>
          </a:p>
        </p:txBody>
      </p:sp>
    </p:spTree>
    <p:extLst>
      <p:ext uri="{BB962C8B-B14F-4D97-AF65-F5344CB8AC3E}">
        <p14:creationId xmlns:p14="http://schemas.microsoft.com/office/powerpoint/2010/main" val="28680758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157183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4800" dirty="0">
                <a:solidFill>
                  <a:schemeClr val="bg1"/>
                </a:solidFill>
                <a:cs typeface="Times New Roman" pitchFamily="18" charset="0"/>
              </a:rPr>
              <a:t>Xin Chúa làm nên cuộc Hiện Xuống mới trong đời sống Hội</a:t>
            </a:r>
            <a:br>
              <a:rPr lang="vi-VN" sz="4800" dirty="0">
                <a:solidFill>
                  <a:schemeClr val="bg1"/>
                </a:solidFill>
                <a:cs typeface="Times New Roman" pitchFamily="18" charset="0"/>
              </a:rPr>
            </a:br>
            <a:r>
              <a:rPr lang="vi-VN" sz="4800" dirty="0">
                <a:solidFill>
                  <a:schemeClr val="bg1"/>
                </a:solidFill>
                <a:cs typeface="Times New Roman" pitchFamily="18" charset="0"/>
              </a:rPr>
              <a:t>Thánh, xin tuôn tràn trên các Mục tử ơn khôn ngoan và thông hiểu, gìn giữ các ngài luôn hiệp thông với nhau trong Chúa,</a:t>
            </a:r>
            <a:endParaRPr lang="en-US" sz="4800" b="0" u="sng" dirty="0">
              <a:solidFill>
                <a:srgbClr val="FFFF00"/>
              </a:solidFill>
              <a:effectLst/>
              <a:latin typeface="+mj-lt"/>
            </a:endParaRPr>
          </a:p>
        </p:txBody>
      </p:sp>
    </p:spTree>
    <p:extLst>
      <p:ext uri="{BB962C8B-B14F-4D97-AF65-F5344CB8AC3E}">
        <p14:creationId xmlns:p14="http://schemas.microsoft.com/office/powerpoint/2010/main" val="7022993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510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a:solidFill>
                  <a:schemeClr val="bg1"/>
                </a:solidFill>
              </a:rPr>
              <a:t>để các ngài cùng nhau tìm hiểu những điều đẹp ý</a:t>
            </a:r>
            <a:r>
              <a:rPr lang="en-US" sz="6000" dirty="0">
                <a:solidFill>
                  <a:schemeClr val="bg1"/>
                </a:solidFill>
              </a:rPr>
              <a:t> </a:t>
            </a:r>
            <a:r>
              <a:rPr lang="vi-VN" sz="6000" dirty="0">
                <a:solidFill>
                  <a:schemeClr val="bg1"/>
                </a:solidFill>
              </a:rPr>
              <a:t>Chúa, và hướng dẫn đoàn Dân Chúa thực thi những điều Chúa truyền dạy</a:t>
            </a:r>
            <a:r>
              <a:rPr lang="en-US" sz="6000" dirty="0">
                <a:solidFill>
                  <a:schemeClr val="bg1"/>
                </a:solidFill>
              </a:rPr>
              <a:t>.</a:t>
            </a:r>
            <a:endParaRPr lang="en-US" sz="6000" b="0" u="sng" dirty="0">
              <a:solidFill>
                <a:srgbClr val="FFFF00"/>
              </a:solidFill>
              <a:effectLst/>
            </a:endParaRPr>
          </a:p>
        </p:txBody>
      </p:sp>
    </p:spTree>
    <p:extLst>
      <p:ext uri="{BB962C8B-B14F-4D97-AF65-F5344CB8AC3E}">
        <p14:creationId xmlns:p14="http://schemas.microsoft.com/office/powerpoint/2010/main" val="3730379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dirty="0">
                <a:solidFill>
                  <a:schemeClr val="bg1"/>
                </a:solidFill>
              </a:rPr>
              <a:t>Các giáo phận Việt Nam chúng con, </a:t>
            </a:r>
            <a:br>
              <a:rPr lang="vi-VN" dirty="0">
                <a:solidFill>
                  <a:schemeClr val="bg1"/>
                </a:solidFill>
              </a:rPr>
            </a:br>
            <a:r>
              <a:rPr lang="vi-VN" dirty="0">
                <a:solidFill>
                  <a:schemeClr val="bg1"/>
                </a:solidFill>
              </a:rPr>
              <a:t>luôn muốn cùng chung nhịp bước với Hội Thánh hoàn vũ, xin cho chúng con biết đồng cảm với nỗi thao thức của các Mục tử trên toàn thế giới, ngày càng ý thức hơn về tình hiệp thông,</a:t>
            </a:r>
            <a:endParaRPr lang="en-US" b="0" u="sng" dirty="0">
              <a:solidFill>
                <a:srgbClr val="FFFF00"/>
              </a:solidFill>
              <a:effectLst/>
            </a:endParaRPr>
          </a:p>
        </p:txBody>
      </p:sp>
    </p:spTree>
    <p:extLst>
      <p:ext uri="{BB962C8B-B14F-4D97-AF65-F5344CB8AC3E}">
        <p14:creationId xmlns:p14="http://schemas.microsoft.com/office/powerpoint/2010/main" val="1234602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a:solidFill>
                  <a:schemeClr val="bg1"/>
                </a:solidFill>
              </a:rPr>
              <a:t>thái độ tham gia và lòng nhiệt thành trong sứ vụ của Hội</a:t>
            </a:r>
            <a:br>
              <a:rPr lang="vi-VN" sz="5400" dirty="0">
                <a:solidFill>
                  <a:schemeClr val="bg1"/>
                </a:solidFill>
              </a:rPr>
            </a:br>
            <a:r>
              <a:rPr lang="vi-VN" sz="5400" dirty="0">
                <a:solidFill>
                  <a:schemeClr val="bg1"/>
                </a:solidFill>
              </a:rPr>
              <a:t>Thánh, Nhờ lời chuyển cầu của Đức Trinh Nữ Maria, Nữ Vương các Tông đồ và là Mẹ của Hội Thánh,</a:t>
            </a:r>
            <a:endParaRPr lang="en-US" sz="5400" b="0" u="sng" dirty="0">
              <a:solidFill>
                <a:srgbClr val="FFFF00"/>
              </a:solidFill>
              <a:effectLst/>
            </a:endParaRPr>
          </a:p>
        </p:txBody>
      </p:sp>
    </p:spTree>
    <p:extLst>
      <p:ext uri="{BB962C8B-B14F-4D97-AF65-F5344CB8AC3E}">
        <p14:creationId xmlns:p14="http://schemas.microsoft.com/office/powerpoint/2010/main" val="577695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1295</Words>
  <Application>Microsoft Office PowerPoint</Application>
  <PresentationFormat>On-screen Show (16:9)</PresentationFormat>
  <Paragraphs>67</Paragraphs>
  <Slides>60</Slides>
  <Notes>0</Notes>
  <HiddenSlides>0</HiddenSlides>
  <MMClips>0</MMClips>
  <ScaleCrop>false</ScaleCrop>
  <HeadingPairs>
    <vt:vector size="4" baseType="variant">
      <vt:variant>
        <vt:lpstr>Theme</vt:lpstr>
      </vt:variant>
      <vt:variant>
        <vt:i4>25</vt:i4>
      </vt:variant>
      <vt:variant>
        <vt:lpstr>Slide Titles</vt:lpstr>
      </vt:variant>
      <vt:variant>
        <vt:i4>60</vt:i4>
      </vt:variant>
    </vt:vector>
  </HeadingPairs>
  <TitlesOfParts>
    <vt:vector size="85" baseType="lpstr">
      <vt:lpstr>Office Theme</vt:lpstr>
      <vt:lpstr>8_Office Theme</vt:lpstr>
      <vt:lpstr>13_Office Theme</vt:lpstr>
      <vt:lpstr>22_Office Theme</vt:lpstr>
      <vt:lpstr>23_Office Theme</vt:lpstr>
      <vt:lpstr>36_Default Design</vt:lpstr>
      <vt:lpstr>1_Office Theme</vt:lpstr>
      <vt:lpstr>4_Office Theme</vt:lpstr>
      <vt:lpstr>3_Office Theme</vt:lpstr>
      <vt:lpstr>9_Office Theme</vt:lpstr>
      <vt:lpstr>10_Office Theme</vt:lpstr>
      <vt:lpstr>7_Office Theme</vt:lpstr>
      <vt:lpstr>12_Office Theme</vt:lpstr>
      <vt:lpstr>14_Office Theme</vt:lpstr>
      <vt:lpstr>15_Office Theme</vt:lpstr>
      <vt:lpstr>16_Office Theme</vt:lpstr>
      <vt:lpstr>5_Office Theme</vt:lpstr>
      <vt:lpstr>6_Office Theme</vt:lpstr>
      <vt:lpstr>18_Office Theme</vt:lpstr>
      <vt:lpstr>19_Office Theme</vt:lpstr>
      <vt:lpstr>20_Office Theme</vt:lpstr>
      <vt:lpstr>21_Office Theme</vt:lpstr>
      <vt:lpstr>2_Office Theme</vt:lpstr>
      <vt:lpstr>11_Office Theme</vt:lpstr>
      <vt:lpstr>24_Office Theme</vt:lpstr>
      <vt:lpstr>THỨ NĂM NGÀY 10-08 THÁNH LÔRENXÔ PHÓ TẾ TỬ ĐẠO Lễ Kính ( sách bài đọc quyển 2 trang 777 )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Hồi Chuông Dứt Tiếng</vt:lpstr>
      <vt:lpstr>Tk1: Hồi chuông dứt tiếng đầu rơi chốn pháp trường. Hồn thiêng lâng lâng về Thiên Quốc xa vời. Từ nay thôi những ngày tân khổ u buồn. Về quê phúc vinh hưởng nhan Chúa muôn đời. </vt:lpstr>
      <vt:lpstr>Đk: Muôn ngàn đau đớn nay đã theo ngày tháng trôi. Hy sinh vì lòng tin son sắt giữ câu đoan nguyền. Quyết tình trung tín lao khổ không hề dám phai. Giữ tấm lòng hiếu trung lời thề xưa lẽ nào phai. </vt:lpstr>
      <vt:lpstr>PowerPoint Presentation</vt:lpstr>
      <vt:lpstr> </vt:lpstr>
      <vt:lpstr> </vt:lpstr>
      <vt:lpstr> </vt:lpstr>
      <vt:lpstr> </vt:lpstr>
      <vt:lpstr> </vt:lpstr>
      <vt:lpstr> </vt:lpstr>
      <vt:lpstr> </vt:lpstr>
      <vt:lpstr> </vt:lpstr>
      <vt:lpstr>PowerPoint Presentation</vt:lpstr>
      <vt:lpstr>Đáp ca   Thánh Vịnh 111 (03 câu)</vt:lpstr>
      <vt:lpstr>Đk: Phúc thay người biết cảm thông và cho vay mượn.</vt:lpstr>
      <vt:lpstr>Tk1: Phúc thay người tôn sợ Chúa, đặt niềm vui sướng nơi mệnh lệnh Chúa truyền. Con cháu họ hùng cường trong đất nước, bao kẻ lành được chúc phúc bền lâu. </vt:lpstr>
      <vt:lpstr>Đk: Phúc thay người biết cảm thông và cho vay mượn.</vt:lpstr>
      <vt:lpstr>Tk2: Đâu sợ nhận tin độc dữ, lòng hằng thư thái tin cậy vào Chúa Trời. Luôn vững lòng chẳng một khi khiếp hãi. Kiêu hãnh nhìn bọn ác đức hổ ngươi. </vt:lpstr>
      <vt:lpstr>Đk: Phúc thay người biết cảm thông và cho vay mượn.</vt:lpstr>
      <vt:lpstr>Tk3: Những luôn rộng tay làm phúc, người nghèo kẻ túng luôn được họ hỗ trợ. Công chính họ ngàn đời kiên vững mãi. Uy thế họ rực rỡ trỗi vượt lên. </vt:lpstr>
      <vt:lpstr>Đk: Phúc thay người biết cảm thông và cho vay mượn.</vt:lpstr>
      <vt:lpstr>Alleluia-alleluia: Chúa nói: Ai theo tôi, sẽ không phải đi trong bóng tối, nhưng sẽ nhận được ánh sáng đem lại sự sống. Alleluia.</vt:lpstr>
      <vt:lpstr>PowerPoint Presentation</vt:lpstr>
      <vt:lpstr>PowerPoint Presentation</vt:lpstr>
      <vt:lpstr>PowerPoint Presentation</vt:lpstr>
      <vt:lpstr>Tk1: Đời con như của lễ không hề ngưng như tấm bánh luôn để dâng, tình con như ánh nến luôn bừng cháy trong tình Chúa sáng như hừng đông.</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vt:lpstr>
      <vt:lpstr>Tk2: Ngài chọn con tuy không có chi là công, tay con không xứng như Ngài mong, tình con quá thiếu thốn để đền đáp như giọt nước sánh với biển đông.</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vt:lpstr>
      <vt:lpstr>PowerPoint Presentation</vt:lpstr>
      <vt:lpstr>PowerPoint Presentation</vt:lpstr>
      <vt:lpstr>Ca Nguyện Hiệp lễ Hạt Giống Tình Yêu Lm. Phương Anh</vt:lpstr>
      <vt:lpstr>Tk1: Nếu hạt lúa mì rơi xuống đất không chết đi không thối đi, thì nó chỉ trơ trọi một mình thôi. Và nếu hạt lúa mì rơi xuống đất mà chết đi và thối đi thì nó sẽ sinh ra nhiều bông hạt. </vt:lpstr>
      <vt:lpstr>Đk: Vạn lạy Chúa con biết thế và con muốn con chết đi như hạt lúa mì. Tình thập giá ngày xưa ấu của Thầy chí thánh xin thắp lên trong con tim con</vt:lpstr>
      <vt:lpstr>**: Nay con bước vào dương thế để làm theo Ý Cha đã trao khi dựng vũ hoàn. Là con đến để dâng hiến trọn thân xác để chết đi cho anh em con. </vt:lpstr>
      <vt:lpstr>Tk2: Nếu mạng sống nào nơi dương thế không chết đi không thối đi, thì nó chỉ trơ trọi một mình thôi. Và nếu mạng sống nào nơi dương thế mà chết đi vì hiến dâng, thì nó phát sinh ra nhiều bông hạt. </vt:lpstr>
      <vt:lpstr>Đk: Vạn lạy Chúa con biết thế và con muốn con chết đi như hạt lúa mì. Tình thập giá ngày xưa ấu của Thầy chí thánh xin thắp lên trong con tim con</vt:lpstr>
      <vt:lpstr>**: Nay con bước vào dương thế để làm theo Ý Cha đã trao khi dựng vũ hoàn. Là con đến để dâng hiến trọn thân xác để chết đi cho anh em con. </vt:lpstr>
      <vt:lpstr>Tk3: Nếu quả tim nào nơi dương thế không biết yêu không biết thương, thì nó chỉ trơ trọi một mình thôi.và nếu quả tim nào nơi dương thế mà chết đi vì hiến dâng, thì nó phát sinh ra nhiều hoa quả.  </vt:lpstr>
      <vt:lpstr>Đk: Vạn lạy Chúa con biết thế và con muốn con chết đi như hạt lúa mì. Tình thập giá ngày xưa ấu của Thầy chí thánh xin thắp lên trong con tim con</vt:lpstr>
      <vt:lpstr>**: Nay con bước vào dương thế để làm theo Ý Cha đã trao khi dựng vũ hoàn. Là con đến để dâng hiến trọn thân xác để chết đi cho anh em con. </vt:lpstr>
      <vt:lpstr>PowerPoint Presentation</vt:lpstr>
      <vt:lpstr>PowerPoint Presentation</vt:lpstr>
      <vt:lpstr>Ca kết lễ Bài Ca Ngàn Trùng Hoàng Khánh- Kim Long</vt:lpstr>
      <vt:lpstr>Đk: Đây bài ca ngàn trùng dâng về Thiên Chúa. Bài ca thắm nhuộm máu hồng. Từng bao người anh dũng tiến lên hy sinh vì tình yêu. </vt:lpstr>
      <vt:lpstr>Tk1: Không có tình yêu nào trọng đại cho bằng chết vì yêu. Nhìn Chúa đẫm máu trên đồi cao từng đoàn người anh dũng tiến lên pháp trường. </vt:lpstr>
      <vt:lpstr>Đk: Đây bài ca ngàn trùng dâng về Thiên Chúa. Bài ca thắm nhuộm máu hồng. Từng bao người anh dũng tiến lên hy sinh vì tình yêu.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75</cp:revision>
  <dcterms:created xsi:type="dcterms:W3CDTF">2022-10-30T00:36:35Z</dcterms:created>
  <dcterms:modified xsi:type="dcterms:W3CDTF">2023-08-07T08:38:16Z</dcterms:modified>
</cp:coreProperties>
</file>