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6" r:id="rId4"/>
    <p:sldMasterId id="2147483708" r:id="rId5"/>
    <p:sldMasterId id="2147483720" r:id="rId6"/>
    <p:sldMasterId id="2147483732" r:id="rId7"/>
    <p:sldMasterId id="2147483744" r:id="rId8"/>
    <p:sldMasterId id="2147483768" r:id="rId9"/>
    <p:sldMasterId id="2147483780" r:id="rId10"/>
    <p:sldMasterId id="2147483792" r:id="rId11"/>
    <p:sldMasterId id="2147483804" r:id="rId12"/>
  </p:sldMasterIdLst>
  <p:notesMasterIdLst>
    <p:notesMasterId r:id="rId114"/>
  </p:notesMasterIdLst>
  <p:sldIdLst>
    <p:sldId id="359" r:id="rId13"/>
    <p:sldId id="284" r:id="rId14"/>
    <p:sldId id="285" r:id="rId15"/>
    <p:sldId id="286" r:id="rId16"/>
    <p:sldId id="287" r:id="rId17"/>
    <p:sldId id="288" r:id="rId18"/>
    <p:sldId id="289" r:id="rId19"/>
    <p:sldId id="290" r:id="rId20"/>
    <p:sldId id="291" r:id="rId21"/>
    <p:sldId id="9834" r:id="rId22"/>
    <p:sldId id="262" r:id="rId23"/>
    <p:sldId id="2592" r:id="rId24"/>
    <p:sldId id="9686" r:id="rId25"/>
    <p:sldId id="9780" r:id="rId26"/>
    <p:sldId id="9781" r:id="rId27"/>
    <p:sldId id="9782" r:id="rId28"/>
    <p:sldId id="9835" r:id="rId29"/>
    <p:sldId id="9773" r:id="rId30"/>
    <p:sldId id="9528" r:id="rId31"/>
    <p:sldId id="2640" r:id="rId32"/>
    <p:sldId id="2641" r:id="rId33"/>
    <p:sldId id="9783" r:id="rId34"/>
    <p:sldId id="9784" r:id="rId35"/>
    <p:sldId id="9785" r:id="rId36"/>
    <p:sldId id="9786" r:id="rId37"/>
    <p:sldId id="9787" r:id="rId38"/>
    <p:sldId id="9836" r:id="rId39"/>
    <p:sldId id="2702" r:id="rId40"/>
    <p:sldId id="9776" r:id="rId41"/>
    <p:sldId id="8853" r:id="rId42"/>
    <p:sldId id="9723" r:id="rId43"/>
    <p:sldId id="9724" r:id="rId44"/>
    <p:sldId id="9725" r:id="rId45"/>
    <p:sldId id="9726" r:id="rId46"/>
    <p:sldId id="9727" r:id="rId47"/>
    <p:sldId id="9728" r:id="rId48"/>
    <p:sldId id="9729" r:id="rId49"/>
    <p:sldId id="9730" r:id="rId50"/>
    <p:sldId id="9731" r:id="rId51"/>
    <p:sldId id="9732" r:id="rId52"/>
    <p:sldId id="9733" r:id="rId53"/>
    <p:sldId id="9734" r:id="rId54"/>
    <p:sldId id="9735" r:id="rId55"/>
    <p:sldId id="9838" r:id="rId56"/>
    <p:sldId id="9789" r:id="rId57"/>
    <p:sldId id="9790" r:id="rId58"/>
    <p:sldId id="9791" r:id="rId59"/>
    <p:sldId id="9792" r:id="rId60"/>
    <p:sldId id="9793" r:id="rId61"/>
    <p:sldId id="9794" r:id="rId62"/>
    <p:sldId id="9795" r:id="rId63"/>
    <p:sldId id="9798" r:id="rId64"/>
    <p:sldId id="9799" r:id="rId65"/>
    <p:sldId id="9800" r:id="rId66"/>
    <p:sldId id="9788" r:id="rId67"/>
    <p:sldId id="9643" r:id="rId68"/>
    <p:sldId id="1680" r:id="rId69"/>
    <p:sldId id="9804" r:id="rId70"/>
    <p:sldId id="9801" r:id="rId71"/>
    <p:sldId id="9805" r:id="rId72"/>
    <p:sldId id="9802" r:id="rId73"/>
    <p:sldId id="9803" r:id="rId74"/>
    <p:sldId id="312" r:id="rId75"/>
    <p:sldId id="9740" r:id="rId76"/>
    <p:sldId id="313" r:id="rId77"/>
    <p:sldId id="9664" r:id="rId78"/>
    <p:sldId id="9665" r:id="rId79"/>
    <p:sldId id="9807" r:id="rId80"/>
    <p:sldId id="9808" r:id="rId81"/>
    <p:sldId id="9806" r:id="rId82"/>
    <p:sldId id="9809" r:id="rId83"/>
    <p:sldId id="9837" r:id="rId84"/>
    <p:sldId id="9810" r:id="rId85"/>
    <p:sldId id="9811" r:id="rId86"/>
    <p:sldId id="9812" r:id="rId87"/>
    <p:sldId id="9814" r:id="rId88"/>
    <p:sldId id="9815" r:id="rId89"/>
    <p:sldId id="9813" r:id="rId90"/>
    <p:sldId id="9816" r:id="rId91"/>
    <p:sldId id="9705" r:id="rId92"/>
    <p:sldId id="9778" r:id="rId93"/>
    <p:sldId id="9817" r:id="rId94"/>
    <p:sldId id="9818" r:id="rId95"/>
    <p:sldId id="9823" r:id="rId96"/>
    <p:sldId id="9821" r:id="rId97"/>
    <p:sldId id="9824" r:id="rId98"/>
    <p:sldId id="9820" r:id="rId99"/>
    <p:sldId id="9822" r:id="rId100"/>
    <p:sldId id="9828" r:id="rId101"/>
    <p:sldId id="9825" r:id="rId102"/>
    <p:sldId id="9826" r:id="rId103"/>
    <p:sldId id="9827" r:id="rId104"/>
    <p:sldId id="9829" r:id="rId105"/>
    <p:sldId id="9831" r:id="rId106"/>
    <p:sldId id="9830" r:id="rId107"/>
    <p:sldId id="9832" r:id="rId108"/>
    <p:sldId id="9819" r:id="rId109"/>
    <p:sldId id="445" r:id="rId110"/>
    <p:sldId id="441" r:id="rId111"/>
    <p:sldId id="9712" r:id="rId112"/>
    <p:sldId id="9779" r:id="rId11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a:srgbClr val="006600"/>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73" autoAdjust="0"/>
    <p:restoredTop sz="94693" autoAdjust="0"/>
  </p:normalViewPr>
  <p:slideViewPr>
    <p:cSldViewPr>
      <p:cViewPr>
        <p:scale>
          <a:sx n="125" d="100"/>
          <a:sy n="125" d="100"/>
        </p:scale>
        <p:origin x="-1598" y="-672"/>
      </p:cViewPr>
      <p:guideLst>
        <p:guide orient="horz" pos="1620"/>
        <p:guide pos="2880"/>
      </p:guideLst>
    </p:cSldViewPr>
  </p:slideViewPr>
  <p:outlineViewPr>
    <p:cViewPr>
      <p:scale>
        <a:sx n="33" d="100"/>
        <a:sy n="33" d="100"/>
      </p:scale>
      <p:origin x="0" y="24782"/>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4.xml"/><Relationship Id="rId117" Type="http://schemas.openxmlformats.org/officeDocument/2006/relationships/theme" Target="theme/theme1.xml"/><Relationship Id="rId21" Type="http://schemas.openxmlformats.org/officeDocument/2006/relationships/slide" Target="slides/slide9.xml"/><Relationship Id="rId42" Type="http://schemas.openxmlformats.org/officeDocument/2006/relationships/slide" Target="slides/slide30.xml"/><Relationship Id="rId47" Type="http://schemas.openxmlformats.org/officeDocument/2006/relationships/slide" Target="slides/slide35.xml"/><Relationship Id="rId63" Type="http://schemas.openxmlformats.org/officeDocument/2006/relationships/slide" Target="slides/slide51.xml"/><Relationship Id="rId68" Type="http://schemas.openxmlformats.org/officeDocument/2006/relationships/slide" Target="slides/slide56.xml"/><Relationship Id="rId84" Type="http://schemas.openxmlformats.org/officeDocument/2006/relationships/slide" Target="slides/slide72.xml"/><Relationship Id="rId89" Type="http://schemas.openxmlformats.org/officeDocument/2006/relationships/slide" Target="slides/slide77.xml"/><Relationship Id="rId112" Type="http://schemas.openxmlformats.org/officeDocument/2006/relationships/slide" Target="slides/slide100.xml"/><Relationship Id="rId16" Type="http://schemas.openxmlformats.org/officeDocument/2006/relationships/slide" Target="slides/slide4.xml"/><Relationship Id="rId107" Type="http://schemas.openxmlformats.org/officeDocument/2006/relationships/slide" Target="slides/slide95.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slide" Target="slides/slide54.xml"/><Relationship Id="rId74" Type="http://schemas.openxmlformats.org/officeDocument/2006/relationships/slide" Target="slides/slide62.xml"/><Relationship Id="rId79" Type="http://schemas.openxmlformats.org/officeDocument/2006/relationships/slide" Target="slides/slide67.xml"/><Relationship Id="rId87" Type="http://schemas.openxmlformats.org/officeDocument/2006/relationships/slide" Target="slides/slide75.xml"/><Relationship Id="rId102" Type="http://schemas.openxmlformats.org/officeDocument/2006/relationships/slide" Target="slides/slide90.xml"/><Relationship Id="rId110" Type="http://schemas.openxmlformats.org/officeDocument/2006/relationships/slide" Target="slides/slide98.xml"/><Relationship Id="rId115"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49.xml"/><Relationship Id="rId82" Type="http://schemas.openxmlformats.org/officeDocument/2006/relationships/slide" Target="slides/slide70.xml"/><Relationship Id="rId90" Type="http://schemas.openxmlformats.org/officeDocument/2006/relationships/slide" Target="slides/slide78.xml"/><Relationship Id="rId95" Type="http://schemas.openxmlformats.org/officeDocument/2006/relationships/slide" Target="slides/slide83.xml"/><Relationship Id="rId19" Type="http://schemas.openxmlformats.org/officeDocument/2006/relationships/slide" Target="slides/slide7.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slide" Target="slides/slide57.xml"/><Relationship Id="rId77" Type="http://schemas.openxmlformats.org/officeDocument/2006/relationships/slide" Target="slides/slide65.xml"/><Relationship Id="rId100" Type="http://schemas.openxmlformats.org/officeDocument/2006/relationships/slide" Target="slides/slide88.xml"/><Relationship Id="rId105" Type="http://schemas.openxmlformats.org/officeDocument/2006/relationships/slide" Target="slides/slide93.xml"/><Relationship Id="rId113" Type="http://schemas.openxmlformats.org/officeDocument/2006/relationships/slide" Target="slides/slide101.xml"/><Relationship Id="rId118" Type="http://schemas.openxmlformats.org/officeDocument/2006/relationships/tableStyles" Target="tableStyle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slide" Target="slides/slide60.xml"/><Relationship Id="rId80" Type="http://schemas.openxmlformats.org/officeDocument/2006/relationships/slide" Target="slides/slide68.xml"/><Relationship Id="rId85" Type="http://schemas.openxmlformats.org/officeDocument/2006/relationships/slide" Target="slides/slide73.xml"/><Relationship Id="rId93" Type="http://schemas.openxmlformats.org/officeDocument/2006/relationships/slide" Target="slides/slide81.xml"/><Relationship Id="rId98" Type="http://schemas.openxmlformats.org/officeDocument/2006/relationships/slide" Target="slides/slide86.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slide" Target="slides/slide55.xml"/><Relationship Id="rId103" Type="http://schemas.openxmlformats.org/officeDocument/2006/relationships/slide" Target="slides/slide91.xml"/><Relationship Id="rId108" Type="http://schemas.openxmlformats.org/officeDocument/2006/relationships/slide" Target="slides/slide96.xml"/><Relationship Id="rId11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slide" Target="slides/slide58.xml"/><Relationship Id="rId75" Type="http://schemas.openxmlformats.org/officeDocument/2006/relationships/slide" Target="slides/slide63.xml"/><Relationship Id="rId83" Type="http://schemas.openxmlformats.org/officeDocument/2006/relationships/slide" Target="slides/slide71.xml"/><Relationship Id="rId88" Type="http://schemas.openxmlformats.org/officeDocument/2006/relationships/slide" Target="slides/slide76.xml"/><Relationship Id="rId91" Type="http://schemas.openxmlformats.org/officeDocument/2006/relationships/slide" Target="slides/slide79.xml"/><Relationship Id="rId96" Type="http://schemas.openxmlformats.org/officeDocument/2006/relationships/slide" Target="slides/slide84.xml"/><Relationship Id="rId111" Type="http://schemas.openxmlformats.org/officeDocument/2006/relationships/slide" Target="slides/slide99.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106" Type="http://schemas.openxmlformats.org/officeDocument/2006/relationships/slide" Target="slides/slide94.xml"/><Relationship Id="rId114" Type="http://schemas.openxmlformats.org/officeDocument/2006/relationships/notesMaster" Target="notesMasters/notesMaster1.xml"/><Relationship Id="rId10" Type="http://schemas.openxmlformats.org/officeDocument/2006/relationships/slideMaster" Target="slideMasters/slideMaster10.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73" Type="http://schemas.openxmlformats.org/officeDocument/2006/relationships/slide" Target="slides/slide61.xml"/><Relationship Id="rId78" Type="http://schemas.openxmlformats.org/officeDocument/2006/relationships/slide" Target="slides/slide66.xml"/><Relationship Id="rId81" Type="http://schemas.openxmlformats.org/officeDocument/2006/relationships/slide" Target="slides/slide69.xml"/><Relationship Id="rId86" Type="http://schemas.openxmlformats.org/officeDocument/2006/relationships/slide" Target="slides/slide74.xml"/><Relationship Id="rId94" Type="http://schemas.openxmlformats.org/officeDocument/2006/relationships/slide" Target="slides/slide82.xml"/><Relationship Id="rId99" Type="http://schemas.openxmlformats.org/officeDocument/2006/relationships/slide" Target="slides/slide87.xml"/><Relationship Id="rId101" Type="http://schemas.openxmlformats.org/officeDocument/2006/relationships/slide" Target="slides/slide89.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1.xml"/><Relationship Id="rId18" Type="http://schemas.openxmlformats.org/officeDocument/2006/relationships/slide" Target="slides/slide6.xml"/><Relationship Id="rId39" Type="http://schemas.openxmlformats.org/officeDocument/2006/relationships/slide" Target="slides/slide27.xml"/><Relationship Id="rId109" Type="http://schemas.openxmlformats.org/officeDocument/2006/relationships/slide" Target="slides/slide97.xml"/><Relationship Id="rId34" Type="http://schemas.openxmlformats.org/officeDocument/2006/relationships/slide" Target="slides/slide22.xml"/><Relationship Id="rId50" Type="http://schemas.openxmlformats.org/officeDocument/2006/relationships/slide" Target="slides/slide38.xml"/><Relationship Id="rId55" Type="http://schemas.openxmlformats.org/officeDocument/2006/relationships/slide" Target="slides/slide43.xml"/><Relationship Id="rId76" Type="http://schemas.openxmlformats.org/officeDocument/2006/relationships/slide" Target="slides/slide64.xml"/><Relationship Id="rId97" Type="http://schemas.openxmlformats.org/officeDocument/2006/relationships/slide" Target="slides/slide85.xml"/><Relationship Id="rId104" Type="http://schemas.openxmlformats.org/officeDocument/2006/relationships/slide" Target="slides/slide92.xml"/><Relationship Id="rId7" Type="http://schemas.openxmlformats.org/officeDocument/2006/relationships/slideMaster" Target="slideMasters/slideMaster7.xml"/><Relationship Id="rId71" Type="http://schemas.openxmlformats.org/officeDocument/2006/relationships/slide" Target="slides/slide59.xml"/><Relationship Id="rId92" Type="http://schemas.openxmlformats.org/officeDocument/2006/relationships/slide" Target="slides/slide80.xml"/><Relationship Id="rId2" Type="http://schemas.openxmlformats.org/officeDocument/2006/relationships/slideMaster" Target="slideMasters/slideMaster2.xml"/><Relationship Id="rId29" Type="http://schemas.openxmlformats.org/officeDocument/2006/relationships/slide" Target="slides/slide1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C2E55-0B7A-46B6-89E3-C427EE1C5D7F}" type="datetimeFigureOut">
              <a:rPr lang="en-US" smtClean="0"/>
              <a:t>3/31/2023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2BE05B-CEB4-4C3A-A639-A17791DAD581}" type="slidenum">
              <a:rPr lang="en-US" smtClean="0"/>
              <a:t>‹#›</a:t>
            </a:fld>
            <a:endParaRPr lang="en-US"/>
          </a:p>
        </p:txBody>
      </p:sp>
    </p:spTree>
    <p:extLst>
      <p:ext uri="{BB962C8B-B14F-4D97-AF65-F5344CB8AC3E}">
        <p14:creationId xmlns:p14="http://schemas.microsoft.com/office/powerpoint/2010/main" val="1591124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637802"/>
      </p:ext>
    </p:extLst>
  </p:cSld>
  <p:clrMapOvr>
    <a:masterClrMapping/>
  </p:clrMapOvr>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044958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7179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737550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951577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350422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02041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7246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556504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8572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867638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8330578"/>
      </p:ext>
    </p:extLst>
  </p:cSld>
  <p:clrMapOvr>
    <a:masterClrMapping/>
  </p:clrMapOvr>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518811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934405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275538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802280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016926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47909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803099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12287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922024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74376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8746811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135146"/>
      </p:ext>
    </p:extLst>
  </p:cSld>
  <p:clrMapOvr>
    <a:masterClrMapping/>
  </p:clrMapOvr>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55620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113191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267421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804718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696217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395118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55838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233448"/>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588505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914230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2900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3372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389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4825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91904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8411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3215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9389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59830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80030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579617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3615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268313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221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91337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72839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0414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3/31/2023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2912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550641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65304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36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03850394"/>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4105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0525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894837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742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3/31/2023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32514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4572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705821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525313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302498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350202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879605"/>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055245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28316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2731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3/31/2023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51783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94050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344808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168590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372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8803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88867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296741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623643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78331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3/31/2023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213854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9763896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843235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94313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7305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760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99008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04741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148759"/>
      </p:ext>
    </p:extLst>
  </p:cSld>
  <p:clrMapOvr>
    <a:masterClrMapping/>
  </p:clrMapOvr>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55591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463230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43480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388700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13780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53422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12297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83685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456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37423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41732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3/31/2023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448294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913982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442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886430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1574996"/>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838280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39062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411744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811719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5222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3/31/2023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697916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836736"/>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9949246"/>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C11EE96-3EDD-45FB-A5B6-97740F4813AE}"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9036DA6-8CBF-46EF-BAEA-0E66D41D73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147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125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68577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057238"/>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459583"/>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82506"/>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3/31/2023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726571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89.xml"/></Relationships>
</file>

<file path=ppt/slides/_rels/slide10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00.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g"/><Relationship Id="rId1" Type="http://schemas.openxmlformats.org/officeDocument/2006/relationships/slideLayout" Target="../slideLayouts/slideLayout12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17.xml"/></Relationships>
</file>

<file path=ppt/slides/_rels/slide7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8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78.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7.xml"/></Relationships>
</file>

<file path=ppt/slides/_rels/slide9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561998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88873137"/>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b="0" dirty="0" smtClean="0">
                <a:solidFill>
                  <a:srgbClr val="003399"/>
                </a:solidFill>
                <a:effectLst>
                  <a:outerShdw blurRad="38100" dist="38100" dir="2700000" algn="tl">
                    <a:srgbClr val="000000">
                      <a:alpha val="43137"/>
                    </a:srgbClr>
                  </a:outerShdw>
                </a:effectLst>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Dâng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về</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Cha </a:t>
            </a:r>
            <a:r>
              <a:rPr lang="en-US" b="0" dirty="0" err="1" smtClean="0">
                <a:solidFill>
                  <a:srgbClr val="003399"/>
                </a:solidFill>
                <a:latin typeface="+mj-lt"/>
                <a:cs typeface="Times New Roman" panose="02020603050405020304" pitchFamily="18" charset="0"/>
              </a:rPr>
              <a:t>và</a:t>
            </a:r>
            <a:r>
              <a:rPr lang="en-US" b="0" dirty="0" smtClean="0">
                <a:solidFill>
                  <a:srgbClr val="003399"/>
                </a:solidFill>
                <a:latin typeface="+mj-lt"/>
                <a:cs typeface="Times New Roman" panose="02020603050405020304" pitchFamily="18" charset="0"/>
              </a:rPr>
              <a:t> Con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lời</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tán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mừng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vang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hòa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cùng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vinh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phước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quyền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uy</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danh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giá</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Tựa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khói</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trầm</a:t>
            </a:r>
            <a:r>
              <a:rPr lang="en-US" b="0" dirty="0" smtClean="0">
                <a:solidFill>
                  <a:srgbClr val="003399"/>
                </a:solidFill>
                <a:latin typeface="+mj-lt"/>
                <a:cs typeface="Times New Roman" panose="02020603050405020304" pitchFamily="18" charset="0"/>
              </a:rPr>
              <a:t> bay </a:t>
            </a:r>
            <a:r>
              <a:rPr lang="en-US" b="0" dirty="0" err="1" smtClean="0">
                <a:solidFill>
                  <a:srgbClr val="003399"/>
                </a:solidFill>
                <a:latin typeface="+mj-lt"/>
                <a:cs typeface="Times New Roman" panose="02020603050405020304" pitchFamily="18" charset="0"/>
              </a:rPr>
              <a:t>tỏa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ngát</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Để</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tiến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Chúa</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Thánh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linh</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nhân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hậu</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khúc</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tán</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dương</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cảm</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tạ</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suốt</a:t>
            </a:r>
            <a:r>
              <a:rPr lang="en-US" b="0" dirty="0" smtClean="0">
                <a:solidFill>
                  <a:srgbClr val="003399"/>
                </a:solidFill>
                <a:latin typeface="+mj-lt"/>
                <a:cs typeface="Times New Roman" panose="02020603050405020304" pitchFamily="18" charset="0"/>
              </a:rPr>
              <a:t> </a:t>
            </a:r>
            <a:r>
              <a:rPr lang="en-US" b="0" dirty="0" err="1" smtClean="0">
                <a:solidFill>
                  <a:srgbClr val="003399"/>
                </a:solidFill>
                <a:latin typeface="+mj-lt"/>
                <a:cs typeface="Times New Roman" panose="02020603050405020304" pitchFamily="18" charset="0"/>
              </a:rPr>
              <a:t>đời</a:t>
            </a:r>
            <a:r>
              <a:rPr lang="en-US" b="0" dirty="0" smtClean="0">
                <a:solidFill>
                  <a:srgbClr val="003399"/>
                </a:solidFill>
                <a:latin typeface="+mj-lt"/>
                <a:cs typeface="Times New Roman" panose="02020603050405020304" pitchFamily="18" charset="0"/>
              </a:rPr>
              <a:t>. </a:t>
            </a:r>
            <a:endParaRPr lang="vi-VN"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126956069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u="sng" dirty="0">
                <a:solidFill>
                  <a:srgbClr val="C00000"/>
                </a:solidFill>
                <a:latin typeface="+mj-lt"/>
                <a:ea typeface="Tahoma" pitchFamily="34" charset="0"/>
                <a:cs typeface="Times New Roman" pitchFamily="18" charset="0"/>
              </a:rPr>
              <a:t>Ca </a:t>
            </a:r>
            <a:r>
              <a:rPr lang="en-US" sz="6600" b="0" u="sng" dirty="0" err="1">
                <a:solidFill>
                  <a:srgbClr val="C00000"/>
                </a:solidFill>
                <a:latin typeface="+mj-lt"/>
                <a:ea typeface="Tahoma" pitchFamily="34" charset="0"/>
                <a:cs typeface="Times New Roman" pitchFamily="18" charset="0"/>
              </a:rPr>
              <a:t>nhập</a:t>
            </a:r>
            <a:r>
              <a:rPr lang="en-US" sz="6600" b="0" u="sng" dirty="0">
                <a:solidFill>
                  <a:srgbClr val="C00000"/>
                </a:solidFill>
                <a:latin typeface="+mj-lt"/>
                <a:ea typeface="Tahoma" pitchFamily="34" charset="0"/>
                <a:cs typeface="Times New Roman" pitchFamily="18" charset="0"/>
              </a:rPr>
              <a:t> </a:t>
            </a:r>
            <a:r>
              <a:rPr lang="en-US" sz="6600" b="0" u="sng" dirty="0" err="1">
                <a:solidFill>
                  <a:srgbClr val="C00000"/>
                </a:solidFill>
                <a:latin typeface="+mj-lt"/>
                <a:ea typeface="Tahoma" pitchFamily="34" charset="0"/>
                <a:cs typeface="Times New Roman" pitchFamily="18" charset="0"/>
              </a:rPr>
              <a:t>lễ</a:t>
            </a:r>
            <a:r>
              <a:rPr lang="en-US" sz="6600" b="0" u="sng" dirty="0">
                <a:solidFill>
                  <a:srgbClr val="C00000"/>
                </a:solidFill>
                <a:latin typeface="+mj-lt"/>
                <a:ea typeface="Tahoma" pitchFamily="34" charset="0"/>
                <a:cs typeface="Times New Roman" pitchFamily="18" charset="0"/>
              </a:rPr>
              <a:t/>
            </a:r>
            <a:br>
              <a:rPr lang="en-US" sz="6600" b="0" u="sng" dirty="0">
                <a:solidFill>
                  <a:srgbClr val="C00000"/>
                </a:solidFill>
                <a:latin typeface="+mj-lt"/>
                <a:ea typeface="Tahoma" pitchFamily="34" charset="0"/>
                <a:cs typeface="Times New Roman" pitchFamily="18" charset="0"/>
              </a:rPr>
            </a:br>
            <a:r>
              <a:rPr lang="en-US" sz="7200" dirty="0" err="1" smtClean="0">
                <a:solidFill>
                  <a:srgbClr val="C00000"/>
                </a:solidFill>
                <a:latin typeface="+mj-lt"/>
                <a:ea typeface="Tahoma" pitchFamily="34" charset="0"/>
                <a:cs typeface="Times New Roman" pitchFamily="18" charset="0"/>
              </a:rPr>
              <a:t>Niềm</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Vinh</a:t>
            </a:r>
            <a:r>
              <a:rPr lang="en-US" sz="7200" dirty="0" smtClean="0">
                <a:solidFill>
                  <a:srgbClr val="C00000"/>
                </a:solidFill>
                <a:latin typeface="+mj-lt"/>
                <a:ea typeface="Tahoma" pitchFamily="34" charset="0"/>
                <a:cs typeface="Times New Roman" pitchFamily="18" charset="0"/>
              </a:rPr>
              <a:t> </a:t>
            </a:r>
            <a:r>
              <a:rPr lang="en-US" sz="7200" dirty="0" err="1" smtClean="0">
                <a:solidFill>
                  <a:srgbClr val="C00000"/>
                </a:solidFill>
                <a:latin typeface="+mj-lt"/>
                <a:ea typeface="Tahoma" pitchFamily="34" charset="0"/>
                <a:cs typeface="Times New Roman" pitchFamily="18" charset="0"/>
              </a:rPr>
              <a:t>Dự</a:t>
            </a:r>
            <a:r>
              <a:rPr lang="en-US" sz="13800" b="0" dirty="0">
                <a:solidFill>
                  <a:srgbClr val="C00000"/>
                </a:solidFill>
                <a:latin typeface="+mj-lt"/>
                <a:ea typeface="Tahoma" pitchFamily="34" charset="0"/>
                <a:cs typeface="Times New Roman" pitchFamily="18" charset="0"/>
              </a:rPr>
              <a:t/>
            </a:r>
            <a:br>
              <a:rPr lang="en-US" sz="13800" b="0" dirty="0">
                <a:solidFill>
                  <a:srgbClr val="C00000"/>
                </a:solidFill>
                <a:latin typeface="+mj-lt"/>
                <a:ea typeface="Tahoma" pitchFamily="34" charset="0"/>
                <a:cs typeface="Times New Roman" pitchFamily="18" charset="0"/>
              </a:rPr>
            </a:br>
            <a:r>
              <a:rPr lang="en-US" i="1" dirty="0" smtClean="0">
                <a:solidFill>
                  <a:srgbClr val="C00000"/>
                </a:solidFill>
                <a:latin typeface="+mj-lt"/>
                <a:ea typeface="Tahoma" pitchFamily="34" charset="0"/>
                <a:cs typeface="Times New Roman" pitchFamily="18" charset="0"/>
              </a:rPr>
              <a:t>Lm. </a:t>
            </a:r>
            <a:r>
              <a:rPr lang="en-US" i="1" dirty="0" err="1" smtClean="0">
                <a:solidFill>
                  <a:srgbClr val="C00000"/>
                </a:solidFill>
                <a:latin typeface="+mj-lt"/>
                <a:ea typeface="Tahoma" pitchFamily="34" charset="0"/>
                <a:cs typeface="Times New Roman" pitchFamily="18" charset="0"/>
              </a:rPr>
              <a:t>Văn</a:t>
            </a:r>
            <a:r>
              <a:rPr lang="en-US" i="1" dirty="0" smtClean="0">
                <a:solidFill>
                  <a:srgbClr val="C00000"/>
                </a:solidFill>
                <a:latin typeface="+mj-lt"/>
                <a:ea typeface="Tahoma" pitchFamily="34" charset="0"/>
                <a:cs typeface="Times New Roman" pitchFamily="18" charset="0"/>
              </a:rPr>
              <a:t> Chi</a:t>
            </a:r>
            <a:endParaRPr lang="en-US" sz="54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8546332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latin typeface="+mj-lt"/>
                <a:cs typeface="Times New Roman" panose="02020603050405020304" pitchFamily="18" charset="0"/>
              </a:rPr>
              <a:t>Đk</a:t>
            </a:r>
            <a:r>
              <a:rPr lang="en-US" sz="4800" b="1" u="sng" dirty="0" smtClean="0">
                <a:solidFill>
                  <a:srgbClr val="C00000"/>
                </a:solidFill>
                <a:latin typeface="+mj-lt"/>
                <a:cs typeface="Times New Roman" panose="02020603050405020304" pitchFamily="18" charset="0"/>
              </a:rPr>
              <a:t>:</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Niềm</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dự</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của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là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Thập</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Giá</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Giê-su</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Chịu</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đóng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đinh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Người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với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thế</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gian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và</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tôi</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quên</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mình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mang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thương</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tích</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vì</a:t>
            </a:r>
            <a:r>
              <a:rPr lang="en-US" sz="4800" b="1" dirty="0" smtClean="0">
                <a:solidFill>
                  <a:srgbClr val="003399"/>
                </a:solidFill>
                <a:latin typeface="+mj-lt"/>
                <a:cs typeface="Times New Roman" panose="02020603050405020304" pitchFamily="18" charset="0"/>
              </a:rPr>
              <a:t> </a:t>
            </a:r>
            <a:r>
              <a:rPr lang="en-US" sz="4800" b="1" dirty="0" err="1" smtClean="0">
                <a:solidFill>
                  <a:srgbClr val="003399"/>
                </a:solidFill>
                <a:latin typeface="+mj-lt"/>
                <a:cs typeface="Times New Roman" panose="02020603050405020304" pitchFamily="18" charset="0"/>
              </a:rPr>
              <a:t>Chúa</a:t>
            </a:r>
            <a:r>
              <a:rPr lang="en-US" sz="4800" b="1" dirty="0" smtClean="0">
                <a:solidFill>
                  <a:srgbClr val="003399"/>
                </a:solidFill>
                <a:latin typeface="+mj-lt"/>
                <a:cs typeface="Times New Roman" panose="02020603050405020304" pitchFamily="18" charset="0"/>
              </a:rPr>
              <a:t> Ki-</a:t>
            </a:r>
            <a:r>
              <a:rPr lang="en-US" sz="4800" b="1" dirty="0" err="1" smtClean="0">
                <a:solidFill>
                  <a:srgbClr val="003399"/>
                </a:solidFill>
                <a:latin typeface="+mj-lt"/>
                <a:cs typeface="Times New Roman" panose="02020603050405020304" pitchFamily="18" charset="0"/>
              </a:rPr>
              <a:t>Tô</a:t>
            </a:r>
            <a:r>
              <a:rPr lang="en-US" sz="4800" b="1" dirty="0" smtClean="0">
                <a:solidFill>
                  <a:srgbClr val="003399"/>
                </a:solidFill>
                <a:latin typeface="+mj-lt"/>
                <a:cs typeface="Times New Roman" panose="02020603050405020304" pitchFamily="18" charset="0"/>
              </a:rPr>
              <a:t>. </a:t>
            </a:r>
            <a:endParaRPr lang="en-US" sz="4800" b="1" dirty="0">
              <a:solidFill>
                <a:srgbClr val="003399"/>
              </a:solidFill>
              <a:latin typeface="+mj-lt"/>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fontScale="85000" lnSpcReduction="10000"/>
          </a:bodyPr>
          <a:lstStyle/>
          <a:p>
            <a:pPr marL="0" indent="0" algn="just">
              <a:lnSpc>
                <a:spcPct val="140000"/>
              </a:lnSpc>
              <a:buNone/>
            </a:pPr>
            <a:r>
              <a:rPr lang="en-US" sz="5400" b="1" u="sng" dirty="0" smtClean="0">
                <a:solidFill>
                  <a:srgbClr val="C00000"/>
                </a:solidFill>
                <a:latin typeface="+mj-lt"/>
                <a:cs typeface="Times New Roman" panose="02020603050405020304" pitchFamily="18" charset="0"/>
              </a:rPr>
              <a:t>Tk1:</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đã</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hiểu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rằng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mang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trong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mình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Thập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Giá</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thương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tích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tình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yêu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vĩnh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viễn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Phần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nghiệp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chính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luôn</a:t>
            </a:r>
            <a:r>
              <a:rPr lang="en-US" sz="5400" b="1" dirty="0" smtClean="0">
                <a:solidFill>
                  <a:srgbClr val="003399"/>
                </a:solidFill>
                <a:latin typeface="+mj-lt"/>
                <a:cs typeface="Times New Roman" panose="02020603050405020304" pitchFamily="18" charset="0"/>
              </a:rPr>
              <a:t> say </a:t>
            </a:r>
            <a:r>
              <a:rPr lang="en-US" sz="5400" b="1" dirty="0" err="1" smtClean="0">
                <a:solidFill>
                  <a:srgbClr val="003399"/>
                </a:solidFill>
                <a:latin typeface="+mj-lt"/>
                <a:cs typeface="Times New Roman" panose="02020603050405020304" pitchFamily="18" charset="0"/>
              </a:rPr>
              <a:t>mê</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Thập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Giá</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Chúa</a:t>
            </a:r>
            <a:r>
              <a:rPr lang="en-US" sz="5400" b="1" dirty="0" smtClean="0">
                <a:solidFill>
                  <a:srgbClr val="003399"/>
                </a:solidFill>
                <a:latin typeface="+mj-lt"/>
                <a:cs typeface="Times New Roman" panose="02020603050405020304" pitchFamily="18" charset="0"/>
              </a:rPr>
              <a:t> Ki-</a:t>
            </a:r>
            <a:r>
              <a:rPr lang="en-US" sz="5400" b="1" dirty="0" err="1" smtClean="0">
                <a:solidFill>
                  <a:srgbClr val="003399"/>
                </a:solidFill>
                <a:latin typeface="+mj-lt"/>
                <a:cs typeface="Times New Roman" panose="02020603050405020304" pitchFamily="18" charset="0"/>
              </a:rPr>
              <a:t>Tô</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242738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cs typeface="Times New Roman" panose="02020603050405020304" pitchFamily="18" charset="0"/>
              </a:rPr>
              <a:t>Đk</a:t>
            </a:r>
            <a:r>
              <a:rPr lang="en-US" sz="4800" b="1" u="sng" dirty="0" smtClean="0">
                <a:solidFill>
                  <a:srgbClr val="C00000"/>
                </a:solidFill>
                <a:cs typeface="Times New Roman" panose="02020603050405020304" pitchFamily="18" charset="0"/>
              </a:rPr>
              <a: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Niềm</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dự</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của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Giê-su</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Chịu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đóng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Người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với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thế</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quên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mang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thương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tích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23362039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3"/>
          <p:cNvSpPr>
            <a:spLocks noGrp="1" noChangeArrowheads="1"/>
          </p:cNvSpPr>
          <p:nvPr>
            <p:ph type="subTitle" idx="4294967295"/>
          </p:nvPr>
        </p:nvSpPr>
        <p:spPr>
          <a:xfrm>
            <a:off x="0" y="0"/>
            <a:ext cx="9144000" cy="5143500"/>
          </a:xfrm>
        </p:spPr>
        <p:txBody>
          <a:bodyPr>
            <a:normAutofit/>
          </a:bodyPr>
          <a:lstStyle/>
          <a:p>
            <a:pPr marL="0" indent="0" algn="just">
              <a:lnSpc>
                <a:spcPct val="140000"/>
              </a:lnSpc>
              <a:buNone/>
            </a:pPr>
            <a:r>
              <a:rPr lang="en-US" sz="4400" b="1" u="sng" dirty="0" smtClean="0">
                <a:solidFill>
                  <a:srgbClr val="C00000"/>
                </a:solidFill>
                <a:latin typeface="+mj-lt"/>
                <a:cs typeface="Times New Roman" panose="02020603050405020304" pitchFamily="18" charset="0"/>
              </a:rPr>
              <a:t>Tk2:</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Trong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sống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này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biết</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rằng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tôi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thuộc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về</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nhận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là</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Vua</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Cứu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Thế</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Chịu</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đóng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đinh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xác</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thân</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vào</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Thập</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Giá</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giang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tay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ôm</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hy</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sinh</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cùng</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với</a:t>
            </a:r>
            <a:r>
              <a:rPr lang="en-US" sz="4400" b="1" dirty="0" smtClean="0">
                <a:solidFill>
                  <a:srgbClr val="003399"/>
                </a:solidFill>
                <a:latin typeface="+mj-lt"/>
                <a:cs typeface="Times New Roman" panose="02020603050405020304" pitchFamily="18" charset="0"/>
              </a:rPr>
              <a:t> </a:t>
            </a:r>
            <a:r>
              <a:rPr lang="en-US" sz="4400" b="1" dirty="0" err="1" smtClean="0">
                <a:solidFill>
                  <a:srgbClr val="003399"/>
                </a:solidFill>
                <a:latin typeface="+mj-lt"/>
                <a:cs typeface="Times New Roman" panose="02020603050405020304" pitchFamily="18" charset="0"/>
              </a:rPr>
              <a:t>Chúa</a:t>
            </a:r>
            <a:r>
              <a:rPr lang="en-US" sz="4400" b="1" dirty="0" smtClean="0">
                <a:solidFill>
                  <a:srgbClr val="003399"/>
                </a:solidFill>
                <a:latin typeface="+mj-lt"/>
                <a:cs typeface="Times New Roman" panose="02020603050405020304" pitchFamily="18" charset="0"/>
              </a:rPr>
              <a:t> Ki-</a:t>
            </a:r>
            <a:r>
              <a:rPr lang="en-US" sz="4400" b="1" dirty="0" err="1" smtClean="0">
                <a:solidFill>
                  <a:srgbClr val="003399"/>
                </a:solidFill>
                <a:latin typeface="+mj-lt"/>
                <a:cs typeface="Times New Roman" panose="02020603050405020304" pitchFamily="18" charset="0"/>
              </a:rPr>
              <a:t>Tô</a:t>
            </a:r>
            <a:r>
              <a:rPr lang="en-US" sz="4400" b="1" dirty="0" smtClean="0">
                <a:solidFill>
                  <a:srgbClr val="003399"/>
                </a:solidFill>
                <a:latin typeface="+mj-lt"/>
                <a:cs typeface="Times New Roman" panose="02020603050405020304" pitchFamily="18" charset="0"/>
              </a:rPr>
              <a:t>. </a:t>
            </a:r>
            <a:endParaRPr lang="en-US" sz="4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336807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1"/>
            <a:ext cx="9144000" cy="4524315"/>
          </a:xfrm>
          <a:prstGeom prst="rect">
            <a:avLst/>
          </a:prstGeom>
        </p:spPr>
        <p:txBody>
          <a:bodyPr wrap="square">
            <a:spAutoFit/>
          </a:bodyPr>
          <a:lstStyle/>
          <a:p>
            <a:pPr algn="just">
              <a:lnSpc>
                <a:spcPct val="120000"/>
              </a:lnSpc>
            </a:pPr>
            <a:r>
              <a:rPr lang="en-US" sz="4800" b="1" u="sng" dirty="0" err="1" smtClean="0">
                <a:solidFill>
                  <a:srgbClr val="C00000"/>
                </a:solidFill>
                <a:cs typeface="Times New Roman" panose="02020603050405020304" pitchFamily="18" charset="0"/>
              </a:rPr>
              <a:t>Đk</a:t>
            </a:r>
            <a:r>
              <a:rPr lang="en-US" sz="4800" b="1" u="sng" dirty="0" smtClean="0">
                <a:solidFill>
                  <a:srgbClr val="C00000"/>
                </a:solidFill>
                <a:cs typeface="Times New Roman" panose="02020603050405020304" pitchFamily="18" charset="0"/>
              </a:rPr>
              <a:t>:</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Niềm</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dự</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của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là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Thập</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Giá</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Giê-su</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Chịu</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đóng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đinh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Người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với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thế</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gian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và</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tôi</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quên</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mình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mang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thương</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tích</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vì</a:t>
            </a:r>
            <a:r>
              <a:rPr lang="en-US" sz="4800" b="1" dirty="0" smtClean="0">
                <a:solidFill>
                  <a:srgbClr val="003399"/>
                </a:solidFill>
                <a:cs typeface="Times New Roman" panose="02020603050405020304" pitchFamily="18" charset="0"/>
              </a:rPr>
              <a:t> </a:t>
            </a:r>
            <a:r>
              <a:rPr lang="en-US" sz="4800" b="1" dirty="0" err="1" smtClean="0">
                <a:solidFill>
                  <a:srgbClr val="003399"/>
                </a:solidFill>
                <a:cs typeface="Times New Roman" panose="02020603050405020304" pitchFamily="18" charset="0"/>
              </a:rPr>
              <a:t>Chúa</a:t>
            </a:r>
            <a:r>
              <a:rPr lang="en-US" sz="4800" b="1" dirty="0" smtClean="0">
                <a:solidFill>
                  <a:srgbClr val="003399"/>
                </a:solidFill>
                <a:cs typeface="Times New Roman" panose="02020603050405020304" pitchFamily="18" charset="0"/>
              </a:rPr>
              <a:t> Ki-</a:t>
            </a:r>
            <a:r>
              <a:rPr lang="en-US" sz="4800" b="1" dirty="0" err="1" smtClean="0">
                <a:solidFill>
                  <a:srgbClr val="003399"/>
                </a:solidFill>
                <a:cs typeface="Times New Roman" panose="02020603050405020304" pitchFamily="18" charset="0"/>
              </a:rPr>
              <a:t>Tô</a:t>
            </a:r>
            <a:r>
              <a:rPr lang="en-US" sz="4800" b="1" dirty="0" smtClean="0">
                <a:solidFill>
                  <a:srgbClr val="003399"/>
                </a:solidFill>
                <a:cs typeface="Times New Roman" panose="02020603050405020304" pitchFamily="18" charset="0"/>
              </a:rPr>
              <a:t>. </a:t>
            </a:r>
            <a:endParaRPr lang="en-US" sz="4800" b="1" dirty="0">
              <a:solidFill>
                <a:srgbClr val="003399"/>
              </a:solidFill>
              <a:cs typeface="Times New Roman" panose="02020603050405020304" pitchFamily="18" charset="0"/>
            </a:endParaRPr>
          </a:p>
        </p:txBody>
      </p:sp>
    </p:spTree>
    <p:extLst>
      <p:ext uri="{BB962C8B-B14F-4D97-AF65-F5344CB8AC3E}">
        <p14:creationId xmlns:p14="http://schemas.microsoft.com/office/powerpoint/2010/main" val="3497940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000" dirty="0" err="1" smtClean="0">
                <a:solidFill>
                  <a:srgbClr val="003399"/>
                </a:solidFill>
                <a:latin typeface="+mj-lt"/>
                <a:cs typeface="Times New Roman" pitchFamily="18" charset="0"/>
              </a:rPr>
              <a:t>Lễ</a:t>
            </a:r>
            <a:r>
              <a:rPr lang="en-US" sz="7000" dirty="0" smtClean="0">
                <a:solidFill>
                  <a:srgbClr val="003399"/>
                </a:solidFill>
                <a:latin typeface="+mj-lt"/>
                <a:cs typeface="Times New Roman" pitchFamily="18" charset="0"/>
              </a:rPr>
              <a:t> </a:t>
            </a:r>
            <a:br>
              <a:rPr lang="en-US" sz="7000" dirty="0" smtClean="0">
                <a:solidFill>
                  <a:srgbClr val="003399"/>
                </a:solidFill>
                <a:latin typeface="+mj-lt"/>
                <a:cs typeface="Times New Roman" pitchFamily="18" charset="0"/>
              </a:rPr>
            </a:br>
            <a:r>
              <a:rPr lang="en-US" sz="7000" dirty="0" err="1" smtClean="0">
                <a:solidFill>
                  <a:srgbClr val="003399"/>
                </a:solidFill>
                <a:latin typeface="+mj-lt"/>
                <a:cs typeface="Times New Roman" pitchFamily="18" charset="0"/>
              </a:rPr>
              <a:t>Thứ</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Năm</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Tuần</a:t>
            </a:r>
            <a:r>
              <a:rPr lang="en-US" sz="7000" dirty="0" smtClean="0">
                <a:solidFill>
                  <a:srgbClr val="003399"/>
                </a:solidFill>
                <a:latin typeface="+mj-lt"/>
                <a:cs typeface="Times New Roman" pitchFamily="18" charset="0"/>
              </a:rPr>
              <a:t> </a:t>
            </a:r>
            <a:r>
              <a:rPr lang="en-US" sz="7000" dirty="0" err="1" smtClean="0">
                <a:solidFill>
                  <a:srgbClr val="003399"/>
                </a:solidFill>
                <a:latin typeface="+mj-lt"/>
                <a:cs typeface="Times New Roman" pitchFamily="18" charset="0"/>
              </a:rPr>
              <a:t>Thánh</a:t>
            </a:r>
            <a:r>
              <a:rPr lang="en-US" sz="7000" dirty="0" smtClean="0">
                <a:solidFill>
                  <a:srgbClr val="003399"/>
                </a:solidFill>
                <a:latin typeface="+mj-lt"/>
                <a:cs typeface="Times New Roman" pitchFamily="18" charset="0"/>
              </a:rPr>
              <a:t> </a:t>
            </a:r>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115548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1384995"/>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ĐỨC CHÚA ĐÃ XỨC DẦU TẤN PHONG TÔI,</a:t>
            </a:r>
          </a:p>
          <a:p>
            <a:r>
              <a:rPr lang="en-US" sz="2800" smtClean="0">
                <a:solidFill>
                  <a:srgbClr val="FFFF00"/>
                </a:solidFill>
              </a:rPr>
              <a:t>SAI TÔI ĐI LOAN BÁO TIN MỪNG CHO KẺ NGHÈO HÈN,</a:t>
            </a:r>
          </a:p>
          <a:p>
            <a:r>
              <a:rPr lang="en-US" sz="2800" smtClean="0">
                <a:solidFill>
                  <a:srgbClr val="FFFF00"/>
                </a:solidFill>
              </a:rPr>
              <a:t>VÀ TẶNG CHO HỌ DẦU THƠM HOAN LẠC.</a:t>
            </a:r>
            <a:endParaRPr lang="en-US" sz="2800">
              <a:solidFill>
                <a:srgbClr val="FFFF00"/>
              </a:solidFill>
            </a:endParaRPr>
          </a:p>
        </p:txBody>
      </p:sp>
      <p:sp>
        <p:nvSpPr>
          <p:cNvPr id="5" name="TextBox 4"/>
          <p:cNvSpPr txBox="1"/>
          <p:nvPr/>
        </p:nvSpPr>
        <p:spPr>
          <a:xfrm>
            <a:off x="2819400" y="4324350"/>
            <a:ext cx="5791200" cy="646331"/>
          </a:xfrm>
          <a:prstGeom prst="rect">
            <a:avLst/>
          </a:prstGeom>
          <a:noFill/>
        </p:spPr>
        <p:txBody>
          <a:bodyPr wrap="square" rtlCol="0">
            <a:spAutoFit/>
          </a:bodyPr>
          <a:lstStyle/>
          <a:p>
            <a:r>
              <a:rPr lang="en-US" sz="3600" smtClean="0">
                <a:solidFill>
                  <a:srgbClr val="FFFF00"/>
                </a:solidFill>
              </a:rPr>
              <a:t>Bài trích sách ngôn sứ I-sai-a</a:t>
            </a:r>
            <a:endParaRPr lang="en-US" sz="3600">
              <a:solidFill>
                <a:srgbClr val="FFFF00"/>
              </a:solidFill>
            </a:endParaRPr>
          </a:p>
        </p:txBody>
      </p:sp>
    </p:spTree>
    <p:extLst>
      <p:ext uri="{BB962C8B-B14F-4D97-AF65-F5344CB8AC3E}">
        <p14:creationId xmlns:p14="http://schemas.microsoft.com/office/powerpoint/2010/main" val="21923257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3477875"/>
          </a:xfrm>
          <a:prstGeom prst="rect">
            <a:avLst/>
          </a:prstGeom>
          <a:noFill/>
        </p:spPr>
        <p:txBody>
          <a:bodyPr wrap="square" rtlCol="0">
            <a:spAutoFit/>
          </a:bodyPr>
          <a:lstStyle/>
          <a:p>
            <a:pPr algn="ctr"/>
            <a:r>
              <a:rPr lang="en-US" sz="8800" b="1" dirty="0" err="1">
                <a:solidFill>
                  <a:srgbClr val="C00000"/>
                </a:solidFill>
                <a:latin typeface="+mj-lt"/>
                <a:cs typeface="Times New Roman" panose="02020603050405020304" pitchFamily="18" charset="0"/>
              </a:rPr>
              <a:t>Thánh</a:t>
            </a:r>
            <a:r>
              <a:rPr lang="en-US" sz="8800" b="1" dirty="0">
                <a:solidFill>
                  <a:srgbClr val="C00000"/>
                </a:solidFill>
                <a:latin typeface="+mj-lt"/>
                <a:cs typeface="Times New Roman" panose="02020603050405020304" pitchFamily="18" charset="0"/>
              </a:rPr>
              <a:t> </a:t>
            </a:r>
            <a:r>
              <a:rPr lang="en-US" sz="8800" b="1" dirty="0" err="1" smtClean="0">
                <a:solidFill>
                  <a:srgbClr val="C00000"/>
                </a:solidFill>
                <a:latin typeface="+mj-lt"/>
                <a:cs typeface="Times New Roman" panose="02020603050405020304" pitchFamily="18" charset="0"/>
              </a:rPr>
              <a:t>Vịnh</a:t>
            </a:r>
            <a:r>
              <a:rPr lang="en-US" sz="8800" b="1" dirty="0" smtClean="0">
                <a:solidFill>
                  <a:srgbClr val="C00000"/>
                </a:solidFill>
                <a:latin typeface="+mj-lt"/>
                <a:cs typeface="Times New Roman" panose="02020603050405020304" pitchFamily="18" charset="0"/>
              </a:rPr>
              <a:t> 115</a:t>
            </a:r>
            <a:endParaRPr lang="en-US" sz="8800" b="1" dirty="0">
              <a:solidFill>
                <a:srgbClr val="C00000"/>
              </a:solidFill>
              <a:latin typeface="+mj-lt"/>
              <a:cs typeface="Times New Roman" panose="02020603050405020304" pitchFamily="18" charset="0"/>
            </a:endParaRPr>
          </a:p>
          <a:p>
            <a:pPr algn="ctr"/>
            <a:r>
              <a:rPr lang="en-US" sz="6600" b="1" i="1" dirty="0" err="1">
                <a:solidFill>
                  <a:srgbClr val="C00000"/>
                </a:solidFill>
                <a:latin typeface="+mj-lt"/>
                <a:cs typeface="Times New Roman" panose="02020603050405020304" pitchFamily="18" charset="0"/>
              </a:rPr>
              <a:t>Lm</a:t>
            </a:r>
            <a:r>
              <a:rPr lang="en-US" sz="6600" b="1" i="1" dirty="0">
                <a:solidFill>
                  <a:srgbClr val="C00000"/>
                </a:solidFill>
                <a:latin typeface="+mj-lt"/>
                <a:cs typeface="Times New Roman" panose="02020603050405020304" pitchFamily="18" charset="0"/>
              </a:rPr>
              <a:t>. Kim Long</a:t>
            </a:r>
          </a:p>
          <a:p>
            <a:pPr algn="ctr"/>
            <a:r>
              <a:rPr lang="en-US" sz="6600" b="1" i="1" dirty="0" smtClean="0">
                <a:solidFill>
                  <a:srgbClr val="C00000"/>
                </a:solidFill>
                <a:latin typeface="+mj-lt"/>
                <a:cs typeface="Times New Roman" panose="02020603050405020304" pitchFamily="18" charset="0"/>
              </a:rPr>
              <a:t>03 </a:t>
            </a:r>
            <a:r>
              <a:rPr lang="en-US" sz="6600" b="1" i="1" dirty="0" err="1" smtClean="0">
                <a:solidFill>
                  <a:srgbClr val="C00000"/>
                </a:solidFill>
                <a:latin typeface="+mj-lt"/>
                <a:cs typeface="Times New Roman" panose="02020603050405020304" pitchFamily="18" charset="0"/>
              </a:rPr>
              <a:t>câu</a:t>
            </a:r>
            <a:endParaRPr lang="en-US" sz="6600" b="1" i="1" dirty="0">
              <a:solidFill>
                <a:srgbClr val="C00000"/>
              </a:solidFill>
              <a:latin typeface="+mj-lt"/>
              <a:cs typeface="Times New Roman" panose="02020603050405020304" pitchFamily="18" charset="0"/>
            </a:endParaRPr>
          </a:p>
        </p:txBody>
      </p:sp>
    </p:spTree>
    <p:extLst>
      <p:ext uri="{BB962C8B-B14F-4D97-AF65-F5344CB8AC3E}">
        <p14:creationId xmlns:p14="http://schemas.microsoft.com/office/powerpoint/2010/main" val="882410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081261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156653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1" u="sng" dirty="0">
                <a:solidFill>
                  <a:srgbClr val="C00000"/>
                </a:solidFill>
                <a:latin typeface="+mj-lt"/>
                <a:cs typeface="Times New Roman" panose="02020603050405020304" pitchFamily="18" charset="0"/>
              </a:rPr>
              <a:t>Tk1:</a:t>
            </a:r>
            <a:r>
              <a:rPr lang="en-US" sz="5400" b="1" dirty="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Biết</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lấy</a:t>
            </a:r>
            <a:r>
              <a:rPr lang="en-US" sz="5400" b="1" dirty="0" smtClean="0">
                <a:solidFill>
                  <a:srgbClr val="003399"/>
                </a:solidFill>
                <a:latin typeface="+mj-lt"/>
                <a:cs typeface="Times New Roman" panose="02020603050405020304" pitchFamily="18" charset="0"/>
              </a:rPr>
              <a:t> chi </a:t>
            </a:r>
            <a:r>
              <a:rPr lang="en-US" sz="5400" b="1" dirty="0" err="1" smtClean="0">
                <a:solidFill>
                  <a:srgbClr val="003399"/>
                </a:solidFill>
                <a:latin typeface="+mj-lt"/>
                <a:cs typeface="Times New Roman" panose="02020603050405020304" pitchFamily="18" charset="0"/>
              </a:rPr>
              <a:t>dâng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lên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đáp</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đền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vì</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hồng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ân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chan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chứa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Ngài</a:t>
            </a:r>
            <a:r>
              <a:rPr lang="en-US" sz="5400" b="1" dirty="0" smtClean="0">
                <a:solidFill>
                  <a:srgbClr val="003399"/>
                </a:solidFill>
                <a:latin typeface="+mj-lt"/>
                <a:cs typeface="Times New Roman" panose="02020603050405020304" pitchFamily="18" charset="0"/>
              </a:rPr>
              <a:t> ban. </a:t>
            </a:r>
            <a:r>
              <a:rPr lang="en-US" sz="5400" b="1" dirty="0" err="1" smtClean="0">
                <a:solidFill>
                  <a:srgbClr val="003399"/>
                </a:solidFill>
                <a:latin typeface="+mj-lt"/>
                <a:cs typeface="Times New Roman" panose="02020603050405020304" pitchFamily="18" charset="0"/>
              </a:rPr>
              <a:t>Tôi</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nâng</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này</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chén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cứu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độ</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và</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cầu</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xin</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danh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thánh</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của</a:t>
            </a:r>
            <a:r>
              <a:rPr lang="en-US" sz="5400" b="1" dirty="0" smtClean="0">
                <a:solidFill>
                  <a:srgbClr val="003399"/>
                </a:solidFill>
                <a:latin typeface="+mj-lt"/>
                <a:cs typeface="Times New Roman" panose="02020603050405020304" pitchFamily="18" charset="0"/>
              </a:rPr>
              <a:t> </a:t>
            </a:r>
            <a:r>
              <a:rPr lang="en-US" sz="5400" b="1" dirty="0" err="1" smtClean="0">
                <a:solidFill>
                  <a:srgbClr val="003399"/>
                </a:solidFill>
                <a:latin typeface="+mj-lt"/>
                <a:cs typeface="Times New Roman" panose="02020603050405020304" pitchFamily="18" charset="0"/>
              </a:rPr>
              <a:t>Ngài</a:t>
            </a:r>
            <a:r>
              <a:rPr lang="en-US" sz="5400" b="1" dirty="0" smtClean="0">
                <a:solidFill>
                  <a:srgbClr val="003399"/>
                </a:solidFill>
                <a:latin typeface="+mj-lt"/>
                <a:cs typeface="Times New Roman" panose="02020603050405020304" pitchFamily="18" charset="0"/>
              </a:rPr>
              <a:t>. </a:t>
            </a:r>
            <a:endParaRPr lang="en-US" sz="5400" b="1"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9502694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6223005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Tk2:</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vẫn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quý</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trọng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tử</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cởi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xích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xiềng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7773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718663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b="0" u="sng" dirty="0" smtClean="0">
                <a:solidFill>
                  <a:srgbClr val="C00000"/>
                </a:solidFill>
                <a:latin typeface="+mj-lt"/>
                <a:cs typeface="Times New Roman" panose="02020603050405020304" pitchFamily="18" charset="0"/>
              </a:rPr>
              <a:t>Tk3:</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lễ</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lên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cảm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tạ</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cầu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liên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ghi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khấn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thực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ngay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trước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9499320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rmAutofit fontScale="92500"/>
          </a:bodyPr>
          <a:lstStyle/>
          <a:p>
            <a:pPr algn="just">
              <a:lnSpc>
                <a:spcPct val="110000"/>
              </a:lnSpc>
            </a:pPr>
            <a:endParaRPr lang="en-US" sz="1000" b="0" u="sng" dirty="0">
              <a:solidFill>
                <a:srgbClr val="003399"/>
              </a:solidFill>
              <a:latin typeface="+mj-lt"/>
              <a:cs typeface="Times New Roman" panose="02020603050405020304" pitchFamily="18" charset="0"/>
            </a:endParaRPr>
          </a:p>
          <a:p>
            <a:pPr algn="just">
              <a:lnSpc>
                <a:spcPct val="110000"/>
              </a:lnSpc>
            </a:pPr>
            <a:r>
              <a:rPr lang="en-US" sz="7200" b="0" u="sng" dirty="0" err="1">
                <a:solidFill>
                  <a:srgbClr val="C00000"/>
                </a:solidFill>
                <a:latin typeface="+mj-lt"/>
                <a:cs typeface="Times New Roman" panose="02020603050405020304" pitchFamily="18" charset="0"/>
              </a:rPr>
              <a:t>Đk</a:t>
            </a:r>
            <a:r>
              <a:rPr lang="en-US" sz="7200" b="0" u="sng" dirty="0">
                <a:solidFill>
                  <a:srgbClr val="C00000"/>
                </a:solidFill>
                <a:latin typeface="+mj-lt"/>
                <a:cs typeface="Times New Roman" panose="02020603050405020304" pitchFamily="18" charset="0"/>
              </a:rPr>
              <a:t>:</a:t>
            </a:r>
            <a:r>
              <a:rPr lang="en-US" sz="7200" b="0" dirty="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Chén</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chúc</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tụng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là</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sự</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thông</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hiệp</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máu</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thánh</a:t>
            </a:r>
            <a:r>
              <a:rPr lang="en-US" sz="8000" b="0" dirty="0" smtClean="0">
                <a:solidFill>
                  <a:srgbClr val="003399"/>
                </a:solidFill>
                <a:latin typeface="+mj-lt"/>
                <a:cs typeface="Times New Roman" panose="02020603050405020304" pitchFamily="18" charset="0"/>
              </a:rPr>
              <a:t> </a:t>
            </a:r>
            <a:r>
              <a:rPr lang="en-US" sz="8000" b="0" dirty="0" err="1" smtClean="0">
                <a:solidFill>
                  <a:srgbClr val="003399"/>
                </a:solidFill>
                <a:latin typeface="+mj-lt"/>
                <a:cs typeface="Times New Roman" panose="02020603050405020304" pitchFamily="18" charset="0"/>
              </a:rPr>
              <a:t>Đức</a:t>
            </a:r>
            <a:r>
              <a:rPr lang="en-US" sz="8000" b="0" dirty="0" smtClean="0">
                <a:solidFill>
                  <a:srgbClr val="003399"/>
                </a:solidFill>
                <a:latin typeface="+mj-lt"/>
                <a:cs typeface="Times New Roman" panose="02020603050405020304" pitchFamily="18" charset="0"/>
              </a:rPr>
              <a:t> Ki-</a:t>
            </a:r>
            <a:r>
              <a:rPr lang="en-US" sz="8000" b="0" dirty="0" err="1" smtClean="0">
                <a:solidFill>
                  <a:srgbClr val="003399"/>
                </a:solidFill>
                <a:latin typeface="+mj-lt"/>
                <a:cs typeface="Times New Roman" panose="02020603050405020304" pitchFamily="18" charset="0"/>
              </a:rPr>
              <a:t>Tô</a:t>
            </a:r>
            <a:r>
              <a:rPr lang="en-US" sz="8000" b="0" dirty="0" smtClean="0">
                <a:solidFill>
                  <a:srgbClr val="003399"/>
                </a:solidFill>
                <a:latin typeface="+mj-lt"/>
                <a:cs typeface="Times New Roman" panose="02020603050405020304" pitchFamily="18" charset="0"/>
              </a:rPr>
              <a:t>. </a:t>
            </a:r>
            <a:endParaRPr lang="en-US" sz="72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841005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228600" y="285750"/>
            <a:ext cx="8610600" cy="954107"/>
          </a:xfrm>
          <a:prstGeom prst="rect">
            <a:avLst/>
          </a:prstGeom>
          <a:noFill/>
          <a:ln>
            <a:solidFill>
              <a:srgbClr val="FFFF00"/>
            </a:solidFill>
          </a:ln>
          <a:effectLst>
            <a:glow rad="139700">
              <a:schemeClr val="accent3">
                <a:satMod val="175000"/>
                <a:alpha val="40000"/>
              </a:schemeClr>
            </a:glow>
          </a:effectLst>
        </p:spPr>
        <p:txBody>
          <a:bodyPr wrap="square" rtlCol="0">
            <a:spAutoFit/>
          </a:bodyPr>
          <a:lstStyle/>
          <a:p>
            <a:r>
              <a:rPr lang="en-US" sz="2800" smtClean="0">
                <a:solidFill>
                  <a:srgbClr val="FFFF00"/>
                </a:solidFill>
              </a:rPr>
              <a:t>MỖI LẦN ĂN BÁNH VÀ UỐNG CHÉN NÀY,</a:t>
            </a:r>
          </a:p>
          <a:p>
            <a:r>
              <a:rPr lang="en-US" sz="2800" smtClean="0">
                <a:solidFill>
                  <a:srgbClr val="FFFF00"/>
                </a:solidFill>
              </a:rPr>
              <a:t>LÀ ANH EM LOAN TRUYỀN CHÚA ĐÃ CHỊU CHẾT. </a:t>
            </a:r>
            <a:endParaRPr lang="en-US" sz="2800">
              <a:solidFill>
                <a:srgbClr val="FFFF00"/>
              </a:solidFill>
            </a:endParaRPr>
          </a:p>
        </p:txBody>
      </p:sp>
      <p:sp>
        <p:nvSpPr>
          <p:cNvPr id="5" name="TextBox 4"/>
          <p:cNvSpPr txBox="1"/>
          <p:nvPr/>
        </p:nvSpPr>
        <p:spPr>
          <a:xfrm>
            <a:off x="3124200" y="3790950"/>
            <a:ext cx="5791200" cy="1200329"/>
          </a:xfrm>
          <a:prstGeom prst="rect">
            <a:avLst/>
          </a:prstGeom>
          <a:noFill/>
        </p:spPr>
        <p:txBody>
          <a:bodyPr wrap="square" rtlCol="0">
            <a:spAutoFit/>
          </a:bodyPr>
          <a:lstStyle/>
          <a:p>
            <a:r>
              <a:rPr lang="en-US" sz="3600" smtClean="0">
                <a:solidFill>
                  <a:srgbClr val="FFFF00"/>
                </a:solidFill>
              </a:rPr>
              <a:t>Bài trích thánh Phaolo tông đồ gửi tín hữu Cô-rin-tô</a:t>
            </a:r>
            <a:endParaRPr lang="en-US" sz="3600">
              <a:solidFill>
                <a:srgbClr val="FFFF00"/>
              </a:solidFill>
            </a:endParaRPr>
          </a:p>
        </p:txBody>
      </p:sp>
    </p:spTree>
    <p:extLst>
      <p:ext uri="{BB962C8B-B14F-4D97-AF65-F5344CB8AC3E}">
        <p14:creationId xmlns:p14="http://schemas.microsoft.com/office/powerpoint/2010/main" val="10350193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subTitle" idx="4294967295"/>
          </p:nvPr>
        </p:nvSpPr>
        <p:spPr>
          <a:xfrm>
            <a:off x="0" y="742950"/>
            <a:ext cx="9144000" cy="4400550"/>
          </a:xfrm>
        </p:spPr>
        <p:txBody>
          <a:bodyPr>
            <a:normAutofit/>
          </a:bodyPr>
          <a:lstStyle/>
          <a:p>
            <a:pPr marL="0" indent="0" algn="just">
              <a:lnSpc>
                <a:spcPct val="120000"/>
              </a:lnSpc>
              <a:buNone/>
            </a:pPr>
            <a:r>
              <a:rPr lang="en-US" sz="5200" b="0" dirty="0" err="1" smtClean="0">
                <a:solidFill>
                  <a:srgbClr val="003399"/>
                </a:solidFill>
                <a:latin typeface="+mj-lt"/>
                <a:cs typeface="Times New Roman" panose="02020603050405020304" pitchFamily="18" charset="0"/>
              </a:rPr>
              <a:t>Chúa</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nói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ban </a:t>
            </a:r>
            <a:r>
              <a:rPr lang="en-US" sz="5200" b="0" dirty="0" err="1" smtClean="0">
                <a:solidFill>
                  <a:srgbClr val="003399"/>
                </a:solidFill>
                <a:latin typeface="+mj-lt"/>
                <a:cs typeface="Times New Roman" panose="02020603050405020304" pitchFamily="18" charset="0"/>
              </a:rPr>
              <a:t>cho</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một</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điều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răn</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mới</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là</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 </a:t>
            </a:r>
            <a:r>
              <a:rPr lang="en-US" sz="5200" b="0" dirty="0" err="1" smtClean="0">
                <a:solidFill>
                  <a:srgbClr val="003399"/>
                </a:solidFill>
                <a:latin typeface="+mj-lt"/>
                <a:cs typeface="Times New Roman" panose="02020603050405020304" pitchFamily="18" charset="0"/>
              </a:rPr>
              <a:t>hãy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nhau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như</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Thầy</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yêu</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thương</a:t>
            </a:r>
            <a:r>
              <a:rPr lang="en-US" sz="5200" b="0" dirty="0" smtClean="0">
                <a:solidFill>
                  <a:srgbClr val="003399"/>
                </a:solidFill>
                <a:latin typeface="+mj-lt"/>
                <a:cs typeface="Times New Roman" panose="02020603050405020304" pitchFamily="18" charset="0"/>
              </a:rPr>
              <a:t> </a:t>
            </a:r>
            <a:r>
              <a:rPr lang="en-US" sz="5200" b="0" dirty="0" err="1" smtClean="0">
                <a:solidFill>
                  <a:srgbClr val="003399"/>
                </a:solidFill>
                <a:latin typeface="+mj-lt"/>
                <a:cs typeface="Times New Roman" panose="02020603050405020304" pitchFamily="18" charset="0"/>
              </a:rPr>
              <a:t>các</a:t>
            </a:r>
            <a:r>
              <a:rPr lang="en-US" sz="5200" b="0" dirty="0" smtClean="0">
                <a:solidFill>
                  <a:srgbClr val="003399"/>
                </a:solidFill>
                <a:latin typeface="+mj-lt"/>
                <a:cs typeface="Times New Roman" panose="02020603050405020304" pitchFamily="18" charset="0"/>
              </a:rPr>
              <a:t> con”</a:t>
            </a:r>
            <a:endParaRPr lang="en-US" sz="3300" b="0" u="sng" dirty="0">
              <a:solidFill>
                <a:srgbClr val="003399"/>
              </a:solidFill>
              <a:latin typeface="+mj-lt"/>
              <a:cs typeface="Times New Roman" panose="02020603050405020304" pitchFamily="18" charset="0"/>
            </a:endParaRPr>
          </a:p>
        </p:txBody>
      </p:sp>
      <p:sp>
        <p:nvSpPr>
          <p:cNvPr id="2" name="TextBox 1"/>
          <p:cNvSpPr txBox="1"/>
          <p:nvPr/>
        </p:nvSpPr>
        <p:spPr>
          <a:xfrm>
            <a:off x="0" y="0"/>
            <a:ext cx="9144000" cy="707886"/>
          </a:xfrm>
          <a:prstGeom prst="rect">
            <a:avLst/>
          </a:prstGeom>
          <a:noFill/>
        </p:spPr>
        <p:txBody>
          <a:bodyPr wrap="square" rtlCol="0">
            <a:spAutoFit/>
          </a:bodyPr>
          <a:lstStyle/>
          <a:p>
            <a:r>
              <a:rPr lang="en-US" sz="4000" i="1" u="sng" smtClean="0">
                <a:solidFill>
                  <a:srgbClr val="C00000"/>
                </a:solidFill>
              </a:rPr>
              <a:t>Tung Hô Tin Mừng</a:t>
            </a:r>
            <a:endParaRPr lang="en-US" sz="4000" i="1" u="sng">
              <a:solidFill>
                <a:srgbClr val="C00000"/>
              </a:solidFill>
            </a:endParaRPr>
          </a:p>
        </p:txBody>
      </p:sp>
    </p:spTree>
    <p:extLst>
      <p:ext uri="{BB962C8B-B14F-4D97-AF65-F5344CB8AC3E}">
        <p14:creationId xmlns:p14="http://schemas.microsoft.com/office/powerpoint/2010/main" val="1196643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428009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vi-VN" sz="5400" b="0">
                <a:solidFill>
                  <a:srgbClr val="003399"/>
                </a:solidFill>
                <a:effectLst>
                  <a:outerShdw blurRad="38100" dist="38100" dir="2700000" algn="tl">
                    <a:srgbClr val="000000">
                      <a:alpha val="43137"/>
                    </a:srgbClr>
                  </a:outerShdw>
                </a:effectLst>
                <a:latin typeface="+mj-lt"/>
              </a:rPr>
              <a:t>Lạy Chúa Thánh Thần là Ánh sáng Chân lý vẹn toàn</a:t>
            </a:r>
            <a:r>
              <a:rPr lang="vi-VN" sz="5400" b="0" smtClean="0">
                <a:solidFill>
                  <a:srgbClr val="003399"/>
                </a:solidFill>
                <a:effectLst>
                  <a:outerShdw blurRad="38100" dist="38100" dir="2700000" algn="tl">
                    <a:srgbClr val="000000">
                      <a:alpha val="43137"/>
                    </a:srgbClr>
                  </a:outerShdw>
                </a:effectLst>
                <a:latin typeface="+mj-lt"/>
              </a:rPr>
              <a:t>,</a:t>
            </a:r>
            <a:r>
              <a:rPr lang="vi-VN" sz="5400" b="0">
                <a:solidFill>
                  <a:srgbClr val="003399"/>
                </a:solidFill>
                <a:effectLst>
                  <a:outerShdw blurRad="38100" dist="38100" dir="2700000" algn="tl">
                    <a:srgbClr val="000000">
                      <a:alpha val="43137"/>
                    </a:srgbClr>
                  </a:outerShdw>
                </a:effectLst>
                <a:latin typeface="+mj-lt"/>
              </a:rPr>
              <a:t/>
            </a:r>
            <a:br>
              <a:rPr lang="vi-VN" sz="5400" b="0">
                <a:solidFill>
                  <a:srgbClr val="003399"/>
                </a:solidFill>
                <a:effectLst>
                  <a:outerShdw blurRad="38100" dist="38100" dir="2700000" algn="tl">
                    <a:srgbClr val="000000">
                      <a:alpha val="43137"/>
                    </a:srgbClr>
                  </a:outerShdw>
                </a:effectLst>
                <a:latin typeface="+mj-lt"/>
              </a:rPr>
            </a:br>
            <a:r>
              <a:rPr lang="vi-VN" sz="5400" b="0">
                <a:solidFill>
                  <a:srgbClr val="003399"/>
                </a:solidFill>
                <a:effectLst>
                  <a:outerShdw blurRad="38100" dist="38100" dir="2700000" algn="tl">
                    <a:srgbClr val="000000">
                      <a:alpha val="43137"/>
                    </a:srgbClr>
                  </a:outerShdw>
                </a:effectLst>
                <a:latin typeface="+mj-lt"/>
              </a:rPr>
              <a:t>Chúa ban những ân huệ thích hợp cho từng thời đại</a:t>
            </a:r>
            <a:r>
              <a:rPr lang="vi-VN" sz="5400" b="0" smtClean="0">
                <a:solidFill>
                  <a:srgbClr val="003399"/>
                </a:solidFill>
                <a:effectLst>
                  <a:outerShdw blurRad="38100" dist="38100" dir="2700000" algn="tl">
                    <a:srgbClr val="000000">
                      <a:alpha val="43137"/>
                    </a:srgbClr>
                  </a:outerShdw>
                </a:effectLst>
                <a:latin typeface="+mj-lt"/>
              </a:rPr>
              <a:t>,</a:t>
            </a:r>
            <a:r>
              <a:rPr lang="en-US" sz="5400" b="0" smtClean="0">
                <a:solidFill>
                  <a:srgbClr val="003399"/>
                </a:solidFill>
                <a:effectLst>
                  <a:outerShdw blurRad="38100" dist="38100" dir="2700000" algn="tl">
                    <a:srgbClr val="000000">
                      <a:alpha val="43137"/>
                    </a:srgbClr>
                  </a:outerShdw>
                </a:effectLst>
                <a:latin typeface="+mj-lt"/>
              </a:rPr>
              <a:t> </a:t>
            </a:r>
            <a:r>
              <a:rPr lang="vi-VN" sz="5400" b="0">
                <a:solidFill>
                  <a:srgbClr val="003399"/>
                </a:solidFill>
                <a:effectLst>
                  <a:outerShdw blurRad="38100" dist="38100" dir="2700000" algn="tl">
                    <a:srgbClr val="000000">
                      <a:alpha val="43137"/>
                    </a:srgbClr>
                  </a:outerShdw>
                </a:effectLst>
                <a:latin typeface="+mj-lt"/>
              </a:rPr>
              <a:t>và dùng nhiều cách thế kỳ diệu để hướng dẫn Hội Thánh</a:t>
            </a:r>
            <a:r>
              <a:rPr lang="vi-VN" sz="5400" b="0" smtClean="0">
                <a:solidFill>
                  <a:srgbClr val="003399"/>
                </a:solidFill>
                <a:effectLst>
                  <a:outerShdw blurRad="38100" dist="38100" dir="2700000" algn="tl">
                    <a:srgbClr val="000000">
                      <a:alpha val="43137"/>
                    </a:srgbClr>
                  </a:outerShdw>
                </a:effectLst>
                <a:latin typeface="+mj-lt"/>
              </a:rPr>
              <a:t>,</a:t>
            </a:r>
            <a:endParaRPr lang="en-US" sz="54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51801098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4"/>
            <a:tile tx="0" ty="0" sx="100000" sy="100000" flip="none" algn="tl"/>
          </a:blipFill>
        </p:spPr>
      </p:pic>
    </p:spTree>
    <p:extLst>
      <p:ext uri="{BB962C8B-B14F-4D97-AF65-F5344CB8AC3E}">
        <p14:creationId xmlns:p14="http://schemas.microsoft.com/office/powerpoint/2010/main" val="16930538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C00000"/>
                </a:solidFill>
                <a:effectLst/>
                <a:latin typeface="+mj-lt"/>
                <a:cs typeface="Times New Roman" pitchFamily="18" charset="0"/>
              </a:rPr>
              <a:t>KINH TIN KÍNH</a:t>
            </a:r>
          </a:p>
        </p:txBody>
      </p:sp>
    </p:spTree>
    <p:extLst>
      <p:ext uri="{BB962C8B-B14F-4D97-AF65-F5344CB8AC3E}">
        <p14:creationId xmlns:p14="http://schemas.microsoft.com/office/powerpoint/2010/main" val="33844193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i="1" dirty="0">
                <a:solidFill>
                  <a:srgbClr val="003399"/>
                </a:solidFill>
                <a:effectLst/>
                <a:latin typeface="+mj-lt"/>
                <a:cs typeface="Times New Roman" pitchFamily="18" charset="0"/>
              </a:rPr>
              <a:t>Tôi tin kính một Thiên Chúa là Cha toàn năng, </a:t>
            </a:r>
            <a:r>
              <a:rPr lang="vi-VN" sz="6600" b="1" dirty="0">
                <a:solidFill>
                  <a:srgbClr val="003399"/>
                </a:solidFill>
                <a:effectLst/>
                <a:latin typeface="+mj-lt"/>
                <a:cs typeface="Times New Roman" pitchFamily="18" charset="0"/>
              </a:rPr>
              <a:t>Đấng tạo thành trời đất, muôn vật hữu hình và vô hình.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93513319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3399"/>
                </a:solidFill>
                <a:effectLst/>
                <a:latin typeface="+mj-lt"/>
                <a:cs typeface="Times New Roman" pitchFamily="18" charset="0"/>
              </a:rPr>
              <a:t>Tôi</a:t>
            </a:r>
            <a:r>
              <a:rPr lang="en-US" sz="6600" b="1" dirty="0">
                <a:solidFill>
                  <a:srgbClr val="003399"/>
                </a:solidFill>
                <a:effectLst/>
                <a:latin typeface="+mj-lt"/>
                <a:cs typeface="Times New Roman" pitchFamily="18" charset="0"/>
              </a:rPr>
              <a:t> tin </a:t>
            </a:r>
            <a:r>
              <a:rPr lang="en-US" sz="6600" b="1" dirty="0" err="1">
                <a:solidFill>
                  <a:srgbClr val="003399"/>
                </a:solidFill>
                <a:effectLst/>
                <a:latin typeface="+mj-lt"/>
                <a:cs typeface="Times New Roman" pitchFamily="18" charset="0"/>
              </a:rPr>
              <a:t>kính</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Giêsu</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Kitô</a:t>
            </a:r>
            <a:r>
              <a:rPr lang="en-US" sz="6600" b="1" dirty="0">
                <a:solidFill>
                  <a:srgbClr val="003399"/>
                </a:solidFill>
                <a:effectLst/>
                <a:latin typeface="+mj-lt"/>
                <a:cs typeface="Times New Roman" pitchFamily="18" charset="0"/>
              </a:rPr>
              <a:t>, Con </a:t>
            </a:r>
            <a:r>
              <a:rPr lang="en-US" sz="6600" b="1" dirty="0" err="1">
                <a:solidFill>
                  <a:srgbClr val="003399"/>
                </a:solidFill>
                <a:effectLst/>
                <a:latin typeface="+mj-lt"/>
                <a:cs typeface="Times New Roman" pitchFamily="18" charset="0"/>
              </a:rPr>
              <a:t>Một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Sinh bởi Đức Chúa Cha từ trước muôn đời. </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389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Người là Thiên Chúa bởi Thiên Chúa, Ánh Sáng bởi Ánh Sáng,</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bởi</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Thiên</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Chúa</a:t>
            </a:r>
            <a:r>
              <a:rPr lang="en-US" sz="6600" b="1" dirty="0">
                <a:solidFill>
                  <a:srgbClr val="003399"/>
                </a:solidFill>
                <a:effectLst/>
                <a:latin typeface="+mj-lt"/>
                <a:cs typeface="Times New Roman" pitchFamily="18" charset="0"/>
              </a:rPr>
              <a:t> </a:t>
            </a:r>
            <a:r>
              <a:rPr lang="en-US" sz="6600" b="1" dirty="0" err="1">
                <a:solidFill>
                  <a:srgbClr val="003399"/>
                </a:solidFill>
                <a:effectLst/>
                <a:latin typeface="+mj-lt"/>
                <a:cs typeface="Times New Roman" pitchFamily="18" charset="0"/>
              </a:rPr>
              <a:t>thật</a:t>
            </a:r>
            <a:r>
              <a:rPr lang="en-US" sz="6600" b="1"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39942229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rPr>
              <a:t>được sinh ra mà không phải được tạo thành, đồng bản thể với Đức Chúa Cha: nhờ Người mà muôn vật được tạo thành.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57016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3399"/>
                </a:solidFill>
                <a:effectLst/>
                <a:latin typeface="+mj-lt"/>
              </a:rPr>
              <a:t>Vì loài người chúng ta và để cứu độ chúng ta,</a:t>
            </a:r>
            <a:r>
              <a:rPr lang="en-US" sz="7200" b="1" dirty="0">
                <a:solidFill>
                  <a:srgbClr val="003399"/>
                </a:solidFill>
                <a:effectLst/>
                <a:latin typeface="+mj-lt"/>
              </a:rPr>
              <a:t> </a:t>
            </a:r>
            <a:r>
              <a:rPr lang="vi-VN" sz="7200" b="1" dirty="0">
                <a:solidFill>
                  <a:srgbClr val="003399"/>
                </a:solidFill>
                <a:effectLst/>
                <a:latin typeface="+mj-lt"/>
                <a:cs typeface="Times New Roman" pitchFamily="18" charset="0"/>
              </a:rPr>
              <a:t>Người đã từ trời xuống thế. </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5974557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4817994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0429456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1"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4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59225816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900" b="0">
                <a:solidFill>
                  <a:srgbClr val="003399"/>
                </a:solidFill>
                <a:effectLst>
                  <a:outerShdw blurRad="38100" dist="38100" dir="2700000" algn="tl">
                    <a:srgbClr val="000000">
                      <a:alpha val="43137"/>
                    </a:srgbClr>
                  </a:outerShdw>
                </a:effectLst>
                <a:latin typeface="+mj-lt"/>
              </a:rPr>
              <a:t>này chúng con đang chung lời cầu nguyện cho các</a:t>
            </a:r>
            <a:br>
              <a:rPr lang="vi-VN" sz="5900" b="0">
                <a:solidFill>
                  <a:srgbClr val="003399"/>
                </a:solidFill>
                <a:effectLst>
                  <a:outerShdw blurRad="38100" dist="38100" dir="2700000" algn="tl">
                    <a:srgbClr val="000000">
                      <a:alpha val="43137"/>
                    </a:srgbClr>
                  </a:outerShdw>
                </a:effectLst>
                <a:latin typeface="+mj-lt"/>
              </a:rPr>
            </a:br>
            <a:r>
              <a:rPr lang="en-US" sz="5900" b="0">
                <a:solidFill>
                  <a:srgbClr val="003399"/>
                </a:solidFill>
                <a:effectLst>
                  <a:outerShdw blurRad="38100" dist="38100" dir="2700000" algn="tl">
                    <a:srgbClr val="000000">
                      <a:alpha val="43137"/>
                    </a:srgbClr>
                  </a:outerShdw>
                </a:effectLst>
                <a:latin typeface="+mj-lt"/>
                <a:cs typeface="Times New Roman" pitchFamily="18" charset="0"/>
              </a:rPr>
              <a:t>Giám mục</a:t>
            </a:r>
            <a:r>
              <a:rPr lang="en-US" sz="5900" b="0" smtClean="0">
                <a:solidFill>
                  <a:srgbClr val="003399"/>
                </a:solidFill>
                <a:effectLst>
                  <a:outerShdw blurRad="38100" dist="38100" dir="2700000" algn="tl">
                    <a:srgbClr val="000000">
                      <a:alpha val="43137"/>
                    </a:srgbClr>
                  </a:outerShdw>
                </a:effectLst>
                <a:latin typeface="+mj-lt"/>
                <a:cs typeface="Times New Roman" pitchFamily="18" charset="0"/>
              </a:rPr>
              <a:t>,</a:t>
            </a:r>
            <a:r>
              <a:rPr lang="en-US" sz="5900" b="0" smtClean="0">
                <a:solidFill>
                  <a:srgbClr val="003399"/>
                </a:solidFill>
                <a:effectLst>
                  <a:outerShdw blurRad="38100" dist="38100" dir="2700000" algn="tl">
                    <a:srgbClr val="000000">
                      <a:alpha val="43137"/>
                    </a:srgbClr>
                  </a:outerShdw>
                </a:effectLst>
                <a:latin typeface="+mj-lt"/>
              </a:rPr>
              <a:t> </a:t>
            </a:r>
            <a:r>
              <a:rPr lang="vi-VN" sz="5900" b="0">
                <a:solidFill>
                  <a:srgbClr val="003399"/>
                </a:solidFill>
                <a:effectLst>
                  <a:outerShdw blurRad="38100" dist="38100" dir="2700000" algn="tl">
                    <a:srgbClr val="000000">
                      <a:alpha val="43137"/>
                    </a:srgbClr>
                  </a:outerShdw>
                </a:effectLst>
                <a:latin typeface="+mj-lt"/>
              </a:rPr>
              <a:t>và những người tham dự Thượng Hội đồng Giám mục thế giới</a:t>
            </a:r>
            <a:r>
              <a:rPr lang="vi-VN" sz="5900" b="0" smtClean="0">
                <a:solidFill>
                  <a:srgbClr val="003399"/>
                </a:solidFill>
                <a:effectLst>
                  <a:outerShdw blurRad="38100" dist="38100" dir="2700000" algn="tl">
                    <a:srgbClr val="000000">
                      <a:alpha val="43137"/>
                    </a:srgbClr>
                  </a:outerShdw>
                </a:effectLst>
                <a:latin typeface="+mj-lt"/>
              </a:rPr>
              <a:t>.</a:t>
            </a:r>
            <a:endParaRPr lang="en-US" sz="59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3557920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524806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3399"/>
                </a:solidFill>
                <a:effectLst/>
                <a:latin typeface="+mj-lt"/>
              </a:rPr>
              <a:t>Người được phụng thờ và tôn vinh cùng với Đức Chúa Cha và Đức Chúa Con: Người đã dùng các tiên tri mà phán dạy. </a:t>
            </a:r>
            <a:endParaRPr lang="en-US" sz="60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272345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7200" b="1" dirty="0">
                <a:solidFill>
                  <a:srgbClr val="003399"/>
                </a:solidFill>
                <a:effectLst/>
                <a:latin typeface="+mj-lt"/>
              </a:rPr>
              <a:t>Tôi tin Hội Thánh duy nhất thánh thiện công giáo và tông truyền.</a:t>
            </a:r>
            <a:endParaRPr lang="en-US" sz="7200" b="1"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887843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3399"/>
                </a:solidFill>
                <a:effectLst/>
                <a:latin typeface="+mj-lt"/>
                <a:cs typeface="Times New Roman" pitchFamily="18" charset="0"/>
              </a:rPr>
              <a:t>Tôi tuyên xưng có một Phép Rửa để tha tội. Tôi trông đợi kẻ chết sống lại và sự</a:t>
            </a:r>
            <a:r>
              <a:rPr lang="en-US" sz="6600" b="1" dirty="0">
                <a:solidFill>
                  <a:srgbClr val="003399"/>
                </a:solidFill>
                <a:effectLst/>
                <a:latin typeface="+mj-lt"/>
                <a:cs typeface="Times New Roman" pitchFamily="18" charset="0"/>
              </a:rPr>
              <a:t> </a:t>
            </a:r>
            <a:r>
              <a:rPr lang="vi-VN" sz="6600" b="1" dirty="0">
                <a:solidFill>
                  <a:srgbClr val="003399"/>
                </a:solidFill>
                <a:effectLst/>
                <a:latin typeface="+mj-lt"/>
                <a:cs typeface="Times New Roman" pitchFamily="18" charset="0"/>
              </a:rPr>
              <a:t>sống đời sau. </a:t>
            </a:r>
            <a:r>
              <a:rPr lang="vi-VN" sz="6600" b="1" u="sng" dirty="0">
                <a:solidFill>
                  <a:srgbClr val="003399"/>
                </a:solidFill>
                <a:effectLst/>
                <a:latin typeface="+mj-lt"/>
                <a:cs typeface="Times New Roman" pitchFamily="18" charset="0"/>
              </a:rPr>
              <a:t>Amen.</a:t>
            </a:r>
            <a:endParaRPr lang="en-US" sz="6600" b="1" u="sng"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2032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1686539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1B414B13-3667-4DE9-A310-573FDBDEE528}"/>
              </a:ext>
            </a:extLst>
          </p:cNvPr>
          <p:cNvSpPr txBox="1"/>
          <p:nvPr/>
        </p:nvSpPr>
        <p:spPr>
          <a:xfrm>
            <a:off x="0" y="1123950"/>
            <a:ext cx="9144000" cy="2769989"/>
          </a:xfrm>
          <a:prstGeom prst="rect">
            <a:avLst/>
          </a:prstGeom>
          <a:noFill/>
        </p:spPr>
        <p:txBody>
          <a:bodyPr wrap="square" rtlCol="0">
            <a:spAutoFit/>
          </a:bodyPr>
          <a:lstStyle/>
          <a:p>
            <a:pPr algn="ctr"/>
            <a:r>
              <a:rPr lang="en-US" sz="5400" b="1" dirty="0" err="1" smtClean="0">
                <a:solidFill>
                  <a:srgbClr val="C00000"/>
                </a:solidFill>
                <a:cs typeface="Times New Roman" panose="02020603050405020304" pitchFamily="18" charset="0"/>
              </a:rPr>
              <a:t>Nghi</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thức</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Rửa</a:t>
            </a:r>
            <a:r>
              <a:rPr lang="en-US" sz="5400" b="1" dirty="0" smtClean="0">
                <a:solidFill>
                  <a:srgbClr val="C00000"/>
                </a:solidFill>
                <a:cs typeface="Times New Roman" panose="02020603050405020304" pitchFamily="18" charset="0"/>
              </a:rPr>
              <a:t> </a:t>
            </a:r>
            <a:r>
              <a:rPr lang="en-US" sz="5400" b="1" dirty="0" err="1" smtClean="0">
                <a:solidFill>
                  <a:srgbClr val="C00000"/>
                </a:solidFill>
                <a:cs typeface="Times New Roman" panose="02020603050405020304" pitchFamily="18" charset="0"/>
              </a:rPr>
              <a:t>Chân</a:t>
            </a:r>
            <a:endParaRPr lang="en-US" sz="5400" b="1" dirty="0" smtClean="0">
              <a:solidFill>
                <a:srgbClr val="C00000"/>
              </a:solidFill>
              <a:cs typeface="Times New Roman" panose="02020603050405020304" pitchFamily="18" charset="0"/>
            </a:endParaRPr>
          </a:p>
          <a:p>
            <a:pPr algn="ctr"/>
            <a:r>
              <a:rPr lang="en-US" sz="7200" b="1" dirty="0" err="1" smtClean="0">
                <a:solidFill>
                  <a:srgbClr val="C00000"/>
                </a:solidFill>
                <a:cs typeface="Times New Roman" panose="02020603050405020304" pitchFamily="18" charset="0"/>
              </a:rPr>
              <a:t>Bài</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Ca</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Yêu</a:t>
            </a:r>
            <a:r>
              <a:rPr lang="en-US" sz="7200" b="1" dirty="0" smtClean="0">
                <a:solidFill>
                  <a:srgbClr val="C00000"/>
                </a:solidFill>
                <a:cs typeface="Times New Roman" panose="02020603050405020304" pitchFamily="18" charset="0"/>
              </a:rPr>
              <a:t> </a:t>
            </a:r>
            <a:r>
              <a:rPr lang="en-US" sz="7200" b="1" dirty="0" err="1" smtClean="0">
                <a:solidFill>
                  <a:srgbClr val="C00000"/>
                </a:solidFill>
                <a:cs typeface="Times New Roman" panose="02020603050405020304" pitchFamily="18" charset="0"/>
              </a:rPr>
              <a:t>Thương</a:t>
            </a:r>
            <a:endParaRPr lang="en-US" sz="7200" b="1" dirty="0">
              <a:solidFill>
                <a:srgbClr val="C00000"/>
              </a:solidFill>
              <a:cs typeface="Times New Roman" panose="02020603050405020304" pitchFamily="18" charset="0"/>
            </a:endParaRPr>
          </a:p>
          <a:p>
            <a:pPr algn="ctr"/>
            <a:r>
              <a:rPr lang="en-US" sz="4800" b="1" i="1" dirty="0" err="1" smtClean="0">
                <a:solidFill>
                  <a:srgbClr val="C00000"/>
                </a:solidFill>
                <a:cs typeface="Times New Roman" panose="02020603050405020304" pitchFamily="18" charset="0"/>
              </a:rPr>
              <a:t>Văn</a:t>
            </a:r>
            <a:r>
              <a:rPr lang="en-US" sz="4800" b="1" i="1" dirty="0" smtClean="0">
                <a:solidFill>
                  <a:srgbClr val="C00000"/>
                </a:solidFill>
                <a:cs typeface="Times New Roman" panose="02020603050405020304" pitchFamily="18" charset="0"/>
              </a:rPr>
              <a:t> </a:t>
            </a:r>
            <a:r>
              <a:rPr lang="en-US" sz="4800" b="1" i="1" dirty="0" err="1" smtClean="0">
                <a:solidFill>
                  <a:srgbClr val="C00000"/>
                </a:solidFill>
                <a:cs typeface="Times New Roman" panose="02020603050405020304" pitchFamily="18" charset="0"/>
              </a:rPr>
              <a:t>Thanh</a:t>
            </a:r>
            <a:endParaRPr lang="en-US" sz="4800" b="1" i="1" dirty="0">
              <a:solidFill>
                <a:srgbClr val="C00000"/>
              </a:solidFill>
              <a:cs typeface="Times New Roman" panose="02020603050405020304" pitchFamily="18" charset="0"/>
            </a:endParaRPr>
          </a:p>
        </p:txBody>
      </p:sp>
    </p:spTree>
    <p:extLst>
      <p:ext uri="{BB962C8B-B14F-4D97-AF65-F5344CB8AC3E}">
        <p14:creationId xmlns:p14="http://schemas.microsoft.com/office/powerpoint/2010/main" val="29059983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Tk1</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lần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cúi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xuống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đã</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dần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buông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tay</a:t>
            </a:r>
            <a:r>
              <a:rPr lang="en-US" sz="4800" b="0" dirty="0" smtClean="0">
                <a:solidFill>
                  <a:srgbClr val="003399"/>
                </a:solidFill>
                <a:latin typeface="+mj-lt"/>
                <a:cs typeface="Times New Roman" panose="02020603050405020304" pitchFamily="18" charset="0"/>
              </a:rPr>
              <a:t> dang </a:t>
            </a:r>
            <a:r>
              <a:rPr lang="en-US" sz="4800" b="0" dirty="0" err="1" smtClean="0">
                <a:solidFill>
                  <a:srgbClr val="003399"/>
                </a:solidFill>
                <a:latin typeface="+mj-lt"/>
                <a:cs typeface="Times New Roman" panose="02020603050405020304" pitchFamily="18" charset="0"/>
              </a:rPr>
              <a:t>rộng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xóa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tội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của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trần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gian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Một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lần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Thầy</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trao</a:t>
            </a:r>
            <a:r>
              <a:rPr lang="en-US" sz="4800" dirty="0" smtClean="0">
                <a:solidFill>
                  <a:srgbClr val="003399"/>
                </a:solidFill>
                <a:latin typeface="+mj-lt"/>
                <a:cs typeface="Times New Roman" panose="02020603050405020304" pitchFamily="18" charset="0"/>
              </a:rPr>
              <a:t> ban </a:t>
            </a:r>
            <a:r>
              <a:rPr lang="en-US" sz="4800" dirty="0" err="1" smtClean="0">
                <a:solidFill>
                  <a:srgbClr val="003399"/>
                </a:solidFill>
                <a:latin typeface="+mj-lt"/>
                <a:cs typeface="Times New Roman" panose="02020603050405020304" pitchFamily="18" charset="0"/>
              </a:rPr>
              <a:t>ân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tình</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ôi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chứa</a:t>
            </a:r>
            <a:r>
              <a:rPr lang="en-US" sz="4800" dirty="0" smtClean="0">
                <a:solidFill>
                  <a:srgbClr val="003399"/>
                </a:solidFill>
                <a:latin typeface="+mj-lt"/>
                <a:cs typeface="Times New Roman" panose="02020603050405020304" pitchFamily="18" charset="0"/>
              </a:rPr>
              <a:t> chan. </a:t>
            </a:r>
            <a:r>
              <a:rPr lang="en-US" sz="4800" dirty="0" err="1" smtClean="0">
                <a:solidFill>
                  <a:srgbClr val="003399"/>
                </a:solidFill>
                <a:latin typeface="+mj-lt"/>
                <a:cs typeface="Times New Roman" panose="02020603050405020304" pitchFamily="18" charset="0"/>
              </a:rPr>
              <a:t>Cúi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xuống</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Thầy</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rửa</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chân</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cho</a:t>
            </a:r>
            <a:r>
              <a:rPr lang="en-US" sz="4800" dirty="0" smtClean="0">
                <a:solidFill>
                  <a:srgbClr val="003399"/>
                </a:solidFill>
                <a:latin typeface="+mj-lt"/>
                <a:cs typeface="Times New Roman" panose="02020603050405020304" pitchFamily="18" charset="0"/>
              </a:rPr>
              <a:t> con </a:t>
            </a:r>
            <a:r>
              <a:rPr lang="en-US" sz="4800" dirty="0" err="1" smtClean="0">
                <a:solidFill>
                  <a:srgbClr val="003399"/>
                </a:solidFill>
                <a:latin typeface="+mj-lt"/>
                <a:cs typeface="Times New Roman" panose="02020603050405020304" pitchFamily="18" charset="0"/>
              </a:rPr>
              <a:t>hết</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bụi</a:t>
            </a:r>
            <a:r>
              <a:rPr lang="en-US" sz="4800" dirty="0" smtClean="0">
                <a:solidFill>
                  <a:srgbClr val="003399"/>
                </a:solidFill>
                <a:latin typeface="+mj-lt"/>
                <a:cs typeface="Times New Roman" panose="02020603050405020304" pitchFamily="18" charset="0"/>
              </a:rPr>
              <a:t> </a:t>
            </a:r>
            <a:r>
              <a:rPr lang="en-US" sz="4800" dirty="0" err="1" smtClean="0">
                <a:solidFill>
                  <a:srgbClr val="003399"/>
                </a:solidFill>
                <a:latin typeface="+mj-lt"/>
                <a:cs typeface="Times New Roman" panose="02020603050405020304" pitchFamily="18" charset="0"/>
              </a:rPr>
              <a:t>trần</a:t>
            </a:r>
            <a:r>
              <a:rPr lang="en-US" sz="480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162195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54771547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4627581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Tk2</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Vị</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Cứu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khiêm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cúi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rửa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gương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chấp</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nhận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sống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phục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vụ</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Lạy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Ngôi</a:t>
            </a:r>
            <a:r>
              <a:rPr lang="en-US" sz="4800" b="0" dirty="0" smtClean="0">
                <a:solidFill>
                  <a:srgbClr val="003399"/>
                </a:solidFill>
                <a:latin typeface="+mj-lt"/>
                <a:cs typeface="Times New Roman" panose="02020603050405020304" pitchFamily="18" charset="0"/>
              </a:rPr>
              <a:t> Cao </a:t>
            </a:r>
            <a:r>
              <a:rPr lang="en-US" sz="4800" b="0" dirty="0" err="1" smtClean="0">
                <a:solidFill>
                  <a:srgbClr val="003399"/>
                </a:solidFill>
                <a:latin typeface="+mj-lt"/>
                <a:cs typeface="Times New Roman" panose="02020603050405020304" pitchFamily="18" charset="0"/>
              </a:rPr>
              <a:t>đoái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nhìn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đến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chúng</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Trút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hết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máu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tuôn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trào</a:t>
            </a:r>
            <a:r>
              <a:rPr lang="en-US" sz="4800" b="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675304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800" b="0">
                <a:solidFill>
                  <a:srgbClr val="003399"/>
                </a:solidFill>
                <a:effectLst>
                  <a:outerShdw blurRad="38100" dist="38100" dir="2700000" algn="tl">
                    <a:srgbClr val="000000">
                      <a:alpha val="43137"/>
                    </a:srgbClr>
                  </a:outerShdw>
                </a:effectLst>
                <a:latin typeface="+mj-lt"/>
              </a:rPr>
              <a:t>Xin Chúa làm nên cuộc Hiện Xuống mới trong đời sống Hội</a:t>
            </a:r>
            <a:br>
              <a:rPr lang="vi-VN" sz="4800" b="0">
                <a:solidFill>
                  <a:srgbClr val="003399"/>
                </a:solidFill>
                <a:effectLst>
                  <a:outerShdw blurRad="38100" dist="38100" dir="2700000" algn="tl">
                    <a:srgbClr val="000000">
                      <a:alpha val="43137"/>
                    </a:srgbClr>
                  </a:outerShdw>
                </a:effectLst>
                <a:latin typeface="+mj-lt"/>
              </a:rPr>
            </a:br>
            <a:r>
              <a:rPr lang="en-US" sz="4800" b="0">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800" b="0" smtClean="0">
                <a:solidFill>
                  <a:srgbClr val="003399"/>
                </a:solidFill>
                <a:effectLst>
                  <a:outerShdw blurRad="38100" dist="38100" dir="2700000" algn="tl">
                    <a:srgbClr val="000000">
                      <a:alpha val="43137"/>
                    </a:srgbClr>
                  </a:outerShdw>
                </a:effectLst>
                <a:latin typeface="+mj-lt"/>
              </a:rPr>
              <a:t>xin </a:t>
            </a:r>
            <a:r>
              <a:rPr lang="vi-VN" sz="4800" b="0">
                <a:solidFill>
                  <a:srgbClr val="003399"/>
                </a:solidFill>
                <a:effectLst>
                  <a:outerShdw blurRad="38100" dist="38100" dir="2700000" algn="tl">
                    <a:srgbClr val="000000">
                      <a:alpha val="43137"/>
                    </a:srgbClr>
                  </a:outerShdw>
                </a:effectLst>
                <a:latin typeface="+mj-lt"/>
              </a:rPr>
              <a:t>tuôn tràn trên các Mục </a:t>
            </a:r>
            <a:r>
              <a:rPr lang="vi-VN" sz="4800" b="0" smtClean="0">
                <a:solidFill>
                  <a:srgbClr val="003399"/>
                </a:solidFill>
                <a:effectLst>
                  <a:outerShdw blurRad="38100" dist="38100" dir="2700000" algn="tl">
                    <a:srgbClr val="000000">
                      <a:alpha val="43137"/>
                    </a:srgbClr>
                  </a:outerShdw>
                </a:effectLst>
                <a:latin typeface="+mj-lt"/>
              </a:rPr>
              <a:t>tử </a:t>
            </a:r>
            <a:r>
              <a:rPr lang="vi-VN" sz="4800" b="0">
                <a:solidFill>
                  <a:srgbClr val="003399"/>
                </a:solidFill>
                <a:effectLst>
                  <a:outerShdw blurRad="38100" dist="38100" dir="2700000" algn="tl">
                    <a:srgbClr val="000000">
                      <a:alpha val="43137"/>
                    </a:srgbClr>
                  </a:outerShdw>
                </a:effectLst>
                <a:latin typeface="+mj-lt"/>
              </a:rPr>
              <a:t>ơn khôn ngoan và thông hiểu</a:t>
            </a:r>
            <a:r>
              <a:rPr lang="vi-VN" sz="4800" b="0" smtClean="0">
                <a:solidFill>
                  <a:srgbClr val="003399"/>
                </a:solidFill>
                <a:effectLst>
                  <a:outerShdw blurRad="38100" dist="38100" dir="2700000" algn="tl">
                    <a:srgbClr val="000000">
                      <a:alpha val="43137"/>
                    </a:srgbClr>
                  </a:outerShdw>
                </a:effectLst>
                <a:latin typeface="+mj-lt"/>
              </a:rPr>
              <a:t>,</a:t>
            </a:r>
            <a:r>
              <a:rPr lang="en-US" sz="4800" b="0" smtClean="0">
                <a:solidFill>
                  <a:srgbClr val="003399"/>
                </a:solidFill>
                <a:effectLst>
                  <a:outerShdw blurRad="38100" dist="38100" dir="2700000" algn="tl">
                    <a:srgbClr val="000000">
                      <a:alpha val="43137"/>
                    </a:srgbClr>
                  </a:outerShdw>
                </a:effectLst>
                <a:latin typeface="+mj-lt"/>
              </a:rPr>
              <a:t> </a:t>
            </a:r>
            <a:r>
              <a:rPr lang="en-US" sz="4800" b="0">
                <a:solidFill>
                  <a:srgbClr val="003399"/>
                </a:solidFill>
                <a:effectLst>
                  <a:outerShdw blurRad="38100" dist="38100" dir="2700000" algn="tl">
                    <a:srgbClr val="000000">
                      <a:alpha val="43137"/>
                    </a:srgbClr>
                  </a:outerShdw>
                </a:effectLst>
                <a:latin typeface="+mj-lt"/>
                <a:cs typeface="Times New Roman" pitchFamily="18" charset="0"/>
              </a:rPr>
              <a:t>gìn giữ các ngài luôn hiệp thông với nhau trong Chúa</a:t>
            </a:r>
            <a:r>
              <a:rPr lang="en-US" sz="4800" b="0" smtClean="0">
                <a:solidFill>
                  <a:srgbClr val="003399"/>
                </a:solidFill>
                <a:effectLst>
                  <a:outerShdw blurRad="38100" dist="38100" dir="2700000" algn="tl">
                    <a:srgbClr val="000000">
                      <a:alpha val="43137"/>
                    </a:srgbClr>
                  </a:outerShdw>
                </a:effectLst>
                <a:latin typeface="+mj-lt"/>
                <a:cs typeface="Times New Roman" pitchFamily="18" charset="0"/>
              </a:rPr>
              <a:t>,</a:t>
            </a:r>
            <a:endParaRPr lang="en-US" sz="4800" b="0">
              <a:solidFill>
                <a:srgbClr val="003399"/>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128856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41154798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9852787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subTitle" idx="1"/>
          </p:nvPr>
        </p:nvSpPr>
        <p:spPr>
          <a:xfrm>
            <a:off x="0" y="0"/>
            <a:ext cx="9144000" cy="5143500"/>
          </a:xfrm>
        </p:spPr>
        <p:txBody>
          <a:bodyPr>
            <a:noAutofit/>
          </a:bodyPr>
          <a:lstStyle/>
          <a:p>
            <a:pPr algn="just">
              <a:lnSpc>
                <a:spcPct val="110000"/>
              </a:lnSpc>
            </a:pPr>
            <a:endParaRPr lang="en-US" sz="500" b="0" u="sng" dirty="0">
              <a:solidFill>
                <a:srgbClr val="003399"/>
              </a:solidFill>
              <a:latin typeface="+mj-lt"/>
              <a:cs typeface="Times New Roman" panose="02020603050405020304" pitchFamily="18" charset="0"/>
            </a:endParaRPr>
          </a:p>
          <a:p>
            <a:pPr algn="just">
              <a:lnSpc>
                <a:spcPct val="110000"/>
              </a:lnSpc>
            </a:pPr>
            <a:r>
              <a:rPr lang="en-US" sz="4400" u="sng" dirty="0" smtClean="0">
                <a:solidFill>
                  <a:srgbClr val="C00000"/>
                </a:solidFill>
                <a:latin typeface="+mj-lt"/>
                <a:cs typeface="Times New Roman" panose="02020603050405020304" pitchFamily="18" charset="0"/>
              </a:rPr>
              <a:t>Tk3</a:t>
            </a:r>
            <a:r>
              <a:rPr lang="en-US" sz="4400" b="0" u="sng" dirty="0" smtClean="0">
                <a:solidFill>
                  <a:srgbClr val="C00000"/>
                </a:solidFill>
                <a:latin typeface="+mj-lt"/>
                <a:cs typeface="Times New Roman" panose="02020603050405020304" pitchFamily="18" charset="0"/>
              </a:rPr>
              <a:t>:</a:t>
            </a:r>
            <a:r>
              <a:rPr lang="en-US" sz="44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hiến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tế</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đỉnh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đồi</a:t>
            </a:r>
            <a:r>
              <a:rPr lang="en-US" sz="4800" b="0" dirty="0" smtClean="0">
                <a:solidFill>
                  <a:srgbClr val="003399"/>
                </a:solidFill>
                <a:latin typeface="+mj-lt"/>
                <a:cs typeface="Times New Roman" panose="02020603050405020304" pitchFamily="18" charset="0"/>
              </a:rPr>
              <a:t> Can-</a:t>
            </a:r>
            <a:r>
              <a:rPr lang="en-US" sz="4800" b="0" dirty="0" err="1" smtClean="0">
                <a:solidFill>
                  <a:srgbClr val="003399"/>
                </a:solidFill>
                <a:latin typeface="+mj-lt"/>
                <a:cs typeface="Times New Roman" panose="02020603050405020304" pitchFamily="18" charset="0"/>
              </a:rPr>
              <a:t>vê</a:t>
            </a:r>
            <a:r>
              <a:rPr lang="en-US" sz="4800" b="0" dirty="0" smtClean="0">
                <a:solidFill>
                  <a:srgbClr val="003399"/>
                </a:solidFill>
                <a:latin typeface="+mj-lt"/>
                <a:cs typeface="Times New Roman" panose="02020603050405020304" pitchFamily="18" charset="0"/>
              </a:rPr>
              <a:t>. Con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bao</a:t>
            </a:r>
            <a:r>
              <a:rPr lang="en-US" sz="4800" b="0" dirty="0" smtClean="0">
                <a:solidFill>
                  <a:srgbClr val="003399"/>
                </a:solidFill>
                <a:latin typeface="+mj-lt"/>
                <a:cs typeface="Times New Roman" panose="02020603050405020304" pitchFamily="18" charset="0"/>
              </a:rPr>
              <a:t> ê </a:t>
            </a:r>
            <a:r>
              <a:rPr lang="en-US" sz="4800" b="0" dirty="0" err="1" smtClean="0">
                <a:solidFill>
                  <a:srgbClr val="003399"/>
                </a:solidFill>
                <a:latin typeface="+mj-lt"/>
                <a:cs typeface="Times New Roman" panose="02020603050405020304" pitchFamily="18" charset="0"/>
              </a:rPr>
              <a:t>chề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vẫn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còn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trong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cơn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mê</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Thầy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dạy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nhau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dù</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đớn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Hôm</a:t>
            </a:r>
            <a:r>
              <a:rPr lang="en-US" sz="4800" b="0" dirty="0" smtClean="0">
                <a:solidFill>
                  <a:srgbClr val="003399"/>
                </a:solidFill>
                <a:latin typeface="+mj-lt"/>
                <a:cs typeface="Times New Roman" panose="02020603050405020304" pitchFamily="18" charset="0"/>
              </a:rPr>
              <a:t> nay </a:t>
            </a:r>
            <a:r>
              <a:rPr lang="en-US" sz="4800" b="0" dirty="0" err="1" smtClean="0">
                <a:solidFill>
                  <a:srgbClr val="003399"/>
                </a:solidFill>
                <a:latin typeface="+mj-lt"/>
                <a:cs typeface="Times New Roman" panose="02020603050405020304" pitchFamily="18" charset="0"/>
              </a:rPr>
              <a:t>và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sau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với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cầu</a:t>
            </a:r>
            <a:r>
              <a:rPr lang="en-US" sz="4800" b="0" dirty="0" smtClean="0">
                <a:solidFill>
                  <a:srgbClr val="003399"/>
                </a:solidFill>
                <a:latin typeface="+mj-lt"/>
                <a:cs typeface="Times New Roman" panose="02020603050405020304" pitchFamily="18" charset="0"/>
              </a:rPr>
              <a:t>. </a:t>
            </a:r>
            <a:endParaRPr lang="en-US" sz="4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0197481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err="1" smtClean="0">
                <a:solidFill>
                  <a:srgbClr val="C00000"/>
                </a:solidFill>
                <a:latin typeface="+mj-lt"/>
                <a:cs typeface="Times New Roman" panose="02020603050405020304" pitchFamily="18" charset="0"/>
              </a:rPr>
              <a:t>Đk</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sạch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rủ</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nguyện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xuống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người</a:t>
            </a:r>
            <a:r>
              <a:rPr lang="en-US" sz="5400" b="0" dirty="0" smtClean="0">
                <a:solidFill>
                  <a:srgbClr val="003399"/>
                </a:solidFill>
                <a:latin typeface="+mj-lt"/>
                <a:cs typeface="Times New Roman" panose="02020603050405020304" pitchFamily="18" charset="0"/>
              </a:rPr>
              <a:t> y </a:t>
            </a:r>
            <a:r>
              <a:rPr lang="en-US" sz="5400" b="0" dirty="0" err="1" smtClean="0">
                <a:solidFill>
                  <a:srgbClr val="003399"/>
                </a:solidFill>
                <a:latin typeface="+mj-lt"/>
                <a:cs typeface="Times New Roman" panose="02020603050405020304" pitchFamily="18" charset="0"/>
              </a:rPr>
              <a:t>như</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khi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xưa</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80060132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subTitle" idx="1"/>
          </p:nvPr>
        </p:nvSpPr>
        <p:spPr>
          <a:xfrm>
            <a:off x="0" y="0"/>
            <a:ext cx="9144000" cy="5143500"/>
          </a:xfrm>
        </p:spPr>
        <p:txBody>
          <a:bodyPr>
            <a:normAutofit/>
          </a:bodyPr>
          <a:lstStyle/>
          <a:p>
            <a:pPr algn="just">
              <a:lnSpc>
                <a:spcPct val="118000"/>
              </a:lnSpc>
            </a:pPr>
            <a:r>
              <a:rPr lang="en-US" sz="5400" u="sng" dirty="0" smtClean="0">
                <a:solidFill>
                  <a:srgbClr val="C00000"/>
                </a:solidFill>
                <a:latin typeface="+mj-lt"/>
                <a:cs typeface="Times New Roman" panose="02020603050405020304" pitchFamily="18" charset="0"/>
              </a:rPr>
              <a:t>**</a:t>
            </a:r>
            <a:r>
              <a:rPr lang="en-US" sz="5400" b="0" u="sng" dirty="0" smtClean="0">
                <a:solidFill>
                  <a:srgbClr val="C00000"/>
                </a:solidFill>
                <a:latin typeface="+mj-lt"/>
                <a:cs typeface="Times New Roman" panose="02020603050405020304" pitchFamily="18" charset="0"/>
              </a:rPr>
              <a:t>:</a:t>
            </a:r>
            <a:r>
              <a:rPr lang="en-US" sz="5400" b="0" dirty="0" smtClean="0">
                <a:solidFill>
                  <a:srgbClr val="003399"/>
                </a:solidFill>
                <a:latin typeface="+mj-lt"/>
                <a:cs typeface="Times New Roman" panose="02020603050405020304" pitchFamily="18" charset="0"/>
              </a:rPr>
              <a:t> Mai </a:t>
            </a:r>
            <a:r>
              <a:rPr lang="en-US" sz="5400" b="0" dirty="0" err="1" smtClean="0">
                <a:solidFill>
                  <a:srgbClr val="003399"/>
                </a:solidFill>
                <a:latin typeface="+mj-lt"/>
                <a:cs typeface="Times New Roman" panose="02020603050405020304" pitchFamily="18" charset="0"/>
              </a:rPr>
              <a:t>này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dù</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hoen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lỗi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tội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làm</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thất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hứa</a:t>
            </a:r>
            <a:r>
              <a:rPr lang="en-US" sz="5400" b="0" dirty="0" smtClean="0">
                <a:solidFill>
                  <a:srgbClr val="003399"/>
                </a:solidFill>
                <a:latin typeface="+mj-lt"/>
                <a:cs typeface="Times New Roman" panose="02020603050405020304" pitchFamily="18" charset="0"/>
              </a:rPr>
              <a:t>. Theo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quyết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xin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chừa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được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chung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72178733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0" dirty="0">
              <a:solidFill>
                <a:srgbClr val="003399"/>
              </a:solidFill>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85095137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63246"/>
            <a:ext cx="6096000" cy="4476750"/>
          </a:xfrm>
        </p:spPr>
        <p:txBody>
          <a:bodyPr>
            <a:normAutofit/>
          </a:bodyPr>
          <a:lstStyle/>
          <a:p>
            <a:r>
              <a:rPr lang="en-US" sz="5400" b="0" dirty="0">
                <a:solidFill>
                  <a:srgbClr val="C00000"/>
                </a:solidFill>
                <a:latin typeface="+mj-lt"/>
                <a:cs typeface="Times New Roman" pitchFamily="18" charset="0"/>
              </a:rPr>
              <a:t>Ca </a:t>
            </a:r>
            <a:r>
              <a:rPr lang="en-US" sz="5400" b="0" dirty="0" err="1">
                <a:solidFill>
                  <a:srgbClr val="C00000"/>
                </a:solidFill>
                <a:latin typeface="+mj-lt"/>
                <a:cs typeface="Times New Roman" pitchFamily="18" charset="0"/>
              </a:rPr>
              <a:t>Dâng</a:t>
            </a:r>
            <a:r>
              <a:rPr lang="en-US" sz="5400" b="0" dirty="0">
                <a:solidFill>
                  <a:srgbClr val="C00000"/>
                </a:solidFill>
                <a:latin typeface="+mj-lt"/>
                <a:cs typeface="Times New Roman" pitchFamily="18" charset="0"/>
              </a:rPr>
              <a:t> </a:t>
            </a:r>
            <a:r>
              <a:rPr lang="en-US" sz="5400" b="0" dirty="0" err="1">
                <a:solidFill>
                  <a:srgbClr val="C00000"/>
                </a:solidFill>
                <a:latin typeface="+mj-lt"/>
                <a:cs typeface="Times New Roman" pitchFamily="18" charset="0"/>
              </a:rPr>
              <a:t>Lễ</a:t>
            </a:r>
            <a:r>
              <a:rPr lang="en-US" sz="8000" b="0" dirty="0">
                <a:solidFill>
                  <a:srgbClr val="C00000"/>
                </a:solidFill>
                <a:latin typeface="+mj-lt"/>
                <a:cs typeface="Times New Roman" pitchFamily="18" charset="0"/>
              </a:rPr>
              <a:t/>
            </a:r>
            <a:br>
              <a:rPr lang="en-US" sz="8000" b="0" dirty="0">
                <a:solidFill>
                  <a:srgbClr val="C00000"/>
                </a:solidFill>
                <a:latin typeface="+mj-lt"/>
                <a:cs typeface="Times New Roman" pitchFamily="18" charset="0"/>
              </a:rPr>
            </a:br>
            <a:r>
              <a:rPr lang="en-US" sz="5400" dirty="0" err="1" smtClean="0">
                <a:solidFill>
                  <a:srgbClr val="C00000"/>
                </a:solidFill>
                <a:latin typeface="+mj-lt"/>
                <a:cs typeface="Times New Roman" pitchFamily="18" charset="0"/>
              </a:rPr>
              <a:t>Tấm</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Bánh</a:t>
            </a:r>
            <a:r>
              <a:rPr lang="en-US" sz="5400" dirty="0" smtClean="0">
                <a:solidFill>
                  <a:srgbClr val="C00000"/>
                </a:solidFill>
                <a:latin typeface="+mj-lt"/>
                <a:cs typeface="Times New Roman" pitchFamily="18" charset="0"/>
              </a:rPr>
              <a:t> </a:t>
            </a:r>
            <a:r>
              <a:rPr lang="en-US" sz="5400" dirty="0" err="1" smtClean="0">
                <a:solidFill>
                  <a:srgbClr val="C00000"/>
                </a:solidFill>
                <a:latin typeface="+mj-lt"/>
                <a:cs typeface="Times New Roman" pitchFamily="18" charset="0"/>
              </a:rPr>
              <a:t>Đời</a:t>
            </a:r>
            <a:r>
              <a:rPr lang="en-US" sz="5400" dirty="0" smtClean="0">
                <a:solidFill>
                  <a:srgbClr val="C00000"/>
                </a:solidFill>
                <a:latin typeface="+mj-lt"/>
                <a:cs typeface="Times New Roman" pitchFamily="18" charset="0"/>
              </a:rPr>
              <a:t> Con</a:t>
            </a:r>
            <a:r>
              <a:rPr lang="en-US" b="0" dirty="0">
                <a:solidFill>
                  <a:srgbClr val="C00000"/>
                </a:solidFill>
                <a:latin typeface="+mj-lt"/>
                <a:cs typeface="Times New Roman" pitchFamily="18" charset="0"/>
              </a:rPr>
              <a:t/>
            </a:r>
            <a:br>
              <a:rPr lang="en-US" b="0" dirty="0">
                <a:solidFill>
                  <a:srgbClr val="C00000"/>
                </a:solidFill>
                <a:latin typeface="+mj-lt"/>
                <a:cs typeface="Times New Roman" pitchFamily="18" charset="0"/>
              </a:rPr>
            </a:br>
            <a:r>
              <a:rPr lang="en-US" sz="4800" i="1" dirty="0" err="1" smtClean="0">
                <a:solidFill>
                  <a:srgbClr val="C00000"/>
                </a:solidFill>
                <a:latin typeface="+mj-lt"/>
                <a:cs typeface="Times New Roman" pitchFamily="18" charset="0"/>
              </a:rPr>
              <a:t>Thanh</a:t>
            </a:r>
            <a:r>
              <a:rPr lang="en-US" sz="4800" i="1" dirty="0" smtClean="0">
                <a:solidFill>
                  <a:srgbClr val="C00000"/>
                </a:solidFill>
                <a:latin typeface="+mj-lt"/>
                <a:cs typeface="Times New Roman" pitchFamily="18" charset="0"/>
              </a:rPr>
              <a:t> </a:t>
            </a:r>
            <a:r>
              <a:rPr lang="en-US" sz="4800" i="1" dirty="0" err="1" smtClean="0">
                <a:solidFill>
                  <a:srgbClr val="C00000"/>
                </a:solidFill>
                <a:latin typeface="+mj-lt"/>
                <a:cs typeface="Times New Roman" pitchFamily="18" charset="0"/>
              </a:rPr>
              <a:t>Lâm</a:t>
            </a:r>
            <a:endParaRPr lang="en-US" sz="4800" b="0" i="1" dirty="0">
              <a:solidFill>
                <a:srgbClr val="C00000"/>
              </a:solidFill>
              <a:latin typeface="+mj-lt"/>
              <a:cs typeface="Times New Roman" pitchFamily="18"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2950"/>
            <a:ext cx="3562350" cy="3562350"/>
          </a:xfrm>
          <a:prstGeom prst="rect">
            <a:avLst/>
          </a:prstGeom>
        </p:spPr>
      </p:pic>
    </p:spTree>
    <p:extLst>
      <p:ext uri="{BB962C8B-B14F-4D97-AF65-F5344CB8AC3E}">
        <p14:creationId xmlns:p14="http://schemas.microsoft.com/office/powerpoint/2010/main" val="197881018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900" u="sng" dirty="0" smtClean="0">
                <a:solidFill>
                  <a:srgbClr val="C00000"/>
                </a:solidFill>
                <a:latin typeface="+mj-lt"/>
                <a:ea typeface="SimHei" panose="02010609060101010101" pitchFamily="49" charset="-122"/>
                <a:cs typeface="Times New Roman" panose="02020603050405020304" pitchFamily="18" charset="0"/>
              </a:rPr>
              <a:t>Tk1</a:t>
            </a:r>
            <a:r>
              <a:rPr lang="en-US" altLang="en-US" sz="49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900" b="0" dirty="0" smtClean="0">
                <a:solidFill>
                  <a:srgbClr val="003399"/>
                </a:solidFill>
                <a:latin typeface="+mj-lt"/>
                <a:ea typeface="SimHei" panose="02010609060101010101" pitchFamily="49" charset="-122"/>
                <a:cs typeface="Times New Roman" panose="02020603050405020304" pitchFamily="18" charset="0"/>
              </a:rPr>
              <a:t> </a:t>
            </a:r>
            <a:r>
              <a:rPr lang="en-US" sz="4900" b="0" dirty="0" smtClean="0">
                <a:solidFill>
                  <a:srgbClr val="003399"/>
                </a:solidFill>
                <a:latin typeface="+mj-lt"/>
                <a:cs typeface="Times New Roman" panose="02020603050405020304" pitchFamily="18" charset="0"/>
              </a:rPr>
              <a:t>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bẻ</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ra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hiến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trao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người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Mãi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ấp</a:t>
            </a:r>
            <a:r>
              <a:rPr lang="en-US" sz="4900" b="0" dirty="0" smtClean="0">
                <a:solidFill>
                  <a:srgbClr val="003399"/>
                </a:solidFill>
                <a:latin typeface="+mj-lt"/>
                <a:cs typeface="Times New Roman" panose="02020603050405020304" pitchFamily="18" charset="0"/>
              </a:rPr>
              <a:t> ủ </a:t>
            </a:r>
            <a:r>
              <a:rPr lang="en-US" sz="4900" b="0" dirty="0" err="1" smtClean="0">
                <a:solidFill>
                  <a:srgbClr val="003399"/>
                </a:solidFill>
                <a:latin typeface="+mj-lt"/>
                <a:cs typeface="Times New Roman" panose="02020603050405020304" pitchFamily="18" charset="0"/>
              </a:rPr>
              <a:t>niềm</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chứa</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chan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bao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ủi</a:t>
            </a:r>
            <a:r>
              <a:rPr lang="en-US" sz="4900" b="0" dirty="0" smtClean="0">
                <a:solidFill>
                  <a:srgbClr val="003399"/>
                </a:solidFill>
                <a:latin typeface="+mj-lt"/>
                <a:cs typeface="Times New Roman" panose="02020603050405020304" pitchFamily="18" charset="0"/>
              </a:rPr>
              <a:t> an. Con </a:t>
            </a:r>
            <a:r>
              <a:rPr lang="en-US" sz="4900" b="0" dirty="0" err="1" smtClean="0">
                <a:solidFill>
                  <a:srgbClr val="003399"/>
                </a:solidFill>
                <a:latin typeface="+mj-lt"/>
                <a:cs typeface="Times New Roman" panose="02020603050405020304" pitchFamily="18" charset="0"/>
              </a:rPr>
              <a:t>xin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làm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tấm</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bánh</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sẻ</a:t>
            </a:r>
            <a:r>
              <a:rPr lang="en-US" sz="4900" b="0" dirty="0" smtClean="0">
                <a:solidFill>
                  <a:srgbClr val="003399"/>
                </a:solidFill>
                <a:latin typeface="+mj-lt"/>
                <a:cs typeface="Times New Roman" panose="02020603050405020304" pitchFamily="18" charset="0"/>
              </a:rPr>
              <a:t> chia </a:t>
            </a:r>
            <a:r>
              <a:rPr lang="en-US" sz="4900" b="0" dirty="0" err="1" smtClean="0">
                <a:solidFill>
                  <a:srgbClr val="003399"/>
                </a:solidFill>
                <a:latin typeface="+mj-lt"/>
                <a:cs typeface="Times New Roman" panose="02020603050405020304" pitchFamily="18" charset="0"/>
              </a:rPr>
              <a:t>cho</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khắp</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mọi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nơi</a:t>
            </a:r>
            <a:r>
              <a:rPr lang="en-US" sz="4900" b="0" dirty="0" smtClean="0">
                <a:solidFill>
                  <a:srgbClr val="003399"/>
                </a:solidFill>
                <a:latin typeface="+mj-lt"/>
                <a:cs typeface="Times New Roman" panose="02020603050405020304" pitchFamily="18" charset="0"/>
              </a:rPr>
              <a:t>. Cho </a:t>
            </a:r>
            <a:r>
              <a:rPr lang="en-US" sz="4900" b="0" dirty="0" err="1" smtClean="0">
                <a:solidFill>
                  <a:srgbClr val="003399"/>
                </a:solidFill>
                <a:latin typeface="+mj-lt"/>
                <a:cs typeface="Times New Roman" panose="02020603050405020304" pitchFamily="18" charset="0"/>
              </a:rPr>
              <a:t>thế</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nhân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muôn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đời</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được</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luôn</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sống</a:t>
            </a:r>
            <a:r>
              <a:rPr lang="en-US" sz="4900" b="0" dirty="0" smtClean="0">
                <a:solidFill>
                  <a:srgbClr val="003399"/>
                </a:solidFill>
                <a:latin typeface="+mj-lt"/>
                <a:cs typeface="Times New Roman" panose="02020603050405020304" pitchFamily="18" charset="0"/>
              </a:rPr>
              <a:t> </a:t>
            </a:r>
            <a:r>
              <a:rPr lang="en-US" sz="4900" b="0" dirty="0" err="1" smtClean="0">
                <a:solidFill>
                  <a:srgbClr val="003399"/>
                </a:solidFill>
                <a:latin typeface="+mj-lt"/>
                <a:cs typeface="Times New Roman" panose="02020603050405020304" pitchFamily="18" charset="0"/>
              </a:rPr>
              <a:t>vui</a:t>
            </a:r>
            <a:r>
              <a:rPr lang="en-US" sz="4900" b="0" dirty="0" smtClean="0">
                <a:solidFill>
                  <a:srgbClr val="003399"/>
                </a:solidFill>
                <a:latin typeface="+mj-lt"/>
                <a:cs typeface="Times New Roman" panose="02020603050405020304" pitchFamily="18" charset="0"/>
              </a:rPr>
              <a:t> Tin </a:t>
            </a:r>
            <a:r>
              <a:rPr lang="en-US" sz="4900" b="0" dirty="0" err="1" smtClean="0">
                <a:solidFill>
                  <a:srgbClr val="003399"/>
                </a:solidFill>
                <a:latin typeface="+mj-lt"/>
                <a:cs typeface="Times New Roman" panose="02020603050405020304" pitchFamily="18" charset="0"/>
              </a:rPr>
              <a:t>Mừng</a:t>
            </a:r>
            <a:r>
              <a:rPr lang="en-US" sz="4900" b="0" dirty="0" smtClean="0">
                <a:solidFill>
                  <a:srgbClr val="003399"/>
                </a:solidFill>
                <a:latin typeface="+mj-lt"/>
                <a:cs typeface="Times New Roman" panose="02020603050405020304" pitchFamily="18" charset="0"/>
              </a:rPr>
              <a:t>. </a:t>
            </a:r>
            <a:endParaRPr lang="en-US" sz="4900" b="0" dirty="0">
              <a:solidFill>
                <a:srgbClr val="003399"/>
              </a:solidFill>
              <a:latin typeface="+mj-lt"/>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xin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tấm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bánh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lễ</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dâng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Với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xác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mỏng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manh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với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cả</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tâm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biết</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ơn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toàn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hiệp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là</a:t>
            </a:r>
            <a:r>
              <a:rPr lang="en-US" sz="4700" b="0" dirty="0" smtClean="0">
                <a:solidFill>
                  <a:srgbClr val="003399"/>
                </a:solidFill>
                <a:latin typeface="+mj-lt"/>
                <a:cs typeface="Times New Roman" panose="02020603050405020304" pitchFamily="18" charset="0"/>
              </a:rPr>
              <a:t> Cha.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vui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trong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nguồn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phúc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cứu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độ</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869049924"/>
      </p:ext>
    </p:extLst>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5400" b="0">
                <a:solidFill>
                  <a:srgbClr val="003399"/>
                </a:solidFill>
                <a:effectLst>
                  <a:outerShdw blurRad="38100" dist="38100" dir="2700000" algn="tl">
                    <a:srgbClr val="000000">
                      <a:alpha val="43137"/>
                    </a:srgbClr>
                  </a:outerShdw>
                </a:effectLst>
                <a:latin typeface="+mj-lt"/>
              </a:rPr>
              <a:t>để các ngài cùng nhau tìm hiểu những điều </a:t>
            </a:r>
            <a:r>
              <a:rPr lang="vi-VN" sz="5400" b="0" smtClean="0">
                <a:solidFill>
                  <a:srgbClr val="003399"/>
                </a:solidFill>
                <a:effectLst>
                  <a:outerShdw blurRad="38100" dist="38100" dir="2700000" algn="tl">
                    <a:srgbClr val="000000">
                      <a:alpha val="43137"/>
                    </a:srgbClr>
                  </a:outerShdw>
                </a:effectLst>
                <a:latin typeface="+mj-lt"/>
              </a:rPr>
              <a:t>đẹp</a:t>
            </a:r>
            <a:r>
              <a:rPr lang="en-US" sz="5400" b="0" smtClean="0">
                <a:solidFill>
                  <a:srgbClr val="003399"/>
                </a:solidFill>
                <a:effectLst>
                  <a:outerShdw blurRad="38100" dist="38100" dir="2700000" algn="tl">
                    <a:srgbClr val="000000">
                      <a:alpha val="43137"/>
                    </a:srgbClr>
                  </a:outerShdw>
                </a:effectLst>
                <a:latin typeface="+mj-lt"/>
              </a:rPr>
              <a:t> </a:t>
            </a:r>
            <a:r>
              <a:rPr lang="vi-VN" sz="5400" b="0" smtClean="0">
                <a:solidFill>
                  <a:srgbClr val="003399"/>
                </a:solidFill>
                <a:effectLst>
                  <a:outerShdw blurRad="38100" dist="38100" dir="2700000" algn="tl">
                    <a:srgbClr val="000000">
                      <a:alpha val="43137"/>
                    </a:srgbClr>
                  </a:outerShdw>
                </a:effectLst>
                <a:latin typeface="+mj-lt"/>
              </a:rPr>
              <a:t>ý</a:t>
            </a:r>
            <a:r>
              <a:rPr lang="vi-VN" sz="5400" b="0">
                <a:solidFill>
                  <a:srgbClr val="003399"/>
                </a:solidFill>
                <a:effectLst>
                  <a:outerShdw blurRad="38100" dist="38100" dir="2700000" algn="tl">
                    <a:srgbClr val="000000">
                      <a:alpha val="43137"/>
                    </a:srgbClr>
                  </a:outerShdw>
                </a:effectLst>
                <a:latin typeface="+mj-lt"/>
              </a:rPr>
              <a:t/>
            </a:r>
            <a:br>
              <a:rPr lang="vi-VN" sz="5400" b="0">
                <a:solidFill>
                  <a:srgbClr val="003399"/>
                </a:solidFill>
                <a:effectLst>
                  <a:outerShdw blurRad="38100" dist="38100" dir="2700000" algn="tl">
                    <a:srgbClr val="000000">
                      <a:alpha val="43137"/>
                    </a:srgbClr>
                  </a:outerShdw>
                </a:effectLst>
                <a:latin typeface="+mj-lt"/>
              </a:rPr>
            </a:br>
            <a:r>
              <a:rPr lang="en-US" sz="5400" b="0">
                <a:solidFill>
                  <a:srgbClr val="003399"/>
                </a:solidFill>
                <a:effectLst>
                  <a:outerShdw blurRad="38100" dist="38100" dir="2700000" algn="tl">
                    <a:srgbClr val="000000">
                      <a:alpha val="43137"/>
                    </a:srgbClr>
                  </a:outerShdw>
                </a:effectLst>
                <a:latin typeface="+mj-lt"/>
                <a:cs typeface="Times New Roman" pitchFamily="18" charset="0"/>
              </a:rPr>
              <a:t>Chúa, </a:t>
            </a:r>
            <a:r>
              <a:rPr lang="vi-VN" sz="5400" b="0" smtClean="0">
                <a:solidFill>
                  <a:srgbClr val="003399"/>
                </a:solidFill>
                <a:effectLst>
                  <a:outerShdw blurRad="38100" dist="38100" dir="2700000" algn="tl">
                    <a:srgbClr val="000000">
                      <a:alpha val="43137"/>
                    </a:srgbClr>
                  </a:outerShdw>
                </a:effectLst>
                <a:latin typeface="+mj-lt"/>
              </a:rPr>
              <a:t>và </a:t>
            </a:r>
            <a:r>
              <a:rPr lang="vi-VN" sz="5400" b="0">
                <a:solidFill>
                  <a:srgbClr val="003399"/>
                </a:solidFill>
                <a:effectLst>
                  <a:outerShdw blurRad="38100" dist="38100" dir="2700000" algn="tl">
                    <a:srgbClr val="000000">
                      <a:alpha val="43137"/>
                    </a:srgbClr>
                  </a:outerShdw>
                </a:effectLst>
                <a:latin typeface="+mj-lt"/>
              </a:rPr>
              <a:t>hướng dẫn đoàn Dân Chúa</a:t>
            </a:r>
            <a:r>
              <a:rPr lang="en-US" sz="5400" b="0">
                <a:solidFill>
                  <a:srgbClr val="003399"/>
                </a:solidFill>
                <a:effectLst>
                  <a:outerShdw blurRad="38100" dist="38100" dir="2700000" algn="tl">
                    <a:srgbClr val="000000">
                      <a:alpha val="43137"/>
                    </a:srgbClr>
                  </a:outerShdw>
                </a:effectLst>
                <a:latin typeface="+mj-lt"/>
              </a:rPr>
              <a:t> </a:t>
            </a:r>
            <a:r>
              <a:rPr lang="vi-VN" sz="5400" b="0" smtClean="0">
                <a:solidFill>
                  <a:srgbClr val="003399"/>
                </a:solidFill>
                <a:effectLst>
                  <a:outerShdw blurRad="38100" dist="38100" dir="2700000" algn="tl">
                    <a:srgbClr val="000000">
                      <a:alpha val="43137"/>
                    </a:srgbClr>
                  </a:outerShdw>
                </a:effectLst>
                <a:latin typeface="+mj-lt"/>
              </a:rPr>
              <a:t>thực </a:t>
            </a:r>
            <a:r>
              <a:rPr lang="vi-VN" sz="5400" b="0">
                <a:solidFill>
                  <a:srgbClr val="003399"/>
                </a:solidFill>
                <a:effectLst>
                  <a:outerShdw blurRad="38100" dist="38100" dir="2700000" algn="tl">
                    <a:srgbClr val="000000">
                      <a:alpha val="43137"/>
                    </a:srgbClr>
                  </a:outerShdw>
                </a:effectLst>
                <a:latin typeface="+mj-lt"/>
              </a:rPr>
              <a:t>thi những điều Chúa truyền dạy.</a:t>
            </a:r>
            <a:r>
              <a:rPr lang="en-US" sz="5400" b="0">
                <a:solidFill>
                  <a:srgbClr val="003399"/>
                </a:solidFill>
                <a:effectLst>
                  <a:outerShdw blurRad="38100" dist="38100" dir="2700000" algn="tl">
                    <a:srgbClr val="000000">
                      <a:alpha val="43137"/>
                    </a:srgbClr>
                  </a:outerShdw>
                </a:effectLst>
                <a:latin typeface="+mj-lt"/>
              </a:rPr>
              <a:t> </a:t>
            </a:r>
          </a:p>
        </p:txBody>
      </p:sp>
    </p:spTree>
    <p:extLst>
      <p:ext uri="{BB962C8B-B14F-4D97-AF65-F5344CB8AC3E}">
        <p14:creationId xmlns:p14="http://schemas.microsoft.com/office/powerpoint/2010/main" val="23231122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7913508"/>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smtClean="0">
                <a:solidFill>
                  <a:srgbClr val="003399"/>
                </a:solidFill>
                <a:latin typeface="+mj-lt"/>
                <a:cs typeface="Times New Roman" panose="02020603050405020304" pitchFamily="18" charset="0"/>
              </a:rPr>
              <a:t>Con </a:t>
            </a:r>
            <a:r>
              <a:rPr lang="en-US" sz="4700" b="0" dirty="0" err="1" smtClean="0">
                <a:solidFill>
                  <a:srgbClr val="003399"/>
                </a:solidFill>
                <a:latin typeface="+mj-lt"/>
                <a:cs typeface="Times New Roman" panose="02020603050405020304" pitchFamily="18" charset="0"/>
              </a:rPr>
              <a:t>lãnh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hồng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để</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muối</a:t>
            </a:r>
            <a:r>
              <a:rPr lang="en-US" sz="4700" b="0" dirty="0" smtClean="0">
                <a:solidFill>
                  <a:srgbClr val="003399"/>
                </a:solidFill>
                <a:latin typeface="+mj-lt"/>
                <a:cs typeface="Times New Roman" panose="02020603050405020304" pitchFamily="18" charset="0"/>
              </a:rPr>
              <a:t> men </a:t>
            </a:r>
            <a:r>
              <a:rPr lang="en-US" sz="4700" b="0" dirty="0" err="1" smtClean="0">
                <a:solidFill>
                  <a:srgbClr val="003399"/>
                </a:solidFill>
                <a:latin typeface="+mj-lt"/>
                <a:cs typeface="Times New Roman" panose="02020603050405020304" pitchFamily="18" charset="0"/>
              </a:rPr>
              <a:t>cho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Mãi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truyền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lý</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Ánh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soi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tăm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Đưa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thế</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tìm</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theo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trường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sinh</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luôn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hướng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lên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Quê</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niềm</a:t>
            </a:r>
            <a:r>
              <a:rPr lang="en-US" sz="4700" b="0" dirty="0" smtClean="0">
                <a:solidFill>
                  <a:srgbClr val="003399"/>
                </a:solidFill>
                <a:latin typeface="+mj-lt"/>
                <a:cs typeface="Times New Roman" panose="02020603050405020304" pitchFamily="18" charset="0"/>
              </a:rPr>
              <a:t> tin </a:t>
            </a:r>
            <a:r>
              <a:rPr lang="en-US" sz="4700" b="0" dirty="0" err="1" smtClean="0">
                <a:solidFill>
                  <a:srgbClr val="003399"/>
                </a:solidFill>
                <a:latin typeface="+mj-lt"/>
                <a:cs typeface="Times New Roman" panose="02020603050405020304" pitchFamily="18" charset="0"/>
              </a:rPr>
              <a:t>sắt</a:t>
            </a:r>
            <a:r>
              <a:rPr lang="en-US" sz="4700" b="0" dirty="0" smtClean="0">
                <a:solidFill>
                  <a:srgbClr val="003399"/>
                </a:solidFill>
                <a:latin typeface="+mj-lt"/>
                <a:cs typeface="Times New Roman" panose="02020603050405020304" pitchFamily="18" charset="0"/>
              </a:rPr>
              <a:t> son </a:t>
            </a:r>
            <a:r>
              <a:rPr lang="en-US" sz="4700" b="0" dirty="0" err="1" smtClean="0">
                <a:solidFill>
                  <a:srgbClr val="003399"/>
                </a:solidFill>
                <a:latin typeface="+mj-lt"/>
                <a:cs typeface="Times New Roman" panose="02020603050405020304" pitchFamily="18" charset="0"/>
              </a:rPr>
              <a:t>không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rời</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19050"/>
            <a:ext cx="9144000" cy="5257800"/>
          </a:xfrm>
        </p:spPr>
        <p:txBody>
          <a:bodyPr>
            <a:noAutofit/>
          </a:bodyPr>
          <a:lstStyle/>
          <a:p>
            <a:pPr algn="just"/>
            <a:r>
              <a:rPr lang="en-US" altLang="en-US" sz="47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47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Ôi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Giê-su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bàn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thờ</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Thập</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giá</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Chiên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sinh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xóa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tội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Ngài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là</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hy</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lễ</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tuyệt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vời</a:t>
            </a:r>
            <a:r>
              <a:rPr lang="en-US" altLang="en-US" sz="4700" dirty="0" smtClean="0">
                <a:solidFill>
                  <a:srgbClr val="003399"/>
                </a:solidFill>
                <a:latin typeface="+mj-lt"/>
                <a:cs typeface="Times New Roman" panose="02020603050405020304" pitchFamily="18" charset="0"/>
              </a:rPr>
              <a:t>. Con </a:t>
            </a:r>
            <a:r>
              <a:rPr lang="en-US" altLang="en-US" sz="4700" dirty="0" err="1" smtClean="0">
                <a:solidFill>
                  <a:srgbClr val="003399"/>
                </a:solidFill>
                <a:latin typeface="+mj-lt"/>
                <a:cs typeface="Times New Roman" panose="02020603050405020304" pitchFamily="18" charset="0"/>
              </a:rPr>
              <a:t>xin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dâng</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cuộc</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đời</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để</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nên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yêu</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Tấm</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bánh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ngát</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ân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tình</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bẻ</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ra</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hiến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trao</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muôn</a:t>
            </a:r>
            <a:r>
              <a:rPr lang="en-US" altLang="en-US" sz="4700" dirty="0" smtClean="0">
                <a:solidFill>
                  <a:srgbClr val="003399"/>
                </a:solidFill>
                <a:latin typeface="+mj-lt"/>
                <a:cs typeface="Times New Roman" panose="02020603050405020304" pitchFamily="18" charset="0"/>
              </a:rPr>
              <a:t> </a:t>
            </a:r>
            <a:r>
              <a:rPr lang="en-US" altLang="en-US" sz="4700" dirty="0" err="1" smtClean="0">
                <a:solidFill>
                  <a:srgbClr val="003399"/>
                </a:solidFill>
                <a:latin typeface="+mj-lt"/>
                <a:cs typeface="Times New Roman" panose="02020603050405020304" pitchFamily="18" charset="0"/>
              </a:rPr>
              <a:t>người</a:t>
            </a:r>
            <a:r>
              <a:rPr lang="en-US" altLang="en-US" sz="470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575433358"/>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12364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8096396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1</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Bữa</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Tiệc</a:t>
            </a:r>
            <a:r>
              <a:rPr lang="en-US" sz="6600" dirty="0" smtClean="0">
                <a:solidFill>
                  <a:srgbClr val="C00000"/>
                </a:solidFill>
                <a:latin typeface="+mj-lt"/>
                <a:ea typeface="Tahoma" pitchFamily="34" charset="0"/>
                <a:cs typeface="Times New Roman" pitchFamily="18" charset="0"/>
              </a:rPr>
              <a:t> Chia Ly</a:t>
            </a:r>
            <a:r>
              <a:rPr lang="en-US" sz="9600" b="0" dirty="0">
                <a:solidFill>
                  <a:srgbClr val="C00000"/>
                </a:solidFill>
                <a:latin typeface="+mj-lt"/>
                <a:ea typeface="Tahoma" pitchFamily="34" charset="0"/>
                <a:cs typeface="Times New Roman" pitchFamily="18" charset="0"/>
              </a:rPr>
              <a:t/>
            </a:r>
            <a:br>
              <a:rPr lang="en-US" sz="9600" b="0" dirty="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Thạch</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Ngọc</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219019787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ở </a:t>
            </a:r>
            <a:r>
              <a:rPr lang="en-US" sz="5400" b="0" dirty="0" err="1" smtClean="0">
                <a:solidFill>
                  <a:srgbClr val="003399"/>
                </a:solidFill>
                <a:latin typeface="+mj-lt"/>
                <a:cs typeface="Times New Roman" panose="02020603050405020304" pitchFamily="18" charset="0"/>
              </a:rPr>
              <a:t>bên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nhau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Bữa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bã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chia </a:t>
            </a:r>
            <a:r>
              <a:rPr lang="en-US" sz="5400" b="0" dirty="0" err="1" smtClean="0">
                <a:solidFill>
                  <a:srgbClr val="003399"/>
                </a:solidFill>
                <a:latin typeface="+mj-lt"/>
                <a:cs typeface="Times New Roman" panose="02020603050405020304" pitchFamily="18" charset="0"/>
              </a:rPr>
              <a:t>ly</a:t>
            </a:r>
            <a:r>
              <a:rPr lang="en-US" sz="5400" b="0" dirty="0" smtClean="0">
                <a:solidFill>
                  <a:srgbClr val="003399"/>
                </a:solidFill>
                <a:latin typeface="+mj-lt"/>
                <a:cs typeface="Times New Roman" panose="02020603050405020304" pitchFamily="18" charset="0"/>
              </a:rPr>
              <a:t>. </a:t>
            </a:r>
            <a:r>
              <a:rPr lang="en-US" sz="5400" dirty="0" smtClean="0">
                <a:solidFill>
                  <a:srgbClr val="003399"/>
                </a:solidFill>
                <a:latin typeface="+mj-lt"/>
                <a:cs typeface="Times New Roman" panose="02020603050405020304" pitchFamily="18" charset="0"/>
              </a:rPr>
              <a:t>Ở </a:t>
            </a:r>
            <a:r>
              <a:rPr lang="en-US" sz="5400" dirty="0" err="1" smtClean="0">
                <a:solidFill>
                  <a:srgbClr val="003399"/>
                </a:solidFill>
                <a:latin typeface="+mj-lt"/>
                <a:cs typeface="Times New Roman" panose="02020603050405020304" pitchFamily="18" charset="0"/>
              </a:rPr>
              <a:t>lại</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với</a:t>
            </a:r>
            <a:r>
              <a:rPr lang="en-US" sz="5400" dirty="0" smtClean="0">
                <a:solidFill>
                  <a:srgbClr val="003399"/>
                </a:solidFill>
                <a:latin typeface="+mj-lt"/>
                <a:cs typeface="Times New Roman" panose="02020603050405020304" pitchFamily="18" charset="0"/>
              </a:rPr>
              <a:t> con! </a:t>
            </a:r>
            <a:r>
              <a:rPr lang="en-US" sz="5400" dirty="0" err="1" smtClean="0">
                <a:solidFill>
                  <a:srgbClr val="003399"/>
                </a:solidFill>
                <a:latin typeface="+mj-lt"/>
                <a:cs typeface="Times New Roman" panose="02020603050405020304" pitchFamily="18" charset="0"/>
              </a:rPr>
              <a:t>Thầy</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ơi</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chớ</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đi</a:t>
            </a:r>
            <a:r>
              <a:rPr lang="en-US" sz="5400" dirty="0" smtClean="0">
                <a:solidFill>
                  <a:srgbClr val="003399"/>
                </a:solidFill>
                <a:latin typeface="+mj-lt"/>
                <a:cs typeface="Times New Roman" panose="02020603050405020304" pitchFamily="18" charset="0"/>
              </a:rPr>
              <a:t>. U </a:t>
            </a:r>
            <a:r>
              <a:rPr lang="en-US" sz="5400" dirty="0" err="1" smtClean="0">
                <a:solidFill>
                  <a:srgbClr val="003399"/>
                </a:solidFill>
                <a:latin typeface="+mj-lt"/>
                <a:cs typeface="Times New Roman" panose="02020603050405020304" pitchFamily="18" charset="0"/>
              </a:rPr>
              <a:t>buồn</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ly</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biệt</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thương</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đau</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Đau</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buồn</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trong</a:t>
            </a:r>
            <a:r>
              <a:rPr lang="en-US" sz="5400" dirty="0" smtClean="0">
                <a:solidFill>
                  <a:srgbClr val="003399"/>
                </a:solidFill>
                <a:latin typeface="+mj-lt"/>
                <a:cs typeface="Times New Roman" panose="02020603050405020304" pitchFamily="18" charset="0"/>
              </a:rPr>
              <a:t> </a:t>
            </a:r>
            <a:r>
              <a:rPr lang="en-US" sz="5400" dirty="0" err="1" smtClean="0">
                <a:solidFill>
                  <a:srgbClr val="003399"/>
                </a:solidFill>
                <a:latin typeface="+mj-lt"/>
                <a:cs typeface="Times New Roman" panose="02020603050405020304" pitchFamily="18" charset="0"/>
              </a:rPr>
              <a:t>cảnh</a:t>
            </a:r>
            <a:r>
              <a:rPr lang="en-US" sz="5400" dirty="0" smtClean="0">
                <a:solidFill>
                  <a:srgbClr val="003399"/>
                </a:solidFill>
                <a:latin typeface="+mj-lt"/>
                <a:cs typeface="Times New Roman" panose="02020603050405020304" pitchFamily="18" charset="0"/>
              </a:rPr>
              <a:t> chia </a:t>
            </a:r>
            <a:r>
              <a:rPr lang="en-US" sz="5400" dirty="0" err="1" smtClean="0">
                <a:solidFill>
                  <a:srgbClr val="003399"/>
                </a:solidFill>
                <a:latin typeface="+mj-lt"/>
                <a:cs typeface="Times New Roman" panose="02020603050405020304" pitchFamily="18" charset="0"/>
              </a:rPr>
              <a:t>ly</a:t>
            </a:r>
            <a:r>
              <a:rPr 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9227422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042033969"/>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6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600" b="0" dirty="0" smtClean="0">
                <a:solidFill>
                  <a:srgbClr val="003399"/>
                </a:solidFill>
                <a:latin typeface="+mj-lt"/>
                <a:ea typeface="SimHei" panose="02010609060101010101" pitchFamily="49" charset="-122"/>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Đẫm</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lệ</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giờ</a:t>
            </a:r>
            <a:r>
              <a:rPr lang="en-US" altLang="en-US" sz="5600" dirty="0" smtClean="0">
                <a:solidFill>
                  <a:srgbClr val="003399"/>
                </a:solidFill>
                <a:latin typeface="+mj-lt"/>
                <a:cs typeface="Times New Roman" panose="02020603050405020304" pitchFamily="18" charset="0"/>
              </a:rPr>
              <a:t> chia </a:t>
            </a:r>
            <a:r>
              <a:rPr lang="en-US" altLang="en-US" sz="5600" dirty="0" err="1" smtClean="0">
                <a:solidFill>
                  <a:srgbClr val="003399"/>
                </a:solidFill>
                <a:latin typeface="+mj-lt"/>
                <a:cs typeface="Times New Roman" panose="02020603050405020304" pitchFamily="18" charset="0"/>
              </a:rPr>
              <a:t>ly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từ</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giã</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Đẫm</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lệ</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vì</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phải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lìa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xa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nhau</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Thầy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ơi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chớ</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đi</a:t>
            </a:r>
            <a:r>
              <a:rPr lang="en-US" altLang="en-US" sz="5600" dirty="0" smtClean="0">
                <a:solidFill>
                  <a:srgbClr val="003399"/>
                </a:solidFill>
                <a:latin typeface="+mj-lt"/>
                <a:cs typeface="Times New Roman" panose="02020603050405020304" pitchFamily="18" charset="0"/>
              </a:rPr>
              <a:t>! Ở </a:t>
            </a:r>
            <a:r>
              <a:rPr lang="en-US" altLang="en-US" sz="5600" dirty="0" err="1" smtClean="0">
                <a:solidFill>
                  <a:srgbClr val="003399"/>
                </a:solidFill>
                <a:latin typeface="+mj-lt"/>
                <a:cs typeface="Times New Roman" panose="02020603050405020304" pitchFamily="18" charset="0"/>
              </a:rPr>
              <a:t>lại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với</a:t>
            </a:r>
            <a:r>
              <a:rPr lang="en-US" altLang="en-US" sz="5600" dirty="0" smtClean="0">
                <a:solidFill>
                  <a:srgbClr val="003399"/>
                </a:solidFill>
                <a:latin typeface="+mj-lt"/>
                <a:cs typeface="Times New Roman" panose="02020603050405020304" pitchFamily="18" charset="0"/>
              </a:rPr>
              <a:t> con! </a:t>
            </a:r>
            <a:r>
              <a:rPr lang="en-US" altLang="en-US" sz="5600" dirty="0" err="1" smtClean="0">
                <a:solidFill>
                  <a:srgbClr val="003399"/>
                </a:solidFill>
                <a:latin typeface="+mj-lt"/>
                <a:cs typeface="Times New Roman" panose="02020603050405020304" pitchFamily="18" charset="0"/>
              </a:rPr>
              <a:t>Nhưng</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vì</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phần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rỗi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nhân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gian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nên</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Thầy</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đánh</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phải</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ra</a:t>
            </a:r>
            <a:r>
              <a:rPr lang="en-US" altLang="en-US" sz="5600" dirty="0" smtClean="0">
                <a:solidFill>
                  <a:srgbClr val="003399"/>
                </a:solidFill>
                <a:latin typeface="+mj-lt"/>
                <a:cs typeface="Times New Roman" panose="02020603050405020304" pitchFamily="18" charset="0"/>
              </a:rPr>
              <a:t> </a:t>
            </a:r>
            <a:r>
              <a:rPr lang="en-US" altLang="en-US" sz="5600" dirty="0" err="1" smtClean="0">
                <a:solidFill>
                  <a:srgbClr val="003399"/>
                </a:solidFill>
                <a:latin typeface="+mj-lt"/>
                <a:cs typeface="Times New Roman" panose="02020603050405020304" pitchFamily="18" charset="0"/>
              </a:rPr>
              <a:t>đi</a:t>
            </a:r>
            <a:r>
              <a:rPr lang="en-US" altLang="en-US" sz="5600" dirty="0" smtClean="0">
                <a:solidFill>
                  <a:srgbClr val="003399"/>
                </a:solidFill>
                <a:latin typeface="+mj-lt"/>
                <a:cs typeface="Times New Roman" panose="02020603050405020304" pitchFamily="18" charset="0"/>
              </a:rPr>
              <a:t>. </a:t>
            </a:r>
            <a:endParaRPr lang="en-US" sz="56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b="0">
                <a:solidFill>
                  <a:srgbClr val="003399"/>
                </a:solidFill>
                <a:effectLst>
                  <a:outerShdw blurRad="38100" dist="38100" dir="2700000" algn="tl">
                    <a:srgbClr val="000000">
                      <a:alpha val="43137"/>
                    </a:srgbClr>
                  </a:outerShdw>
                </a:effectLst>
                <a:latin typeface="+mj-lt"/>
              </a:rPr>
              <a:t>Các giáo phận Việt Nam chúng</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con</a:t>
            </a:r>
            <a:r>
              <a:rPr lang="en-US" b="0" smtClean="0">
                <a:solidFill>
                  <a:srgbClr val="003399"/>
                </a:solidFill>
                <a:effectLst>
                  <a:outerShdw blurRad="38100" dist="38100" dir="2700000" algn="tl">
                    <a:srgbClr val="000000">
                      <a:alpha val="43137"/>
                    </a:srgbClr>
                  </a:outerShdw>
                </a:effectLst>
                <a:latin typeface="+mj-lt"/>
                <a:cs typeface="Times New Roman" pitchFamily="18" charset="0"/>
              </a:rPr>
              <a:t>,</a:t>
            </a:r>
            <a:r>
              <a:rPr lang="vi-VN" b="0">
                <a:solidFill>
                  <a:srgbClr val="003399"/>
                </a:solidFill>
                <a:effectLst>
                  <a:outerShdw blurRad="38100" dist="38100" dir="2700000" algn="tl">
                    <a:srgbClr val="000000">
                      <a:alpha val="43137"/>
                    </a:srgbClr>
                  </a:outerShdw>
                </a:effectLst>
                <a:latin typeface="+mj-lt"/>
              </a:rPr>
              <a:t/>
            </a:r>
            <a:br>
              <a:rPr lang="vi-VN" b="0">
                <a:solidFill>
                  <a:srgbClr val="003399"/>
                </a:solidFill>
                <a:effectLst>
                  <a:outerShdw blurRad="38100" dist="38100" dir="2700000" algn="tl">
                    <a:srgbClr val="000000">
                      <a:alpha val="43137"/>
                    </a:srgbClr>
                  </a:outerShdw>
                </a:effectLst>
                <a:latin typeface="+mj-lt"/>
              </a:rPr>
            </a:br>
            <a:r>
              <a:rPr lang="vi-VN" b="0">
                <a:solidFill>
                  <a:srgbClr val="003399"/>
                </a:solidFill>
                <a:effectLst>
                  <a:outerShdw blurRad="38100" dist="38100" dir="2700000" algn="tl">
                    <a:srgbClr val="000000">
                      <a:alpha val="43137"/>
                    </a:srgbClr>
                  </a:outerShdw>
                </a:effectLst>
                <a:latin typeface="+mj-lt"/>
              </a:rPr>
              <a:t>luôn muốn cùng chung nhịp bước với</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Hội</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Thánh</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hoàn</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vũ,</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xin </a:t>
            </a:r>
            <a:r>
              <a:rPr lang="vi-VN" b="0">
                <a:solidFill>
                  <a:srgbClr val="003399"/>
                </a:solidFill>
                <a:effectLst>
                  <a:outerShdw blurRad="38100" dist="38100" dir="2700000" algn="tl">
                    <a:srgbClr val="000000">
                      <a:alpha val="43137"/>
                    </a:srgbClr>
                  </a:outerShdw>
                </a:effectLst>
                <a:latin typeface="+mj-lt"/>
              </a:rPr>
              <a:t>cho chúng con</a:t>
            </a:r>
            <a:r>
              <a:rPr lang="en-US" b="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biết đồng cảm</a:t>
            </a:r>
            <a:r>
              <a:rPr lang="en-US" b="0">
                <a:solidFill>
                  <a:srgbClr val="003399"/>
                </a:solidFill>
                <a:effectLst>
                  <a:outerShdw blurRad="38100" dist="38100" dir="2700000" algn="tl">
                    <a:srgbClr val="000000">
                      <a:alpha val="43137"/>
                    </a:srgbClr>
                  </a:outerShdw>
                </a:effectLst>
                <a:latin typeface="+mj-lt"/>
              </a:rPr>
              <a:t> </a:t>
            </a:r>
            <a:r>
              <a:rPr lang="vi-VN" b="0" smtClean="0">
                <a:solidFill>
                  <a:srgbClr val="003399"/>
                </a:solidFill>
                <a:effectLst>
                  <a:outerShdw blurRad="38100" dist="38100" dir="2700000" algn="tl">
                    <a:srgbClr val="000000">
                      <a:alpha val="43137"/>
                    </a:srgbClr>
                  </a:outerShdw>
                </a:effectLst>
                <a:latin typeface="+mj-lt"/>
              </a:rPr>
              <a:t>với </a:t>
            </a:r>
            <a:r>
              <a:rPr lang="vi-VN" b="0">
                <a:solidFill>
                  <a:srgbClr val="003399"/>
                </a:solidFill>
                <a:effectLst>
                  <a:outerShdw blurRad="38100" dist="38100" dir="2700000" algn="tl">
                    <a:srgbClr val="000000">
                      <a:alpha val="43137"/>
                    </a:srgbClr>
                  </a:outerShdw>
                </a:effectLst>
                <a:latin typeface="+mj-lt"/>
              </a:rPr>
              <a:t>nỗi thao thức của các Mục tử trên toàn thế giới</a:t>
            </a:r>
            <a:r>
              <a:rPr lang="vi-VN" b="0" smtClean="0">
                <a:solidFill>
                  <a:srgbClr val="003399"/>
                </a:solidFill>
                <a:effectLst>
                  <a:outerShdw blurRad="38100" dist="38100" dir="2700000" algn="tl">
                    <a:srgbClr val="000000">
                      <a:alpha val="43137"/>
                    </a:srgbClr>
                  </a:outerShdw>
                </a:effectLst>
                <a:latin typeface="+mj-lt"/>
              </a:rPr>
              <a:t>,</a:t>
            </a:r>
            <a:r>
              <a:rPr lang="en-US" b="0" smtClean="0">
                <a:solidFill>
                  <a:srgbClr val="003399"/>
                </a:solidFill>
                <a:effectLst>
                  <a:outerShdw blurRad="38100" dist="38100" dir="2700000" algn="tl">
                    <a:srgbClr val="000000">
                      <a:alpha val="43137"/>
                    </a:srgbClr>
                  </a:outerShdw>
                </a:effectLst>
                <a:latin typeface="+mj-lt"/>
              </a:rPr>
              <a:t> </a:t>
            </a:r>
            <a:r>
              <a:rPr lang="vi-VN" b="0">
                <a:solidFill>
                  <a:srgbClr val="003399"/>
                </a:solidFill>
                <a:effectLst>
                  <a:outerShdw blurRad="38100" dist="38100" dir="2700000" algn="tl">
                    <a:srgbClr val="000000">
                      <a:alpha val="43137"/>
                    </a:srgbClr>
                  </a:outerShdw>
                </a:effectLst>
                <a:latin typeface="+mj-lt"/>
              </a:rPr>
              <a:t>ngày càng ý thức hơn về tình hiệp thông</a:t>
            </a:r>
            <a:r>
              <a:rPr lang="vi-VN" b="0" smtClean="0">
                <a:solidFill>
                  <a:srgbClr val="003399"/>
                </a:solidFill>
                <a:effectLst>
                  <a:outerShdw blurRad="38100" dist="38100" dir="2700000" algn="tl">
                    <a:srgbClr val="000000">
                      <a:alpha val="43137"/>
                    </a:srgbClr>
                  </a:outerShdw>
                </a:effectLst>
                <a:latin typeface="+mj-lt"/>
              </a:rPr>
              <a:t>,</a:t>
            </a:r>
            <a:endParaRPr lang="en-US"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157351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tiệc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cúi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đặt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chứng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Tay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rửa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chân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75151728"/>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a:solidFill>
                  <a:srgbClr val="C00000"/>
                </a:solidFill>
                <a:latin typeface="+mj-lt"/>
                <a:ea typeface="SimHei" panose="02010609060101010101" pitchFamily="49" charset="-122"/>
                <a:cs typeface="Times New Roman" panose="02020603050405020304" pitchFamily="18" charset="0"/>
              </a:rPr>
              <a:t>:</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Muôn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đã</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truyền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anh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em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tận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cuối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Mãi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những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Sống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với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hãy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trao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thương</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23005017"/>
      </p:ext>
    </p:extLst>
  </p:cSld>
  <p:clrMapOvr>
    <a:masterClrMapping/>
  </p:clrMapOvr>
  <p:transition spd="slow"/>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lstStyle/>
          <a:p>
            <a:pPr marL="0" indent="0" algn="ctr">
              <a:lnSpc>
                <a:spcPct val="120000"/>
              </a:lnSpc>
              <a:buNone/>
            </a:pPr>
            <a:endParaRPr lang="en-US" b="0" u="sng" dirty="0">
              <a:solidFill>
                <a:srgbClr val="003399"/>
              </a:solidFill>
              <a:latin typeface="+mj-lt"/>
              <a:ea typeface="SimHei" pitchFamily="49" charset="-122"/>
              <a:cs typeface="Times New Roman" panose="02020603050405020304" pitchFamily="18" charset="0"/>
            </a:endParaRPr>
          </a:p>
          <a:p>
            <a:pPr marL="27432" indent="0" algn="ctr">
              <a:lnSpc>
                <a:spcPct val="120000"/>
              </a:lnSpc>
              <a:buNone/>
            </a:pPr>
            <a:endParaRPr lang="en-US" sz="4950" b="0" dirty="0">
              <a:solidFill>
                <a:srgbClr val="003399"/>
              </a:solidFill>
              <a:latin typeface="+mj-lt"/>
              <a:ea typeface="Tahoma" pitchFamily="34" charset="0"/>
              <a:cs typeface="Times New Roman" pitchFamily="18" charset="0"/>
            </a:endParaRPr>
          </a:p>
          <a:p>
            <a:pPr marL="0" indent="0" algn="just">
              <a:lnSpc>
                <a:spcPct val="120000"/>
              </a:lnSpc>
              <a:buNone/>
            </a:pPr>
            <a:endParaRPr lang="en-US" sz="6000" b="0" dirty="0">
              <a:solidFill>
                <a:srgbClr val="003399"/>
              </a:solidFill>
              <a:latin typeface="+mj-lt"/>
              <a:ea typeface="SimHei" pitchFamily="49" charset="-122"/>
              <a:cs typeface="Times New Roman" panose="02020603050405020304" pitchFamily="18" charset="0"/>
            </a:endParaRPr>
          </a:p>
        </p:txBody>
      </p:sp>
      <p:sp>
        <p:nvSpPr>
          <p:cNvPr id="2" name="AutoShape 2">
            <a:extLst>
              <a:ext uri="{FF2B5EF4-FFF2-40B4-BE49-F238E27FC236}">
                <a16:creationId xmlns="" xmlns:a16="http://schemas.microsoft.com/office/drawing/2014/main" id="{61440A7F-8C64-4511-8F74-E2E84C1C8C0B}"/>
              </a:ext>
            </a:extLst>
          </p:cNvPr>
          <p:cNvSpPr>
            <a:spLocks noChangeAspect="1" noChangeArrowheads="1"/>
          </p:cNvSpPr>
          <p:nvPr/>
        </p:nvSpPr>
        <p:spPr bwMode="auto">
          <a:xfrm>
            <a:off x="4419600" y="24193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0282551"/>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b="0" dirty="0">
                <a:solidFill>
                  <a:srgbClr val="C00000"/>
                </a:solidFill>
                <a:latin typeface="+mj-lt"/>
                <a:ea typeface="Tahoma" pitchFamily="34" charset="0"/>
                <a:cs typeface="Times New Roman" pitchFamily="18" charset="0"/>
              </a:rPr>
              <a:t>Ca </a:t>
            </a:r>
            <a:r>
              <a:rPr lang="en-US" sz="5400" b="0" dirty="0" err="1">
                <a:solidFill>
                  <a:srgbClr val="C00000"/>
                </a:solidFill>
                <a:latin typeface="+mj-lt"/>
                <a:ea typeface="Tahoma" pitchFamily="34" charset="0"/>
                <a:cs typeface="Times New Roman" pitchFamily="18" charset="0"/>
              </a:rPr>
              <a:t>Nguyện</a:t>
            </a:r>
            <a:r>
              <a:rPr lang="en-US" sz="5400" b="0" dirty="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Hiệp</a:t>
            </a:r>
            <a:r>
              <a:rPr lang="en-US" sz="5400" b="0" dirty="0" smtClean="0">
                <a:solidFill>
                  <a:srgbClr val="C00000"/>
                </a:solidFill>
                <a:latin typeface="+mj-lt"/>
                <a:ea typeface="Tahoma" pitchFamily="34" charset="0"/>
                <a:cs typeface="Times New Roman" pitchFamily="18" charset="0"/>
              </a:rPr>
              <a:t> </a:t>
            </a:r>
            <a:r>
              <a:rPr lang="en-US" sz="5400" b="0" dirty="0" err="1" smtClean="0">
                <a:solidFill>
                  <a:srgbClr val="C00000"/>
                </a:solidFill>
                <a:latin typeface="+mj-lt"/>
                <a:ea typeface="Tahoma" pitchFamily="34" charset="0"/>
                <a:cs typeface="Times New Roman" pitchFamily="18" charset="0"/>
              </a:rPr>
              <a:t>Lễ</a:t>
            </a:r>
            <a:r>
              <a:rPr lang="en-US" sz="5400" b="0" dirty="0" smtClean="0">
                <a:solidFill>
                  <a:srgbClr val="C00000"/>
                </a:solidFill>
                <a:latin typeface="+mj-lt"/>
                <a:ea typeface="Tahoma" pitchFamily="34" charset="0"/>
                <a:cs typeface="Times New Roman" pitchFamily="18" charset="0"/>
              </a:rPr>
              <a:t> 2</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Chiều</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Tiệc</a:t>
            </a:r>
            <a:r>
              <a:rPr lang="en-US" sz="6600" dirty="0" smtClean="0">
                <a:solidFill>
                  <a:srgbClr val="C00000"/>
                </a:solidFill>
                <a:latin typeface="+mj-lt"/>
                <a:ea typeface="Tahoma" pitchFamily="34" charset="0"/>
                <a:cs typeface="Times New Roman" pitchFamily="18" charset="0"/>
              </a:rPr>
              <a:t> Ly</a:t>
            </a:r>
            <a:r>
              <a:rPr lang="en-US" sz="9600" b="0" dirty="0">
                <a:solidFill>
                  <a:srgbClr val="C00000"/>
                </a:solidFill>
                <a:latin typeface="+mj-lt"/>
                <a:ea typeface="Tahoma" pitchFamily="34" charset="0"/>
                <a:cs typeface="Times New Roman" pitchFamily="18" charset="0"/>
              </a:rPr>
              <a:t/>
            </a:r>
            <a:br>
              <a:rPr lang="en-US" sz="9600" b="0" dirty="0">
                <a:solidFill>
                  <a:srgbClr val="C00000"/>
                </a:solidFill>
                <a:latin typeface="+mj-lt"/>
                <a:ea typeface="Tahoma" pitchFamily="34" charset="0"/>
                <a:cs typeface="Times New Roman" pitchFamily="18" charset="0"/>
              </a:rPr>
            </a:br>
            <a:r>
              <a:rPr lang="en-US" sz="4800" i="1" dirty="0" smtClean="0">
                <a:solidFill>
                  <a:srgbClr val="C00000"/>
                </a:solidFill>
                <a:latin typeface="+mj-lt"/>
                <a:ea typeface="Tahoma" pitchFamily="34" charset="0"/>
                <a:cs typeface="Times New Roman" pitchFamily="18" charset="0"/>
              </a:rPr>
              <a:t>Tin </a:t>
            </a:r>
            <a:r>
              <a:rPr lang="en-US" sz="4800" i="1" dirty="0" err="1" smtClean="0">
                <a:solidFill>
                  <a:srgbClr val="C00000"/>
                </a:solidFill>
                <a:latin typeface="+mj-lt"/>
                <a:ea typeface="Tahoma" pitchFamily="34" charset="0"/>
                <a:cs typeface="Times New Roman" pitchFamily="18" charset="0"/>
              </a:rPr>
              <a:t>Yêu</a:t>
            </a:r>
            <a:endParaRPr lang="en-US" sz="115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843675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a:solidFill>
                  <a:srgbClr val="C00000"/>
                </a:solidFill>
                <a:latin typeface="+mj-lt"/>
                <a:ea typeface="SimHei" panose="02010609060101010101" pitchFamily="49" charset="-122"/>
                <a:cs typeface="Times New Roman" panose="02020603050405020304" pitchFamily="18" charset="0"/>
              </a:rPr>
              <a:t>Tk1:</a:t>
            </a:r>
            <a:r>
              <a:rPr lang="en-US" altLang="en-US" sz="4800" b="0" dirty="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chiều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năm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xưa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giữa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đệ</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muôn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vàn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dấu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Ngoạt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dịu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êm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Chúa</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nói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biệt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trên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tay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tấm</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bánh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và</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rượu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cầu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cùng</a:t>
            </a:r>
            <a:r>
              <a:rPr lang="en-US" sz="4800" b="0" dirty="0" smtClean="0">
                <a:solidFill>
                  <a:srgbClr val="003399"/>
                </a:solidFill>
                <a:latin typeface="+mj-lt"/>
                <a:cs typeface="Times New Roman" panose="02020603050405020304" pitchFamily="18" charset="0"/>
              </a:rPr>
              <a:t> Cha </a:t>
            </a:r>
            <a:r>
              <a:rPr lang="en-US" sz="4800" b="0" dirty="0" err="1" smtClean="0">
                <a:solidFill>
                  <a:srgbClr val="003399"/>
                </a:solidFill>
                <a:latin typeface="+mj-lt"/>
                <a:cs typeface="Times New Roman" panose="02020603050405020304" pitchFamily="18" charset="0"/>
              </a:rPr>
              <a:t>ngước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mắt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Người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phán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rằng</a:t>
            </a:r>
            <a:r>
              <a:rPr lang="en-US" sz="4800" b="0" dirty="0" smtClean="0">
                <a:solidFill>
                  <a:srgbClr val="003399"/>
                </a:solidFill>
                <a:latin typeface="+mj-lt"/>
                <a:cs typeface="Times New Roman" panose="02020603050405020304" pitchFamily="18" charset="0"/>
              </a:rPr>
              <a:t>: </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57782789"/>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smtClean="0">
                <a:solidFill>
                  <a:srgbClr val="003399"/>
                </a:solidFill>
                <a:latin typeface="+mj-lt"/>
                <a:cs typeface="Times New Roman" panose="02020603050405020304" pitchFamily="18" charset="0"/>
              </a:rPr>
              <a:t>.  Hãy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5399152"/>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7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4700" b="0" dirty="0" smtClean="0">
                <a:solidFill>
                  <a:srgbClr val="003399"/>
                </a:solidFill>
                <a:latin typeface="+mj-lt"/>
                <a:ea typeface="SimHei" panose="02010609060101010101" pitchFamily="49" charset="-122"/>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Vì</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yêu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thương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xuống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trần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mang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yếu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đuối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Thập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tự</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đồi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cao</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Chúa</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chấp</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khổ</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đau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Mặc</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dương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gian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chẳng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mở</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lòng</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đón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nhận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Người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vẫn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từ</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nhân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cứu</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thoát</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mọi</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thân</a:t>
            </a:r>
            <a:r>
              <a:rPr lang="en-US" sz="4700" b="0" dirty="0" smtClean="0">
                <a:solidFill>
                  <a:srgbClr val="003399"/>
                </a:solidFill>
                <a:latin typeface="+mj-lt"/>
                <a:cs typeface="Times New Roman" panose="02020603050405020304" pitchFamily="18" charset="0"/>
              </a:rPr>
              <a:t> </a:t>
            </a:r>
            <a:r>
              <a:rPr lang="en-US" sz="4700" b="0" dirty="0" err="1" smtClean="0">
                <a:solidFill>
                  <a:srgbClr val="003399"/>
                </a:solidFill>
                <a:latin typeface="+mj-lt"/>
                <a:cs typeface="Times New Roman" panose="02020603050405020304" pitchFamily="18" charset="0"/>
              </a:rPr>
              <a:t>phận</a:t>
            </a:r>
            <a:r>
              <a:rPr lang="en-US" sz="4700" b="0" dirty="0" smtClean="0">
                <a:solidFill>
                  <a:srgbClr val="003399"/>
                </a:solidFill>
                <a:latin typeface="+mj-lt"/>
                <a:cs typeface="Times New Roman" panose="02020603050405020304" pitchFamily="18" charset="0"/>
              </a:rPr>
              <a:t>.  </a:t>
            </a:r>
            <a:endParaRPr lang="en-US" sz="4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31590232"/>
      </p:ext>
    </p:extLst>
  </p:cSld>
  <p:clrMapOvr>
    <a:masterClrMapping/>
  </p:clrMapOvr>
  <p:transition spd="slow"/>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dirty="0" smtClean="0">
                <a:solidFill>
                  <a:srgbClr val="003399"/>
                </a:solidFill>
                <a:latin typeface="+mj-lt"/>
                <a:cs typeface="Times New Roman" panose="02020603050405020304" pitchFamily="18" charset="0"/>
              </a:rPr>
              <a:t>. </a:t>
            </a:r>
          </a:p>
          <a:p>
            <a:pPr algn="just"/>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2745569"/>
      </p:ext>
    </p:extLst>
  </p:cSld>
  <p:clrMapOvr>
    <a:masterClrMapping/>
  </p:clrMapOvr>
  <p:transition spd="slow"/>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48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4800" b="0" dirty="0" smtClean="0">
                <a:solidFill>
                  <a:srgbClr val="003399"/>
                </a:solidFill>
                <a:latin typeface="+mj-lt"/>
                <a:ea typeface="SimHei" panose="02010609060101010101" pitchFamily="49" charset="-122"/>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Rồi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gian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trôi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xác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thân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này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vương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ngàn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tội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lỗi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Nguyện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từ</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đây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cất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bước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đường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ngay</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Mặc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đời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khen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chê</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mãi</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giữ</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trọn</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ước</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thề</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Một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lòng</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vì</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yêu</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quyết</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đáp</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tình</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cao</a:t>
            </a:r>
            <a:r>
              <a:rPr lang="en-US" sz="4800" b="0" dirty="0" smtClean="0">
                <a:solidFill>
                  <a:srgbClr val="003399"/>
                </a:solidFill>
                <a:latin typeface="+mj-lt"/>
                <a:cs typeface="Times New Roman" panose="02020603050405020304" pitchFamily="18" charset="0"/>
              </a:rPr>
              <a:t> </a:t>
            </a:r>
            <a:r>
              <a:rPr lang="en-US" sz="4800" b="0" dirty="0" err="1" smtClean="0">
                <a:solidFill>
                  <a:srgbClr val="003399"/>
                </a:solidFill>
                <a:latin typeface="+mj-lt"/>
                <a:cs typeface="Times New Roman" panose="02020603050405020304" pitchFamily="18" charset="0"/>
              </a:rPr>
              <a:t>vời</a:t>
            </a:r>
            <a:r>
              <a:rPr lang="en-US" sz="4800" b="0" dirty="0" smtClean="0">
                <a:solidFill>
                  <a:srgbClr val="003399"/>
                </a:solidFill>
                <a:latin typeface="+mj-lt"/>
                <a:cs typeface="Times New Roman" panose="02020603050405020304" pitchFamily="18" charset="0"/>
              </a:rPr>
              <a:t>. </a:t>
            </a:r>
            <a:endParaRPr lang="en-US" sz="48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331590232"/>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6000" b="0" u="sng" dirty="0">
                <a:solidFill>
                  <a:srgbClr val="C00000"/>
                </a:solidFill>
                <a:latin typeface="+mj-lt"/>
                <a:ea typeface="SimHei" panose="02010609060101010101" pitchFamily="49" charset="-122"/>
                <a:cs typeface="Times New Roman" panose="02020603050405020304" pitchFamily="18" charset="0"/>
              </a:rPr>
              <a:t>:</a:t>
            </a:r>
            <a:r>
              <a:rPr lang="en-US" altLang="en-US" sz="6000" b="0" dirty="0">
                <a:solidFill>
                  <a:srgbClr val="003399"/>
                </a:solidFill>
                <a:latin typeface="+mj-lt"/>
                <a:ea typeface="SimHei" panose="02010609060101010101" pitchFamily="49" charset="-122"/>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Mình</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hiến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tế</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vì</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các</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Ta, </a:t>
            </a:r>
            <a:r>
              <a:rPr lang="en-US" sz="6000" b="0" dirty="0" err="1" smtClean="0">
                <a:solidFill>
                  <a:srgbClr val="003399"/>
                </a:solidFill>
                <a:latin typeface="+mj-lt"/>
                <a:cs typeface="Times New Roman" panose="02020603050405020304" pitchFamily="18" charset="0"/>
              </a:rPr>
              <a:t>máu</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Ước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giao</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hòa</a:t>
            </a:r>
            <a:r>
              <a:rPr lang="en-US" sz="6000" b="0" dirty="0" smtClean="0">
                <a:solidFill>
                  <a:srgbClr val="003399"/>
                </a:solidFill>
                <a:latin typeface="+mj-lt"/>
                <a:cs typeface="Times New Roman" panose="02020603050405020304" pitchFamily="18" charset="0"/>
              </a:rPr>
              <a:t>. </a:t>
            </a:r>
          </a:p>
          <a:p>
            <a:pPr algn="just"/>
            <a:r>
              <a:rPr lang="en-US" sz="6000" b="0" dirty="0" err="1" smtClean="0">
                <a:solidFill>
                  <a:srgbClr val="003399"/>
                </a:solidFill>
                <a:latin typeface="+mj-lt"/>
                <a:cs typeface="Times New Roman" panose="02020603050405020304" pitchFamily="18" charset="0"/>
              </a:rPr>
              <a:t>Hãy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làm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việc</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này</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mà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nhớ</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đến</a:t>
            </a:r>
            <a:r>
              <a:rPr lang="en-US" sz="6000" b="0" dirty="0" smtClean="0">
                <a:solidFill>
                  <a:srgbClr val="003399"/>
                </a:solidFill>
                <a:latin typeface="+mj-lt"/>
                <a:cs typeface="Times New Roman" panose="02020603050405020304" pitchFamily="18" charset="0"/>
              </a:rPr>
              <a:t> Ta (2 </a:t>
            </a:r>
            <a:r>
              <a:rPr lang="en-US" sz="6000" b="0" dirty="0" err="1" smtClean="0">
                <a:solidFill>
                  <a:srgbClr val="003399"/>
                </a:solidFill>
                <a:latin typeface="+mj-lt"/>
                <a:cs typeface="Times New Roman" panose="02020603050405020304" pitchFamily="18" charset="0"/>
              </a:rPr>
              <a:t>lần</a:t>
            </a:r>
            <a:r>
              <a:rPr lang="en-US" sz="6000" b="0" dirty="0" smtClean="0">
                <a:solidFill>
                  <a:srgbClr val="003399"/>
                </a:solidFill>
                <a:latin typeface="+mj-lt"/>
                <a:cs typeface="Times New Roman" panose="02020603050405020304" pitchFamily="18" charset="0"/>
              </a:rPr>
              <a:t>).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67274556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vi-VN" sz="4900" b="0">
                <a:solidFill>
                  <a:srgbClr val="003399"/>
                </a:solidFill>
                <a:effectLst>
                  <a:outerShdw blurRad="38100" dist="38100" dir="2700000" algn="tl">
                    <a:srgbClr val="000000">
                      <a:alpha val="43137"/>
                    </a:srgbClr>
                  </a:outerShdw>
                </a:effectLst>
                <a:latin typeface="+mj-lt"/>
              </a:rPr>
              <a:t>thái độ tham gia và lòng nhiệt thành trong sứ vụ của Hội</a:t>
            </a:r>
            <a:br>
              <a:rPr lang="vi-VN" sz="4900" b="0">
                <a:solidFill>
                  <a:srgbClr val="003399"/>
                </a:solidFill>
                <a:effectLst>
                  <a:outerShdw blurRad="38100" dist="38100" dir="2700000" algn="tl">
                    <a:srgbClr val="000000">
                      <a:alpha val="43137"/>
                    </a:srgbClr>
                  </a:outerShdw>
                </a:effectLst>
                <a:latin typeface="+mj-lt"/>
              </a:rPr>
            </a:br>
            <a:r>
              <a:rPr lang="en-US" sz="4900" b="0">
                <a:solidFill>
                  <a:srgbClr val="003399"/>
                </a:solidFill>
                <a:effectLst>
                  <a:outerShdw blurRad="38100" dist="38100" dir="2700000" algn="tl">
                    <a:srgbClr val="000000">
                      <a:alpha val="43137"/>
                    </a:srgbClr>
                  </a:outerShdw>
                </a:effectLst>
                <a:latin typeface="+mj-lt"/>
                <a:cs typeface="Times New Roman" pitchFamily="18" charset="0"/>
              </a:rPr>
              <a:t>Thánh, </a:t>
            </a:r>
            <a:r>
              <a:rPr lang="vi-VN" sz="4900" b="0" smtClean="0">
                <a:solidFill>
                  <a:srgbClr val="003399"/>
                </a:solidFill>
                <a:effectLst>
                  <a:outerShdw blurRad="38100" dist="38100" dir="2700000" algn="tl">
                    <a:srgbClr val="000000">
                      <a:alpha val="43137"/>
                    </a:srgbClr>
                  </a:outerShdw>
                </a:effectLst>
                <a:latin typeface="+mj-lt"/>
              </a:rPr>
              <a:t>Nhờ </a:t>
            </a:r>
            <a:r>
              <a:rPr lang="vi-VN" sz="4900" b="0">
                <a:solidFill>
                  <a:srgbClr val="003399"/>
                </a:solidFill>
                <a:effectLst>
                  <a:outerShdw blurRad="38100" dist="38100" dir="2700000" algn="tl">
                    <a:srgbClr val="000000">
                      <a:alpha val="43137"/>
                    </a:srgbClr>
                  </a:outerShdw>
                </a:effectLst>
                <a:latin typeface="+mj-lt"/>
              </a:rPr>
              <a:t>lời chuyển cầu của Đức Trinh</a:t>
            </a:r>
            <a:r>
              <a:rPr lang="en-US" sz="4900" b="0">
                <a:solidFill>
                  <a:srgbClr val="003399"/>
                </a:solidFill>
                <a:effectLst>
                  <a:outerShdw blurRad="38100" dist="38100" dir="2700000" algn="tl">
                    <a:srgbClr val="000000">
                      <a:alpha val="43137"/>
                    </a:srgbClr>
                  </a:outerShdw>
                </a:effectLst>
                <a:latin typeface="+mj-lt"/>
              </a:rPr>
              <a:t> </a:t>
            </a:r>
            <a:r>
              <a:rPr lang="en-US" sz="4900" b="0">
                <a:solidFill>
                  <a:srgbClr val="003399"/>
                </a:solidFill>
                <a:effectLst>
                  <a:outerShdw blurRad="38100" dist="38100" dir="2700000" algn="tl">
                    <a:srgbClr val="000000">
                      <a:alpha val="43137"/>
                    </a:srgbClr>
                  </a:outerShdw>
                </a:effectLst>
                <a:latin typeface="+mj-lt"/>
                <a:cs typeface="Times New Roman" pitchFamily="18" charset="0"/>
              </a:rPr>
              <a:t>Nữ Maria, </a:t>
            </a:r>
            <a:r>
              <a:rPr lang="vi-VN" sz="4900" b="0" smtClean="0">
                <a:solidFill>
                  <a:srgbClr val="003399"/>
                </a:solidFill>
                <a:effectLst>
                  <a:outerShdw blurRad="38100" dist="38100" dir="2700000" algn="tl">
                    <a:srgbClr val="000000">
                      <a:alpha val="43137"/>
                    </a:srgbClr>
                  </a:outerShdw>
                </a:effectLst>
                <a:latin typeface="+mj-lt"/>
              </a:rPr>
              <a:t>Nữ </a:t>
            </a:r>
            <a:r>
              <a:rPr lang="vi-VN" sz="4900" b="0">
                <a:solidFill>
                  <a:srgbClr val="003399"/>
                </a:solidFill>
                <a:effectLst>
                  <a:outerShdw blurRad="38100" dist="38100" dir="2700000" algn="tl">
                    <a:srgbClr val="000000">
                      <a:alpha val="43137"/>
                    </a:srgbClr>
                  </a:outerShdw>
                </a:effectLst>
                <a:latin typeface="+mj-lt"/>
              </a:rPr>
              <a:t>Vương các Tông đồ</a:t>
            </a:r>
            <a:r>
              <a:rPr lang="en-US" sz="4900" b="0">
                <a:solidFill>
                  <a:srgbClr val="003399"/>
                </a:solidFill>
                <a:effectLst>
                  <a:outerShdw blurRad="38100" dist="38100" dir="2700000" algn="tl">
                    <a:srgbClr val="000000">
                      <a:alpha val="43137"/>
                    </a:srgbClr>
                  </a:outerShdw>
                </a:effectLst>
                <a:latin typeface="+mj-lt"/>
              </a:rPr>
              <a:t> </a:t>
            </a:r>
            <a:r>
              <a:rPr lang="vi-VN" sz="4900" b="0" smtClean="0">
                <a:solidFill>
                  <a:srgbClr val="003399"/>
                </a:solidFill>
                <a:effectLst>
                  <a:outerShdw blurRad="38100" dist="38100" dir="2700000" algn="tl">
                    <a:srgbClr val="000000">
                      <a:alpha val="43137"/>
                    </a:srgbClr>
                  </a:outerShdw>
                </a:effectLst>
                <a:latin typeface="+mj-lt"/>
              </a:rPr>
              <a:t>và </a:t>
            </a:r>
            <a:r>
              <a:rPr lang="vi-VN" sz="4900" b="0">
                <a:solidFill>
                  <a:srgbClr val="003399"/>
                </a:solidFill>
                <a:effectLst>
                  <a:outerShdw blurRad="38100" dist="38100" dir="2700000" algn="tl">
                    <a:srgbClr val="000000">
                      <a:alpha val="43137"/>
                    </a:srgbClr>
                  </a:outerShdw>
                </a:effectLst>
                <a:latin typeface="+mj-lt"/>
              </a:rPr>
              <a:t>là Mẹ của Hội Thánh</a:t>
            </a:r>
            <a:r>
              <a:rPr lang="vi-VN" sz="4900" b="0" smtClean="0">
                <a:solidFill>
                  <a:srgbClr val="003399"/>
                </a:solidFill>
                <a:effectLst>
                  <a:outerShdw blurRad="38100" dist="38100" dir="2700000" algn="tl">
                    <a:srgbClr val="000000">
                      <a:alpha val="43137"/>
                    </a:srgbClr>
                  </a:outerShdw>
                </a:effectLst>
                <a:latin typeface="+mj-lt"/>
              </a:rPr>
              <a:t>,</a:t>
            </a:r>
            <a:endParaRPr lang="en-US" sz="4900" b="0">
              <a:solidFill>
                <a:srgbClr val="003399"/>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88098972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F955D74B-3637-1260-2540-F13DBF7BD67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a:blipFill>
            <a:blip r:embed="rId4"/>
            <a:tile tx="0" ty="0" sx="100000" sy="100000" flip="none" algn="tl"/>
          </a:blipFill>
        </p:spPr>
      </p:pic>
    </p:spTree>
    <p:extLst>
      <p:ext uri="{BB962C8B-B14F-4D97-AF65-F5344CB8AC3E}">
        <p14:creationId xmlns:p14="http://schemas.microsoft.com/office/powerpoint/2010/main" val="83067826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8539829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400" dirty="0" err="1" smtClean="0">
                <a:solidFill>
                  <a:srgbClr val="C00000"/>
                </a:solidFill>
                <a:latin typeface="+mj-lt"/>
                <a:ea typeface="Tahoma" pitchFamily="34" charset="0"/>
                <a:cs typeface="Times New Roman" pitchFamily="18" charset="0"/>
              </a:rPr>
              <a:t>Kiệu</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Mình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Thánh</a:t>
            </a:r>
            <a:r>
              <a:rPr lang="en-US" sz="5400" dirty="0" smtClean="0">
                <a:solidFill>
                  <a:srgbClr val="C00000"/>
                </a:solidFill>
                <a:latin typeface="+mj-lt"/>
                <a:ea typeface="Tahoma" pitchFamily="34" charset="0"/>
                <a:cs typeface="Times New Roman" pitchFamily="18" charset="0"/>
              </a:rPr>
              <a:t> </a:t>
            </a:r>
            <a:r>
              <a:rPr lang="en-US" sz="5400" dirty="0" err="1" smtClean="0">
                <a:solidFill>
                  <a:srgbClr val="C00000"/>
                </a:solidFill>
                <a:latin typeface="+mj-lt"/>
                <a:ea typeface="Tahoma" pitchFamily="34" charset="0"/>
                <a:cs typeface="Times New Roman" pitchFamily="18" charset="0"/>
              </a:rPr>
              <a:t>Chúa</a:t>
            </a:r>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smtClean="0">
                <a:solidFill>
                  <a:srgbClr val="C00000"/>
                </a:solidFill>
                <a:latin typeface="+mj-lt"/>
                <a:ea typeface="Tahoma" pitchFamily="34" charset="0"/>
                <a:cs typeface="Times New Roman" pitchFamily="18" charset="0"/>
              </a:rPr>
              <a:t>Con </a:t>
            </a:r>
            <a:r>
              <a:rPr lang="en-US" sz="6600" dirty="0" err="1" smtClean="0">
                <a:solidFill>
                  <a:srgbClr val="C00000"/>
                </a:solidFill>
                <a:latin typeface="+mj-lt"/>
                <a:ea typeface="Tahoma" pitchFamily="34" charset="0"/>
                <a:cs typeface="Times New Roman" pitchFamily="18" charset="0"/>
              </a:rPr>
              <a:t>Mến</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Yêu</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văn</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Thi</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Tâm</a:t>
            </a:r>
            <a:r>
              <a:rPr lang="en-US" sz="4800" i="1" dirty="0" smtClean="0">
                <a:solidFill>
                  <a:srgbClr val="C00000"/>
                </a:solidFill>
                <a:latin typeface="+mj-lt"/>
                <a:ea typeface="Tahoma" pitchFamily="34" charset="0"/>
                <a:cs typeface="Times New Roman" pitchFamily="18" charset="0"/>
              </a:rPr>
              <a:t> </a:t>
            </a:r>
            <a:r>
              <a:rPr lang="en-US" sz="4800" i="1" dirty="0" err="1">
                <a:solidFill>
                  <a:srgbClr val="C00000"/>
                </a:solidFill>
                <a:latin typeface="+mj-lt"/>
                <a:ea typeface="Tahoma" pitchFamily="34" charset="0"/>
                <a:cs typeface="Times New Roman" pitchFamily="18" charset="0"/>
              </a:rPr>
              <a:t>B</a:t>
            </a:r>
            <a:r>
              <a:rPr lang="en-US" sz="4800" i="1" dirty="0" err="1" smtClean="0">
                <a:solidFill>
                  <a:srgbClr val="C00000"/>
                </a:solidFill>
                <a:latin typeface="+mj-lt"/>
                <a:ea typeface="Tahoma" pitchFamily="34" charset="0"/>
                <a:cs typeface="Times New Roman" pitchFamily="18" charset="0"/>
              </a:rPr>
              <a:t>ảo</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139937130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sz="5400" b="0" dirty="0" smtClean="0">
                <a:solidFill>
                  <a:srgbClr val="003399"/>
                </a:solidFill>
                <a:latin typeface="+mj-lt"/>
                <a:cs typeface="Times New Roman" panose="02020603050405020304" pitchFamily="18" charset="0"/>
              </a:rPr>
              <a:t>Con </a:t>
            </a:r>
            <a:r>
              <a:rPr lang="en-US" sz="5400" b="0" dirty="0" err="1" smtClean="0">
                <a:solidFill>
                  <a:srgbClr val="003399"/>
                </a:solidFill>
                <a:latin typeface="+mj-lt"/>
                <a:cs typeface="Times New Roman" panose="02020603050405020304" pitchFamily="18" charset="0"/>
              </a:rPr>
              <a:t>mến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Cùng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thơ</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ngắm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trông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Thể</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đổ</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Ngài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hiến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nuôi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dưỡng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4091590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2276827"/>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60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6000" b="0" dirty="0" smtClean="0">
                <a:solidFill>
                  <a:srgbClr val="003399"/>
                </a:solidFill>
                <a:latin typeface="+mj-lt"/>
                <a:ea typeface="SimHei" panose="02010609060101010101" pitchFamily="49" charset="-122"/>
                <a:cs typeface="Times New Roman" panose="02020603050405020304" pitchFamily="18" charset="0"/>
              </a:rPr>
              <a:t> </a:t>
            </a:r>
            <a:r>
              <a:rPr lang="en-US" sz="6000" b="0" dirty="0" smtClean="0">
                <a:solidFill>
                  <a:srgbClr val="003399"/>
                </a:solidFill>
                <a:latin typeface="+mj-lt"/>
                <a:cs typeface="Times New Roman" panose="02020603050405020304" pitchFamily="18" charset="0"/>
              </a:rPr>
              <a:t>Con </a:t>
            </a:r>
            <a:r>
              <a:rPr lang="en-US" sz="6000" b="0" dirty="0" err="1" smtClean="0">
                <a:solidFill>
                  <a:srgbClr val="003399"/>
                </a:solidFill>
                <a:latin typeface="+mj-lt"/>
                <a:cs typeface="Times New Roman" panose="02020603050405020304" pitchFamily="18" charset="0"/>
              </a:rPr>
              <a:t>phó</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dâng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tâm</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hồn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thật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thà</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cùng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với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lòng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đội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ơn</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thiết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tha</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Nơi</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Thánh</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Thể</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Chúa</a:t>
            </a:r>
            <a:r>
              <a:rPr lang="en-US" sz="6000" b="0" dirty="0" smtClean="0">
                <a:solidFill>
                  <a:srgbClr val="003399"/>
                </a:solidFill>
                <a:latin typeface="+mj-lt"/>
                <a:cs typeface="Times New Roman" panose="02020603050405020304" pitchFamily="18" charset="0"/>
              </a:rPr>
              <a:t> ở </a:t>
            </a:r>
            <a:r>
              <a:rPr lang="en-US" sz="6000" b="0" dirty="0" err="1" smtClean="0">
                <a:solidFill>
                  <a:srgbClr val="003399"/>
                </a:solidFill>
                <a:latin typeface="+mj-lt"/>
                <a:cs typeface="Times New Roman" panose="02020603050405020304" pitchFamily="18" charset="0"/>
              </a:rPr>
              <a:t>cùng</a:t>
            </a:r>
            <a:r>
              <a:rPr lang="en-US" sz="6000" b="0" dirty="0" smtClean="0">
                <a:solidFill>
                  <a:srgbClr val="003399"/>
                </a:solidFill>
                <a:latin typeface="+mj-lt"/>
                <a:cs typeface="Times New Roman" panose="02020603050405020304" pitchFamily="18" charset="0"/>
              </a:rPr>
              <a:t> con, </a:t>
            </a:r>
            <a:r>
              <a:rPr lang="en-US" sz="6000" b="0" dirty="0" err="1" smtClean="0">
                <a:solidFill>
                  <a:srgbClr val="003399"/>
                </a:solidFill>
                <a:latin typeface="+mj-lt"/>
                <a:cs typeface="Times New Roman" panose="02020603050405020304" pitchFamily="18" charset="0"/>
              </a:rPr>
              <a:t>hằng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xót</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thương</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trợ</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giúp</a:t>
            </a:r>
            <a:r>
              <a:rPr lang="en-US" sz="6000" b="0" dirty="0" smtClean="0">
                <a:solidFill>
                  <a:srgbClr val="003399"/>
                </a:solidFill>
                <a:latin typeface="+mj-lt"/>
                <a:cs typeface="Times New Roman" panose="02020603050405020304" pitchFamily="18" charset="0"/>
              </a:rPr>
              <a:t> </a:t>
            </a:r>
            <a:r>
              <a:rPr lang="en-US" sz="6000" b="0" dirty="0" err="1" smtClean="0">
                <a:solidFill>
                  <a:srgbClr val="003399"/>
                </a:solidFill>
                <a:latin typeface="+mj-lt"/>
                <a:cs typeface="Times New Roman" panose="02020603050405020304" pitchFamily="18" charset="0"/>
              </a:rPr>
              <a:t>ủi</a:t>
            </a:r>
            <a:r>
              <a:rPr lang="en-US" sz="6000" b="0" dirty="0" smtClean="0">
                <a:solidFill>
                  <a:srgbClr val="003399"/>
                </a:solidFill>
                <a:latin typeface="+mj-lt"/>
                <a:cs typeface="Times New Roman" panose="02020603050405020304" pitchFamily="18" charset="0"/>
              </a:rPr>
              <a:t> an. </a:t>
            </a:r>
            <a:endParaRPr lang="en-US" sz="60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98175937"/>
      </p:ext>
    </p:extLst>
  </p:cSld>
  <p:clrMapOvr>
    <a:masterClrMapping/>
  </p:clrMapOvr>
  <p:transition spd="slow"/>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362276827"/>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7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700" b="0" dirty="0" smtClean="0">
                <a:solidFill>
                  <a:srgbClr val="003399"/>
                </a:solidFill>
                <a:latin typeface="+mj-lt"/>
                <a:ea typeface="SimHei" panose="02010609060101010101" pitchFamily="49" charset="-122"/>
                <a:cs typeface="Times New Roman" panose="02020603050405020304" pitchFamily="18" charset="0"/>
              </a:rPr>
              <a:t> </a:t>
            </a:r>
            <a:r>
              <a:rPr lang="en-US" sz="5700" b="0" dirty="0" smtClean="0">
                <a:solidFill>
                  <a:srgbClr val="003399"/>
                </a:solidFill>
                <a:latin typeface="+mj-lt"/>
                <a:cs typeface="Times New Roman" panose="02020603050405020304" pitchFamily="18" charset="0"/>
              </a:rPr>
              <a:t>Con </a:t>
            </a:r>
            <a:r>
              <a:rPr lang="en-US" sz="5700" b="0" dirty="0" err="1" smtClean="0">
                <a:solidFill>
                  <a:srgbClr val="003399"/>
                </a:solidFill>
                <a:latin typeface="+mj-lt"/>
                <a:cs typeface="Times New Roman" panose="02020603050405020304" pitchFamily="18" charset="0"/>
              </a:rPr>
              <a:t>khấn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xin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cho</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bận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tu</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trì</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hằng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dõi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đường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chông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gai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Chúa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Luôn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tiến</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thẳng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tới</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đỉnh</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tuyệt</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cao</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miệng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hát</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ca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lòng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thỏa</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nhường</a:t>
            </a:r>
            <a:r>
              <a:rPr lang="en-US" sz="5700" b="0" dirty="0" smtClean="0">
                <a:solidFill>
                  <a:srgbClr val="003399"/>
                </a:solidFill>
                <a:latin typeface="+mj-lt"/>
                <a:cs typeface="Times New Roman" panose="02020603050405020304" pitchFamily="18" charset="0"/>
              </a:rPr>
              <a:t> </a:t>
            </a:r>
            <a:r>
              <a:rPr lang="en-US" sz="5700" b="0" dirty="0" err="1" smtClean="0">
                <a:solidFill>
                  <a:srgbClr val="003399"/>
                </a:solidFill>
                <a:latin typeface="+mj-lt"/>
                <a:cs typeface="Times New Roman" panose="02020603050405020304" pitchFamily="18" charset="0"/>
              </a:rPr>
              <a:t>bao</a:t>
            </a:r>
            <a:r>
              <a:rPr lang="en-US" sz="5700" b="0" dirty="0" smtClean="0">
                <a:solidFill>
                  <a:srgbClr val="003399"/>
                </a:solidFill>
                <a:latin typeface="+mj-lt"/>
                <a:cs typeface="Times New Roman" panose="02020603050405020304" pitchFamily="18" charset="0"/>
              </a:rPr>
              <a:t>. </a:t>
            </a:r>
            <a:endParaRPr lang="en-US" sz="57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998175937"/>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độc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nhất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Êm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đềm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nhìn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hạnh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phúc</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nào</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hơn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Lòng</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ngây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ngất</a:t>
            </a:r>
            <a:r>
              <a:rPr lang="en-US" sz="5400" b="0" dirty="0" smtClean="0">
                <a:solidFill>
                  <a:srgbClr val="003399"/>
                </a:solidFill>
                <a:latin typeface="+mj-lt"/>
                <a:cs typeface="Times New Roman" panose="02020603050405020304" pitchFamily="18" charset="0"/>
              </a:rPr>
              <a:t> tin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Trong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yêu</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phó</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dâng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tâm</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hồn</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089686371"/>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038050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5400" b="0">
                <a:solidFill>
                  <a:srgbClr val="003399"/>
                </a:solidFill>
                <a:effectLst>
                  <a:outerShdw blurRad="38100" dist="38100" dir="2700000" algn="tl">
                    <a:srgbClr val="000000">
                      <a:alpha val="43137"/>
                    </a:srgbClr>
                  </a:outerShdw>
                </a:effectLst>
                <a:latin typeface="+mj-lt"/>
                <a:cs typeface="Times New Roman" pitchFamily="18" charset="0"/>
              </a:rPr>
              <a:t>Chúng con dâng lời khẩn cầu lên Chúa,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là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đấng hoạt động mọi nơi mọi thời,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trong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sự hiệp thông với Chúa Cha và Chúa Con, </a:t>
            </a:r>
            <a:r>
              <a:rPr lang="en-US" sz="5400" b="0" smtClean="0">
                <a:solidFill>
                  <a:srgbClr val="003399"/>
                </a:solidFill>
                <a:effectLst>
                  <a:outerShdw blurRad="38100" dist="38100" dir="2700000" algn="tl">
                    <a:srgbClr val="000000">
                      <a:alpha val="43137"/>
                    </a:srgbClr>
                  </a:outerShdw>
                </a:effectLst>
                <a:latin typeface="+mj-lt"/>
                <a:cs typeface="Times New Roman" pitchFamily="18" charset="0"/>
              </a:rPr>
              <a:t>luôn </a:t>
            </a:r>
            <a:r>
              <a:rPr lang="en-US" sz="5400" b="0">
                <a:solidFill>
                  <a:srgbClr val="003399"/>
                </a:solidFill>
                <a:effectLst>
                  <a:outerShdw blurRad="38100" dist="38100" dir="2700000" algn="tl">
                    <a:srgbClr val="000000">
                      <a:alpha val="43137"/>
                    </a:srgbClr>
                  </a:outerShdw>
                </a:effectLst>
                <a:latin typeface="+mj-lt"/>
                <a:cs typeface="Times New Roman" pitchFamily="18" charset="0"/>
              </a:rPr>
              <a:t>mãi mãi đến muôn đời. </a:t>
            </a:r>
            <a:r>
              <a:rPr lang="en-US" sz="5400" b="0" u="sng">
                <a:solidFill>
                  <a:srgbClr val="003399"/>
                </a:solidFill>
                <a:effectLst>
                  <a:outerShdw blurRad="38100" dist="38100" dir="2700000" algn="tl">
                    <a:srgbClr val="000000">
                      <a:alpha val="43137"/>
                    </a:srgbClr>
                  </a:outerShdw>
                </a:effectLst>
                <a:latin typeface="+mj-lt"/>
                <a:cs typeface="Times New Roman" pitchFamily="18" charset="0"/>
              </a:rPr>
              <a:t>Amen.</a:t>
            </a:r>
          </a:p>
        </p:txBody>
      </p:sp>
    </p:spTree>
    <p:extLst>
      <p:ext uri="{BB962C8B-B14F-4D97-AF65-F5344CB8AC3E}">
        <p14:creationId xmlns:p14="http://schemas.microsoft.com/office/powerpoint/2010/main" val="112791760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600" b="0" dirty="0">
                <a:solidFill>
                  <a:srgbClr val="C00000"/>
                </a:solidFill>
                <a:latin typeface="+mj-lt"/>
                <a:ea typeface="Tahoma" pitchFamily="34" charset="0"/>
                <a:cs typeface="Times New Roman" pitchFamily="18" charset="0"/>
              </a:rPr>
              <a:t/>
            </a:r>
            <a:br>
              <a:rPr lang="en-US" sz="6600" b="0" dirty="0">
                <a:solidFill>
                  <a:srgbClr val="C00000"/>
                </a:solidFill>
                <a:latin typeface="+mj-lt"/>
                <a:ea typeface="Tahoma" pitchFamily="34" charset="0"/>
                <a:cs typeface="Times New Roman" pitchFamily="18" charset="0"/>
              </a:rPr>
            </a:br>
            <a:r>
              <a:rPr lang="en-US" sz="6600" dirty="0" err="1" smtClean="0">
                <a:solidFill>
                  <a:srgbClr val="C00000"/>
                </a:solidFill>
                <a:latin typeface="+mj-lt"/>
                <a:ea typeface="Tahoma" pitchFamily="34" charset="0"/>
                <a:cs typeface="Times New Roman" pitchFamily="18" charset="0"/>
              </a:rPr>
              <a:t>Đây</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Phép</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Nhiệm</a:t>
            </a:r>
            <a:r>
              <a:rPr lang="en-US" sz="6600" dirty="0" smtClean="0">
                <a:solidFill>
                  <a:srgbClr val="C00000"/>
                </a:solidFill>
                <a:latin typeface="+mj-lt"/>
                <a:ea typeface="Tahoma" pitchFamily="34" charset="0"/>
                <a:cs typeface="Times New Roman" pitchFamily="18" charset="0"/>
              </a:rPr>
              <a:t> </a:t>
            </a:r>
            <a:r>
              <a:rPr lang="en-US" sz="6600" dirty="0" err="1" smtClean="0">
                <a:solidFill>
                  <a:srgbClr val="C00000"/>
                </a:solidFill>
                <a:latin typeface="+mj-lt"/>
                <a:ea typeface="Tahoma" pitchFamily="34" charset="0"/>
                <a:cs typeface="Times New Roman" pitchFamily="18" charset="0"/>
              </a:rPr>
              <a:t>Mầu</a:t>
            </a:r>
            <a:r>
              <a:rPr lang="en-US" sz="6600" dirty="0" smtClean="0">
                <a:solidFill>
                  <a:srgbClr val="C00000"/>
                </a:solidFill>
                <a:latin typeface="+mj-lt"/>
                <a:ea typeface="Tahoma" pitchFamily="34" charset="0"/>
                <a:cs typeface="Times New Roman" pitchFamily="18" charset="0"/>
              </a:rPr>
              <a:t/>
            </a:r>
            <a:br>
              <a:rPr lang="en-US" sz="6600" dirty="0" smtClean="0">
                <a:solidFill>
                  <a:srgbClr val="C00000"/>
                </a:solidFill>
                <a:latin typeface="+mj-lt"/>
                <a:ea typeface="Tahoma" pitchFamily="34" charset="0"/>
                <a:cs typeface="Times New Roman" pitchFamily="18" charset="0"/>
              </a:rPr>
            </a:br>
            <a:r>
              <a:rPr lang="en-US" sz="4800" i="1" dirty="0" err="1" smtClean="0">
                <a:solidFill>
                  <a:srgbClr val="C00000"/>
                </a:solidFill>
                <a:latin typeface="+mj-lt"/>
                <a:ea typeface="Tahoma" pitchFamily="34" charset="0"/>
                <a:cs typeface="Times New Roman" pitchFamily="18" charset="0"/>
              </a:rPr>
              <a:t>Hoài</a:t>
            </a:r>
            <a:r>
              <a:rPr lang="en-US" sz="4800" i="1" dirty="0" smtClean="0">
                <a:solidFill>
                  <a:srgbClr val="C00000"/>
                </a:solidFill>
                <a:latin typeface="+mj-lt"/>
                <a:ea typeface="Tahoma" pitchFamily="34" charset="0"/>
                <a:cs typeface="Times New Roman" pitchFamily="18" charset="0"/>
              </a:rPr>
              <a:t> </a:t>
            </a:r>
            <a:r>
              <a:rPr lang="en-US" sz="4800" i="1" dirty="0" err="1" smtClean="0">
                <a:solidFill>
                  <a:srgbClr val="C00000"/>
                </a:solidFill>
                <a:latin typeface="+mj-lt"/>
                <a:ea typeface="Tahoma" pitchFamily="34" charset="0"/>
                <a:cs typeface="Times New Roman" pitchFamily="18" charset="0"/>
              </a:rPr>
              <a:t>Chiên</a:t>
            </a:r>
            <a:r>
              <a:rPr lang="en-US" sz="7200" b="0" dirty="0">
                <a:solidFill>
                  <a:srgbClr val="C00000"/>
                </a:solidFill>
                <a:latin typeface="+mj-lt"/>
                <a:ea typeface="Tahoma" pitchFamily="34" charset="0"/>
                <a:cs typeface="Times New Roman" pitchFamily="18" charset="0"/>
              </a:rPr>
              <a:t/>
            </a:r>
            <a:br>
              <a:rPr lang="en-US" sz="7200" b="0" dirty="0">
                <a:solidFill>
                  <a:srgbClr val="C00000"/>
                </a:solidFill>
                <a:latin typeface="+mj-lt"/>
                <a:ea typeface="Tahoma" pitchFamily="34" charset="0"/>
                <a:cs typeface="Times New Roman" pitchFamily="18" charset="0"/>
              </a:rPr>
            </a:br>
            <a:endParaRPr lang="en-US" sz="8000" b="0" i="1" dirty="0">
              <a:solidFill>
                <a:srgbClr val="C00000"/>
              </a:solidFill>
              <a:latin typeface="+mj-lt"/>
              <a:ea typeface="Tahoma" pitchFamily="34" charset="0"/>
              <a:cs typeface="Times New Roman" pitchFamily="18" charset="0"/>
            </a:endParaRPr>
          </a:p>
        </p:txBody>
      </p:sp>
    </p:spTree>
    <p:extLst>
      <p:ext uri="{BB962C8B-B14F-4D97-AF65-F5344CB8AC3E}">
        <p14:creationId xmlns:p14="http://schemas.microsoft.com/office/powerpoint/2010/main" val="401082535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a:solidFill>
                  <a:srgbClr val="C00000"/>
                </a:solidFill>
                <a:latin typeface="+mj-lt"/>
                <a:ea typeface="SimHei" panose="02010609060101010101" pitchFamily="49" charset="-122"/>
                <a:cs typeface="Times New Roman" panose="02020603050405020304" pitchFamily="18" charset="0"/>
              </a:rPr>
              <a:t>Tk1:</a:t>
            </a:r>
            <a:r>
              <a:rPr lang="en-US" altLang="en-US" sz="5400" b="0" dirty="0">
                <a:solidFill>
                  <a:srgbClr val="003399"/>
                </a:solidFill>
                <a:latin typeface="+mj-lt"/>
                <a:ea typeface="SimHei" panose="02010609060101010101" pitchFamily="49" charset="-122"/>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Đây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phép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nhiệm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mầu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cực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linh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Thiên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quang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bởi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nơi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Thiên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ngự</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để</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nuôi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trần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gian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Chúng</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ngày</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đêm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thành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tâm</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4204064242"/>
      </p:ext>
    </p:extLst>
  </p:cSld>
  <p:clrMapOvr>
    <a:masterClrMapping/>
  </p:clrMapOvr>
  <p:transition spd="slow"/>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2589688485"/>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Tk2:</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smtClean="0">
                <a:solidFill>
                  <a:srgbClr val="003399"/>
                </a:solidFill>
                <a:latin typeface="+mj-lt"/>
                <a:cs typeface="Times New Roman" panose="02020603050405020304" pitchFamily="18" charset="0"/>
              </a:rPr>
              <a:t>Con </a:t>
            </a:r>
            <a:r>
              <a:rPr lang="en-US" altLang="en-US" sz="5400" dirty="0" err="1" smtClean="0">
                <a:solidFill>
                  <a:srgbClr val="003399"/>
                </a:solidFill>
                <a:latin typeface="+mj-lt"/>
                <a:cs typeface="Times New Roman" panose="02020603050405020304" pitchFamily="18" charset="0"/>
              </a:rPr>
              <a:t>cái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trên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cùng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ăn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một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thân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xác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Giê-su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xuống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ơn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lành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Đoàn</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âu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yếm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kết</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hiệp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cùng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nhau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sống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muôn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sau</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4379212"/>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b="0" u="sng" dirty="0" smtClean="0">
                <a:solidFill>
                  <a:srgbClr val="C00000"/>
                </a:solidFill>
                <a:latin typeface="+mj-lt"/>
                <a:ea typeface="SimHei" panose="02010609060101010101" pitchFamily="49" charset="-122"/>
                <a:cs typeface="Times New Roman" panose="02020603050405020304" pitchFamily="18" charset="0"/>
              </a:rPr>
              <a:t>Tk3:</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altLang="en-US" sz="5400" dirty="0">
                <a:solidFill>
                  <a:srgbClr val="003399"/>
                </a:solidFill>
                <a:latin typeface="+mj-lt"/>
                <a:cs typeface="Times New Roman" panose="02020603050405020304" pitchFamily="18" charset="0"/>
              </a:rPr>
              <a:t>N</a:t>
            </a:r>
            <a:r>
              <a:rPr lang="en-US" altLang="en-US" sz="5400" dirty="0" smtClean="0">
                <a:solidFill>
                  <a:srgbClr val="003399"/>
                </a:solidFill>
                <a:latin typeface="+mj-lt"/>
                <a:cs typeface="Times New Roman" panose="02020603050405020304" pitchFamily="18" charset="0"/>
              </a:rPr>
              <a:t>ay </a:t>
            </a:r>
            <a:r>
              <a:rPr lang="en-US" altLang="en-US" sz="5400" dirty="0" err="1" smtClean="0">
                <a:solidFill>
                  <a:srgbClr val="003399"/>
                </a:solidFill>
                <a:latin typeface="+mj-lt"/>
                <a:cs typeface="Times New Roman" panose="02020603050405020304" pitchFamily="18" charset="0"/>
              </a:rPr>
              <a:t>khắp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cộng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đồng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tình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yêu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nung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nấu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Giê-su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Thánh</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Thể</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nhiệm</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mầu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Lòng</a:t>
            </a:r>
            <a:r>
              <a:rPr lang="en-US" altLang="en-US" sz="5400" dirty="0" smtClean="0">
                <a:solidFill>
                  <a:srgbClr val="003399"/>
                </a:solidFill>
                <a:latin typeface="+mj-lt"/>
                <a:cs typeface="Times New Roman" panose="02020603050405020304" pitchFamily="18" charset="0"/>
              </a:rPr>
              <a:t> con </a:t>
            </a:r>
            <a:r>
              <a:rPr lang="en-US" altLang="en-US" sz="5400" dirty="0" err="1" smtClean="0">
                <a:solidFill>
                  <a:srgbClr val="003399"/>
                </a:solidFill>
                <a:latin typeface="+mj-lt"/>
                <a:cs typeface="Times New Roman" panose="02020603050405020304" pitchFamily="18" charset="0"/>
              </a:rPr>
              <a:t>ao</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ước</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nghĩa</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trọng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bền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lâu</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đến</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khi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hiệp</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trong</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Chúa</a:t>
            </a:r>
            <a:r>
              <a:rPr lang="en-US" altLang="en-US" sz="5400" dirty="0" smtClean="0">
                <a:solidFill>
                  <a:srgbClr val="003399"/>
                </a:solidFill>
                <a:latin typeface="+mj-lt"/>
                <a:cs typeface="Times New Roman" panose="02020603050405020304" pitchFamily="18" charset="0"/>
              </a:rPr>
              <a:t> ta </a:t>
            </a:r>
            <a:r>
              <a:rPr lang="en-US" altLang="en-US" sz="5400" dirty="0" err="1" smtClean="0">
                <a:solidFill>
                  <a:srgbClr val="003399"/>
                </a:solidFill>
                <a:latin typeface="+mj-lt"/>
                <a:cs typeface="Times New Roman" panose="02020603050405020304" pitchFamily="18" charset="0"/>
              </a:rPr>
              <a:t>đời</a:t>
            </a:r>
            <a:r>
              <a:rPr lang="en-US" altLang="en-US" sz="5400" dirty="0" smtClean="0">
                <a:solidFill>
                  <a:srgbClr val="003399"/>
                </a:solidFill>
                <a:latin typeface="+mj-lt"/>
                <a:cs typeface="Times New Roman" panose="02020603050405020304" pitchFamily="18" charset="0"/>
              </a:rPr>
              <a:t> </a:t>
            </a:r>
            <a:r>
              <a:rPr lang="en-US" altLang="en-US" sz="5400" dirty="0" err="1" smtClean="0">
                <a:solidFill>
                  <a:srgbClr val="003399"/>
                </a:solidFill>
                <a:latin typeface="+mj-lt"/>
                <a:cs typeface="Times New Roman" panose="02020603050405020304" pitchFamily="18" charset="0"/>
              </a:rPr>
              <a:t>sau</a:t>
            </a:r>
            <a:r>
              <a:rPr lang="en-US" altLang="en-US" sz="540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1343216412"/>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7282" name="Rectangle 2">
            <a:extLst>
              <a:ext uri="{FF2B5EF4-FFF2-40B4-BE49-F238E27FC236}">
                <a16:creationId xmlns="" xmlns:a16="http://schemas.microsoft.com/office/drawing/2014/main" id="{52ED2D47-8DC0-4F7D-87AD-92C979CB1186}"/>
              </a:ext>
            </a:extLst>
          </p:cNvPr>
          <p:cNvSpPr>
            <a:spLocks noGrp="1" noChangeArrowheads="1"/>
          </p:cNvSpPr>
          <p:nvPr>
            <p:ph type="subTitle" idx="1"/>
          </p:nvPr>
        </p:nvSpPr>
        <p:spPr>
          <a:xfrm>
            <a:off x="0" y="0"/>
            <a:ext cx="9144000" cy="5143500"/>
          </a:xfrm>
        </p:spPr>
        <p:txBody>
          <a:bodyPr>
            <a:noAutofit/>
          </a:bodyPr>
          <a:lstStyle/>
          <a:p>
            <a:pPr algn="just"/>
            <a:r>
              <a:rPr lang="en-US" altLang="en-US" sz="5400" u="sng" dirty="0" err="1" smtClean="0">
                <a:solidFill>
                  <a:srgbClr val="C00000"/>
                </a:solidFill>
                <a:latin typeface="+mj-lt"/>
                <a:ea typeface="SimHei" panose="02010609060101010101" pitchFamily="49" charset="-122"/>
                <a:cs typeface="Times New Roman" panose="02020603050405020304" pitchFamily="18" charset="0"/>
              </a:rPr>
              <a:t>Đk</a:t>
            </a:r>
            <a:r>
              <a:rPr lang="en-US" altLang="en-US" sz="5400" b="0" u="sng" dirty="0" smtClean="0">
                <a:solidFill>
                  <a:srgbClr val="C00000"/>
                </a:solidFill>
                <a:latin typeface="+mj-lt"/>
                <a:ea typeface="SimHei" panose="02010609060101010101" pitchFamily="49" charset="-122"/>
                <a:cs typeface="Times New Roman" panose="02020603050405020304" pitchFamily="18" charset="0"/>
              </a:rPr>
              <a:t>:</a:t>
            </a:r>
            <a:r>
              <a:rPr lang="en-US" altLang="en-US" sz="5400" b="0" dirty="0" smtClean="0">
                <a:solidFill>
                  <a:srgbClr val="003399"/>
                </a:solidFill>
                <a:latin typeface="+mj-lt"/>
                <a:ea typeface="SimHei" panose="02010609060101010101" pitchFamily="49" charset="-122"/>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Giê-su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nhân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đoàn</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kính</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thờ</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Chúa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là</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Thần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lương</a:t>
            </a:r>
            <a:r>
              <a:rPr lang="en-US" sz="5400" b="0" dirty="0" smtClean="0">
                <a:solidFill>
                  <a:srgbClr val="003399"/>
                </a:solidFill>
                <a:latin typeface="+mj-lt"/>
                <a:cs typeface="Times New Roman" panose="02020603050405020304" pitchFamily="18" charset="0"/>
              </a:rPr>
              <a:t> ban </a:t>
            </a:r>
            <a:r>
              <a:rPr lang="en-US" sz="5400" b="0" dirty="0" err="1" smtClean="0">
                <a:solidFill>
                  <a:srgbClr val="003399"/>
                </a:solidFill>
                <a:latin typeface="+mj-lt"/>
                <a:cs typeface="Times New Roman" panose="02020603050405020304" pitchFamily="18" charset="0"/>
              </a:rPr>
              <a:t>cho</a:t>
            </a:r>
            <a:r>
              <a:rPr lang="en-US" sz="5400" b="0" dirty="0" smtClean="0">
                <a:solidFill>
                  <a:srgbClr val="003399"/>
                </a:solidFill>
                <a:latin typeface="+mj-lt"/>
                <a:cs typeface="Times New Roman" panose="02020603050405020304" pitchFamily="18" charset="0"/>
              </a:rPr>
              <a:t> con </a:t>
            </a:r>
            <a:r>
              <a:rPr lang="en-US" sz="5400" b="0" dirty="0" err="1" smtClean="0">
                <a:solidFill>
                  <a:srgbClr val="003399"/>
                </a:solidFill>
                <a:latin typeface="+mj-lt"/>
                <a:cs typeface="Times New Roman" panose="02020603050405020304" pitchFamily="18" charset="0"/>
              </a:rPr>
              <a:t>cái</a:t>
            </a:r>
            <a:r>
              <a:rPr lang="en-US" sz="5400" b="0" dirty="0" smtClean="0">
                <a:solidFill>
                  <a:srgbClr val="003399"/>
                </a:solidFill>
                <a:latin typeface="+mj-lt"/>
                <a:cs typeface="Times New Roman" panose="02020603050405020304" pitchFamily="18" charset="0"/>
              </a:rPr>
              <a:t>. Qua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lưu</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đày</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về</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nơi</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mong</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chờ</a:t>
            </a:r>
            <a:r>
              <a:rPr lang="en-US" sz="5400" b="0" dirty="0" smtClean="0">
                <a:solidFill>
                  <a:srgbClr val="003399"/>
                </a:solidFill>
                <a:latin typeface="+mj-lt"/>
                <a:cs typeface="Times New Roman" panose="02020603050405020304" pitchFamily="18" charset="0"/>
              </a:rPr>
              <a:t>, say </a:t>
            </a:r>
            <a:r>
              <a:rPr lang="en-US" sz="5400" b="0" dirty="0" err="1" smtClean="0">
                <a:solidFill>
                  <a:srgbClr val="003399"/>
                </a:solidFill>
                <a:latin typeface="+mj-lt"/>
                <a:cs typeface="Times New Roman" panose="02020603050405020304" pitchFamily="18" charset="0"/>
              </a:rPr>
              <a:t>nguồn</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tình</a:t>
            </a:r>
            <a:r>
              <a:rPr lang="en-US" sz="5400" b="0" dirty="0" smtClean="0">
                <a:solidFill>
                  <a:srgbClr val="003399"/>
                </a:solidFill>
                <a:latin typeface="+mj-lt"/>
                <a:cs typeface="Times New Roman" panose="02020603050405020304" pitchFamily="18" charset="0"/>
              </a:rPr>
              <a:t> ey6u </a:t>
            </a:r>
            <a:r>
              <a:rPr lang="en-US" sz="5400" b="0" dirty="0" err="1" smtClean="0">
                <a:solidFill>
                  <a:srgbClr val="003399"/>
                </a:solidFill>
                <a:latin typeface="+mj-lt"/>
                <a:cs typeface="Times New Roman" panose="02020603050405020304" pitchFamily="18" charset="0"/>
              </a:rPr>
              <a:t>thiết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tha</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suốt</a:t>
            </a:r>
            <a:r>
              <a:rPr lang="en-US" sz="5400" b="0" dirty="0" smtClean="0">
                <a:solidFill>
                  <a:srgbClr val="003399"/>
                </a:solidFill>
                <a:latin typeface="+mj-lt"/>
                <a:cs typeface="Times New Roman" panose="02020603050405020304" pitchFamily="18" charset="0"/>
              </a:rPr>
              <a:t> </a:t>
            </a:r>
            <a:r>
              <a:rPr lang="en-US" sz="5400" b="0" dirty="0" err="1" smtClean="0">
                <a:solidFill>
                  <a:srgbClr val="003399"/>
                </a:solidFill>
                <a:latin typeface="+mj-lt"/>
                <a:cs typeface="Times New Roman" panose="02020603050405020304" pitchFamily="18" charset="0"/>
              </a:rPr>
              <a:t>đời</a:t>
            </a:r>
            <a:r>
              <a:rPr lang="en-US" sz="5400" b="0" dirty="0" smtClean="0">
                <a:solidFill>
                  <a:srgbClr val="003399"/>
                </a:solidFill>
                <a:latin typeface="+mj-lt"/>
                <a:cs typeface="Times New Roman" panose="02020603050405020304" pitchFamily="18" charset="0"/>
              </a:rPr>
              <a:t>. </a:t>
            </a:r>
            <a:endParaRPr lang="en-US" sz="5400" b="0" dirty="0">
              <a:solidFill>
                <a:srgbClr val="003399"/>
              </a:solidFill>
              <a:latin typeface="+mj-lt"/>
              <a:cs typeface="Times New Roman" panose="02020603050405020304" pitchFamily="18" charset="0"/>
            </a:endParaRPr>
          </a:p>
        </p:txBody>
      </p:sp>
    </p:spTree>
    <p:extLst>
      <p:ext uri="{BB962C8B-B14F-4D97-AF65-F5344CB8AC3E}">
        <p14:creationId xmlns:p14="http://schemas.microsoft.com/office/powerpoint/2010/main" val="3284379212"/>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783221890"/>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Đây</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Nhiệm</a:t>
            </a:r>
            <a:r>
              <a:rPr lang="en-US" sz="8000" dirty="0" smtClean="0">
                <a:solidFill>
                  <a:srgbClr val="C00000"/>
                </a:solidFill>
                <a:effectLst>
                  <a:outerShdw blurRad="38100" dist="38100" dir="2700000" algn="tl">
                    <a:srgbClr val="000000">
                      <a:alpha val="43137"/>
                    </a:srgbClr>
                  </a:outerShdw>
                </a:effectLst>
                <a:latin typeface="+mj-lt"/>
                <a:cs typeface="Times New Roman" pitchFamily="18" charset="0"/>
              </a:rPr>
              <a:t> </a:t>
            </a:r>
            <a:r>
              <a:rPr lang="en-US" sz="8000" dirty="0" err="1" smtClean="0">
                <a:solidFill>
                  <a:srgbClr val="C00000"/>
                </a:solidFill>
                <a:effectLst>
                  <a:outerShdw blurRad="38100" dist="38100" dir="2700000" algn="tl">
                    <a:srgbClr val="000000">
                      <a:alpha val="43137"/>
                    </a:srgbClr>
                  </a:outerShdw>
                </a:effectLst>
                <a:latin typeface="+mj-lt"/>
                <a:cs typeface="Times New Roman" pitchFamily="18" charset="0"/>
              </a:rPr>
              <a:t>Tích</a:t>
            </a:r>
            <a: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t/>
            </a:r>
            <a:br>
              <a:rPr lang="en-US" sz="8000" b="0" dirty="0">
                <a:solidFill>
                  <a:srgbClr val="C00000"/>
                </a:solidFill>
                <a:effectLst>
                  <a:outerShdw blurRad="38100" dist="38100" dir="2700000" algn="tl">
                    <a:srgbClr val="000000">
                      <a:alpha val="43137"/>
                    </a:srgbClr>
                  </a:outerShdw>
                </a:effectLst>
                <a:latin typeface="+mj-lt"/>
                <a:cs typeface="Times New Roman" pitchFamily="18" charset="0"/>
              </a:rPr>
            </a:br>
            <a:endParaRPr lang="vi-VN" sz="8000" b="0" dirty="0">
              <a:solidFill>
                <a:srgbClr val="C00000"/>
              </a:solidFill>
              <a:effectLst>
                <a:outerShdw blurRad="38100" dist="38100" dir="2700000" algn="tl">
                  <a:srgbClr val="000000">
                    <a:alpha val="43137"/>
                  </a:srgbClr>
                </a:outerShdw>
              </a:effectLst>
              <a:latin typeface="+mj-lt"/>
              <a:cs typeface="Times New Roman" pitchFamily="18" charset="0"/>
            </a:endParaRPr>
          </a:p>
        </p:txBody>
      </p:sp>
    </p:spTree>
    <p:extLst>
      <p:ext uri="{BB962C8B-B14F-4D97-AF65-F5344CB8AC3E}">
        <p14:creationId xmlns:p14="http://schemas.microsoft.com/office/powerpoint/2010/main" val="232415495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500"/>
          </a:xfrm>
        </p:spPr>
        <p:txBody>
          <a:bodyPr>
            <a:noAutofit/>
          </a:bodyPr>
          <a:lstStyle/>
          <a:p>
            <a:pPr algn="just"/>
            <a:r>
              <a:rPr lang="en-US" sz="500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u="sng" dirty="0" smtClean="0">
                <a:solidFill>
                  <a:srgbClr val="C00000"/>
                </a:solidFill>
                <a:effectLst>
                  <a:outerShdw blurRad="38100" dist="38100" dir="2700000" algn="tl">
                    <a:srgbClr val="000000">
                      <a:alpha val="43137"/>
                    </a:srgbClr>
                  </a:outerShdw>
                </a:effectLst>
                <a:latin typeface="+mj-lt"/>
                <a:cs typeface="Times New Roman" panose="02020603050405020304" pitchFamily="18" charset="0"/>
              </a:rPr>
              <a:t>:</a:t>
            </a:r>
            <a:r>
              <a:rPr lang="en-US" sz="5000" b="0" dirty="0" smtClean="0">
                <a:solidFill>
                  <a:srgbClr val="003399"/>
                </a:solidFill>
                <a:effectLst>
                  <a:outerShdw blurRad="38100" dist="38100" dir="2700000" algn="tl">
                    <a:srgbClr val="000000">
                      <a:alpha val="43137"/>
                    </a:srgbClr>
                  </a:outerShdw>
                </a:effectLst>
                <a:latin typeface="+mj-lt"/>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nhiệm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vô</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cùng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cao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quý</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Nào</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chúng</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phục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bái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tôn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thờ</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Và</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dấu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tích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ngàn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xưa</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lưu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kỳ</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Phải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kính</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nhường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nghi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lễ</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mới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đây</a:t>
            </a:r>
            <a:r>
              <a:rPr lang="en-US" sz="5000" dirty="0" smtClean="0">
                <a:solidFill>
                  <a:srgbClr val="003399"/>
                </a:solidFill>
                <a:latin typeface="+mj-lt"/>
                <a:cs typeface="Times New Roman" panose="02020603050405020304" pitchFamily="18" charset="0"/>
              </a:rPr>
              <a:t>. Ta </a:t>
            </a:r>
            <a:r>
              <a:rPr lang="en-US" sz="5000" dirty="0" err="1" smtClean="0">
                <a:solidFill>
                  <a:srgbClr val="003399"/>
                </a:solidFill>
                <a:latin typeface="+mj-lt"/>
                <a:cs typeface="Times New Roman" panose="02020603050405020304" pitchFamily="18" charset="0"/>
              </a:rPr>
              <a:t>hãy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đức</a:t>
            </a:r>
            <a:r>
              <a:rPr lang="en-US" sz="5000" dirty="0" smtClean="0">
                <a:solidFill>
                  <a:srgbClr val="003399"/>
                </a:solidFill>
                <a:latin typeface="+mj-lt"/>
                <a:cs typeface="Times New Roman" panose="02020603050405020304" pitchFamily="18" charset="0"/>
              </a:rPr>
              <a:t> tin </a:t>
            </a:r>
            <a:r>
              <a:rPr lang="en-US" sz="5000" dirty="0" err="1" smtClean="0">
                <a:solidFill>
                  <a:srgbClr val="003399"/>
                </a:solidFill>
                <a:latin typeface="+mj-lt"/>
                <a:cs typeface="Times New Roman" panose="02020603050405020304" pitchFamily="18" charset="0"/>
              </a:rPr>
              <a:t>bù</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lại</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nếu</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giác</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quan</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không</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cảm</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thấy</a:t>
            </a:r>
            <a:r>
              <a:rPr lang="en-US" sz="5000" dirty="0" smtClean="0">
                <a:solidFill>
                  <a:srgbClr val="003399"/>
                </a:solidFill>
                <a:latin typeface="+mj-lt"/>
                <a:cs typeface="Times New Roman" panose="02020603050405020304" pitchFamily="18" charset="0"/>
              </a:rPr>
              <a:t> </a:t>
            </a:r>
            <a:r>
              <a:rPr lang="en-US" sz="5000" dirty="0" err="1" smtClean="0">
                <a:solidFill>
                  <a:srgbClr val="003399"/>
                </a:solidFill>
                <a:latin typeface="+mj-lt"/>
                <a:cs typeface="Times New Roman" panose="02020603050405020304" pitchFamily="18" charset="0"/>
              </a:rPr>
              <a:t>gì</a:t>
            </a:r>
            <a:r>
              <a:rPr lang="en-US" sz="5000" dirty="0" smtClean="0">
                <a:solidFill>
                  <a:srgbClr val="003399"/>
                </a:solidFill>
                <a:latin typeface="+mj-lt"/>
                <a:cs typeface="Times New Roman" panose="02020603050405020304" pitchFamily="18" charset="0"/>
              </a:rPr>
              <a:t>. </a:t>
            </a:r>
            <a:endParaRPr lang="vi-VN" sz="5000" b="0" dirty="0">
              <a:solidFill>
                <a:srgbClr val="003399"/>
              </a:solidFill>
              <a:effectLst>
                <a:outerShdw blurRad="38100" dist="38100" dir="2700000" algn="tl">
                  <a:srgbClr val="000000">
                    <a:alpha val="43137"/>
                  </a:srgbClr>
                </a:outerShdw>
              </a:effectLst>
              <a:latin typeface="+mj-lt"/>
              <a:cs typeface="Times New Roman" panose="02020603050405020304" pitchFamily="18" charset="0"/>
            </a:endParaRPr>
          </a:p>
        </p:txBody>
      </p:sp>
    </p:spTree>
    <p:extLst>
      <p:ext uri="{BB962C8B-B14F-4D97-AF65-F5344CB8AC3E}">
        <p14:creationId xmlns:p14="http://schemas.microsoft.com/office/powerpoint/2010/main" val="26152657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1264</TotalTime>
  <Words>2541</Words>
  <Application>Microsoft Office PowerPoint</Application>
  <PresentationFormat>On-screen Show (16:9)</PresentationFormat>
  <Paragraphs>109</Paragraphs>
  <Slides>101</Slides>
  <Notes>0</Notes>
  <HiddenSlides>0</HiddenSlides>
  <MMClips>0</MMClips>
  <ScaleCrop>false</ScaleCrop>
  <HeadingPairs>
    <vt:vector size="4" baseType="variant">
      <vt:variant>
        <vt:lpstr>Theme</vt:lpstr>
      </vt:variant>
      <vt:variant>
        <vt:i4>12</vt:i4>
      </vt:variant>
      <vt:variant>
        <vt:lpstr>Slide Titles</vt:lpstr>
      </vt:variant>
      <vt:variant>
        <vt:i4>101</vt:i4>
      </vt:variant>
    </vt:vector>
  </HeadingPairs>
  <TitlesOfParts>
    <vt:vector size="113" baseType="lpstr">
      <vt:lpstr>Office Theme</vt:lpstr>
      <vt:lpstr>11_Office Theme</vt:lpstr>
      <vt:lpstr>2_Office Theme</vt:lpstr>
      <vt:lpstr>3_Office Theme</vt:lpstr>
      <vt:lpstr>4_Office Theme</vt:lpstr>
      <vt:lpstr>5_Office Theme</vt:lpstr>
      <vt:lpstr>1_Office Theme</vt:lpstr>
      <vt:lpstr>6_Office Theme</vt:lpstr>
      <vt:lpstr>8_Office Theme</vt:lpstr>
      <vt:lpstr>9_Office Theme</vt:lpstr>
      <vt:lpstr>10_Office Theme</vt:lpstr>
      <vt:lpstr>7_Office Theme</vt:lpstr>
      <vt:lpstr>Lễ  Thứ Năm Tuần Thánh </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 </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Lễ  Thứ Năm Tuần Thánh </vt:lpstr>
      <vt:lpstr>Ca nhập lễ Niềm Vinh Dự Lm. Văn Chi</vt:lpstr>
      <vt:lpstr>PowerPoint Presentation</vt:lpstr>
      <vt:lpstr>PowerPoint Presentation</vt:lpstr>
      <vt:lpstr>PowerPoint Presentation</vt:lpstr>
      <vt:lpstr>PowerPoint Presentation</vt:lpstr>
      <vt:lpstr>PowerPoint Presentation</vt:lpstr>
      <vt:lpstr>Lễ  Thứ Năm Tuần Thánh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Dâng Lễ Tấm Bánh Đời Con Thanh Lâm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1 Bữa Tiệc Chia Ly Thạch Ngọc</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2 Chiều Tiệc Ly Tin Yêu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Kiệu Mình Thánh Chúa Con Mến Yêu văn Thi- Tâm Bảo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Đây Phép Nhiệm Mầu Hoài Chiên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Đây Nhiệm Tích </vt:lpstr>
      <vt:lpstr>**: Đây nhiệm tích vô cùng cao quý. Nào chúng ta phục bái tôn thờ. Và dấu tích ngàn xưa lưu kỳ. Phải kính nhường nghi lễ mới đây. Ta hãy lấy đức tin bù lại, nếu giác quan không cảm thấy gì. </vt:lpstr>
      <vt:lpstr>**: Dâng về Chúa Cha và Con Chúa lời tán dương mừng chúc vang hòa, cùng vinh phước quyền uy danh giá. Tựa khói trầm bay tỏa ngát hương. Để tiến Chúa Thánh linh nhân hậu, khúc tán dương cảm tạ suốt đời.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192</cp:revision>
  <dcterms:created xsi:type="dcterms:W3CDTF">2021-05-09T08:36:44Z</dcterms:created>
  <dcterms:modified xsi:type="dcterms:W3CDTF">2023-03-31T12:43:44Z</dcterms:modified>
</cp:coreProperties>
</file>