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16" r:id="rId5"/>
    <p:sldMasterId id="2147483728" r:id="rId6"/>
    <p:sldMasterId id="2147483740" r:id="rId7"/>
    <p:sldMasterId id="2147483752" r:id="rId8"/>
    <p:sldMasterId id="2147483764" r:id="rId9"/>
    <p:sldMasterId id="2147483776" r:id="rId10"/>
    <p:sldMasterId id="2147483788" r:id="rId11"/>
    <p:sldMasterId id="2147483800" r:id="rId12"/>
    <p:sldMasterId id="2147483812" r:id="rId13"/>
    <p:sldMasterId id="2147483824" r:id="rId14"/>
    <p:sldMasterId id="2147483836" r:id="rId15"/>
    <p:sldMasterId id="2147483848" r:id="rId16"/>
    <p:sldMasterId id="2147483860" r:id="rId17"/>
    <p:sldMasterId id="2147483872" r:id="rId18"/>
    <p:sldMasterId id="2147483884" r:id="rId19"/>
    <p:sldMasterId id="2147483896" r:id="rId20"/>
    <p:sldMasterId id="2147483908" r:id="rId21"/>
    <p:sldMasterId id="2147483920" r:id="rId22"/>
  </p:sldMasterIdLst>
  <p:notesMasterIdLst>
    <p:notesMasterId r:id="rId130"/>
  </p:notesMasterIdLst>
  <p:sldIdLst>
    <p:sldId id="256" r:id="rId23"/>
    <p:sldId id="9675" r:id="rId24"/>
    <p:sldId id="9676" r:id="rId25"/>
    <p:sldId id="9677" r:id="rId26"/>
    <p:sldId id="9678" r:id="rId27"/>
    <p:sldId id="9679" r:id="rId28"/>
    <p:sldId id="9680" r:id="rId29"/>
    <p:sldId id="9681" r:id="rId30"/>
    <p:sldId id="9682" r:id="rId31"/>
    <p:sldId id="9608" r:id="rId32"/>
    <p:sldId id="2146" r:id="rId33"/>
    <p:sldId id="1982" r:id="rId34"/>
    <p:sldId id="1986" r:id="rId35"/>
    <p:sldId id="9690" r:id="rId36"/>
    <p:sldId id="9687" r:id="rId37"/>
    <p:sldId id="9691" r:id="rId38"/>
    <p:sldId id="9688" r:id="rId39"/>
    <p:sldId id="9692" r:id="rId40"/>
    <p:sldId id="9689" r:id="rId41"/>
    <p:sldId id="9693" r:id="rId42"/>
    <p:sldId id="9668" r:id="rId43"/>
    <p:sldId id="9661" r:id="rId44"/>
    <p:sldId id="9662" r:id="rId45"/>
    <p:sldId id="9663" r:id="rId46"/>
    <p:sldId id="9664" r:id="rId47"/>
    <p:sldId id="9665" r:id="rId48"/>
    <p:sldId id="9666" r:id="rId49"/>
    <p:sldId id="9667" r:id="rId50"/>
    <p:sldId id="9643" r:id="rId51"/>
    <p:sldId id="9635" r:id="rId52"/>
    <p:sldId id="9636" r:id="rId53"/>
    <p:sldId id="9637" r:id="rId54"/>
    <p:sldId id="9638" r:id="rId55"/>
    <p:sldId id="9639" r:id="rId56"/>
    <p:sldId id="9640" r:id="rId57"/>
    <p:sldId id="9641" r:id="rId58"/>
    <p:sldId id="9642" r:id="rId59"/>
    <p:sldId id="9685" r:id="rId60"/>
    <p:sldId id="2361" r:id="rId61"/>
    <p:sldId id="261" r:id="rId62"/>
    <p:sldId id="262" r:id="rId63"/>
    <p:sldId id="9534" r:id="rId64"/>
    <p:sldId id="9536" r:id="rId65"/>
    <p:sldId id="264" r:id="rId66"/>
    <p:sldId id="9535" r:id="rId67"/>
    <p:sldId id="9537" r:id="rId68"/>
    <p:sldId id="266" r:id="rId69"/>
    <p:sldId id="267" r:id="rId70"/>
    <p:sldId id="9538" r:id="rId71"/>
    <p:sldId id="9686" r:id="rId72"/>
    <p:sldId id="257" r:id="rId73"/>
    <p:sldId id="9694" r:id="rId74"/>
    <p:sldId id="9695" r:id="rId75"/>
    <p:sldId id="9696" r:id="rId76"/>
    <p:sldId id="9697" r:id="rId77"/>
    <p:sldId id="9698" r:id="rId78"/>
    <p:sldId id="9699" r:id="rId79"/>
    <p:sldId id="9700" r:id="rId80"/>
    <p:sldId id="9701" r:id="rId81"/>
    <p:sldId id="9660" r:id="rId82"/>
    <p:sldId id="9584" r:id="rId83"/>
    <p:sldId id="9658" r:id="rId84"/>
    <p:sldId id="9683" r:id="rId85"/>
    <p:sldId id="9644" r:id="rId86"/>
    <p:sldId id="9645" r:id="rId87"/>
    <p:sldId id="9646" r:id="rId88"/>
    <p:sldId id="9647" r:id="rId89"/>
    <p:sldId id="9648" r:id="rId90"/>
    <p:sldId id="9649" r:id="rId91"/>
    <p:sldId id="9650" r:id="rId92"/>
    <p:sldId id="9651" r:id="rId93"/>
    <p:sldId id="9652" r:id="rId94"/>
    <p:sldId id="9653" r:id="rId95"/>
    <p:sldId id="9654" r:id="rId96"/>
    <p:sldId id="9655" r:id="rId97"/>
    <p:sldId id="9656" r:id="rId98"/>
    <p:sldId id="269" r:id="rId99"/>
    <p:sldId id="258" r:id="rId100"/>
    <p:sldId id="9702" r:id="rId101"/>
    <p:sldId id="9703" r:id="rId102"/>
    <p:sldId id="9704" r:id="rId103"/>
    <p:sldId id="9705" r:id="rId104"/>
    <p:sldId id="9706" r:id="rId105"/>
    <p:sldId id="9707" r:id="rId106"/>
    <p:sldId id="9708" r:id="rId107"/>
    <p:sldId id="9709" r:id="rId108"/>
    <p:sldId id="9710" r:id="rId109"/>
    <p:sldId id="9711" r:id="rId110"/>
    <p:sldId id="9669" r:id="rId111"/>
    <p:sldId id="2365" r:id="rId112"/>
    <p:sldId id="9384" r:id="rId113"/>
    <p:sldId id="9555" r:id="rId114"/>
    <p:sldId id="2344" r:id="rId115"/>
    <p:sldId id="9713" r:id="rId116"/>
    <p:sldId id="9502" r:id="rId117"/>
    <p:sldId id="9714" r:id="rId118"/>
    <p:sldId id="9712" r:id="rId119"/>
    <p:sldId id="9715" r:id="rId120"/>
    <p:sldId id="9716" r:id="rId121"/>
    <p:sldId id="9514" r:id="rId122"/>
    <p:sldId id="9390" r:id="rId123"/>
    <p:sldId id="2180" r:id="rId124"/>
    <p:sldId id="9717" r:id="rId125"/>
    <p:sldId id="2182" r:id="rId126"/>
    <p:sldId id="9718" r:id="rId127"/>
    <p:sldId id="9719" r:id="rId128"/>
    <p:sldId id="9720" r:id="rId1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472" autoAdjust="0"/>
    <p:restoredTop sz="94693" autoAdjust="0"/>
  </p:normalViewPr>
  <p:slideViewPr>
    <p:cSldViewPr>
      <p:cViewPr>
        <p:scale>
          <a:sx n="125" d="100"/>
          <a:sy n="125" d="100"/>
        </p:scale>
        <p:origin x="-1598" y="-672"/>
      </p:cViewPr>
      <p:guideLst>
        <p:guide orient="horz" pos="1620"/>
        <p:guide pos="2880"/>
      </p:guideLst>
    </p:cSldViewPr>
  </p:slideViewPr>
  <p:outlineViewPr>
    <p:cViewPr>
      <p:scale>
        <a:sx n="33" d="100"/>
        <a:sy n="33" d="100"/>
      </p:scale>
      <p:origin x="53" y="70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4.xml"/><Relationship Id="rId117" Type="http://schemas.openxmlformats.org/officeDocument/2006/relationships/slide" Target="slides/slide95.xml"/><Relationship Id="rId21" Type="http://schemas.openxmlformats.org/officeDocument/2006/relationships/slideMaster" Target="slideMasters/slideMaster21.xml"/><Relationship Id="rId42" Type="http://schemas.openxmlformats.org/officeDocument/2006/relationships/slide" Target="slides/slide20.xml"/><Relationship Id="rId47" Type="http://schemas.openxmlformats.org/officeDocument/2006/relationships/slide" Target="slides/slide25.xml"/><Relationship Id="rId63" Type="http://schemas.openxmlformats.org/officeDocument/2006/relationships/slide" Target="slides/slide41.xml"/><Relationship Id="rId68" Type="http://schemas.openxmlformats.org/officeDocument/2006/relationships/slide" Target="slides/slide46.xml"/><Relationship Id="rId84" Type="http://schemas.openxmlformats.org/officeDocument/2006/relationships/slide" Target="slides/slide62.xml"/><Relationship Id="rId89" Type="http://schemas.openxmlformats.org/officeDocument/2006/relationships/slide" Target="slides/slide67.xml"/><Relationship Id="rId112" Type="http://schemas.openxmlformats.org/officeDocument/2006/relationships/slide" Target="slides/slide90.xml"/><Relationship Id="rId133" Type="http://schemas.openxmlformats.org/officeDocument/2006/relationships/theme" Target="theme/theme1.xml"/><Relationship Id="rId16" Type="http://schemas.openxmlformats.org/officeDocument/2006/relationships/slideMaster" Target="slideMasters/slideMaster16.xml"/><Relationship Id="rId107" Type="http://schemas.openxmlformats.org/officeDocument/2006/relationships/slide" Target="slides/slide85.xml"/><Relationship Id="rId11" Type="http://schemas.openxmlformats.org/officeDocument/2006/relationships/slideMaster" Target="slideMasters/slideMaster11.xml"/><Relationship Id="rId32" Type="http://schemas.openxmlformats.org/officeDocument/2006/relationships/slide" Target="slides/slide10.xml"/><Relationship Id="rId37" Type="http://schemas.openxmlformats.org/officeDocument/2006/relationships/slide" Target="slides/slide15.xml"/><Relationship Id="rId53" Type="http://schemas.openxmlformats.org/officeDocument/2006/relationships/slide" Target="slides/slide31.xml"/><Relationship Id="rId58" Type="http://schemas.openxmlformats.org/officeDocument/2006/relationships/slide" Target="slides/slide36.xml"/><Relationship Id="rId74" Type="http://schemas.openxmlformats.org/officeDocument/2006/relationships/slide" Target="slides/slide52.xml"/><Relationship Id="rId79" Type="http://schemas.openxmlformats.org/officeDocument/2006/relationships/slide" Target="slides/slide57.xml"/><Relationship Id="rId102" Type="http://schemas.openxmlformats.org/officeDocument/2006/relationships/slide" Target="slides/slide80.xml"/><Relationship Id="rId123" Type="http://schemas.openxmlformats.org/officeDocument/2006/relationships/slide" Target="slides/slide101.xml"/><Relationship Id="rId128" Type="http://schemas.openxmlformats.org/officeDocument/2006/relationships/slide" Target="slides/slide106.xml"/><Relationship Id="rId5" Type="http://schemas.openxmlformats.org/officeDocument/2006/relationships/slideMaster" Target="slideMasters/slideMaster5.xml"/><Relationship Id="rId90" Type="http://schemas.openxmlformats.org/officeDocument/2006/relationships/slide" Target="slides/slide68.xml"/><Relationship Id="rId95" Type="http://schemas.openxmlformats.org/officeDocument/2006/relationships/slide" Target="slides/slide73.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slide" Target="slides/slide42.xml"/><Relationship Id="rId69" Type="http://schemas.openxmlformats.org/officeDocument/2006/relationships/slide" Target="slides/slide47.xml"/><Relationship Id="rId77" Type="http://schemas.openxmlformats.org/officeDocument/2006/relationships/slide" Target="slides/slide55.xml"/><Relationship Id="rId100" Type="http://schemas.openxmlformats.org/officeDocument/2006/relationships/slide" Target="slides/slide78.xml"/><Relationship Id="rId105" Type="http://schemas.openxmlformats.org/officeDocument/2006/relationships/slide" Target="slides/slide83.xml"/><Relationship Id="rId113" Type="http://schemas.openxmlformats.org/officeDocument/2006/relationships/slide" Target="slides/slide91.xml"/><Relationship Id="rId118" Type="http://schemas.openxmlformats.org/officeDocument/2006/relationships/slide" Target="slides/slide96.xml"/><Relationship Id="rId126" Type="http://schemas.openxmlformats.org/officeDocument/2006/relationships/slide" Target="slides/slide104.xml"/><Relationship Id="rId13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slide" Target="slides/slide50.xml"/><Relationship Id="rId80" Type="http://schemas.openxmlformats.org/officeDocument/2006/relationships/slide" Target="slides/slide58.xml"/><Relationship Id="rId85" Type="http://schemas.openxmlformats.org/officeDocument/2006/relationships/slide" Target="slides/slide63.xml"/><Relationship Id="rId93" Type="http://schemas.openxmlformats.org/officeDocument/2006/relationships/slide" Target="slides/slide71.xml"/><Relationship Id="rId98" Type="http://schemas.openxmlformats.org/officeDocument/2006/relationships/slide" Target="slides/slide76.xml"/><Relationship Id="rId121" Type="http://schemas.openxmlformats.org/officeDocument/2006/relationships/slide" Target="slides/slide9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slide" Target="slides/slide45.xml"/><Relationship Id="rId103" Type="http://schemas.openxmlformats.org/officeDocument/2006/relationships/slide" Target="slides/slide81.xml"/><Relationship Id="rId108" Type="http://schemas.openxmlformats.org/officeDocument/2006/relationships/slide" Target="slides/slide86.xml"/><Relationship Id="rId116" Type="http://schemas.openxmlformats.org/officeDocument/2006/relationships/slide" Target="slides/slide94.xml"/><Relationship Id="rId124" Type="http://schemas.openxmlformats.org/officeDocument/2006/relationships/slide" Target="slides/slide102.xml"/><Relationship Id="rId129" Type="http://schemas.openxmlformats.org/officeDocument/2006/relationships/slide" Target="slides/slide107.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slide" Target="slides/slide48.xml"/><Relationship Id="rId75" Type="http://schemas.openxmlformats.org/officeDocument/2006/relationships/slide" Target="slides/slide53.xml"/><Relationship Id="rId83" Type="http://schemas.openxmlformats.org/officeDocument/2006/relationships/slide" Target="slides/slide61.xml"/><Relationship Id="rId88" Type="http://schemas.openxmlformats.org/officeDocument/2006/relationships/slide" Target="slides/slide66.xml"/><Relationship Id="rId91" Type="http://schemas.openxmlformats.org/officeDocument/2006/relationships/slide" Target="slides/slide69.xml"/><Relationship Id="rId96" Type="http://schemas.openxmlformats.org/officeDocument/2006/relationships/slide" Target="slides/slide74.xml"/><Relationship Id="rId111" Type="http://schemas.openxmlformats.org/officeDocument/2006/relationships/slide" Target="slides/slide89.xml"/><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106" Type="http://schemas.openxmlformats.org/officeDocument/2006/relationships/slide" Target="slides/slide84.xml"/><Relationship Id="rId114" Type="http://schemas.openxmlformats.org/officeDocument/2006/relationships/slide" Target="slides/slide92.xml"/><Relationship Id="rId119" Type="http://schemas.openxmlformats.org/officeDocument/2006/relationships/slide" Target="slides/slide97.xml"/><Relationship Id="rId127" Type="http://schemas.openxmlformats.org/officeDocument/2006/relationships/slide" Target="slides/slide105.xml"/><Relationship Id="rId10" Type="http://schemas.openxmlformats.org/officeDocument/2006/relationships/slideMaster" Target="slideMasters/slideMaster10.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slide" Target="slides/slide51.xml"/><Relationship Id="rId78" Type="http://schemas.openxmlformats.org/officeDocument/2006/relationships/slide" Target="slides/slide56.xml"/><Relationship Id="rId81" Type="http://schemas.openxmlformats.org/officeDocument/2006/relationships/slide" Target="slides/slide59.xml"/><Relationship Id="rId86" Type="http://schemas.openxmlformats.org/officeDocument/2006/relationships/slide" Target="slides/slide64.xml"/><Relationship Id="rId94" Type="http://schemas.openxmlformats.org/officeDocument/2006/relationships/slide" Target="slides/slide72.xml"/><Relationship Id="rId99" Type="http://schemas.openxmlformats.org/officeDocument/2006/relationships/slide" Target="slides/slide77.xml"/><Relationship Id="rId101" Type="http://schemas.openxmlformats.org/officeDocument/2006/relationships/slide" Target="slides/slide79.xml"/><Relationship Id="rId122" Type="http://schemas.openxmlformats.org/officeDocument/2006/relationships/slide" Target="slides/slide100.xml"/><Relationship Id="rId13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7.xml"/><Relationship Id="rId109" Type="http://schemas.openxmlformats.org/officeDocument/2006/relationships/slide" Target="slides/slide87.xml"/><Relationship Id="rId34" Type="http://schemas.openxmlformats.org/officeDocument/2006/relationships/slide" Target="slides/slide12.xml"/><Relationship Id="rId50" Type="http://schemas.openxmlformats.org/officeDocument/2006/relationships/slide" Target="slides/slide28.xml"/><Relationship Id="rId55" Type="http://schemas.openxmlformats.org/officeDocument/2006/relationships/slide" Target="slides/slide33.xml"/><Relationship Id="rId76" Type="http://schemas.openxmlformats.org/officeDocument/2006/relationships/slide" Target="slides/slide54.xml"/><Relationship Id="rId97" Type="http://schemas.openxmlformats.org/officeDocument/2006/relationships/slide" Target="slides/slide75.xml"/><Relationship Id="rId104" Type="http://schemas.openxmlformats.org/officeDocument/2006/relationships/slide" Target="slides/slide82.xml"/><Relationship Id="rId120" Type="http://schemas.openxmlformats.org/officeDocument/2006/relationships/slide" Target="slides/slide98.xml"/><Relationship Id="rId125" Type="http://schemas.openxmlformats.org/officeDocument/2006/relationships/slide" Target="slides/slide103.xml"/><Relationship Id="rId7" Type="http://schemas.openxmlformats.org/officeDocument/2006/relationships/slideMaster" Target="slideMasters/slideMaster7.xml"/><Relationship Id="rId71" Type="http://schemas.openxmlformats.org/officeDocument/2006/relationships/slide" Target="slides/slide49.xml"/><Relationship Id="rId92" Type="http://schemas.openxmlformats.org/officeDocument/2006/relationships/slide" Target="slides/slide70.xml"/><Relationship Id="rId2" Type="http://schemas.openxmlformats.org/officeDocument/2006/relationships/slideMaster" Target="slideMasters/slideMaster2.xml"/><Relationship Id="rId29" Type="http://schemas.openxmlformats.org/officeDocument/2006/relationships/slide" Target="slides/slide7.xml"/><Relationship Id="rId24" Type="http://schemas.openxmlformats.org/officeDocument/2006/relationships/slide" Target="slides/slide2.xml"/><Relationship Id="rId40" Type="http://schemas.openxmlformats.org/officeDocument/2006/relationships/slide" Target="slides/slide18.xml"/><Relationship Id="rId45" Type="http://schemas.openxmlformats.org/officeDocument/2006/relationships/slide" Target="slides/slide23.xml"/><Relationship Id="rId66" Type="http://schemas.openxmlformats.org/officeDocument/2006/relationships/slide" Target="slides/slide44.xml"/><Relationship Id="rId87" Type="http://schemas.openxmlformats.org/officeDocument/2006/relationships/slide" Target="slides/slide65.xml"/><Relationship Id="rId110" Type="http://schemas.openxmlformats.org/officeDocument/2006/relationships/slide" Target="slides/slide88.xml"/><Relationship Id="rId115" Type="http://schemas.openxmlformats.org/officeDocument/2006/relationships/slide" Target="slides/slide93.xml"/><Relationship Id="rId131" Type="http://schemas.openxmlformats.org/officeDocument/2006/relationships/presProps" Target="presProps.xml"/><Relationship Id="rId61" Type="http://schemas.openxmlformats.org/officeDocument/2006/relationships/slide" Target="slides/slide39.xml"/><Relationship Id="rId82" Type="http://schemas.openxmlformats.org/officeDocument/2006/relationships/slide" Target="slides/slide60.xml"/><Relationship Id="rId19" Type="http://schemas.openxmlformats.org/officeDocument/2006/relationships/slideMaster" Target="slideMasters/slideMaster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598575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59455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962522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318080"/>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235131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505626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88351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51047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37713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6390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50496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598575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59455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962522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318080"/>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235131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505626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88351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51047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377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639006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50496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598575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59455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962522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318080"/>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235131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505626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88351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510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37713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639006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50496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598575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5945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962522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489637"/>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77004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919563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8438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205756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4987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084353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847744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074160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35284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04017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424055"/>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229021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694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717541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141999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355907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127784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51592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29429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350090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99157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3918191"/>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2845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140091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740444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34658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463384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841022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817657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04373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466738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807551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19079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553146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53962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73892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980456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01447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80713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92395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887489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336045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2725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190799"/>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553146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53962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73892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980456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01447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80713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92395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887489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3360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272530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190799"/>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553146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53962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73892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980456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01447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80713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92395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8874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336045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272530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10922"/>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345869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42709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717719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86526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269372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590198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220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174810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987247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58142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8836634"/>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64953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215677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722430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332761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33769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776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742524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73572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54145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047752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564479"/>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98197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153209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92918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755236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55149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31832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83817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23555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738028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703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720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149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05904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1587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8031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6832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6442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8007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5034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2584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4538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4582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9304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1581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3271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80388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24146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6985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2189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32564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95957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09561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540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8301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01546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23855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6464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1286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39447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2431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07092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5997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846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8406163"/>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68100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6269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12982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22790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81202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3207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3326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0151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6825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5262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871803"/>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7513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164150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68636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28409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21917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09254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1452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110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820193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384937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318080"/>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235131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505626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88351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5104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37713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639006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504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4.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5.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4/5/2023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066654"/>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066654"/>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066654"/>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066654"/>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19778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198318"/>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1733063"/>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156582"/>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156582"/>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156582"/>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5688247"/>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9824087"/>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470733"/>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744619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361905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65999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6023284"/>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82911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08.xml"/></Relationships>
</file>

<file path=ppt/slides/_rels/slide10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19.xml"/></Relationships>
</file>

<file path=ppt/slides/_rels/slide10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6.jpg"/><Relationship Id="rId1" Type="http://schemas.openxmlformats.org/officeDocument/2006/relationships/slideLayout" Target="../slideLayouts/slideLayout22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4.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5.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6.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6.xml"/></Relationships>
</file>

<file path=ppt/slides/_rels/slide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6.xml"/></Relationships>
</file>

<file path=ppt/slides/_rels/slide5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6.xml"/></Relationships>
</file>

<file path=ppt/slides/_rels/slide5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6.xml"/></Relationships>
</file>

<file path=ppt/slides/_rels/slide5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6.xml"/></Relationships>
</file>

<file path=ppt/slides/_rels/slide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6.xml"/></Relationships>
</file>

<file path=ppt/slides/_rels/slide5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6.xml"/></Relationships>
</file>

<file path=ppt/slides/_rels/slide5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g"/><Relationship Id="rId1" Type="http://schemas.openxmlformats.org/officeDocument/2006/relationships/slideLayout" Target="../slideLayouts/slideLayout59.xml"/></Relationships>
</file>

<file path=ppt/slides/_rels/slide6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7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8.xml"/></Relationships>
</file>

<file path=ppt/slides/_rels/slide8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8.xml"/></Relationships>
</file>

<file path=ppt/slides/_rels/slide8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8.xml"/></Relationships>
</file>

<file path=ppt/slides/_rels/slide8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8.xml"/></Relationships>
</file>

<file path=ppt/slides/_rels/slide8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8.xml"/></Relationships>
</file>

<file path=ppt/slides/_rels/slide8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9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70.xml"/></Relationships>
</file>

<file path=ppt/slides/_rels/slide9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1.xml"/></Relationships>
</file>

<file path=ppt/slides/_rels/slide9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9.xml"/></Relationships>
</file>

<file path=ppt/slides/_rels/slide9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92.xml"/></Relationships>
</file>

<file path=ppt/slides/_rels/slide9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354314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E6E71F88-7A29-4847-98D4-1C59AA36D1C1}"/>
              </a:ext>
            </a:extLst>
          </p:cNvPr>
          <p:cNvSpPr>
            <a:spLocks noGrp="1"/>
          </p:cNvSpPr>
          <p:nvPr>
            <p:ph type="ctrTitle"/>
          </p:nvPr>
        </p:nvSpPr>
        <p:spPr/>
        <p:txBody>
          <a:bodyPr/>
          <a:lstStyle/>
          <a:p>
            <a:endParaRPr lang="en-US">
              <a:solidFill>
                <a:srgbClr val="003399"/>
              </a:solidFill>
              <a:effectLst>
                <a:outerShdw blurRad="38100" dist="38100" dir="2700000" algn="tl">
                  <a:srgbClr val="000000">
                    <a:alpha val="43137"/>
                  </a:srgbClr>
                </a:outerShdw>
              </a:effectLst>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vi-VN" sz="4400" b="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ALLELUIA – HÁT LÊN NGƯỜI ƠI</a:t>
            </a:r>
          </a:p>
          <a:p>
            <a:pPr marL="0" indent="0" algn="ctr">
              <a:lnSpc>
                <a:spcPct val="120000"/>
              </a:lnSpc>
              <a:buNone/>
            </a:pPr>
            <a:r>
              <a:rPr lang="vi-VN" sz="4400" b="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Lm. Thành Tâm – Trần Sỹ Tín</a:t>
            </a:r>
            <a:endParaRPr lang="en-US" sz="36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1">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yêu trần thế </a:t>
            </a: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(Alle-Alleluia)</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đã chết cho đời </a:t>
            </a: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(Alle-Alleluia)</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đã sống lại </a:t>
            </a: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(Alle-Alleluia)</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hát lên người ơĩ </a:t>
            </a: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Al-le-lu-ia</a:t>
            </a:r>
            <a:r>
              <a:rPr lang="vi-VN" sz="5400" b="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endParaRPr lang="en-US" sz="54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Hát </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lên người ơi! </a:t>
            </a: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(Alle-Alleluia)</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Sáng tươi huyền diệu </a:t>
            </a: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(Alle-Alleluia) </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 một kiếp người </a:t>
            </a: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(Alle-Alleluia) </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được Chúa yêu thương </a:t>
            </a: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(Alle-Alleluia)</a:t>
            </a:r>
            <a:endParaRPr lang="en-US" sz="54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34505480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170646"/>
          </a:xfrm>
          <a:prstGeom prst="rect">
            <a:avLst/>
          </a:prstGeom>
        </p:spPr>
        <p:txBody>
          <a:bodyPr wrap="square">
            <a:spAutoFit/>
          </a:bodyPr>
          <a:lstStyle/>
          <a:p>
            <a:pPr algn="just"/>
            <a:r>
              <a:rPr lang="en-US" sz="6600" b="1" u="sng">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6600" b="1">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6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Mừng hát hỡi những ai xuôi triền thất vọng, mừng hát hỡi những ai ôm niềm đau. Vì có Chúa Tình yêu đang ở với ta.</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1">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yêu trần thế </a:t>
            </a: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(Alle-Alleluia)</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đã chết cho đời </a:t>
            </a: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(Alle-Alleluia)</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đã sống lại </a:t>
            </a: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(Alle-Alleluia)</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hát lên người ơĩ </a:t>
            </a: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Al-le-lu-ia</a:t>
            </a:r>
            <a:r>
              <a:rPr lang="vi-VN" sz="5400" b="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endParaRPr lang="en-US" sz="54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98936829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Hát </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lên người ơi! </a:t>
            </a: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(Alle-Alleluia)</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Sáng tươi huyền diệu </a:t>
            </a: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(Alle-Alleluia) </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 một kiếp người </a:t>
            </a: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(Alle-Alleluia) </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được Chúa yêu thương </a:t>
            </a: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(Alle-Alleluia)</a:t>
            </a:r>
            <a:endParaRPr lang="en-US" sz="54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386920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E6E71F88-7A29-4847-98D4-1C59AA36D1C1}"/>
              </a:ext>
            </a:extLst>
          </p:cNvPr>
          <p:cNvSpPr>
            <a:spLocks noGrp="1"/>
          </p:cNvSpPr>
          <p:nvPr>
            <p:ph type="ctrTitle"/>
          </p:nvPr>
        </p:nvSpPr>
        <p:spPr/>
        <p:txBody>
          <a:bodyPr/>
          <a:lstStyle/>
          <a:p>
            <a:endParaRPr lang="en-US">
              <a:solidFill>
                <a:srgbClr val="003399"/>
              </a:solidFill>
              <a:effectLst>
                <a:outerShdw blurRad="38100" dist="38100" dir="2700000" algn="tl">
                  <a:srgbClr val="000000">
                    <a:alpha val="43137"/>
                  </a:srgbClr>
                </a:outerShdw>
              </a:effectLst>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332182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48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Ngày Thiên Chúa Tạo Thành</a:t>
            </a:r>
            <a:endParaRPr lang="en-US" sz="4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400" b="1" i="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a:t>
            </a:r>
            <a:r>
              <a:rPr lang="en-US" sz="4400"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Kim Long</a:t>
            </a: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66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600" b="1">
                <a:solidFill>
                  <a:srgbClr val="003399"/>
                </a:solidFill>
                <a:latin typeface="+mj-lt"/>
                <a:cs typeface="Times New Roman" panose="02020603050405020304" pitchFamily="18" charset="0"/>
              </a:rPr>
              <a:t>Hôm nay là ngày, ngày Thiên Chúa đã tạo thành, nào cùng vui ca. Al-lê-lu-ia.</a:t>
            </a:r>
            <a:endParaRPr lang="en-US" sz="6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8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8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800" b="1">
                <a:solidFill>
                  <a:srgbClr val="003399"/>
                </a:solidFill>
                <a:latin typeface="+mj-lt"/>
                <a:cs typeface="Times New Roman" panose="02020603050405020304" pitchFamily="18" charset="0"/>
              </a:rPr>
              <a:t>Hãy hát mừng Chúa ta một bài ca mới, vì Người đã làm những việc thật lạ lùng cao quang.</a:t>
            </a:r>
            <a:endParaRPr lang="en-US" sz="5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093494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66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600" b="1">
                <a:solidFill>
                  <a:srgbClr val="003399"/>
                </a:solidFill>
                <a:latin typeface="+mj-lt"/>
                <a:cs typeface="Times New Roman" panose="02020603050405020304" pitchFamily="18" charset="0"/>
              </a:rPr>
              <a:t>Hôm nay là ngày, ngày Thiên Chúa đã tạo thành, nào cùng vui ca. Al-lê-lu-ia.</a:t>
            </a:r>
            <a:endParaRPr lang="en-US" sz="6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0273668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60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b="1">
                <a:solidFill>
                  <a:srgbClr val="003399"/>
                </a:solidFill>
                <a:latin typeface="+mj-lt"/>
                <a:cs typeface="Times New Roman" panose="02020603050405020304" pitchFamily="18" charset="0"/>
              </a:rPr>
              <a:t>Chúa thắng trận hiển vinh quyến lực uy dũng, và ở trước mặt nhân loại Người biểu lộ công minh.</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146707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66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600" b="1">
                <a:solidFill>
                  <a:srgbClr val="003399"/>
                </a:solidFill>
                <a:latin typeface="+mj-lt"/>
                <a:cs typeface="Times New Roman" panose="02020603050405020304" pitchFamily="18" charset="0"/>
              </a:rPr>
              <a:t>Hôm nay là ngày, ngày Thiên Chúa đã tạo thành, nào cùng vui ca. Al-lê-lu-ia.</a:t>
            </a:r>
            <a:endParaRPr lang="en-US" sz="6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0273668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0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60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b="1">
                <a:solidFill>
                  <a:srgbClr val="003399"/>
                </a:solidFill>
                <a:latin typeface="+mj-lt"/>
                <a:cs typeface="Times New Roman" panose="02020603050405020304" pitchFamily="18" charset="0"/>
              </a:rPr>
              <a:t>Hãy nhớ rằng Chúa ta hiền hậu trung tín, Người đã cứu độ nhân trần dìu về đường quang vinh.</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5757743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66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600" b="1">
                <a:solidFill>
                  <a:srgbClr val="003399"/>
                </a:solidFill>
                <a:latin typeface="+mj-lt"/>
                <a:cs typeface="Times New Roman" panose="02020603050405020304" pitchFamily="18" charset="0"/>
              </a:rPr>
              <a:t>Hôm nay là ngày, ngày Thiên Chúa đã tạo thành, nào cùng vui ca. Al-lê-lu-ia.</a:t>
            </a:r>
            <a:endParaRPr lang="en-US" sz="6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0273668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0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Tk4:</a:t>
            </a:r>
            <a:r>
              <a:rPr lang="en-US" sz="60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b="1">
                <a:solidFill>
                  <a:srgbClr val="003399"/>
                </a:solidFill>
                <a:latin typeface="+mj-lt"/>
                <a:cs typeface="Times New Roman" panose="02020603050405020304" pitchFamily="18" charset="0"/>
              </a:rPr>
              <a:t>Hãy tán tụng Chúa đi địa cầu muôn nước, nào hãy ca hòa chúc mừng cùng điệu đàn cung tơ.</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326707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307776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66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600" b="1">
                <a:solidFill>
                  <a:srgbClr val="003399"/>
                </a:solidFill>
                <a:latin typeface="+mj-lt"/>
                <a:cs typeface="Times New Roman" panose="02020603050405020304" pitchFamily="18" charset="0"/>
              </a:rPr>
              <a:t>Hôm nay là ngày, ngày Thiên Chúa đã tạo thành, nào cùng vui ca. Al-lê-lu-ia.</a:t>
            </a:r>
            <a:endParaRPr lang="en-US" sz="6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0273668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971973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19050" y="590550"/>
            <a:ext cx="9144000" cy="4171950"/>
          </a:xfrm>
        </p:spPr>
        <p:txBody>
          <a:bodyPr/>
          <a:lstStyle/>
          <a:p>
            <a:pPr marL="27432" indent="0" algn="ctr">
              <a:lnSpc>
                <a:spcPct val="120000"/>
              </a:lnSpc>
              <a:buNone/>
            </a:pPr>
            <a:r>
              <a:rPr lang="en-US" sz="60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Kinh Rảy </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a:t>
            </a:r>
            <a:r>
              <a:rPr lang="vi-VN"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ư</a:t>
            </a: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ớc</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Thánh</a:t>
            </a:r>
            <a:endPar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Tôi</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Đã</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Thấy</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N</a:t>
            </a:r>
            <a:r>
              <a:rPr lang="vi-VN" sz="66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ư</a:t>
            </a:r>
            <a:r>
              <a:rPr lang="en-US" sz="66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ớc</a:t>
            </a:r>
            <a:endPar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323172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000" b="1" i="1" dirty="0">
                <a:solidFill>
                  <a:srgbClr val="FF0000"/>
                </a:solidFill>
                <a:effectLst>
                  <a:outerShdw blurRad="38100" dist="38100" dir="2700000" algn="tl">
                    <a:srgbClr val="000000">
                      <a:alpha val="43137"/>
                    </a:srgbClr>
                  </a:outerShdw>
                </a:effectLst>
                <a:latin typeface="+mj-lt"/>
              </a:rPr>
              <a:t>Tôi đã thấy nước </a:t>
            </a:r>
            <a:r>
              <a:rPr lang="vi-VN" sz="4000" b="1" dirty="0">
                <a:solidFill>
                  <a:srgbClr val="003399"/>
                </a:solidFill>
                <a:effectLst>
                  <a:outerShdw blurRad="38100" dist="38100" dir="2700000" algn="tl">
                    <a:srgbClr val="000000">
                      <a:alpha val="43137"/>
                    </a:srgbClr>
                  </a:outerShdw>
                </a:effectLst>
                <a:latin typeface="+mj-lt"/>
              </a:rPr>
              <a:t>từ bên phải Đền Thờ chảy ra. Alleluia! Và nước ấy chảy đến những ai, thì tất cả được cứu rỗi và reo lên: Alleluia! Alleluia! Lạy Chúa xin thương xót con theo lượng từ bi của Chúa. </a:t>
            </a:r>
            <a:endParaRPr lang="en-US" sz="8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587581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9550"/>
            <a:ext cx="9144000" cy="4933950"/>
          </a:xfrm>
        </p:spPr>
        <p:txBody>
          <a:bodyPr>
            <a:noAutofit/>
          </a:bodyPr>
          <a:lstStyle/>
          <a:p>
            <a:pPr marL="27432" indent="0" algn="just">
              <a:lnSpc>
                <a:spcPct val="130000"/>
              </a:lnSpc>
              <a:buNone/>
            </a:pPr>
            <a:r>
              <a:rPr lang="en-US" sz="48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b="1" dirty="0">
                <a:solidFill>
                  <a:srgbClr val="003399"/>
                </a:solidFill>
                <a:effectLst>
                  <a:outerShdw blurRad="38100" dist="38100" dir="2700000" algn="tl">
                    <a:srgbClr val="000000">
                      <a:alpha val="43137"/>
                    </a:srgbClr>
                  </a:outerShdw>
                </a:effectLst>
                <a:latin typeface="+mj-lt"/>
              </a:rPr>
              <a:t>Alleluia! Alleluia! Lạy Chúa xin thương xót con theo lượng từ bi của Chúa. </a:t>
            </a:r>
            <a:endParaRPr lang="en-US" sz="9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613169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Sáng danh Đức Chúa Cha, và Đức Chúa Con, và Đức Chúa Thánh Thần, như đã có trước vô cùng và bây giờ và hằng có, và đời đời chẳng cùng. Amen.</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756328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000" b="1" dirty="0">
                <a:solidFill>
                  <a:srgbClr val="003399"/>
                </a:solidFill>
                <a:effectLst>
                  <a:outerShdw blurRad="38100" dist="38100" dir="2700000" algn="tl">
                    <a:srgbClr val="000000">
                      <a:alpha val="43137"/>
                    </a:srgbClr>
                  </a:outerShdw>
                </a:effectLst>
                <a:latin typeface="+mj-lt"/>
              </a:rPr>
              <a:t>Tôi đã thấy nước từ bên phải Đền Thờ chảy ra. Alleluia! Và nước ấy chảy đến những ai, thì tất cả được cứu rỗi và reo lên: Alleluia! Alleluia! Lạy Chúa xin thương xót con theo lượng từ bi của Chúa. </a:t>
            </a:r>
            <a:endParaRPr lang="en-US" sz="8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574552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14350"/>
            <a:ext cx="9144000" cy="4419600"/>
          </a:xfrm>
        </p:spPr>
        <p:txBody>
          <a:bodyPr>
            <a:noAutofit/>
          </a:bodyPr>
          <a:lstStyle/>
          <a:p>
            <a:pPr marL="27432" indent="0" algn="just">
              <a:lnSpc>
                <a:spcPct val="130000"/>
              </a:lnSpc>
              <a:buNone/>
            </a:pPr>
            <a:r>
              <a:rPr lang="en-US" sz="48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b="1" dirty="0">
                <a:solidFill>
                  <a:srgbClr val="003399"/>
                </a:solidFill>
                <a:effectLst>
                  <a:outerShdw blurRad="38100" dist="38100" dir="2700000" algn="tl">
                    <a:srgbClr val="000000">
                      <a:alpha val="43137"/>
                    </a:srgbClr>
                  </a:outerShdw>
                </a:effectLst>
                <a:latin typeface="+mj-lt"/>
              </a:rPr>
              <a:t>Alleluia! Alleluia! Lạy Chúa xin thương xót con theo lượng từ bi của Chúa. </a:t>
            </a:r>
            <a:endParaRPr lang="en-US" sz="9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8080454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Sáng danh Đức Chúa Cha, và Đức Chúa Con, và Đức Chúa Thánh Thần, như đã có trước vô cùng và bây giờ và hằng có, và đời đời chẳng cùng. </a:t>
            </a: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endPar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4574437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32891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a:solidFill>
                  <a:srgbClr val="003399"/>
                </a:solidFill>
                <a:effectLst>
                  <a:outerShdw blurRad="38100" dist="38100" dir="2700000" algn="tl">
                    <a:srgbClr val="000000">
                      <a:alpha val="43137"/>
                    </a:srgbClr>
                  </a:outerShdw>
                </a:effectLst>
                <a:latin typeface="+mn-lt"/>
              </a:rPr>
              <a:t>Lạy Chúa Thánh Thần là Ánh sáng Chân lý vẹn toàn,</a:t>
            </a:r>
            <a:br>
              <a:rPr lang="vi-VN" sz="5400" b="1">
                <a:solidFill>
                  <a:srgbClr val="003399"/>
                </a:solidFill>
                <a:effectLst>
                  <a:outerShdw blurRad="38100" dist="38100" dir="2700000" algn="tl">
                    <a:srgbClr val="000000">
                      <a:alpha val="43137"/>
                    </a:srgbClr>
                  </a:outerShdw>
                </a:effectLst>
                <a:latin typeface="+mn-lt"/>
              </a:rPr>
            </a:br>
            <a:r>
              <a:rPr lang="vi-VN" sz="5400" b="1">
                <a:solidFill>
                  <a:srgbClr val="003399"/>
                </a:solidFill>
                <a:effectLst>
                  <a:outerShdw blurRad="38100" dist="38100" dir="2700000" algn="tl">
                    <a:srgbClr val="000000">
                      <a:alpha val="43137"/>
                    </a:srgbClr>
                  </a:outerShdw>
                </a:effectLst>
                <a:latin typeface="+mn-lt"/>
              </a:rPr>
              <a:t>Chúa ban những ân huệ thích hợp cho từng thời đại,</a:t>
            </a:r>
            <a:r>
              <a:rPr lang="en-US" sz="5400" b="1">
                <a:solidFill>
                  <a:srgbClr val="003399"/>
                </a:solidFill>
                <a:effectLst>
                  <a:outerShdw blurRad="38100" dist="38100" dir="2700000" algn="tl">
                    <a:srgbClr val="000000">
                      <a:alpha val="43137"/>
                    </a:srgbClr>
                  </a:outerShdw>
                </a:effectLst>
                <a:latin typeface="+mn-lt"/>
              </a:rPr>
              <a:t> </a:t>
            </a:r>
            <a:r>
              <a:rPr lang="vi-VN" sz="5400" b="1">
                <a:solidFill>
                  <a:srgbClr val="003399"/>
                </a:solidFill>
                <a:effectLst>
                  <a:outerShdw blurRad="38100" dist="38100" dir="2700000" algn="tl">
                    <a:srgbClr val="000000">
                      <a:alpha val="43137"/>
                    </a:srgbClr>
                  </a:outerShdw>
                </a:effectLst>
                <a:latin typeface="+mn-lt"/>
              </a:rPr>
              <a:t>và dùng nhiều cách thế kỳ diệu để hướng dẫn Hội Thánh,</a:t>
            </a:r>
            <a:r>
              <a:rPr lang="en-US" sz="5400" b="1">
                <a:solidFill>
                  <a:srgbClr val="003399"/>
                </a:solidFill>
                <a:effectLst>
                  <a:outerShdw blurRad="38100" dist="38100" dir="2700000" algn="tl">
                    <a:srgbClr val="000000">
                      <a:alpha val="43137"/>
                    </a:srgbClr>
                  </a:outerShdw>
                </a:effectLst>
                <a:latin typeface="+mn-lt"/>
              </a:rPr>
              <a:t> </a:t>
            </a:r>
          </a:p>
        </p:txBody>
      </p:sp>
    </p:spTree>
    <p:extLst>
      <p:ext uri="{BB962C8B-B14F-4D97-AF65-F5344CB8AC3E}">
        <p14:creationId xmlns:p14="http://schemas.microsoft.com/office/powerpoint/2010/main" val="15735471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2514600" y="209551"/>
            <a:ext cx="6400800" cy="1384995"/>
          </a:xfrm>
          <a:prstGeom prst="rect">
            <a:avLst/>
          </a:prstGeom>
          <a:noFill/>
          <a:ln>
            <a:solidFill>
              <a:srgbClr val="FFFF00"/>
            </a:solidFill>
          </a:ln>
          <a:effectLst>
            <a:glow rad="228600">
              <a:schemeClr val="accent3">
                <a:satMod val="175000"/>
                <a:alpha val="40000"/>
              </a:schemeClr>
            </a:glow>
          </a:effectLst>
        </p:spPr>
        <p:txBody>
          <a:bodyPr wrap="square" rtlCol="0">
            <a:spAutoFit/>
          </a:bodyPr>
          <a:lstStyle/>
          <a:p>
            <a:r>
              <a:rPr lang="en-US" sz="2800" smtClean="0">
                <a:solidFill>
                  <a:prstClr val="white"/>
                </a:solidFill>
              </a:rPr>
              <a:t>CHÚNG TÔI ĐÃ ĐƯỢC CÙNG ĂN CÙNG UỐNG VỚI NGƯỜI, SAU KHI NGƯỜI TỪ CÕI CHẾT SỐNG LẠI</a:t>
            </a:r>
            <a:endParaRPr lang="en-US" sz="2800">
              <a:solidFill>
                <a:prstClr val="white"/>
              </a:solidFill>
            </a:endParaRPr>
          </a:p>
        </p:txBody>
      </p:sp>
      <p:sp>
        <p:nvSpPr>
          <p:cNvPr id="7" name="TextBox 6"/>
          <p:cNvSpPr txBox="1"/>
          <p:nvPr/>
        </p:nvSpPr>
        <p:spPr>
          <a:xfrm>
            <a:off x="3352800" y="1962150"/>
            <a:ext cx="4963218" cy="954107"/>
          </a:xfrm>
          <a:prstGeom prst="rect">
            <a:avLst/>
          </a:prstGeom>
          <a:noFill/>
        </p:spPr>
        <p:txBody>
          <a:bodyPr wrap="none" rtlCol="0">
            <a:spAutoFit/>
          </a:bodyPr>
          <a:lstStyle/>
          <a:p>
            <a:r>
              <a:rPr lang="en-US" sz="2800" smtClean="0">
                <a:solidFill>
                  <a:srgbClr val="FFFF00"/>
                </a:solidFill>
              </a:rPr>
              <a:t>Bài đoc 1.</a:t>
            </a:r>
            <a:br>
              <a:rPr lang="en-US" sz="2800" smtClean="0">
                <a:solidFill>
                  <a:srgbClr val="FFFF00"/>
                </a:solidFill>
              </a:rPr>
            </a:br>
            <a:r>
              <a:rPr lang="en-US" sz="2800" smtClean="0">
                <a:solidFill>
                  <a:srgbClr val="FFFF00"/>
                </a:solidFill>
              </a:rPr>
              <a:t>Bài trích sách Công vụ Tông Đồ</a:t>
            </a:r>
            <a:endParaRPr lang="en-US" sz="2800">
              <a:solidFill>
                <a:srgbClr val="FFFF00"/>
              </a:solidFill>
            </a:endParaRPr>
          </a:p>
        </p:txBody>
      </p:sp>
    </p:spTree>
    <p:extLst>
      <p:ext uri="{BB962C8B-B14F-4D97-AF65-F5344CB8AC3E}">
        <p14:creationId xmlns:p14="http://schemas.microsoft.com/office/powerpoint/2010/main" val="24515852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64176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a:solidFill>
                  <a:srgbClr val="003399"/>
                </a:solidFill>
                <a:effectLst>
                  <a:outerShdw blurRad="38100" dist="38100" dir="2700000" algn="tl">
                    <a:srgbClr val="000000">
                      <a:alpha val="43137"/>
                    </a:srgbClr>
                  </a:outerShdw>
                </a:effectLst>
                <a:latin typeface="+mn-lt"/>
              </a:rPr>
              <a:t>này chúng con đang </a:t>
            </a:r>
            <a:r>
              <a:rPr lang="en-US" sz="5900" b="1">
                <a:solidFill>
                  <a:srgbClr val="003399"/>
                </a:solidFill>
                <a:effectLst>
                  <a:outerShdw blurRad="38100" dist="38100" dir="2700000" algn="tl">
                    <a:srgbClr val="000000">
                      <a:alpha val="43137"/>
                    </a:srgbClr>
                  </a:outerShdw>
                </a:effectLst>
                <a:latin typeface="+mn-lt"/>
                <a:cs typeface="Times New Roman" pitchFamily="18" charset="0"/>
              </a:rPr>
              <a:t>chúng</a:t>
            </a:r>
            <a:r>
              <a:rPr lang="vi-VN" sz="5900" b="1">
                <a:solidFill>
                  <a:srgbClr val="003399"/>
                </a:solidFill>
                <a:effectLst>
                  <a:outerShdw blurRad="38100" dist="38100" dir="2700000" algn="tl">
                    <a:srgbClr val="000000">
                      <a:alpha val="43137"/>
                    </a:srgbClr>
                  </a:outerShdw>
                </a:effectLst>
                <a:latin typeface="+mn-lt"/>
              </a:rPr>
              <a:t> lời cầu nguyện cho các</a:t>
            </a:r>
            <a:br>
              <a:rPr lang="vi-VN" sz="5900" b="1">
                <a:solidFill>
                  <a:srgbClr val="003399"/>
                </a:solidFill>
                <a:effectLst>
                  <a:outerShdw blurRad="38100" dist="38100" dir="2700000" algn="tl">
                    <a:srgbClr val="000000">
                      <a:alpha val="43137"/>
                    </a:srgbClr>
                  </a:outerShdw>
                </a:effectLst>
                <a:latin typeface="+mn-lt"/>
              </a:rPr>
            </a:br>
            <a:r>
              <a:rPr lang="en-US" sz="5900" b="1">
                <a:solidFill>
                  <a:srgbClr val="003399"/>
                </a:solidFill>
                <a:effectLst>
                  <a:outerShdw blurRad="38100" dist="38100" dir="2700000" algn="tl">
                    <a:srgbClr val="000000">
                      <a:alpha val="43137"/>
                    </a:srgbClr>
                  </a:outerShdw>
                </a:effectLst>
                <a:latin typeface="+mn-lt"/>
                <a:cs typeface="Times New Roman" pitchFamily="18" charset="0"/>
              </a:rPr>
              <a:t>Giám mục, </a:t>
            </a:r>
            <a:r>
              <a:rPr lang="vi-VN" sz="5900" b="1">
                <a:solidFill>
                  <a:srgbClr val="003399"/>
                </a:solidFill>
                <a:effectLst>
                  <a:outerShdw blurRad="38100" dist="38100" dir="2700000" algn="tl">
                    <a:srgbClr val="000000">
                      <a:alpha val="43137"/>
                    </a:srgbClr>
                  </a:outerShdw>
                </a:effectLst>
                <a:latin typeface="+mn-lt"/>
              </a:rPr>
              <a:t>và những người tham dự Thượng Hội đồng Giám mục thế giới.</a:t>
            </a:r>
            <a:r>
              <a:rPr lang="en-US" sz="5900" b="1">
                <a:solidFill>
                  <a:srgbClr val="003399"/>
                </a:solidFill>
                <a:effectLst>
                  <a:outerShdw blurRad="38100" dist="38100" dir="2700000" algn="tl">
                    <a:srgbClr val="000000">
                      <a:alpha val="43137"/>
                    </a:srgbClr>
                  </a:outerShdw>
                </a:effectLst>
                <a:latin typeface="+mn-lt"/>
              </a:rPr>
              <a:t> </a:t>
            </a:r>
          </a:p>
        </p:txBody>
      </p:sp>
    </p:spTree>
    <p:extLst>
      <p:ext uri="{BB962C8B-B14F-4D97-AF65-F5344CB8AC3E}">
        <p14:creationId xmlns:p14="http://schemas.microsoft.com/office/powerpoint/2010/main" val="16382398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ra,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nào</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ta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hỉ</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hoan</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vui</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mừng</a:t>
            </a:r>
            <a:r>
              <a:rPr lang="en-US" altLang="en-US" sz="8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8406823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600" b="1" u="sng" dirty="0">
                <a:solidFill>
                  <a:srgbClr val="003399"/>
                </a:solidFill>
                <a:effectLst>
                  <a:outerShdw blurRad="38100" dist="38100" dir="2700000" algn="tl">
                    <a:srgbClr val="000000">
                      <a:alpha val="43137"/>
                    </a:srgbClr>
                  </a:outerShdw>
                </a:effectLst>
                <a:latin typeface="+mj-lt"/>
                <a:cs typeface="Times New Roman" pitchFamily="18" charset="0"/>
              </a:rPr>
              <a:t/>
            </a:r>
            <a:br>
              <a:rPr lang="en-US" sz="6600" b="1" u="sng" dirty="0">
                <a:solidFill>
                  <a:srgbClr val="003399"/>
                </a:solidFill>
                <a:effectLst>
                  <a:outerShdw blurRad="38100" dist="38100" dir="2700000" algn="tl">
                    <a:srgbClr val="000000">
                      <a:alpha val="43137"/>
                    </a:srgbClr>
                  </a:outerShdw>
                </a:effectLst>
                <a:latin typeface="+mj-lt"/>
                <a:cs typeface="Times New Roman" pitchFamily="18" charset="0"/>
              </a:rPr>
            </a:b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Tk1:</a:t>
            </a:r>
            <a: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Chúc</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tụng</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nhân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từ</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vẫn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trọn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tình</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b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235622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Is-ra-el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nói</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lên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rằng</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vẫn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trọn</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tình</a:t>
            </a:r>
            <a:r>
              <a:rPr lang="en-US" altLang="en-US" sz="89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altLang="en-US" sz="89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0040853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ra,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nào</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ta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hỉ</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hoan</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vui</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mừng</a:t>
            </a:r>
            <a:r>
              <a:rPr lang="en-US" altLang="en-US" sz="8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00423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Tk2</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Cánh</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tay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vận</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dụng</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uy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lực</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kìa</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cánh</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hữu</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vùng</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altLang="en-US" sz="8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5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633481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4800" b="1">
                <a:solidFill>
                  <a:srgbClr val="003399"/>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hoát</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vong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thân</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và</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loan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truyền</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sự</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nghiệp</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trót</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tôi</a:t>
            </a:r>
            <a:r>
              <a:rPr lang="en-US" altLang="en-US" sz="72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5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867640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ra,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nào</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ta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hỉ</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hoan</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vui</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mừng</a:t>
            </a:r>
            <a:r>
              <a:rPr lang="en-US" altLang="en-US" sz="8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500084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1" u="sng" dirty="0">
                <a:solidFill>
                  <a:srgbClr val="FF0000"/>
                </a:solidFill>
                <a:effectLst>
                  <a:outerShdw blurRad="38100" dist="38100" dir="2700000" algn="tl">
                    <a:srgbClr val="000000">
                      <a:alpha val="43137"/>
                    </a:srgbClr>
                  </a:outerShdw>
                </a:effectLst>
                <a:latin typeface="+mj-lt"/>
                <a:cs typeface="Times New Roman" pitchFamily="18" charset="0"/>
              </a:rPr>
              <a:t>Tk3:</a:t>
            </a:r>
            <a:r>
              <a:rPr lang="en-US" sz="8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Đó</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viên</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đá</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thợ</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nề</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loại</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lại</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thành</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đá</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góc</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tường</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rồi</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altLang="en-US" sz="8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630370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98000"/>
              </a:lnSpc>
            </a:pP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Đó</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chính</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công</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trình</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kỳ</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diệu</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trước</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mắt</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mọi</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phạm</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nhân</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altLang="en-US" sz="8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833189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ra,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nào</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ta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hỉ</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hoan</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vui</a:t>
            </a:r>
            <a:r>
              <a:rPr lang="en-US" altLang="en-US" sz="8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mừng</a:t>
            </a:r>
            <a:r>
              <a:rPr lang="en-US" altLang="en-US" sz="8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73861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rgbClr val="003399"/>
                </a:solidFill>
                <a:effectLst>
                  <a:outerShdw blurRad="38100" dist="38100" dir="2700000" algn="tl">
                    <a:srgbClr val="000000">
                      <a:alpha val="43137"/>
                    </a:srgbClr>
                  </a:outerShdw>
                </a:effectLst>
                <a:latin typeface="+mn-lt"/>
              </a:rPr>
              <a:t>Xin Chúa làm nên cuộc Hiện Xuống mới trong đời sống Hội</a:t>
            </a:r>
            <a:br>
              <a:rPr lang="vi-VN" sz="4800" b="1">
                <a:solidFill>
                  <a:srgbClr val="003399"/>
                </a:solidFill>
                <a:effectLst>
                  <a:outerShdw blurRad="38100" dist="38100" dir="2700000" algn="tl">
                    <a:srgbClr val="000000">
                      <a:alpha val="43137"/>
                    </a:srgbClr>
                  </a:outerShdw>
                </a:effectLst>
                <a:latin typeface="+mn-lt"/>
              </a:rPr>
            </a:br>
            <a:r>
              <a:rPr lang="en-US" sz="4800" b="1">
                <a:solidFill>
                  <a:srgbClr val="003399"/>
                </a:solidFill>
                <a:effectLst>
                  <a:outerShdw blurRad="38100" dist="38100" dir="2700000" algn="tl">
                    <a:srgbClr val="000000">
                      <a:alpha val="43137"/>
                    </a:srgbClr>
                  </a:outerShdw>
                </a:effectLst>
                <a:latin typeface="+mn-lt"/>
                <a:cs typeface="Times New Roman" pitchFamily="18" charset="0"/>
              </a:rPr>
              <a:t>Thánh,</a:t>
            </a:r>
            <a:r>
              <a:rPr lang="en-US" sz="4800" b="1">
                <a:solidFill>
                  <a:srgbClr val="003399"/>
                </a:solidFill>
                <a:effectLst>
                  <a:outerShdw blurRad="38100" dist="38100" dir="2700000" algn="tl">
                    <a:srgbClr val="000000">
                      <a:alpha val="43137"/>
                    </a:srgbClr>
                  </a:outerShdw>
                </a:effectLst>
                <a:latin typeface="+mn-lt"/>
              </a:rPr>
              <a:t> </a:t>
            </a:r>
            <a:r>
              <a:rPr lang="vi-VN" sz="4800" b="1">
                <a:solidFill>
                  <a:srgbClr val="003399"/>
                </a:solidFill>
                <a:effectLst>
                  <a:outerShdw blurRad="38100" dist="38100" dir="2700000" algn="tl">
                    <a:srgbClr val="000000">
                      <a:alpha val="43137"/>
                    </a:srgbClr>
                  </a:outerShdw>
                </a:effectLst>
                <a:latin typeface="+mn-lt"/>
              </a:rPr>
              <a:t>xin tuôn tràn trên các Mục tử ơn khôn ngoan và thông hiểu,</a:t>
            </a:r>
            <a:r>
              <a:rPr lang="en-US" sz="4800" b="1">
                <a:solidFill>
                  <a:srgbClr val="003399"/>
                </a:solidFill>
                <a:effectLst>
                  <a:outerShdw blurRad="38100" dist="38100" dir="2700000" algn="tl">
                    <a:srgbClr val="000000">
                      <a:alpha val="43137"/>
                    </a:srgbClr>
                  </a:outerShdw>
                </a:effectLst>
                <a:latin typeface="+mn-lt"/>
              </a:rPr>
              <a:t> </a:t>
            </a:r>
            <a:r>
              <a:rPr lang="en-US" sz="4800" b="1">
                <a:solidFill>
                  <a:srgbClr val="003399"/>
                </a:solidFill>
                <a:effectLst>
                  <a:outerShdw blurRad="38100" dist="38100" dir="2700000" algn="tl">
                    <a:srgbClr val="000000">
                      <a:alpha val="43137"/>
                    </a:srgbClr>
                  </a:outerShdw>
                </a:effectLst>
                <a:latin typeface="+mn-lt"/>
                <a:cs typeface="Times New Roman" pitchFamily="18" charset="0"/>
              </a:rPr>
              <a:t>gìn giữ các ngài luôn hiệp thông với nhau trong Chúa,</a:t>
            </a:r>
          </a:p>
        </p:txBody>
      </p:sp>
    </p:spTree>
    <p:extLst>
      <p:ext uri="{BB962C8B-B14F-4D97-AF65-F5344CB8AC3E}">
        <p14:creationId xmlns:p14="http://schemas.microsoft.com/office/powerpoint/2010/main" val="41944716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2514600" y="209551"/>
            <a:ext cx="6400800" cy="1384995"/>
          </a:xfrm>
          <a:prstGeom prst="rect">
            <a:avLst/>
          </a:prstGeom>
          <a:noFill/>
          <a:ln>
            <a:solidFill>
              <a:srgbClr val="FFFF00"/>
            </a:solidFill>
          </a:ln>
          <a:effectLst>
            <a:glow rad="228600">
              <a:schemeClr val="accent3">
                <a:satMod val="175000"/>
                <a:alpha val="40000"/>
              </a:schemeClr>
            </a:glow>
          </a:effectLst>
        </p:spPr>
        <p:txBody>
          <a:bodyPr wrap="square" rtlCol="0">
            <a:spAutoFit/>
          </a:bodyPr>
          <a:lstStyle/>
          <a:p>
            <a:r>
              <a:rPr lang="en-US" sz="2800" smtClean="0">
                <a:solidFill>
                  <a:prstClr val="white"/>
                </a:solidFill>
              </a:rPr>
              <a:t>ANH EM HÃY TÌM KIẾM NHỮNG GÌ THUỘC THƯỢNG GIỚI, NƠI ĐỨC KITÔ ĐANG NGỰ.</a:t>
            </a:r>
            <a:endParaRPr lang="en-US" sz="2800">
              <a:solidFill>
                <a:prstClr val="white"/>
              </a:solidFill>
            </a:endParaRPr>
          </a:p>
        </p:txBody>
      </p:sp>
      <p:sp>
        <p:nvSpPr>
          <p:cNvPr id="7" name="TextBox 6"/>
          <p:cNvSpPr txBox="1"/>
          <p:nvPr/>
        </p:nvSpPr>
        <p:spPr>
          <a:xfrm>
            <a:off x="1722119" y="1733550"/>
            <a:ext cx="7162801" cy="1508105"/>
          </a:xfrm>
          <a:prstGeom prst="rect">
            <a:avLst/>
          </a:prstGeom>
          <a:noFill/>
        </p:spPr>
        <p:txBody>
          <a:bodyPr wrap="square" rtlCol="0">
            <a:spAutoFit/>
          </a:bodyPr>
          <a:lstStyle/>
          <a:p>
            <a:r>
              <a:rPr lang="en-US" sz="2800" smtClean="0">
                <a:solidFill>
                  <a:srgbClr val="FFFF00"/>
                </a:solidFill>
              </a:rPr>
              <a:t>Bài đoc 2.</a:t>
            </a:r>
            <a:br>
              <a:rPr lang="en-US" sz="2800" smtClean="0">
                <a:solidFill>
                  <a:srgbClr val="FFFF00"/>
                </a:solidFill>
              </a:rPr>
            </a:br>
            <a:r>
              <a:rPr lang="en-US" sz="3200" smtClean="0">
                <a:solidFill>
                  <a:srgbClr val="FFFF00"/>
                </a:solidFill>
              </a:rPr>
              <a:t>Bài trích thư chủa thánh Phaolo tông đồ gởi tín hữu Côrintô.</a:t>
            </a:r>
            <a:endParaRPr lang="en-US" sz="3200">
              <a:solidFill>
                <a:srgbClr val="FFFF00"/>
              </a:solidFill>
            </a:endParaRPr>
          </a:p>
        </p:txBody>
      </p:sp>
    </p:spTree>
    <p:extLst>
      <p:ext uri="{BB962C8B-B14F-4D97-AF65-F5344CB8AC3E}">
        <p14:creationId xmlns:p14="http://schemas.microsoft.com/office/powerpoint/2010/main" val="24515852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478803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0" u="sng" dirty="0">
                <a:solidFill>
                  <a:srgbClr val="FF0000"/>
                </a:solidFill>
                <a:effectLst/>
                <a:latin typeface="+mj-lt"/>
                <a:cs typeface="Times New Roman" pitchFamily="18" charset="0"/>
              </a:rPr>
              <a:t>Ca </a:t>
            </a:r>
            <a:r>
              <a:rPr lang="en-US" sz="7000" b="0" u="sng" dirty="0" err="1">
                <a:solidFill>
                  <a:srgbClr val="FF0000"/>
                </a:solidFill>
                <a:effectLst/>
                <a:latin typeface="+mj-lt"/>
                <a:cs typeface="Times New Roman" pitchFamily="18" charset="0"/>
              </a:rPr>
              <a:t>tiếp</a:t>
            </a:r>
            <a:r>
              <a:rPr lang="en-US" sz="7000" b="0" u="sng" dirty="0">
                <a:solidFill>
                  <a:srgbClr val="FF0000"/>
                </a:solidFill>
                <a:effectLst/>
                <a:latin typeface="+mj-lt"/>
                <a:cs typeface="Times New Roman" pitchFamily="18" charset="0"/>
              </a:rPr>
              <a:t> </a:t>
            </a:r>
            <a:r>
              <a:rPr lang="en-US" sz="7000" b="0" u="sng" dirty="0" err="1">
                <a:solidFill>
                  <a:srgbClr val="FF0000"/>
                </a:solidFill>
                <a:effectLst/>
                <a:latin typeface="+mj-lt"/>
                <a:cs typeface="Times New Roman" pitchFamily="18" charset="0"/>
              </a:rPr>
              <a:t>liên</a:t>
            </a:r>
            <a:r>
              <a:rPr lang="en-US" sz="7000" b="0" dirty="0">
                <a:solidFill>
                  <a:srgbClr val="FF0000"/>
                </a:solidFill>
                <a:effectLst/>
                <a:latin typeface="+mj-lt"/>
                <a:cs typeface="Times New Roman" pitchFamily="18" charset="0"/>
              </a:rPr>
              <a:t/>
            </a:r>
            <a:br>
              <a:rPr lang="en-US" sz="7000" b="0" dirty="0">
                <a:solidFill>
                  <a:srgbClr val="FF0000"/>
                </a:solidFill>
                <a:effectLst/>
                <a:latin typeface="+mj-lt"/>
                <a:cs typeface="Times New Roman" pitchFamily="18" charset="0"/>
              </a:rPr>
            </a:br>
            <a:r>
              <a:rPr lang="vi-VN" sz="7200" b="0" dirty="0" smtClean="0">
                <a:solidFill>
                  <a:srgbClr val="FF0000"/>
                </a:solidFill>
                <a:effectLst/>
                <a:latin typeface="+mj-lt"/>
                <a:cs typeface="Times New Roman" pitchFamily="18" charset="0"/>
              </a:rPr>
              <a:t>Hoan ca Phục Sinh</a:t>
            </a:r>
            <a:r>
              <a:rPr lang="vi-VN" sz="6000" b="0" dirty="0" smtClean="0">
                <a:solidFill>
                  <a:srgbClr val="FF0000"/>
                </a:solidFill>
                <a:effectLst/>
                <a:latin typeface="+mj-lt"/>
                <a:cs typeface="Times New Roman" pitchFamily="18" charset="0"/>
              </a:rPr>
              <a:t/>
            </a:r>
            <a:br>
              <a:rPr lang="vi-VN" sz="6000" b="0" dirty="0" smtClean="0">
                <a:solidFill>
                  <a:srgbClr val="FF0000"/>
                </a:solidFill>
                <a:effectLst/>
                <a:latin typeface="+mj-lt"/>
                <a:cs typeface="Times New Roman" pitchFamily="18" charset="0"/>
              </a:rPr>
            </a:br>
            <a:r>
              <a:rPr lang="vi-VN" sz="6000" b="0" dirty="0" smtClean="0">
                <a:solidFill>
                  <a:srgbClr val="FF0000"/>
                </a:solidFill>
                <a:effectLst/>
                <a:cs typeface="Times New Roman" pitchFamily="18" charset="0"/>
              </a:rPr>
              <a:t>Hùng Lân</a:t>
            </a:r>
            <a:endParaRPr lang="en-US" sz="70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12826547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altLang="en-US" sz="5400" b="0">
                <a:solidFill>
                  <a:srgbClr val="FF0000"/>
                </a:solidFill>
                <a:effectLst/>
              </a:rPr>
              <a:t>Đk1: </a:t>
            </a:r>
            <a:r>
              <a:rPr lang="vi-VN" altLang="en-US" sz="5400" b="0">
                <a:solidFill>
                  <a:srgbClr val="003399"/>
                </a:solidFill>
                <a:effectLst/>
              </a:rPr>
              <a:t>Bà Maria ơi, trên đường bà thấy những gì? Trên đường bà thấy những gì? Xin kể cho chúng tôi nghe, xin kể cho chúng tôi nghe.</a:t>
            </a:r>
            <a:endParaRPr lang="en-US" altLang="en-US" sz="5400" b="0" dirty="0">
              <a:solidFill>
                <a:srgbClr val="003399"/>
              </a:solidFill>
              <a:effectLst/>
            </a:endParaRPr>
          </a:p>
        </p:txBody>
      </p:sp>
    </p:spTree>
    <p:extLst>
      <p:ext uri="{BB962C8B-B14F-4D97-AF65-F5344CB8AC3E}">
        <p14:creationId xmlns:p14="http://schemas.microsoft.com/office/powerpoint/2010/main" val="3216413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altLang="en-US" sz="5600" b="0" u="sng">
                <a:solidFill>
                  <a:srgbClr val="FF0000"/>
                </a:solidFill>
                <a:effectLst/>
              </a:rPr>
              <a:t>Tk1.</a:t>
            </a:r>
            <a:r>
              <a:rPr lang="vi-VN" altLang="en-US" sz="5600" b="0">
                <a:solidFill>
                  <a:srgbClr val="FF0000"/>
                </a:solidFill>
                <a:effectLst/>
              </a:rPr>
              <a:t> </a:t>
            </a:r>
            <a:r>
              <a:rPr lang="vi-VN" altLang="en-US" sz="5600" b="0">
                <a:solidFill>
                  <a:srgbClr val="003399"/>
                </a:solidFill>
                <a:effectLst/>
              </a:rPr>
              <a:t>Tôi là tôi đã thấy nấm mồ của Đức Ki-tô. Người đã sống  lại  và  đã ra khỏi mồ. Người đang là đang sống vinh quang sống vinh quang.</a:t>
            </a:r>
            <a:endParaRPr lang="en-US" altLang="en-US" sz="5600" b="0" dirty="0">
              <a:solidFill>
                <a:srgbClr val="003399"/>
              </a:solidFill>
              <a:effectLst/>
            </a:endParaRPr>
          </a:p>
        </p:txBody>
      </p:sp>
    </p:spTree>
    <p:extLst>
      <p:ext uri="{BB962C8B-B14F-4D97-AF65-F5344CB8AC3E}">
        <p14:creationId xmlns:p14="http://schemas.microsoft.com/office/powerpoint/2010/main" val="41636498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altLang="en-US" sz="5400" b="0" u="sng">
                <a:solidFill>
                  <a:srgbClr val="FF0000"/>
                </a:solidFill>
                <a:effectLst/>
              </a:rPr>
              <a:t>Tk2.</a:t>
            </a:r>
            <a:r>
              <a:rPr lang="vi-VN" altLang="en-US" sz="5400" b="0">
                <a:solidFill>
                  <a:srgbClr val="003399"/>
                </a:solidFill>
                <a:effectLst/>
              </a:rPr>
              <a:t> Tôi là tôi đã thấy Chiên Con cứu chuộc đoàn chiên. Đức Ki-tô  vô  tội, đã hòa giải tội nhân, hòa giải tội nhân với Chúa, với Chúa là Chúa Cha.</a:t>
            </a:r>
            <a:endParaRPr lang="en-US" altLang="en-US" sz="5400" b="0" dirty="0">
              <a:solidFill>
                <a:srgbClr val="003399"/>
              </a:solidFill>
              <a:effectLst/>
            </a:endParaRPr>
          </a:p>
        </p:txBody>
      </p:sp>
    </p:spTree>
    <p:extLst>
      <p:ext uri="{BB962C8B-B14F-4D97-AF65-F5344CB8AC3E}">
        <p14:creationId xmlns:p14="http://schemas.microsoft.com/office/powerpoint/2010/main" val="40566227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altLang="en-US" sz="5400" b="0" u="sng">
                <a:solidFill>
                  <a:srgbClr val="FF0000"/>
                </a:solidFill>
                <a:effectLst/>
              </a:rPr>
              <a:t>Đk1:</a:t>
            </a:r>
            <a:r>
              <a:rPr lang="vi-VN" altLang="en-US" sz="5400" b="0">
                <a:solidFill>
                  <a:srgbClr val="FF0000"/>
                </a:solidFill>
                <a:effectLst/>
              </a:rPr>
              <a:t> </a:t>
            </a:r>
            <a:r>
              <a:rPr lang="vi-VN" altLang="en-US" sz="5400" b="0">
                <a:solidFill>
                  <a:srgbClr val="003399"/>
                </a:solidFill>
                <a:effectLst/>
              </a:rPr>
              <a:t>Bà Maria ơi, trên đường bà thấy những gì? Trên đường bà thấy những gì? Xin kể cho chúng tôi nghe, xin kể cho chúng tôi nghe.</a:t>
            </a:r>
            <a:endParaRPr lang="en-US" altLang="en-US" sz="5400" b="0" dirty="0">
              <a:solidFill>
                <a:srgbClr val="003399"/>
              </a:solidFill>
              <a:effectLst/>
            </a:endParaRPr>
          </a:p>
        </p:txBody>
      </p:sp>
    </p:spTree>
    <p:extLst>
      <p:ext uri="{BB962C8B-B14F-4D97-AF65-F5344CB8AC3E}">
        <p14:creationId xmlns:p14="http://schemas.microsoft.com/office/powerpoint/2010/main" val="34108903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altLang="en-US" sz="5000" b="0" u="sng">
                <a:solidFill>
                  <a:srgbClr val="FF0000"/>
                </a:solidFill>
                <a:effectLst/>
              </a:rPr>
              <a:t>Tk3.</a:t>
            </a:r>
            <a:r>
              <a:rPr lang="vi-VN" altLang="en-US" sz="5000" b="0">
                <a:solidFill>
                  <a:srgbClr val="003399"/>
                </a:solidFill>
                <a:effectLst/>
              </a:rPr>
              <a:t> Tôi là tôi đã thấy sống chết giao tranh cùng nhau. Trong một cuộc đấu diệu kỳ. Và tướng lãnh sự sống, đã chết tuy đã chết đi, nhưng Người đã sống lại, sống lại mà trị vì.</a:t>
            </a:r>
            <a:endParaRPr lang="en-US" altLang="en-US" sz="5000" b="0" dirty="0">
              <a:solidFill>
                <a:srgbClr val="003399"/>
              </a:solidFill>
              <a:effectLst/>
            </a:endParaRPr>
          </a:p>
        </p:txBody>
      </p:sp>
    </p:spTree>
    <p:extLst>
      <p:ext uri="{BB962C8B-B14F-4D97-AF65-F5344CB8AC3E}">
        <p14:creationId xmlns:p14="http://schemas.microsoft.com/office/powerpoint/2010/main" val="34225225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altLang="en-US" sz="4800" b="0" u="sng">
                <a:solidFill>
                  <a:srgbClr val="FF0000"/>
                </a:solidFill>
                <a:effectLst/>
              </a:rPr>
              <a:t>Tk4.</a:t>
            </a:r>
            <a:r>
              <a:rPr lang="vi-VN" altLang="en-US" sz="4800" b="0">
                <a:solidFill>
                  <a:srgbClr val="003399"/>
                </a:solidFill>
                <a:effectLst/>
              </a:rPr>
              <a:t> Tôi là tôi đã thấy Thiên Thần làm chứng tỏ tường khăn liệm và y phục Người còn  nguyên trong mồ đá. Nhưng Người đã sống lại và đi trước chư vị đến Ga-li-lê-a, đến Ga-li-lê-a.</a:t>
            </a:r>
            <a:endParaRPr lang="en-US" altLang="en-US" sz="4800" b="0" dirty="0">
              <a:solidFill>
                <a:srgbClr val="003399"/>
              </a:solidFill>
              <a:effectLst/>
            </a:endParaRPr>
          </a:p>
        </p:txBody>
      </p:sp>
    </p:spTree>
    <p:extLst>
      <p:ext uri="{BB962C8B-B14F-4D97-AF65-F5344CB8AC3E}">
        <p14:creationId xmlns:p14="http://schemas.microsoft.com/office/powerpoint/2010/main" val="1374204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altLang="en-US" sz="5600" b="0" u="sng">
                <a:solidFill>
                  <a:srgbClr val="FF0000"/>
                </a:solidFill>
                <a:effectLst/>
              </a:rPr>
              <a:t>Đk2:</a:t>
            </a:r>
            <a:r>
              <a:rPr lang="vi-VN" altLang="en-US" sz="5600" b="0">
                <a:solidFill>
                  <a:srgbClr val="003399"/>
                </a:solidFill>
                <a:effectLst/>
              </a:rPr>
              <a:t> Ngợi khen Vua Ki-tô sống lại và ra khỏi mồ. Tin Mừng vượt qua đây rồi. Phúc trường sinh đến ai ơi. Phúc trường sinh đến ai ơi.</a:t>
            </a:r>
            <a:endParaRPr lang="en-US" altLang="en-US" sz="5600" b="0" dirty="0">
              <a:solidFill>
                <a:srgbClr val="003399"/>
              </a:solidFill>
              <a:effectLst/>
            </a:endParaRPr>
          </a:p>
        </p:txBody>
      </p:sp>
    </p:spTree>
    <p:extLst>
      <p:ext uri="{BB962C8B-B14F-4D97-AF65-F5344CB8AC3E}">
        <p14:creationId xmlns:p14="http://schemas.microsoft.com/office/powerpoint/2010/main" val="2209209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n-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n-lt"/>
              </a:rPr>
            </a:br>
            <a:r>
              <a:rPr lang="en-US" sz="5400" b="1">
                <a:solidFill>
                  <a:srgbClr val="003399"/>
                </a:solidFill>
                <a:effectLst>
                  <a:outerShdw blurRad="38100" dist="38100" dir="2700000" algn="tl">
                    <a:srgbClr val="000000">
                      <a:alpha val="43137"/>
                    </a:srgbClr>
                  </a:outerShdw>
                </a:effectLst>
                <a:latin typeface="+mn-lt"/>
                <a:cs typeface="Times New Roman" pitchFamily="18" charset="0"/>
              </a:rPr>
              <a:t>Chúa, </a:t>
            </a:r>
            <a:r>
              <a:rPr lang="vi-VN" sz="5400" b="1">
                <a:solidFill>
                  <a:srgbClr val="003399"/>
                </a:solidFill>
                <a:effectLst>
                  <a:outerShdw blurRad="38100" dist="38100" dir="2700000" algn="tl">
                    <a:srgbClr val="000000">
                      <a:alpha val="43137"/>
                    </a:srgbClr>
                  </a:outerShdw>
                </a:effectLst>
                <a:latin typeface="+mn-lt"/>
              </a:rPr>
              <a:t>và hướng dẫn đoàn Dân Chúa</a:t>
            </a:r>
            <a:r>
              <a:rPr lang="en-US" sz="5400" b="1">
                <a:solidFill>
                  <a:srgbClr val="003399"/>
                </a:solidFill>
                <a:effectLst>
                  <a:outerShdw blurRad="38100" dist="38100" dir="2700000" algn="tl">
                    <a:srgbClr val="000000">
                      <a:alpha val="43137"/>
                    </a:srgbClr>
                  </a:outerShdw>
                </a:effectLst>
                <a:latin typeface="+mn-lt"/>
              </a:rPr>
              <a:t> </a:t>
            </a:r>
            <a:r>
              <a:rPr lang="vi-VN" sz="5400" b="1">
                <a:solidFill>
                  <a:srgbClr val="003399"/>
                </a:solidFill>
                <a:effectLst>
                  <a:outerShdw blurRad="38100" dist="38100" dir="2700000" algn="tl">
                    <a:srgbClr val="000000">
                      <a:alpha val="43137"/>
                    </a:srgbClr>
                  </a:outerShdw>
                </a:effectLst>
                <a:latin typeface="+mn-lt"/>
              </a:rPr>
              <a:t>thực thi những điều Chúa truyền dạy.</a:t>
            </a:r>
            <a:endParaRPr lang="en-US" sz="5400" b="1">
              <a:solidFill>
                <a:srgbClr val="003399"/>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713759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6600" b="1">
                <a:solidFill>
                  <a:srgbClr val="003399"/>
                </a:solidFill>
                <a:effectLst>
                  <a:outerShdw blurRad="38100" dist="38100" dir="2700000" algn="tl">
                    <a:srgbClr val="000000">
                      <a:alpha val="43137"/>
                    </a:srgbClr>
                  </a:outerShdw>
                </a:effectLst>
                <a:latin typeface="+mj-lt"/>
                <a:cs typeface="Times New Roman" pitchFamily="18" charset="0"/>
              </a:rPr>
              <a:t>Chiên </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V</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ư</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ợt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Qua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của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ta</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là</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Đức</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Ki-</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Vậy</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ta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hãy</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mừng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lễ</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trong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4000" u="sng">
              <a:solidFill>
                <a:srgbClr val="FF0000"/>
              </a:solidFill>
              <a:latin typeface="+mj-lt"/>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u="sng">
              <a:solidFill>
                <a:srgbClr val="FF0000"/>
              </a:solidFill>
              <a:latin typeface="+mj-lt"/>
            </a:endParaRPr>
          </a:p>
        </p:txBody>
      </p:sp>
    </p:spTree>
    <p:extLst>
      <p:ext uri="{BB962C8B-B14F-4D97-AF65-F5344CB8AC3E}">
        <p14:creationId xmlns:p14="http://schemas.microsoft.com/office/powerpoint/2010/main" val="28226656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326793325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rgbClr val="003399"/>
                </a:solidFill>
                <a:effectLst>
                  <a:outerShdw blurRad="38100" dist="38100" dir="2700000" algn="tl">
                    <a:srgbClr val="000000">
                      <a:alpha val="43137"/>
                    </a:srgbClr>
                  </a:outerShdw>
                </a:effectLst>
                <a:latin typeface="+mn-lt"/>
              </a:rPr>
              <a:t>Các giáo phận Việt Nam chúng</a:t>
            </a:r>
            <a:r>
              <a:rPr lang="en-US" b="1">
                <a:solidFill>
                  <a:srgbClr val="003399"/>
                </a:solidFill>
                <a:effectLst>
                  <a:outerShdw blurRad="38100" dist="38100" dir="2700000" algn="tl">
                    <a:srgbClr val="000000">
                      <a:alpha val="43137"/>
                    </a:srgbClr>
                  </a:outerShdw>
                </a:effectLst>
                <a:latin typeface="+mn-lt"/>
              </a:rPr>
              <a:t> </a:t>
            </a:r>
            <a:r>
              <a:rPr lang="vi-VN" b="1">
                <a:solidFill>
                  <a:srgbClr val="003399"/>
                </a:solidFill>
                <a:effectLst>
                  <a:outerShdw blurRad="38100" dist="38100" dir="2700000" algn="tl">
                    <a:srgbClr val="000000">
                      <a:alpha val="43137"/>
                    </a:srgbClr>
                  </a:outerShdw>
                </a:effectLst>
                <a:latin typeface="+mn-lt"/>
              </a:rPr>
              <a:t>con</a:t>
            </a:r>
            <a:r>
              <a:rPr lang="en-US" b="1">
                <a:solidFill>
                  <a:srgbClr val="003399"/>
                </a:solidFill>
                <a:effectLst>
                  <a:outerShdw blurRad="38100" dist="38100" dir="2700000" algn="tl">
                    <a:srgbClr val="000000">
                      <a:alpha val="43137"/>
                    </a:srgbClr>
                  </a:outerShdw>
                </a:effectLst>
                <a:latin typeface="+mn-lt"/>
                <a:cs typeface="Times New Roman" pitchFamily="18" charset="0"/>
              </a:rPr>
              <a:t>,</a:t>
            </a:r>
            <a:r>
              <a:rPr lang="en-US" b="1">
                <a:solidFill>
                  <a:srgbClr val="003399"/>
                </a:solidFill>
                <a:effectLst>
                  <a:outerShdw blurRad="38100" dist="38100" dir="2700000" algn="tl">
                    <a:srgbClr val="000000">
                      <a:alpha val="43137"/>
                    </a:srgbClr>
                  </a:outerShdw>
                </a:effectLst>
                <a:latin typeface="+mn-lt"/>
              </a:rPr>
              <a:t> </a:t>
            </a:r>
            <a:r>
              <a:rPr lang="vi-VN" b="1">
                <a:solidFill>
                  <a:srgbClr val="003399"/>
                </a:solidFill>
                <a:effectLst>
                  <a:outerShdw blurRad="38100" dist="38100" dir="2700000" algn="tl">
                    <a:srgbClr val="000000">
                      <a:alpha val="43137"/>
                    </a:srgbClr>
                  </a:outerShdw>
                </a:effectLst>
                <a:latin typeface="+mn-lt"/>
              </a:rPr>
              <a:t/>
            </a:r>
            <a:br>
              <a:rPr lang="vi-VN" b="1">
                <a:solidFill>
                  <a:srgbClr val="003399"/>
                </a:solidFill>
                <a:effectLst>
                  <a:outerShdw blurRad="38100" dist="38100" dir="2700000" algn="tl">
                    <a:srgbClr val="000000">
                      <a:alpha val="43137"/>
                    </a:srgbClr>
                  </a:outerShdw>
                </a:effectLst>
                <a:latin typeface="+mn-lt"/>
              </a:rPr>
            </a:br>
            <a:r>
              <a:rPr lang="vi-VN" b="1">
                <a:solidFill>
                  <a:srgbClr val="003399"/>
                </a:solidFill>
                <a:effectLst>
                  <a:outerShdw blurRad="38100" dist="38100" dir="2700000" algn="tl">
                    <a:srgbClr val="000000">
                      <a:alpha val="43137"/>
                    </a:srgbClr>
                  </a:outerShdw>
                </a:effectLst>
                <a:latin typeface="+mn-lt"/>
              </a:rPr>
              <a:t>luôn muốn cùng chung nhịp bước với</a:t>
            </a:r>
            <a:r>
              <a:rPr lang="en-US" b="1">
                <a:solidFill>
                  <a:srgbClr val="003399"/>
                </a:solidFill>
                <a:effectLst>
                  <a:outerShdw blurRad="38100" dist="38100" dir="2700000" algn="tl">
                    <a:srgbClr val="000000">
                      <a:alpha val="43137"/>
                    </a:srgbClr>
                  </a:outerShdw>
                </a:effectLst>
                <a:latin typeface="+mn-lt"/>
              </a:rPr>
              <a:t> </a:t>
            </a:r>
            <a:r>
              <a:rPr lang="vi-VN" b="1">
                <a:solidFill>
                  <a:srgbClr val="003399"/>
                </a:solidFill>
                <a:effectLst>
                  <a:outerShdw blurRad="38100" dist="38100" dir="2700000" algn="tl">
                    <a:srgbClr val="000000">
                      <a:alpha val="43137"/>
                    </a:srgbClr>
                  </a:outerShdw>
                </a:effectLst>
                <a:latin typeface="+mn-lt"/>
              </a:rPr>
              <a:t>Hội</a:t>
            </a:r>
            <a:r>
              <a:rPr lang="en-US" b="1">
                <a:solidFill>
                  <a:srgbClr val="003399"/>
                </a:solidFill>
                <a:effectLst>
                  <a:outerShdw blurRad="38100" dist="38100" dir="2700000" algn="tl">
                    <a:srgbClr val="000000">
                      <a:alpha val="43137"/>
                    </a:srgbClr>
                  </a:outerShdw>
                </a:effectLst>
                <a:latin typeface="+mn-lt"/>
              </a:rPr>
              <a:t> </a:t>
            </a:r>
            <a:r>
              <a:rPr lang="vi-VN" b="1">
                <a:solidFill>
                  <a:srgbClr val="003399"/>
                </a:solidFill>
                <a:effectLst>
                  <a:outerShdw blurRad="38100" dist="38100" dir="2700000" algn="tl">
                    <a:srgbClr val="000000">
                      <a:alpha val="43137"/>
                    </a:srgbClr>
                  </a:outerShdw>
                </a:effectLst>
                <a:latin typeface="+mn-lt"/>
              </a:rPr>
              <a:t>Thánh</a:t>
            </a:r>
            <a:r>
              <a:rPr lang="en-US" b="1">
                <a:solidFill>
                  <a:srgbClr val="003399"/>
                </a:solidFill>
                <a:effectLst>
                  <a:outerShdw blurRad="38100" dist="38100" dir="2700000" algn="tl">
                    <a:srgbClr val="000000">
                      <a:alpha val="43137"/>
                    </a:srgbClr>
                  </a:outerShdw>
                </a:effectLst>
                <a:latin typeface="+mn-lt"/>
              </a:rPr>
              <a:t> </a:t>
            </a:r>
            <a:r>
              <a:rPr lang="vi-VN" b="1">
                <a:solidFill>
                  <a:srgbClr val="003399"/>
                </a:solidFill>
                <a:effectLst>
                  <a:outerShdw blurRad="38100" dist="38100" dir="2700000" algn="tl">
                    <a:srgbClr val="000000">
                      <a:alpha val="43137"/>
                    </a:srgbClr>
                  </a:outerShdw>
                </a:effectLst>
                <a:latin typeface="+mn-lt"/>
              </a:rPr>
              <a:t>hoàn</a:t>
            </a:r>
            <a:r>
              <a:rPr lang="en-US" b="1">
                <a:solidFill>
                  <a:srgbClr val="003399"/>
                </a:solidFill>
                <a:effectLst>
                  <a:outerShdw blurRad="38100" dist="38100" dir="2700000" algn="tl">
                    <a:srgbClr val="000000">
                      <a:alpha val="43137"/>
                    </a:srgbClr>
                  </a:outerShdw>
                </a:effectLst>
                <a:latin typeface="+mn-lt"/>
              </a:rPr>
              <a:t> </a:t>
            </a:r>
            <a:r>
              <a:rPr lang="vi-VN" b="1">
                <a:solidFill>
                  <a:srgbClr val="003399"/>
                </a:solidFill>
                <a:effectLst>
                  <a:outerShdw blurRad="38100" dist="38100" dir="2700000" algn="tl">
                    <a:srgbClr val="000000">
                      <a:alpha val="43137"/>
                    </a:srgbClr>
                  </a:outerShdw>
                </a:effectLst>
                <a:latin typeface="+mn-lt"/>
              </a:rPr>
              <a:t>vũ,</a:t>
            </a:r>
            <a:r>
              <a:rPr lang="en-US" b="1">
                <a:solidFill>
                  <a:srgbClr val="003399"/>
                </a:solidFill>
                <a:effectLst>
                  <a:outerShdw blurRad="38100" dist="38100" dir="2700000" algn="tl">
                    <a:srgbClr val="000000">
                      <a:alpha val="43137"/>
                    </a:srgbClr>
                  </a:outerShdw>
                </a:effectLst>
                <a:latin typeface="+mn-lt"/>
              </a:rPr>
              <a:t> </a:t>
            </a:r>
            <a:r>
              <a:rPr lang="vi-VN" b="1">
                <a:solidFill>
                  <a:srgbClr val="003399"/>
                </a:solidFill>
                <a:effectLst>
                  <a:outerShdw blurRad="38100" dist="38100" dir="2700000" algn="tl">
                    <a:srgbClr val="000000">
                      <a:alpha val="43137"/>
                    </a:srgbClr>
                  </a:outerShdw>
                </a:effectLst>
                <a:latin typeface="+mn-lt"/>
              </a:rPr>
              <a:t>xin cho chúng con</a:t>
            </a:r>
            <a:r>
              <a:rPr lang="en-US" b="1">
                <a:solidFill>
                  <a:srgbClr val="003399"/>
                </a:solidFill>
                <a:effectLst>
                  <a:outerShdw blurRad="38100" dist="38100" dir="2700000" algn="tl">
                    <a:srgbClr val="000000">
                      <a:alpha val="43137"/>
                    </a:srgbClr>
                  </a:outerShdw>
                </a:effectLst>
                <a:latin typeface="+mn-lt"/>
              </a:rPr>
              <a:t> </a:t>
            </a:r>
            <a:r>
              <a:rPr lang="vi-VN" b="1">
                <a:solidFill>
                  <a:srgbClr val="003399"/>
                </a:solidFill>
                <a:effectLst>
                  <a:outerShdw blurRad="38100" dist="38100" dir="2700000" algn="tl">
                    <a:srgbClr val="000000">
                      <a:alpha val="43137"/>
                    </a:srgbClr>
                  </a:outerShdw>
                </a:effectLst>
                <a:latin typeface="+mn-lt"/>
              </a:rPr>
              <a:t>biết đồng cảm với nỗi thao thức của các Mục tử trên toàn thế giới,</a:t>
            </a:r>
            <a:r>
              <a:rPr lang="en-US" b="1">
                <a:solidFill>
                  <a:srgbClr val="003399"/>
                </a:solidFill>
                <a:effectLst>
                  <a:outerShdw blurRad="38100" dist="38100" dir="2700000" algn="tl">
                    <a:srgbClr val="000000">
                      <a:alpha val="43137"/>
                    </a:srgbClr>
                  </a:outerShdw>
                </a:effectLst>
                <a:latin typeface="+mn-lt"/>
              </a:rPr>
              <a:t>  </a:t>
            </a:r>
            <a:r>
              <a:rPr lang="vi-VN" b="1">
                <a:solidFill>
                  <a:srgbClr val="003399"/>
                </a:solidFill>
                <a:effectLst>
                  <a:outerShdw blurRad="38100" dist="38100" dir="2700000" algn="tl">
                    <a:srgbClr val="000000">
                      <a:alpha val="43137"/>
                    </a:srgbClr>
                  </a:outerShdw>
                </a:effectLst>
                <a:latin typeface="+mn-lt"/>
              </a:rPr>
              <a:t>ngày càng ý thức hơn về tình hiệp thông,</a:t>
            </a:r>
            <a:r>
              <a:rPr lang="en-US" b="1">
                <a:solidFill>
                  <a:srgbClr val="003399"/>
                </a:solidFill>
                <a:effectLst>
                  <a:outerShdw blurRad="38100" dist="38100" dir="2700000" algn="tl">
                    <a:srgbClr val="000000">
                      <a:alpha val="43137"/>
                    </a:srgbClr>
                  </a:outerShdw>
                </a:effectLst>
                <a:latin typeface="+mn-lt"/>
              </a:rPr>
              <a:t> </a:t>
            </a:r>
          </a:p>
        </p:txBody>
      </p:sp>
    </p:spTree>
    <p:extLst>
      <p:ext uri="{BB962C8B-B14F-4D97-AF65-F5344CB8AC3E}">
        <p14:creationId xmlns:p14="http://schemas.microsoft.com/office/powerpoint/2010/main" val="1114209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u="sng"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u="sng"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8" y="0"/>
            <a:ext cx="9141023" cy="5143500"/>
          </a:xfrm>
          <a:prstGeom prst="rect">
            <a:avLst/>
          </a:prstGeom>
        </p:spPr>
      </p:pic>
    </p:spTree>
    <p:extLst>
      <p:ext uri="{BB962C8B-B14F-4D97-AF65-F5344CB8AC3E}">
        <p14:creationId xmlns:p14="http://schemas.microsoft.com/office/powerpoint/2010/main" val="386363774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0"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0"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0"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0"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0"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0"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Hiến Lễ Phục Sinh</a:t>
            </a:r>
            <a:endParaRPr lang="en-US" altLang="en-US" sz="7200" b="0"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5400" b="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Miên Ly</a:t>
            </a:r>
            <a:endParaRPr lang="en-US" altLang="en-US" sz="5400" b="0"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33700264"/>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n-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n-lt"/>
              </a:rPr>
            </a:br>
            <a:r>
              <a:rPr lang="en-US" sz="4900" b="1">
                <a:solidFill>
                  <a:srgbClr val="003399"/>
                </a:solidFill>
                <a:effectLst>
                  <a:outerShdw blurRad="38100" dist="38100" dir="2700000" algn="tl">
                    <a:srgbClr val="000000">
                      <a:alpha val="43137"/>
                    </a:srgbClr>
                  </a:outerShdw>
                </a:effectLst>
                <a:latin typeface="+mn-lt"/>
                <a:cs typeface="Times New Roman" pitchFamily="18" charset="0"/>
              </a:rPr>
              <a:t>Thánh, </a:t>
            </a:r>
            <a:r>
              <a:rPr lang="vi-VN" sz="4900" b="1">
                <a:solidFill>
                  <a:srgbClr val="003399"/>
                </a:solidFill>
                <a:effectLst>
                  <a:outerShdw blurRad="38100" dist="38100" dir="2700000" algn="tl">
                    <a:srgbClr val="000000">
                      <a:alpha val="43137"/>
                    </a:srgbClr>
                  </a:outerShdw>
                </a:effectLst>
                <a:latin typeface="+mn-lt"/>
              </a:rPr>
              <a:t>Nhờ lời chuyển cầu của Đức Trinh</a:t>
            </a:r>
            <a:r>
              <a:rPr lang="en-US" sz="4900" b="1">
                <a:solidFill>
                  <a:srgbClr val="003399"/>
                </a:solidFill>
                <a:effectLst>
                  <a:outerShdw blurRad="38100" dist="38100" dir="2700000" algn="tl">
                    <a:srgbClr val="000000">
                      <a:alpha val="43137"/>
                    </a:srgbClr>
                  </a:outerShdw>
                </a:effectLst>
                <a:latin typeface="+mn-lt"/>
              </a:rPr>
              <a:t> </a:t>
            </a:r>
            <a:r>
              <a:rPr lang="en-US" sz="4900" b="1">
                <a:solidFill>
                  <a:srgbClr val="003399"/>
                </a:solidFill>
                <a:effectLst>
                  <a:outerShdw blurRad="38100" dist="38100" dir="2700000" algn="tl">
                    <a:srgbClr val="000000">
                      <a:alpha val="43137"/>
                    </a:srgbClr>
                  </a:outerShdw>
                </a:effectLst>
                <a:latin typeface="+mn-lt"/>
                <a:cs typeface="Times New Roman" pitchFamily="18" charset="0"/>
              </a:rPr>
              <a:t>Nữ Maria, </a:t>
            </a:r>
            <a:r>
              <a:rPr lang="vi-VN" sz="4900" b="1">
                <a:solidFill>
                  <a:srgbClr val="003399"/>
                </a:solidFill>
                <a:effectLst>
                  <a:outerShdw blurRad="38100" dist="38100" dir="2700000" algn="tl">
                    <a:srgbClr val="000000">
                      <a:alpha val="43137"/>
                    </a:srgbClr>
                  </a:outerShdw>
                </a:effectLst>
                <a:latin typeface="+mn-lt"/>
              </a:rPr>
              <a:t>Nữ Vương các Tông đồ</a:t>
            </a:r>
            <a:r>
              <a:rPr lang="en-US" sz="4900" b="1">
                <a:solidFill>
                  <a:srgbClr val="003399"/>
                </a:solidFill>
                <a:effectLst>
                  <a:outerShdw blurRad="38100" dist="38100" dir="2700000" algn="tl">
                    <a:srgbClr val="000000">
                      <a:alpha val="43137"/>
                    </a:srgbClr>
                  </a:outerShdw>
                </a:effectLst>
                <a:latin typeface="+mn-lt"/>
              </a:rPr>
              <a:t> </a:t>
            </a:r>
            <a:r>
              <a:rPr lang="vi-VN" sz="4900" b="1">
                <a:solidFill>
                  <a:srgbClr val="003399"/>
                </a:solidFill>
                <a:effectLst>
                  <a:outerShdw blurRad="38100" dist="38100" dir="2700000" algn="tl">
                    <a:srgbClr val="000000">
                      <a:alpha val="43137"/>
                    </a:srgbClr>
                  </a:outerShdw>
                </a:effectLst>
                <a:latin typeface="+mn-lt"/>
              </a:rPr>
              <a:t>và là Mẹ của Hội Thánh,</a:t>
            </a:r>
            <a:r>
              <a:rPr lang="en-US" sz="4900" b="1">
                <a:solidFill>
                  <a:srgbClr val="003399"/>
                </a:solidFill>
                <a:effectLst>
                  <a:outerShdw blurRad="38100" dist="38100" dir="2700000" algn="tl">
                    <a:srgbClr val="000000">
                      <a:alpha val="43137"/>
                    </a:srgbClr>
                  </a:outerShdw>
                </a:effectLst>
                <a:latin typeface="+mn-lt"/>
              </a:rPr>
              <a:t> </a:t>
            </a:r>
          </a:p>
        </p:txBody>
      </p:sp>
    </p:spTree>
    <p:extLst>
      <p:ext uri="{BB962C8B-B14F-4D97-AF65-F5344CB8AC3E}">
        <p14:creationId xmlns:p14="http://schemas.microsoft.com/office/powerpoint/2010/main" val="2332074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700" b="0"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700" b="0"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700" b="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4700" b="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Kính dâng lên Ngài bánh thơm ngon với bao lao nhọc đời người dương thế. Chén rượu nồng góp dâng lên xin biến thành hy tế cao vời</a:t>
            </a:r>
            <a:r>
              <a:rPr lang="vi-VN" sz="4700" b="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altLang="en-US" sz="4700" b="0"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692339993"/>
      </p:ext>
    </p:extLst>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600" b="0"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600" b="0"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600" b="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4600" b="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thương nhận đời bao gian nan, biến nên nguồn vinh phúc sáng láng. Với hy lễ mới con Chúa dâng lên, đem ơn tái sinh cho toàn thế giới. Giữa gian trần xing uống chén đắng.</a:t>
            </a:r>
            <a:endParaRPr lang="en-US" altLang="en-US" sz="4600" b="0"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613446924"/>
      </p:ext>
    </p:extLst>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0"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400" b="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Chốn quê trời chung chén chiến thắng. Đã sống với Chúa trong nỗi đau thương, vinh quang chứa chan Chúa ban Thiên Đường. </a:t>
            </a:r>
            <a:endParaRPr lang="en-US" altLang="en-US" sz="5400" b="0"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5010475"/>
      </p:ext>
    </p:extLst>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200" b="0"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5200" b="0"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200" b="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200" b="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Dẫu cho đời lắm đau thương quyết không ngừng cậy tin yêu mến. Ngước lên trời hát dâng Cha đây tiếng lòng Alleluia.</a:t>
            </a:r>
            <a:endParaRPr lang="en-US" altLang="en-US" sz="5200" b="0"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05666681"/>
      </p:ext>
    </p:extLst>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600" b="0"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600" b="0"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600" b="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4600" b="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thương nhận đời bao gian nan, biến nên nguồn vinh phúc sáng láng. Với hy lễ mới con Chúa dâng lên, đem ơn tái sinh cho toàn thế giới. Giữa gian trần xing uống chén đắng.</a:t>
            </a:r>
            <a:endParaRPr lang="en-US" altLang="en-US" sz="4600" b="0"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81966345"/>
      </p:ext>
    </p:extLst>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0"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400" b="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Chốn quê trời chung chén chiến thắng. Đã sống với Chúa trong nỗi đau thương, vinh quang chứa chan Chúa ban Thiên Đường. </a:t>
            </a:r>
            <a:endParaRPr lang="en-US" altLang="en-US" sz="5400" b="0"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723697730"/>
      </p:ext>
    </p:extLst>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200" b="0"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Tk3:</a:t>
            </a:r>
            <a:r>
              <a:rPr lang="en-US" altLang="en-US" sz="5200" b="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200" b="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Hiến dâng Ngài những đam mê với ê chề phận người yếu đuối khấn xin Ngài đoái thương nghe soi dẫn hồn con lối quay về.</a:t>
            </a:r>
            <a:endParaRPr lang="en-US" altLang="en-US" sz="5200" b="0"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516476071"/>
      </p:ext>
    </p:extLst>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600" b="0"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600" b="0"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600" b="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4600" b="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thương nhận đời bao gian nan, biến nên nguồn vinh phúc sáng láng. Với hy lễ mới con Chúa dâng lên, đem ơn tái sinh cho toàn thế giới. Giữa gian trần xing uống chén đắng.</a:t>
            </a:r>
            <a:endParaRPr lang="en-US" altLang="en-US" sz="4600" b="0"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577731910"/>
      </p:ext>
    </p:extLst>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0"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400" b="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Chốn quê trời chung chén chiến thắng. Đã sống với Chúa trong nỗi đau thương, vinh quang chứa chan Chúa ban Thiên Đường. </a:t>
            </a:r>
            <a:endParaRPr lang="en-US" altLang="en-US" sz="5400" b="0"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445978280"/>
      </p:ext>
    </p:extLst>
  </p:cSld>
  <p:clrMapOvr>
    <a:masterClrMapping/>
  </p:clrMapOvr>
  <p:transition spd="slow"/>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n-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003399"/>
                </a:solidFill>
                <a:effectLst>
                  <a:outerShdw blurRad="38100" dist="38100" dir="2700000" algn="tl">
                    <a:srgbClr val="000000">
                      <a:alpha val="43137"/>
                    </a:srgbClr>
                  </a:outerShdw>
                </a:effectLst>
                <a:latin typeface="+mn-lt"/>
                <a:cs typeface="Times New Roman" pitchFamily="18" charset="0"/>
              </a:rPr>
              <a:t>Amen.</a:t>
            </a:r>
          </a:p>
        </p:txBody>
      </p:sp>
    </p:spTree>
    <p:extLst>
      <p:ext uri="{BB962C8B-B14F-4D97-AF65-F5344CB8AC3E}">
        <p14:creationId xmlns:p14="http://schemas.microsoft.com/office/powerpoint/2010/main" val="2102324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6394928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1</a:t>
            </a:r>
          </a:p>
          <a:p>
            <a:pPr marL="27432" indent="0" algn="ctr">
              <a:lnSpc>
                <a:spcPct val="120000"/>
              </a:lnSpc>
              <a:buNone/>
            </a:pPr>
            <a:r>
              <a:rPr lang="en-US" sz="54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 Nhật Phục Sinh</a:t>
            </a:r>
            <a:endPar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4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Xuân Minh</a:t>
            </a:r>
            <a:endParaRPr lang="en-US" sz="4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4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Nào hãy vui lên! Nào Hãy hát lên muôn ngàn dân nơi nơi. Nào hãy hoan ca vì chính hôm nay. Là ngày Chúa đã lập ra.</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8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 cảm tạ Chúa vì Chúa hảo tâm, vì lượng từ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bi </a:t>
            </a:r>
            <a:r>
              <a:rPr lang="en-US" sz="48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vi-VN" sz="48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bền vững đến muôn đời. Hỡi nhà Israel, hãy xướng lên: Đức từ bi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của </a:t>
            </a:r>
            <a:r>
              <a:rPr lang="vi-VN" sz="48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a:t>
            </a:r>
            <a:r>
              <a:rPr lang="en-US" sz="48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ài</a:t>
            </a:r>
            <a:r>
              <a:rPr lang="vi-VN" sz="48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tồn tại mãi muôn niên</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4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Nào hãy vui lên! Nào Hãy hát lên muôn ngàn dân nơi nơi. Nào hãy hoan ca vì chính hôm nay. Là ngày Chúa đã lập ra.</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07499503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4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4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Kìa </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tay hữu Chúa oai dũng dường bao</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4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a:t>
            </a:r>
            <a:r>
              <a:rPr lang="en-US" sz="44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ài</a:t>
            </a:r>
            <a:r>
              <a:rPr lang="vi-VN" sz="44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 cất nhắc tôi khỏi vực tối tử thần; và tôi không chết đâu, tôi sống hoài; môi miệng tôi loan truyền mọi kỳ công </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của </a:t>
            </a:r>
            <a:r>
              <a:rPr lang="vi-VN" sz="44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a:t>
            </a:r>
            <a:r>
              <a:rPr lang="en-US" sz="44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gài</a:t>
            </a:r>
            <a:r>
              <a:rPr lang="vi-VN" sz="44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47433002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4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Nào hãy vui lên! Nào Hãy hát lên muôn ngàn dân nơi nơi. Nào hãy hoan ca vì chính hôm nay. Là ngày Chúa đã lập ra.</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07499503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4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4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 xem phiến đá, mà những người thợ xây đã loại bỏ ra ngoài, nên phiến đá góc tường. Việc đó đã do Chúa ta</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4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a:t>
            </a:r>
            <a:r>
              <a:rPr lang="en-US" sz="44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ài </a:t>
            </a:r>
            <a:r>
              <a:rPr lang="vi-VN" sz="44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 </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 với quyền năng </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của </a:t>
            </a:r>
            <a:r>
              <a:rPr lang="vi-VN" sz="44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a:t>
            </a:r>
            <a:r>
              <a:rPr lang="en-US" sz="44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gài</a:t>
            </a:r>
            <a:r>
              <a:rPr lang="vi-VN" sz="44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diệu kỳ trước mặt ta!</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09561731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4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Nào hãy vui lên! Nào Hãy hát lên muôn ngàn dân nơi nơi. Nào hãy hoan ca vì chính hôm nay. Là ngày Chúa đã lập ra.</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07499503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8768061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TotalTime>
  <Words>2278</Words>
  <Application>Microsoft Office PowerPoint</Application>
  <PresentationFormat>On-screen Show (16:9)</PresentationFormat>
  <Paragraphs>129</Paragraphs>
  <Slides>107</Slides>
  <Notes>0</Notes>
  <HiddenSlides>0</HiddenSlides>
  <MMClips>0</MMClips>
  <ScaleCrop>false</ScaleCrop>
  <HeadingPairs>
    <vt:vector size="4" baseType="variant">
      <vt:variant>
        <vt:lpstr>Theme</vt:lpstr>
      </vt:variant>
      <vt:variant>
        <vt:i4>22</vt:i4>
      </vt:variant>
      <vt:variant>
        <vt:lpstr>Slide Titles</vt:lpstr>
      </vt:variant>
      <vt:variant>
        <vt:i4>107</vt:i4>
      </vt:variant>
    </vt:vector>
  </HeadingPairs>
  <TitlesOfParts>
    <vt:vector size="129" baseType="lpstr">
      <vt:lpstr>Office Theme</vt:lpstr>
      <vt:lpstr>10_Office Theme</vt:lpstr>
      <vt:lpstr>36_Default Design</vt:lpstr>
      <vt:lpstr>37_Default Design</vt:lpstr>
      <vt:lpstr>7_Office Theme</vt:lpstr>
      <vt:lpstr>9_Office Theme</vt:lpstr>
      <vt:lpstr>1_Office Theme</vt:lpstr>
      <vt:lpstr>2_Office Theme</vt:lpstr>
      <vt:lpstr>3_Office Theme</vt:lpstr>
      <vt:lpstr>4_Office Theme</vt:lpstr>
      <vt:lpstr>5_Office Theme</vt:lpstr>
      <vt:lpstr>6_Office Theme</vt:lpstr>
      <vt:lpstr>8_Office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 </vt:lpstr>
      <vt:lpstr>này chúng con đang chúng lời cầu nguyện cho các Giám mục, và những người tham dự Thượng Hội đồng Giám mục thế giới. </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 </vt:lpstr>
      <vt:lpstr>thái độ tham gia và lòng nhiệt thành trong sứ vụ của Hội Thánh, Nhờ lời chuyển cầu của Đức Trinh Nữ Maria, Nữ Vương các Tông đồ và là Mẹ của Hội Thánh, </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PowerPoint Presentation</vt:lpstr>
      <vt:lpstr> </vt:lpstr>
      <vt:lpstr>Đk: Đây là ngày Chúa đã làm ra, nào ta hãy hỉ hoan vui mừng. </vt:lpstr>
      <vt:lpstr> Tk1: Chúc tụng Chúa vì Ngài nhân từ, ngàn đời Chúa vẫn trọn tình thương.  </vt:lpstr>
      <vt:lpstr>***: Is-ra-el hãy nói lên rằng, ngàn đời Chúa vẫn trọn tình thương. </vt:lpstr>
      <vt:lpstr>Đk: Đây là ngày Chúa đã làm ra, nào ta hãy hỉ hoan vui mừng. </vt:lpstr>
      <vt:lpstr>Tk2: Cánh tay Chúa vận dụng uy lực, kìa là cánh hữu Ngài vùng cao, </vt:lpstr>
      <vt:lpstr>***: Thoát vong thân và sống loan truyền sự nghiệp Chúa trót cả đời tôi. </vt:lpstr>
      <vt:lpstr>Đk: Đây là ngày Chúa đã làm ra, nào ta hãy hỉ hoan vui mừng. </vt:lpstr>
      <vt:lpstr>Tk3: Đó viên đá thợ nề đã loại lại thành đá góc tường rồi đây, </vt:lpstr>
      <vt:lpstr>Đó chính công trình Chúa đã làm kỳ diệu trước mắt mọi phạm nhân. </vt:lpstr>
      <vt:lpstr>Đk: Đây là ngày Chúa đã làm ra, nào ta hãy hỉ hoan vui mừng. </vt:lpstr>
      <vt:lpstr>PowerPoint Presentation</vt:lpstr>
      <vt:lpstr>PowerPoint Presentation</vt:lpstr>
      <vt:lpstr>Ca tiếp liên Hoan ca Phục Sinh Hùng Lân</vt:lpstr>
      <vt:lpstr>Đk1: Bà Maria ơi, trên đường bà thấy những gì? Trên đường bà thấy những gì? Xin kể cho chúng tôi nghe, xin kể cho chúng tôi nghe.</vt:lpstr>
      <vt:lpstr>Tk1. Tôi là tôi đã thấy nấm mồ của Đức Ki-tô. Người đã sống  lại  và  đã ra khỏi mồ. Người đang là đang sống vinh quang sống vinh quang.</vt:lpstr>
      <vt:lpstr>Tk2. Tôi là tôi đã thấy Chiên Con cứu chuộc đoàn chiên. Đức Ki-tô  vô  tội, đã hòa giải tội nhân, hòa giải tội nhân với Chúa, với Chúa là Chúa Cha.</vt:lpstr>
      <vt:lpstr>Đk1: Bà Maria ơi, trên đường bà thấy những gì? Trên đường bà thấy những gì? Xin kể cho chúng tôi nghe, xin kể cho chúng tôi nghe.</vt:lpstr>
      <vt:lpstr>Tk3. Tôi là tôi đã thấy sống chết giao tranh cùng nhau. Trong một cuộc đấu diệu kỳ. Và tướng lãnh sự sống, đã chết tuy đã chết đi, nhưng Người đã sống lại, sống lại mà trị vì.</vt:lpstr>
      <vt:lpstr>Tk4. Tôi là tôi đã thấy Thiên Thần làm chứng tỏ tường khăn liệm và y phục Người còn  nguyên trong mồ đá. Nhưng Người đã sống lại và đi trước chư vị đến Ga-li-lê-a, đến Ga-li-lê-a.</vt:lpstr>
      <vt:lpstr>Đk2: Ngợi khen Vua Ki-tô sống lại và ra khỏi mồ. Tin Mừng vượt qua đây rồi. Phúc trường sinh đến ai ơi. Phúc trường sinh đến ai ơi.</vt:lpstr>
      <vt:lpstr> </vt:lpstr>
      <vt:lpstr>Chiên Vượt Qua của chúng ta, là Đức Ki-tô. Vậy chúng ta hãy mừng lễ trong Chúa</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70</cp:revision>
  <dcterms:created xsi:type="dcterms:W3CDTF">2021-05-09T08:36:44Z</dcterms:created>
  <dcterms:modified xsi:type="dcterms:W3CDTF">2023-04-05T13:26:05Z</dcterms:modified>
</cp:coreProperties>
</file>