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55"/>
  </p:notesMasterIdLst>
  <p:sldIdLst>
    <p:sldId id="9793" r:id="rId3"/>
    <p:sldId id="9583" r:id="rId4"/>
    <p:sldId id="9528" r:id="rId5"/>
    <p:sldId id="2640" r:id="rId6"/>
    <p:sldId id="2641" r:id="rId7"/>
    <p:sldId id="9768" r:id="rId8"/>
    <p:sldId id="9688" r:id="rId9"/>
    <p:sldId id="9769" r:id="rId10"/>
    <p:sldId id="2644" r:id="rId11"/>
    <p:sldId id="9770" r:id="rId12"/>
    <p:sldId id="2647" r:id="rId13"/>
    <p:sldId id="9771" r:id="rId14"/>
    <p:sldId id="9792" r:id="rId15"/>
    <p:sldId id="9791" r:id="rId16"/>
    <p:sldId id="2702" r:id="rId17"/>
    <p:sldId id="9794" r:id="rId18"/>
    <p:sldId id="8853" r:id="rId19"/>
    <p:sldId id="9795" r:id="rId20"/>
    <p:sldId id="9643" r:id="rId21"/>
    <p:sldId id="9611" r:id="rId22"/>
    <p:sldId id="1680" r:id="rId23"/>
    <p:sldId id="9772" r:id="rId24"/>
    <p:sldId id="9645" r:id="rId25"/>
    <p:sldId id="9773" r:id="rId26"/>
    <p:sldId id="9744" r:id="rId27"/>
    <p:sldId id="9774" r:id="rId28"/>
    <p:sldId id="312" r:id="rId29"/>
    <p:sldId id="9796" r:id="rId30"/>
    <p:sldId id="9775" r:id="rId31"/>
    <p:sldId id="9776" r:id="rId32"/>
    <p:sldId id="9777" r:id="rId33"/>
    <p:sldId id="9778" r:id="rId34"/>
    <p:sldId id="9779" r:id="rId35"/>
    <p:sldId id="9785" r:id="rId36"/>
    <p:sldId id="9780" r:id="rId37"/>
    <p:sldId id="9781" r:id="rId38"/>
    <p:sldId id="9782" r:id="rId39"/>
    <p:sldId id="9786" r:id="rId40"/>
    <p:sldId id="9783" r:id="rId41"/>
    <p:sldId id="9784" r:id="rId42"/>
    <p:sldId id="9799" r:id="rId43"/>
    <p:sldId id="9787" r:id="rId44"/>
    <p:sldId id="9664" r:id="rId45"/>
    <p:sldId id="9765" r:id="rId46"/>
    <p:sldId id="9788" r:id="rId47"/>
    <p:sldId id="9766" r:id="rId48"/>
    <p:sldId id="9789" r:id="rId49"/>
    <p:sldId id="9708" r:id="rId50"/>
    <p:sldId id="9790" r:id="rId51"/>
    <p:sldId id="9705" r:id="rId52"/>
    <p:sldId id="9797" r:id="rId53"/>
    <p:sldId id="9798"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2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3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2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67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6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8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78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35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51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100" b="0" u="sng" dirty="0">
                <a:solidFill>
                  <a:srgbClr val="F3F30D"/>
                </a:solidFill>
                <a:latin typeface="+mj-lt"/>
                <a:cs typeface="Times New Roman" panose="02020603050405020304" pitchFamily="18" charset="0"/>
              </a:rPr>
              <a:t>Tk4</a:t>
            </a:r>
            <a:r>
              <a:rPr lang="en-US" sz="5100" b="0" u="sng">
                <a:solidFill>
                  <a:srgbClr val="F3F30D"/>
                </a:solidFill>
                <a:latin typeface="+mj-lt"/>
                <a:cs typeface="Times New Roman" panose="02020603050405020304" pitchFamily="18" charset="0"/>
              </a:rPr>
              <a:t>:</a:t>
            </a:r>
            <a:r>
              <a:rPr lang="en-US" sz="5100" b="0">
                <a:solidFill>
                  <a:schemeClr val="bg1"/>
                </a:solidFill>
                <a:latin typeface="+mj-lt"/>
                <a:cs typeface="Times New Roman" panose="02020603050405020304" pitchFamily="18" charset="0"/>
              </a:rPr>
              <a:t> </a:t>
            </a:r>
            <a:r>
              <a:rPr lang="vi-VN" sz="5100">
                <a:solidFill>
                  <a:schemeClr val="bg1"/>
                </a:solidFill>
                <a:latin typeface="+mj-lt"/>
                <a:cs typeface="Times New Roman" panose="02020603050405020304" pitchFamily="18" charset="0"/>
              </a:rPr>
              <a:t>Xin tỏa Thánh Nhan Ngài, và dủ thương cứu kẻ tôi đòi, nào ai vững lòng trông cậy Chúa liên. Mau hãy can trường thêm lên và luôn luôn vững mạnh lên.</a:t>
            </a:r>
            <a:endParaRPr lang="en-US"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9217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7689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a:t>
            </a:r>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ĐÃ </a:t>
            </a:r>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HỌC ĐƯỢC THẾ NÀO LÀ VÂNG PHỤC, VÀ TRỞ NÊN NGUỒN ƠN CỨU ĐỘ VĨNH CỮU CHO NHỮNG AI TÙNG PHỤC NGƯỜI.</a:t>
            </a:r>
            <a:endPar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1</a:t>
            </a:r>
            <a:endParaRPr lang="en-US" sz="3600">
              <a:solidFill>
                <a:srgbClr val="FFFF00"/>
              </a:solidFill>
            </a:endParaRPr>
          </a:p>
        </p:txBody>
      </p:sp>
      <p:sp>
        <p:nvSpPr>
          <p:cNvPr id="3" name="TextBox 2"/>
          <p:cNvSpPr txBox="1"/>
          <p:nvPr/>
        </p:nvSpPr>
        <p:spPr>
          <a:xfrm>
            <a:off x="4267200" y="4324350"/>
            <a:ext cx="4739640" cy="523220"/>
          </a:xfrm>
          <a:prstGeom prst="rect">
            <a:avLst/>
          </a:prstGeom>
          <a:noFill/>
        </p:spPr>
        <p:txBody>
          <a:bodyPr wrap="square" rtlCol="0">
            <a:spAutoFit/>
          </a:bodyPr>
          <a:lstStyle/>
          <a:p>
            <a:r>
              <a:rPr lang="en-US" sz="2800" b="1" smtClean="0">
                <a:solidFill>
                  <a:srgbClr val="FFFF00"/>
                </a:solidFill>
              </a:rPr>
              <a:t>Bài trích thư gửi tín hữu Híp-ri</a:t>
            </a:r>
            <a:endParaRPr lang="en-US" sz="2800" b="1">
              <a:solidFill>
                <a:srgbClr val="FFFF00"/>
              </a:solidFill>
            </a:endParaRPr>
          </a:p>
        </p:txBody>
      </p:sp>
    </p:spTree>
    <p:extLst>
      <p:ext uri="{BB962C8B-B14F-4D97-AF65-F5344CB8AC3E}">
        <p14:creationId xmlns:p14="http://schemas.microsoft.com/office/powerpoint/2010/main" val="12950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fontScale="92500" lnSpcReduction="10000"/>
          </a:bodyPr>
          <a:lstStyle/>
          <a:p>
            <a:pPr marL="0" indent="0" algn="just">
              <a:lnSpc>
                <a:spcPct val="120000"/>
              </a:lnSpc>
              <a:buNone/>
            </a:pPr>
            <a:r>
              <a:rPr lang="vi-VN" sz="5200">
                <a:solidFill>
                  <a:schemeClr val="bg1"/>
                </a:solidFill>
                <a:latin typeface="+mj-lt"/>
                <a:cs typeface="Times New Roman" panose="02020603050405020304" pitchFamily="18" charset="0"/>
              </a:rPr>
              <a:t>Chúa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FFFF00"/>
                </a:solidFill>
              </a:rPr>
              <a:t>Tung Hô Tin Mừng</a:t>
            </a:r>
            <a:endParaRPr lang="en-US" sz="4000" i="1" u="sng">
              <a:solidFill>
                <a:srgbClr val="FFFF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40967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smtClean="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NGƯỜI ĐÃ BỊ ĐÂM VÌ CHÚNG TA PHẠM TỘI</a:t>
            </a:r>
            <a:endParaRPr lang="en-US" sz="3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1</a:t>
            </a:r>
            <a:endParaRPr lang="en-US" sz="360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9944"/>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32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600" b="0" u="sng" smtClean="0">
                <a:solidFill>
                  <a:srgbClr val="F3F30D"/>
                </a:solidFill>
                <a:latin typeface="+mj-lt"/>
                <a:ea typeface="SimHei" panose="02010609060101010101" pitchFamily="49" charset="-122"/>
                <a:cs typeface="Times New Roman" panose="02020603050405020304" pitchFamily="18" charset="0"/>
              </a:rPr>
              <a:t>Tk1</a:t>
            </a:r>
            <a:r>
              <a:rPr lang="en-US" altLang="en-US" sz="5600" b="0" u="sng">
                <a:solidFill>
                  <a:srgbClr val="F3F30D"/>
                </a:solidFill>
                <a:latin typeface="+mj-lt"/>
                <a:ea typeface="SimHei" panose="02010609060101010101" pitchFamily="49" charset="-122"/>
                <a:cs typeface="Times New Roman" panose="02020603050405020304" pitchFamily="18" charset="0"/>
              </a:rPr>
              <a:t>:</a:t>
            </a:r>
            <a:r>
              <a:rPr lang="en-US" altLang="en-US" sz="5600" b="0">
                <a:solidFill>
                  <a:srgbClr val="F3F30D"/>
                </a:solidFill>
                <a:latin typeface="+mj-lt"/>
                <a:ea typeface="SimHei" panose="02010609060101010101" pitchFamily="49" charset="-122"/>
                <a:cs typeface="Times New Roman" panose="02020603050405020304" pitchFamily="18" charset="0"/>
              </a:rPr>
              <a:t> </a:t>
            </a:r>
            <a:r>
              <a:rPr lang="vi-VN" sz="5600" smtClean="0">
                <a:solidFill>
                  <a:schemeClr val="bg1"/>
                </a:solidFill>
                <a:latin typeface="+mj-lt"/>
                <a:cs typeface="Times New Roman" panose="02020603050405020304" pitchFamily="18" charset="0"/>
              </a:rPr>
              <a:t>Hỡi </a:t>
            </a:r>
            <a:r>
              <a:rPr lang="vi-VN" sz="5600">
                <a:solidFill>
                  <a:schemeClr val="bg1"/>
                </a:solidFill>
                <a:latin typeface="+mj-lt"/>
                <a:cs typeface="Times New Roman" panose="02020603050405020304" pitchFamily="18" charset="0"/>
              </a:rPr>
              <a:t>miệng lưỡi hãy hát ca ngàn chiến thắng hiển vinh. Hãy công bố chiến thắng oai hùng trên thánh giá Đấng Cứu Độ đã hiến tế thân mình</a:t>
            </a:r>
            <a:r>
              <a:rPr lang="vi-VN" sz="5600" smtClean="0">
                <a:solidFill>
                  <a:schemeClr val="bg1"/>
                </a:solidFill>
                <a:latin typeface="+mj-lt"/>
                <a:cs typeface="Times New Roman" panose="02020603050405020304" pitchFamily="18" charset="0"/>
              </a:rPr>
              <a:t>.</a:t>
            </a:r>
            <a:endParaRPr lang="en-US" sz="5600" b="0" dirty="0">
              <a:solidFill>
                <a:schemeClr val="bg1"/>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800" b="0" u="sng" dirty="0">
                <a:solidFill>
                  <a:srgbClr val="F3F30D"/>
                </a:solidFill>
                <a:latin typeface="+mj-lt"/>
                <a:ea typeface="SimHei" panose="02010609060101010101" pitchFamily="49" charset="-122"/>
                <a:cs typeface="Times New Roman" panose="02020603050405020304" pitchFamily="18" charset="0"/>
              </a:rPr>
              <a:t>Tk2</a:t>
            </a:r>
            <a:r>
              <a:rPr lang="en-US" altLang="en-US" sz="5800" b="0" u="sng">
                <a:solidFill>
                  <a:srgbClr val="F3F30D"/>
                </a:solidFill>
                <a:latin typeface="+mj-lt"/>
                <a:ea typeface="SimHei" panose="02010609060101010101" pitchFamily="49" charset="-122"/>
                <a:cs typeface="Times New Roman" panose="02020603050405020304" pitchFamily="18" charset="0"/>
              </a:rPr>
              <a:t>:</a:t>
            </a:r>
            <a:r>
              <a:rPr lang="en-US" altLang="en-US" sz="5800" b="0">
                <a:solidFill>
                  <a:schemeClr val="bg1"/>
                </a:solidFill>
                <a:latin typeface="+mj-lt"/>
                <a:ea typeface="SimHei" panose="02010609060101010101" pitchFamily="49" charset="-122"/>
                <a:cs typeface="Times New Roman" panose="02020603050405020304" pitchFamily="18" charset="0"/>
              </a:rPr>
              <a:t> </a:t>
            </a:r>
            <a:r>
              <a:rPr lang="vi-VN" sz="5800">
                <a:solidFill>
                  <a:schemeClr val="bg1"/>
                </a:solidFill>
                <a:latin typeface="+mj-lt"/>
                <a:cs typeface="Times New Roman" panose="02020603050405020304" pitchFamily="18" charset="0"/>
              </a:rPr>
              <a:t>Bởi vì Chúa quá xót thương sự khốn khó tổ tiên. Đã hư mất cũng bởi lỗi phạm hay Thánh Giá sẽ thay lại cây trái cấm khốn cùng.</a:t>
            </a:r>
          </a:p>
        </p:txBody>
      </p:sp>
    </p:spTree>
    <p:extLst>
      <p:ext uri="{BB962C8B-B14F-4D97-AF65-F5344CB8AC3E}">
        <p14:creationId xmlns:p14="http://schemas.microsoft.com/office/powerpoint/2010/main" val="302622072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5700" b="0" u="sng" smtClean="0">
                <a:solidFill>
                  <a:srgbClr val="F3F30D"/>
                </a:solidFill>
                <a:latin typeface="+mj-lt"/>
                <a:ea typeface="SimHei" panose="02010609060101010101" pitchFamily="49" charset="-122"/>
                <a:cs typeface="Times New Roman" panose="02020603050405020304" pitchFamily="18" charset="0"/>
              </a:rPr>
              <a:t>Tk3:</a:t>
            </a:r>
            <a:r>
              <a:rPr lang="en-US" altLang="en-US" sz="5700" b="0" smtClean="0">
                <a:solidFill>
                  <a:srgbClr val="F3F30D"/>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Bởi dòng nước với máu trái tim đã tẩy rửa thế gian. Của Con Chúa đón lấy nhục hình bao khốn khó đã đổ dồn trên thân xác của Người.</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953607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err="1">
                <a:solidFill>
                  <a:srgbClr val="F3F30D"/>
                </a:solidFill>
                <a:latin typeface="+mj-lt"/>
                <a:ea typeface="SimHei" panose="02010609060101010101" pitchFamily="49" charset="-122"/>
                <a:cs typeface="Times New Roman" panose="02020603050405020304" pitchFamily="18" charset="0"/>
              </a:rPr>
              <a:t>Đk</a:t>
            </a:r>
            <a:r>
              <a:rPr lang="en-US" altLang="en-US" sz="5700" b="0" u="sng">
                <a:solidFill>
                  <a:srgbClr val="F3F30D"/>
                </a:solidFill>
                <a:latin typeface="+mj-lt"/>
                <a:ea typeface="SimHei" panose="02010609060101010101" pitchFamily="49" charset="-122"/>
                <a:cs typeface="Times New Roman" panose="02020603050405020304" pitchFamily="18" charset="0"/>
              </a:rPr>
              <a:t>:</a:t>
            </a:r>
            <a:r>
              <a:rPr lang="en-US" altLang="en-US" sz="5700" b="0">
                <a:solidFill>
                  <a:schemeClr val="bg1"/>
                </a:solidFill>
                <a:latin typeface="+mj-lt"/>
                <a:ea typeface="SimHei" panose="02010609060101010101" pitchFamily="49" charset="-122"/>
                <a:cs typeface="Times New Roman" panose="02020603050405020304" pitchFamily="18" charset="0"/>
              </a:rPr>
              <a:t> </a:t>
            </a:r>
            <a:r>
              <a:rPr lang="vi-VN" sz="5700">
                <a:solidFill>
                  <a:schemeClr val="bg1"/>
                </a:solidFill>
                <a:latin typeface="+mj-lt"/>
                <a:cs typeface="Times New Roman" panose="02020603050405020304" pitchFamily="18" charset="0"/>
              </a:rPr>
              <a:t>Ôi Thánh Giá trung tín, ôi Thánh Giá trung tín ôi Thánh Giá ngất cao. Là cây cao quý hơn mọi cây. Không cây rừng nào có hoa có trái quý bằng. </a:t>
            </a:r>
            <a:endParaRPr lang="en-US" sz="5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5795401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0"/>
            <a:ext cx="9144000" cy="4339650"/>
          </a:xfrm>
          <a:prstGeom prst="rect">
            <a:avLst/>
          </a:prstGeom>
          <a:noFill/>
        </p:spPr>
        <p:txBody>
          <a:bodyPr wrap="square" rtlCol="0">
            <a:spAutoFit/>
          </a:bodyPr>
          <a:lstStyle/>
          <a:p>
            <a:pPr algn="ctr"/>
            <a:r>
              <a:rPr lang="en-US" sz="7200" b="1" smtClean="0">
                <a:solidFill>
                  <a:srgbClr val="FFFF00"/>
                </a:solidFill>
                <a:cs typeface="Times New Roman" panose="02020603050405020304" pitchFamily="18" charset="0"/>
              </a:rPr>
              <a:t>Ca Nguyện Hiệp Lễ</a:t>
            </a:r>
          </a:p>
          <a:p>
            <a:pPr algn="ctr"/>
            <a:r>
              <a:rPr lang="en-US" sz="7200" b="1" smtClean="0">
                <a:solidFill>
                  <a:srgbClr val="FFFF00"/>
                </a:solidFill>
                <a:cs typeface="Times New Roman" panose="02020603050405020304" pitchFamily="18" charset="0"/>
              </a:rPr>
              <a:t>Thánh Vịnh </a:t>
            </a:r>
            <a:r>
              <a:rPr lang="en-US" sz="7200" b="1" dirty="0">
                <a:solidFill>
                  <a:srgbClr val="FFFF00"/>
                </a:solidFill>
                <a:cs typeface="Times New Roman" panose="02020603050405020304" pitchFamily="18" charset="0"/>
              </a:rPr>
              <a:t>21</a:t>
            </a:r>
          </a:p>
          <a:p>
            <a:pPr algn="ctr"/>
            <a:r>
              <a:rPr lang="en-US" sz="6600" b="1" i="1" dirty="0" err="1">
                <a:solidFill>
                  <a:prstClr val="white"/>
                </a:solidFill>
                <a:cs typeface="Times New Roman" panose="02020603050405020304" pitchFamily="18" charset="0"/>
              </a:rPr>
              <a:t>Lm</a:t>
            </a:r>
            <a:r>
              <a:rPr lang="en-US" sz="6600" b="1" i="1" dirty="0">
                <a:solidFill>
                  <a:prstClr val="white"/>
                </a:solidFill>
                <a:cs typeface="Times New Roman" panose="02020603050405020304" pitchFamily="18" charset="0"/>
              </a:rPr>
              <a:t>. Kim Long</a:t>
            </a:r>
          </a:p>
          <a:p>
            <a:pPr algn="ctr"/>
            <a:r>
              <a:rPr lang="en-US" sz="6600" b="1" i="1" smtClean="0">
                <a:solidFill>
                  <a:prstClr val="white"/>
                </a:solidFill>
                <a:cs typeface="Times New Roman" panose="02020603050405020304" pitchFamily="18" charset="0"/>
              </a:rPr>
              <a:t>5 câu</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err="1">
                <a:solidFill>
                  <a:srgbClr val="FFFF00"/>
                </a:solidFill>
                <a:latin typeface="+mj-lt"/>
                <a:cs typeface="Times New Roman" panose="02020603050405020304" pitchFamily="18" charset="0"/>
              </a:rPr>
              <a:t>Thánh</a:t>
            </a:r>
            <a:r>
              <a:rPr lang="en-US" sz="8800" b="1">
                <a:solidFill>
                  <a:srgbClr val="FFFF00"/>
                </a:solidFill>
                <a:latin typeface="+mj-lt"/>
                <a:cs typeface="Times New Roman" panose="02020603050405020304" pitchFamily="18" charset="0"/>
              </a:rPr>
              <a:t> </a:t>
            </a:r>
            <a:r>
              <a:rPr lang="en-US" sz="8800" b="1" smtClean="0">
                <a:solidFill>
                  <a:srgbClr val="FFFF00"/>
                </a:solidFill>
                <a:latin typeface="+mj-lt"/>
                <a:cs typeface="Times New Roman" panose="02020603050405020304" pitchFamily="18" charset="0"/>
              </a:rPr>
              <a:t>Vịnh 30</a:t>
            </a:r>
            <a:endParaRPr lang="en-US" sz="8800" b="1" dirty="0">
              <a:solidFill>
                <a:srgbClr val="FFFF00"/>
              </a:solidFill>
              <a:latin typeface="+mj-lt"/>
              <a:cs typeface="Times New Roman" panose="02020603050405020304" pitchFamily="18" charset="0"/>
            </a:endParaRP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Kim Long</a:t>
            </a:r>
          </a:p>
          <a:p>
            <a:pPr algn="ctr"/>
            <a:r>
              <a:rPr lang="en-US" sz="6600" b="1" i="1" smtClean="0">
                <a:solidFill>
                  <a:schemeClr val="bg1"/>
                </a:solidFill>
                <a:latin typeface="+mj-lt"/>
                <a:cs typeface="Times New Roman" panose="02020603050405020304" pitchFamily="18" charset="0"/>
              </a:rPr>
              <a:t>4 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3427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Bao người nhiếc mắng, vừa thấy bóng con là họ đã chê bai:  Tên này luôn kính tin Chúa Trời, nếu thương tình, hẳn là Ngài lo giải thoát</a:t>
            </a:r>
            <a:r>
              <a:rPr lang="en-US" sz="5400" b="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832220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dirty="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Ác thù xấn tới, tựa lũ chó vây chặt, đâm thủng chân tay.  Xương xẩu con đếm xem vắn dài, mắt căm hờn nhìn chòng chọc con nhạo báng.</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4400" b="0" u="sng" dirty="0">
                <a:solidFill>
                  <a:srgbClr val="F3F30D"/>
                </a:solidFill>
                <a:latin typeface="+mj-lt"/>
                <a:cs typeface="Times New Roman" panose="02020603050405020304" pitchFamily="18" charset="0"/>
              </a:rPr>
              <a:t>Tk3:</a:t>
            </a:r>
            <a:r>
              <a:rPr lang="en-US" sz="4400" b="0" dirty="0">
                <a:solidFill>
                  <a:srgbClr val="F3F30D"/>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Chia phần áo khoác, còn chiếc áo trong họ cũng bắt thăm luôn.  Ôi lạy Thiên Chúa con nương nhờ, cứu con cùng, Ngài đừng lìa xa, bỏ thí. </a:t>
            </a:r>
            <a:endParaRPr lang="en-US" sz="4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1287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14689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r>
              <a:rPr lang="en-US" sz="5200" b="0" u="sng" dirty="0">
                <a:solidFill>
                  <a:srgbClr val="F3F30D"/>
                </a:solidFill>
                <a:latin typeface="+mj-lt"/>
                <a:cs typeface="Times New Roman" panose="02020603050405020304" pitchFamily="18" charset="0"/>
              </a:rPr>
              <a:t>Tk4:</a:t>
            </a:r>
            <a:r>
              <a:rPr lang="en-US" sz="5200" b="0" dirty="0">
                <a:solidFill>
                  <a:schemeClr val="bg1"/>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Con nguyện mãi mãi, truyền bá Thánh Danh Ngài cho khắp anh em.  Xin được lên tiếng nơi công hội, tiến dâng Ngài một bài ngợi ca mừng kính.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10996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9785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200" b="0" u="sng" dirty="0">
                <a:solidFill>
                  <a:srgbClr val="F3F30D"/>
                </a:solidFill>
                <a:latin typeface="+mj-lt"/>
                <a:cs typeface="Times New Roman" panose="02020603050405020304" pitchFamily="18" charset="0"/>
              </a:rPr>
              <a:t>Tk5:</a:t>
            </a:r>
            <a:r>
              <a:rPr lang="en-US" sz="5200" b="0" dirty="0">
                <a:solidFill>
                  <a:srgbClr val="F3F30D"/>
                </a:solidFill>
                <a:latin typeface="+mj-lt"/>
                <a:cs typeface="Times New Roman" panose="02020603050405020304" pitchFamily="18" charset="0"/>
              </a:rPr>
              <a:t> </a:t>
            </a:r>
            <a:r>
              <a:rPr lang="vi-VN" sz="5200" b="0" dirty="0">
                <a:solidFill>
                  <a:schemeClr val="bg1"/>
                </a:solidFill>
                <a:latin typeface="+mj-lt"/>
                <a:cs typeface="Times New Roman" panose="02020603050405020304" pitchFamily="18" charset="0"/>
              </a:rPr>
              <a:t>Ai sợ kính Chúa, nào cất tiếng lên mà cung chúc tôn vinh.  Miêu duệ Gia-cóp mau ca mừng, Ích-diên nào thần phục quyền uy của Chúa. </a:t>
            </a:r>
            <a:endParaRPr lang="en-US" sz="5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4373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Ôi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Thiên</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Chúa</a:t>
            </a:r>
            <a:r>
              <a:rPr lang="en-US" sz="8000" b="0" dirty="0">
                <a:solidFill>
                  <a:schemeClr val="bg1"/>
                </a:solidFill>
                <a:latin typeface="+mj-lt"/>
                <a:cs typeface="Times New Roman" panose="02020603050405020304" pitchFamily="18" charset="0"/>
              </a:rPr>
              <a:t>! Sao </a:t>
            </a:r>
            <a:r>
              <a:rPr lang="en-US" sz="8000" b="0" dirty="0" err="1">
                <a:solidFill>
                  <a:schemeClr val="bg1"/>
                </a:solidFill>
                <a:latin typeface="+mj-lt"/>
                <a:cs typeface="Times New Roman" panose="02020603050405020304" pitchFamily="18" charset="0"/>
              </a:rPr>
              <a:t>Ngài</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nỡ</a:t>
            </a:r>
            <a:r>
              <a:rPr lang="en-US" sz="8000" b="0" dirty="0">
                <a:solidFill>
                  <a:schemeClr val="bg1"/>
                </a:solidFill>
                <a:latin typeface="+mj-lt"/>
                <a:cs typeface="Times New Roman" panose="02020603050405020304" pitchFamily="18" charset="0"/>
              </a:rPr>
              <a:t> </a:t>
            </a:r>
            <a:r>
              <a:rPr lang="en-US" sz="8000" b="0" dirty="0" err="1">
                <a:solidFill>
                  <a:schemeClr val="bg1"/>
                </a:solidFill>
                <a:latin typeface="+mj-lt"/>
                <a:cs typeface="Times New Roman" panose="02020603050405020304" pitchFamily="18" charset="0"/>
              </a:rPr>
              <a:t>bỏ</a:t>
            </a:r>
            <a:r>
              <a:rPr lang="en-US" sz="8000" b="0" dirty="0">
                <a:solidFill>
                  <a:schemeClr val="bg1"/>
                </a:solidFill>
                <a:latin typeface="+mj-lt"/>
                <a:cs typeface="Times New Roman" panose="02020603050405020304" pitchFamily="18" charset="0"/>
              </a:rPr>
              <a:t> con.</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3950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393812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6096" y="742950"/>
            <a:ext cx="9144000" cy="3323987"/>
          </a:xfrm>
          <a:prstGeom prst="rect">
            <a:avLst/>
          </a:prstGeom>
          <a:noFill/>
        </p:spPr>
        <p:txBody>
          <a:bodyPr wrap="square" rtlCol="0">
            <a:spAutoFit/>
          </a:bodyPr>
          <a:lstStyle/>
          <a:p>
            <a:pPr algn="ctr"/>
            <a:r>
              <a:rPr lang="en-US" sz="7200" b="1" smtClean="0">
                <a:solidFill>
                  <a:srgbClr val="FFFF00"/>
                </a:solidFill>
                <a:cs typeface="Times New Roman" panose="02020603050405020304" pitchFamily="18" charset="0"/>
              </a:rPr>
              <a:t>Ca Nguyện Hiệp Lễ</a:t>
            </a:r>
          </a:p>
          <a:p>
            <a:pPr algn="ctr"/>
            <a:r>
              <a:rPr lang="en-US" sz="7200" b="1" smtClean="0">
                <a:solidFill>
                  <a:srgbClr val="FFFF00"/>
                </a:solidFill>
                <a:cs typeface="Times New Roman" panose="02020603050405020304" pitchFamily="18" charset="0"/>
              </a:rPr>
              <a:t>Dân Ta Ơi</a:t>
            </a:r>
            <a:endParaRPr lang="en-US" sz="7200" b="1" dirty="0">
              <a:solidFill>
                <a:srgbClr val="FFFF00"/>
              </a:solidFill>
              <a:cs typeface="Times New Roman" panose="02020603050405020304" pitchFamily="18" charset="0"/>
            </a:endParaRPr>
          </a:p>
          <a:p>
            <a:pPr algn="ctr"/>
            <a:r>
              <a:rPr lang="en-US" sz="6600" b="1" i="1" dirty="0" err="1">
                <a:solidFill>
                  <a:prstClr val="white"/>
                </a:solidFill>
                <a:cs typeface="Times New Roman" panose="02020603050405020304" pitchFamily="18" charset="0"/>
              </a:rPr>
              <a:t>Lm</a:t>
            </a:r>
            <a:r>
              <a:rPr lang="en-US" sz="6600" b="1" i="1" dirty="0">
                <a:solidFill>
                  <a:prstClr val="white"/>
                </a:solidFill>
                <a:cs typeface="Times New Roman" panose="02020603050405020304" pitchFamily="18" charset="0"/>
              </a:rPr>
              <a:t>. </a:t>
            </a:r>
            <a:r>
              <a:rPr lang="en-US" sz="6600" b="1" i="1">
                <a:solidFill>
                  <a:prstClr val="white"/>
                </a:solidFill>
                <a:cs typeface="Times New Roman" panose="02020603050405020304" pitchFamily="18" charset="0"/>
              </a:rPr>
              <a:t>Kim </a:t>
            </a:r>
            <a:r>
              <a:rPr lang="en-US" sz="6600" b="1" i="1" smtClean="0">
                <a:solidFill>
                  <a:prstClr val="white"/>
                </a:solidFill>
                <a:cs typeface="Times New Roman" panose="02020603050405020304" pitchFamily="18" charset="0"/>
              </a:rPr>
              <a:t>Long</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911117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500" u="sng" smtClean="0">
                <a:solidFill>
                  <a:srgbClr val="F3F30D"/>
                </a:solidFill>
                <a:latin typeface="+mj-lt"/>
                <a:ea typeface="SimHei" panose="02010609060101010101" pitchFamily="49" charset="-122"/>
                <a:cs typeface="Times New Roman" panose="02020603050405020304" pitchFamily="18" charset="0"/>
              </a:rPr>
              <a:t>Tk1</a:t>
            </a:r>
            <a:r>
              <a:rPr lang="en-US" altLang="en-US" sz="6500" b="0" u="sng" smtClean="0">
                <a:solidFill>
                  <a:srgbClr val="F3F30D"/>
                </a:solidFill>
                <a:latin typeface="+mj-lt"/>
                <a:ea typeface="SimHei" panose="02010609060101010101" pitchFamily="49" charset="-122"/>
                <a:cs typeface="Times New Roman" panose="02020603050405020304" pitchFamily="18" charset="0"/>
              </a:rPr>
              <a:t>:</a:t>
            </a:r>
            <a:r>
              <a:rPr lang="en-US" altLang="en-US" sz="6500" b="0" smtClean="0">
                <a:solidFill>
                  <a:schemeClr val="bg1"/>
                </a:solidFill>
                <a:latin typeface="+mj-lt"/>
                <a:ea typeface="SimHei" panose="02010609060101010101" pitchFamily="49" charset="-122"/>
                <a:cs typeface="Times New Roman" panose="02020603050405020304" pitchFamily="18" charset="0"/>
              </a:rPr>
              <a:t> </a:t>
            </a:r>
            <a:r>
              <a:rPr lang="vi-VN" sz="6500">
                <a:solidFill>
                  <a:schemeClr val="bg1"/>
                </a:solidFill>
                <a:latin typeface="+mj-lt"/>
                <a:cs typeface="Times New Roman" panose="02020603050405020304" pitchFamily="18" charset="0"/>
              </a:rPr>
              <a:t> Phải chăng vì Ta đã đưa ngươi ra khỏi đất Ai cập mà ngươi dọn thập tự </a:t>
            </a:r>
            <a:r>
              <a:rPr lang="vi-VN" sz="6500">
                <a:solidFill>
                  <a:schemeClr val="bg1"/>
                </a:solidFill>
                <a:latin typeface="+mj-lt"/>
                <a:cs typeface="Times New Roman" panose="02020603050405020304" pitchFamily="18" charset="0"/>
              </a:rPr>
              <a:t>cho </a:t>
            </a:r>
            <a:r>
              <a:rPr lang="en-US" sz="6500">
                <a:solidFill>
                  <a:schemeClr val="bg1"/>
                </a:solidFill>
                <a:latin typeface="+mj-lt"/>
                <a:cs typeface="Times New Roman" panose="02020603050405020304" pitchFamily="18" charset="0"/>
              </a:rPr>
              <a:t>Đ</a:t>
            </a:r>
            <a:r>
              <a:rPr lang="vi-VN" sz="6500" smtClean="0">
                <a:solidFill>
                  <a:schemeClr val="bg1"/>
                </a:solidFill>
                <a:latin typeface="+mj-lt"/>
                <a:cs typeface="Times New Roman" panose="02020603050405020304" pitchFamily="18" charset="0"/>
              </a:rPr>
              <a:t>ấng </a:t>
            </a:r>
            <a:r>
              <a:rPr lang="vi-VN" sz="6500">
                <a:solidFill>
                  <a:schemeClr val="bg1"/>
                </a:solidFill>
                <a:latin typeface="+mj-lt"/>
                <a:cs typeface="Times New Roman" panose="02020603050405020304" pitchFamily="18" charset="0"/>
              </a:rPr>
              <a:t>đã cứu ngươi?</a:t>
            </a:r>
            <a:endParaRPr lang="en-US" sz="6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8487610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2425765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smtClean="0">
                <a:solidFill>
                  <a:srgbClr val="F3F30D"/>
                </a:solidFill>
                <a:latin typeface="+mj-lt"/>
                <a:ea typeface="SimHei" panose="02010609060101010101" pitchFamily="49" charset="-122"/>
                <a:cs typeface="Times New Roman" panose="02020603050405020304" pitchFamily="18" charset="0"/>
              </a:rPr>
              <a:t>Tk2</a:t>
            </a:r>
            <a:r>
              <a:rPr lang="en-US" altLang="en-US" sz="5400" b="0" u="sng" smtClean="0">
                <a:solidFill>
                  <a:srgbClr val="F3F30D"/>
                </a:solidFill>
                <a:latin typeface="+mj-lt"/>
                <a:ea typeface="SimHei" panose="02010609060101010101" pitchFamily="49" charset="-122"/>
                <a:cs typeface="Times New Roman" panose="02020603050405020304" pitchFamily="18" charset="0"/>
              </a:rPr>
              <a:t>:</a:t>
            </a:r>
            <a:r>
              <a:rPr lang="en-US" altLang="en-US" sz="5400" smtClean="0">
                <a:solidFill>
                  <a:schemeClr val="bg1"/>
                </a:solidFill>
                <a:latin typeface="+mj-lt"/>
                <a:ea typeface="SimHei" panose="02010609060101010101" pitchFamily="49" charset="-122"/>
                <a:cs typeface="Times New Roman" panose="02020603050405020304" pitchFamily="18" charset="0"/>
              </a:rPr>
              <a:t> </a:t>
            </a:r>
            <a:r>
              <a:rPr lang="vi-VN" sz="5400" smtClean="0">
                <a:solidFill>
                  <a:schemeClr val="bg1"/>
                </a:solidFill>
                <a:latin typeface="+mj-lt"/>
                <a:cs typeface="Times New Roman" panose="02020603050405020304" pitchFamily="18" charset="0"/>
              </a:rPr>
              <a:t>Phải </a:t>
            </a:r>
            <a:r>
              <a:rPr lang="vi-VN" sz="5400">
                <a:solidFill>
                  <a:schemeClr val="bg1"/>
                </a:solidFill>
                <a:latin typeface="+mj-lt"/>
                <a:cs typeface="Times New Roman" panose="02020603050405020304" pitchFamily="18" charset="0"/>
              </a:rPr>
              <a:t>chăng Ta đã dẫn ngươi qua sa mạc bốn mươi năm trường, cho ngươi ăn Mana, và đưa ngươi </a:t>
            </a:r>
            <a:r>
              <a:rPr lang="vi-VN" sz="5400">
                <a:solidFill>
                  <a:schemeClr val="bg1"/>
                </a:solidFill>
                <a:latin typeface="+mj-lt"/>
                <a:cs typeface="Times New Roman" panose="02020603050405020304" pitchFamily="18" charset="0"/>
              </a:rPr>
              <a:t>vào </a:t>
            </a:r>
            <a:r>
              <a:rPr lang="en-US" sz="5400">
                <a:solidFill>
                  <a:schemeClr val="bg1"/>
                </a:solidFill>
                <a:latin typeface="+mj-lt"/>
                <a:cs typeface="Times New Roman" panose="02020603050405020304" pitchFamily="18" charset="0"/>
              </a:rPr>
              <a:t>Đ</a:t>
            </a:r>
            <a:r>
              <a:rPr lang="vi-VN" sz="5400" smtClean="0">
                <a:solidFill>
                  <a:schemeClr val="bg1"/>
                </a:solidFill>
                <a:latin typeface="+mj-lt"/>
                <a:cs typeface="Times New Roman" panose="02020603050405020304" pitchFamily="18" charset="0"/>
              </a:rPr>
              <a:t>ất </a:t>
            </a:r>
            <a:r>
              <a:rPr lang="vi-VN" sz="5400">
                <a:solidFill>
                  <a:schemeClr val="bg1"/>
                </a:solidFill>
                <a:latin typeface="+mj-lt"/>
                <a:cs typeface="Times New Roman" panose="02020603050405020304" pitchFamily="18" charset="0"/>
              </a:rPr>
              <a:t>Hứa mà ngươi dọn thập tự </a:t>
            </a:r>
            <a:r>
              <a:rPr lang="vi-VN" sz="5400">
                <a:solidFill>
                  <a:schemeClr val="bg1"/>
                </a:solidFill>
                <a:latin typeface="+mj-lt"/>
                <a:cs typeface="Times New Roman" panose="02020603050405020304" pitchFamily="18" charset="0"/>
              </a:rPr>
              <a:t>cho </a:t>
            </a:r>
            <a:r>
              <a:rPr lang="en-US" sz="5400">
                <a:solidFill>
                  <a:schemeClr val="bg1"/>
                </a:solidFill>
                <a:latin typeface="+mj-lt"/>
                <a:cs typeface="Times New Roman" panose="02020603050405020304" pitchFamily="18" charset="0"/>
              </a:rPr>
              <a:t>Đ</a:t>
            </a:r>
            <a:r>
              <a:rPr lang="vi-VN" sz="5400" smtClean="0">
                <a:solidFill>
                  <a:schemeClr val="bg1"/>
                </a:solidFill>
                <a:latin typeface="+mj-lt"/>
                <a:cs typeface="Times New Roman" panose="02020603050405020304" pitchFamily="18" charset="0"/>
              </a:rPr>
              <a:t>ấng </a:t>
            </a:r>
            <a:r>
              <a:rPr lang="vi-VN" sz="5400">
                <a:solidFill>
                  <a:schemeClr val="bg1"/>
                </a:solidFill>
                <a:latin typeface="+mj-lt"/>
                <a:cs typeface="Times New Roman" panose="02020603050405020304" pitchFamily="18" charset="0"/>
              </a:rPr>
              <a:t>đã cứu ngươi?</a:t>
            </a:r>
            <a:endParaRPr lang="vi-VN" sz="54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4109176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4404511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000" b="0" u="sng" dirty="0">
                <a:solidFill>
                  <a:srgbClr val="F3F30D"/>
                </a:solidFill>
                <a:latin typeface="+mj-lt"/>
                <a:ea typeface="SimHei" panose="02010609060101010101" pitchFamily="49" charset="-122"/>
                <a:cs typeface="Times New Roman" panose="02020603050405020304" pitchFamily="18" charset="0"/>
              </a:rPr>
              <a:t>Tk3</a:t>
            </a:r>
            <a:r>
              <a:rPr lang="en-US" altLang="en-US" sz="5000" b="0" u="sng">
                <a:solidFill>
                  <a:srgbClr val="F3F30D"/>
                </a:solidFill>
                <a:latin typeface="+mj-lt"/>
                <a:ea typeface="SimHei" panose="02010609060101010101" pitchFamily="49" charset="-122"/>
                <a:cs typeface="Times New Roman" panose="02020603050405020304" pitchFamily="18" charset="0"/>
              </a:rPr>
              <a:t>:</a:t>
            </a:r>
            <a:r>
              <a:rPr lang="en-US" altLang="en-US" sz="5000" b="0">
                <a:solidFill>
                  <a:schemeClr val="bg1"/>
                </a:solidFill>
                <a:latin typeface="+mj-lt"/>
                <a:ea typeface="SimHei" panose="02010609060101010101" pitchFamily="49" charset="-122"/>
                <a:cs typeface="Times New Roman" panose="02020603050405020304" pitchFamily="18" charset="0"/>
              </a:rPr>
              <a:t> </a:t>
            </a:r>
            <a:r>
              <a:rPr lang="vi-VN" sz="5000">
                <a:solidFill>
                  <a:schemeClr val="bg1"/>
                </a:solidFill>
                <a:latin typeface="+mj-lt"/>
                <a:cs typeface="Times New Roman" panose="02020603050405020304" pitchFamily="18" charset="0"/>
              </a:rPr>
              <a:t>Có chi phải làm mà Ta đã không làm cho ngươi? Ta trồng ngươi như vun trồng cây nho quý, mà ngươi lấy đòng đâm thấu tim ta, cùng dâng Ta của cay đắng với dấm chua.</a:t>
            </a:r>
            <a:endParaRPr lang="en-US" sz="5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728766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600" u="sng" smtClean="0">
                <a:solidFill>
                  <a:srgbClr val="F3F30D"/>
                </a:solidFill>
                <a:latin typeface="+mj-lt"/>
                <a:ea typeface="SimHei" panose="02010609060101010101" pitchFamily="49" charset="-122"/>
                <a:cs typeface="Times New Roman" panose="02020603050405020304" pitchFamily="18" charset="0"/>
              </a:rPr>
              <a:t>Đk</a:t>
            </a:r>
            <a:r>
              <a:rPr lang="en-US" altLang="en-US" sz="6600" b="0" u="sng" smtClean="0">
                <a:solidFill>
                  <a:srgbClr val="F3F30D"/>
                </a:solidFill>
                <a:latin typeface="+mj-lt"/>
                <a:ea typeface="SimHei" panose="02010609060101010101" pitchFamily="49" charset="-122"/>
                <a:cs typeface="Times New Roman" panose="02020603050405020304" pitchFamily="18" charset="0"/>
              </a:rPr>
              <a:t>:</a:t>
            </a:r>
            <a:r>
              <a:rPr lang="en-US" altLang="en-US" sz="6600" b="0" smtClean="0">
                <a:solidFill>
                  <a:schemeClr val="bg1"/>
                </a:solidFill>
                <a:latin typeface="+mj-lt"/>
                <a:ea typeface="SimHei" panose="02010609060101010101" pitchFamily="49" charset="-122"/>
                <a:cs typeface="Times New Roman" panose="02020603050405020304" pitchFamily="18" charset="0"/>
              </a:rPr>
              <a:t> </a:t>
            </a:r>
            <a:r>
              <a:rPr lang="vi-VN" sz="6600">
                <a:solidFill>
                  <a:schemeClr val="bg1"/>
                </a:solidFill>
                <a:latin typeface="+mj-lt"/>
                <a:cs typeface="Times New Roman" panose="02020603050405020304" pitchFamily="18" charset="0"/>
              </a:rPr>
              <a:t> Dân ta ơi! Dân ta ơi! Ta đã làm gì cho ngươi? Hay Ta đã làm phiền chi ngươi? Hãy trả lời Ta đi.</a:t>
            </a:r>
            <a:endParaRPr lang="en-US" sz="6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7440451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fontScale="92500"/>
          </a:bodyPr>
          <a:lstStyle/>
          <a:p>
            <a:pPr algn="just">
              <a:lnSpc>
                <a:spcPct val="118000"/>
              </a:lnSpc>
            </a:pPr>
            <a:r>
              <a:rPr lang="en-US" sz="5400" b="0" u="sng" dirty="0">
                <a:solidFill>
                  <a:srgbClr val="FFFF00"/>
                </a:solidFill>
                <a:latin typeface="+mj-lt"/>
                <a:cs typeface="Times New Roman" panose="02020603050405020304" pitchFamily="18" charset="0"/>
              </a:rPr>
              <a:t>Tk1</a:t>
            </a:r>
            <a:r>
              <a:rPr lang="en-US" sz="5400" b="0" u="sng">
                <a:solidFill>
                  <a:srgbClr val="FFFF00"/>
                </a:solidFill>
                <a:latin typeface="+mj-lt"/>
                <a:cs typeface="Times New Roman" panose="02020603050405020304" pitchFamily="18" charset="0"/>
              </a:rPr>
              <a:t>:</a:t>
            </a:r>
            <a:r>
              <a:rPr lang="en-US" sz="5400" b="0">
                <a:solidFill>
                  <a:srgbClr val="FFFF00"/>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ẩn náu bên Ngài, đừng để con xấu hổ khi nào. Hồn con phó trọn trong bàn tay Chúa đây. Ôi Chúa trung hậu và vô biên, Ngài yêu thương cứu chuộc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79040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100" b="0" u="sng" dirty="0">
              <a:solidFill>
                <a:srgbClr val="F3F30D"/>
              </a:solidFill>
              <a:latin typeface="+mj-lt"/>
              <a:cs typeface="Times New Roman" panose="02020603050405020304" pitchFamily="18" charset="0"/>
            </a:endParaRPr>
          </a:p>
          <a:p>
            <a:pPr algn="just">
              <a:lnSpc>
                <a:spcPct val="110000"/>
              </a:lnSpc>
            </a:pPr>
            <a:r>
              <a:rPr lang="en-US" sz="5400" b="0" u="sng" dirty="0">
                <a:solidFill>
                  <a:srgbClr val="F3F30D"/>
                </a:solidFill>
                <a:latin typeface="+mj-lt"/>
                <a:cs typeface="Times New Roman" panose="02020603050405020304" pitchFamily="18" charset="0"/>
              </a:rPr>
              <a:t>Tk2</a:t>
            </a:r>
            <a:r>
              <a:rPr lang="en-US" sz="5400" b="0" u="sng">
                <a:solidFill>
                  <a:srgbClr val="F3F30D"/>
                </a:solidFill>
                <a:latin typeface="+mj-lt"/>
                <a:cs typeface="Times New Roman" panose="02020603050405020304" pitchFamily="18" charset="0"/>
              </a:rPr>
              <a:t>:</a:t>
            </a:r>
            <a:r>
              <a:rPr lang="en-US" sz="5400" b="0">
                <a:solidFill>
                  <a:schemeClr val="bg1"/>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bị lũ quân thù, bạn bè thân thích thảy chê cười, vừa khi ngó mặt kinh tởm tránh xa. Quên lãng như một thây ma, và coi như thứ bỏ đi.</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2741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92500"/>
          </a:bodyPr>
          <a:lstStyle/>
          <a:p>
            <a:pPr marL="0" indent="0" algn="just">
              <a:lnSpc>
                <a:spcPct val="120000"/>
              </a:lnSpc>
              <a:buNone/>
            </a:pPr>
            <a:r>
              <a:rPr lang="en-US" sz="5400" b="0" u="sng" dirty="0">
                <a:solidFill>
                  <a:srgbClr val="F3F30D"/>
                </a:solidFill>
                <a:latin typeface="+mj-lt"/>
                <a:cs typeface="Times New Roman" panose="02020603050405020304" pitchFamily="18" charset="0"/>
              </a:rPr>
              <a:t>Tk3</a:t>
            </a:r>
            <a:r>
              <a:rPr lang="en-US" sz="5400" b="0" u="sng">
                <a:solidFill>
                  <a:srgbClr val="F3F30D"/>
                </a:solidFill>
                <a:latin typeface="+mj-lt"/>
                <a:cs typeface="Times New Roman" panose="02020603050405020304" pitchFamily="18" charset="0"/>
              </a:rPr>
              <a:t>:</a:t>
            </a:r>
            <a:r>
              <a:rPr lang="en-US" sz="5400" b="0">
                <a:solidFill>
                  <a:srgbClr val="F3F30D"/>
                </a:solidFill>
                <a:latin typeface="+mj-lt"/>
                <a:cs typeface="Times New Roman" panose="02020603050405020304" pitchFamily="18" charset="0"/>
              </a:rPr>
              <a:t> </a:t>
            </a:r>
            <a:r>
              <a:rPr lang="vi-VN" sz="5400">
                <a:solidFill>
                  <a:schemeClr val="bg1"/>
                </a:solidFill>
                <a:latin typeface="+mj-lt"/>
                <a:cs typeface="Times New Roman" panose="02020603050405020304" pitchFamily="18" charset="0"/>
              </a:rPr>
              <a:t>Con hằng vững tin Ngài, Ngài là Thiên Chúa của con thờ, hồn con phó trọn trong bàn tay Chúa liên. Xin cứu con vượt qua tay địch quân đang bách hại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1079</Words>
  <Application>Microsoft Office PowerPoint</Application>
  <PresentationFormat>On-screen Show (16:9)</PresentationFormat>
  <Paragraphs>79</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165</cp:revision>
  <dcterms:created xsi:type="dcterms:W3CDTF">2021-05-09T08:36:44Z</dcterms:created>
  <dcterms:modified xsi:type="dcterms:W3CDTF">2023-03-30T07:50:02Z</dcterms:modified>
</cp:coreProperties>
</file>