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6" r:id="rId3"/>
    <p:sldMasterId id="2147483728" r:id="rId4"/>
    <p:sldMasterId id="2147483740" r:id="rId5"/>
    <p:sldMasterId id="2147483752" r:id="rId6"/>
    <p:sldMasterId id="2147483836" r:id="rId7"/>
    <p:sldMasterId id="2147483848" r:id="rId8"/>
    <p:sldMasterId id="2147484052" r:id="rId9"/>
    <p:sldMasterId id="2147484064" r:id="rId10"/>
    <p:sldMasterId id="2147484076" r:id="rId11"/>
    <p:sldMasterId id="2147484088" r:id="rId12"/>
    <p:sldMasterId id="2147484100" r:id="rId13"/>
    <p:sldMasterId id="2147484112" r:id="rId14"/>
    <p:sldMasterId id="2147484124" r:id="rId15"/>
    <p:sldMasterId id="2147484136" r:id="rId16"/>
    <p:sldMasterId id="2147484148" r:id="rId17"/>
    <p:sldMasterId id="2147484160" r:id="rId18"/>
    <p:sldMasterId id="2147484172" r:id="rId19"/>
    <p:sldMasterId id="2147484184" r:id="rId20"/>
  </p:sldMasterIdLst>
  <p:notesMasterIdLst>
    <p:notesMasterId r:id="rId90"/>
  </p:notesMasterIdLst>
  <p:sldIdLst>
    <p:sldId id="9747" r:id="rId21"/>
    <p:sldId id="9675" r:id="rId22"/>
    <p:sldId id="9676" r:id="rId23"/>
    <p:sldId id="9677" r:id="rId24"/>
    <p:sldId id="9678" r:id="rId25"/>
    <p:sldId id="9679" r:id="rId26"/>
    <p:sldId id="9680" r:id="rId27"/>
    <p:sldId id="9681" r:id="rId28"/>
    <p:sldId id="9682" r:id="rId29"/>
    <p:sldId id="9746" r:id="rId30"/>
    <p:sldId id="2146" r:id="rId31"/>
    <p:sldId id="1982" r:id="rId32"/>
    <p:sldId id="1986" r:id="rId33"/>
    <p:sldId id="9753" r:id="rId34"/>
    <p:sldId id="9687" r:id="rId35"/>
    <p:sldId id="9754" r:id="rId36"/>
    <p:sldId id="9745" r:id="rId37"/>
    <p:sldId id="9635" r:id="rId38"/>
    <p:sldId id="9636" r:id="rId39"/>
    <p:sldId id="9637" r:id="rId40"/>
    <p:sldId id="9638" r:id="rId41"/>
    <p:sldId id="9639" r:id="rId42"/>
    <p:sldId id="9640" r:id="rId43"/>
    <p:sldId id="9641" r:id="rId44"/>
    <p:sldId id="9642" r:id="rId45"/>
    <p:sldId id="9748" r:id="rId46"/>
    <p:sldId id="2361" r:id="rId47"/>
    <p:sldId id="261" r:id="rId48"/>
    <p:sldId id="262" r:id="rId49"/>
    <p:sldId id="9755" r:id="rId50"/>
    <p:sldId id="264" r:id="rId51"/>
    <p:sldId id="9756" r:id="rId52"/>
    <p:sldId id="266" r:id="rId53"/>
    <p:sldId id="9757" r:id="rId54"/>
    <p:sldId id="9752" r:id="rId55"/>
    <p:sldId id="9741" r:id="rId56"/>
    <p:sldId id="9742" r:id="rId57"/>
    <p:sldId id="9683" r:id="rId58"/>
    <p:sldId id="258" r:id="rId59"/>
    <p:sldId id="9702" r:id="rId60"/>
    <p:sldId id="9703" r:id="rId61"/>
    <p:sldId id="9704" r:id="rId62"/>
    <p:sldId id="9705" r:id="rId63"/>
    <p:sldId id="9706" r:id="rId64"/>
    <p:sldId id="9707" r:id="rId65"/>
    <p:sldId id="9708" r:id="rId66"/>
    <p:sldId id="9709" r:id="rId67"/>
    <p:sldId id="9710" r:id="rId68"/>
    <p:sldId id="9711" r:id="rId69"/>
    <p:sldId id="9669" r:id="rId70"/>
    <p:sldId id="9749" r:id="rId71"/>
    <p:sldId id="9384" r:id="rId72"/>
    <p:sldId id="2344" r:id="rId73"/>
    <p:sldId id="9555" r:id="rId74"/>
    <p:sldId id="9502" r:id="rId75"/>
    <p:sldId id="9734" r:id="rId76"/>
    <p:sldId id="9712" r:id="rId77"/>
    <p:sldId id="9735" r:id="rId78"/>
    <p:sldId id="9733" r:id="rId79"/>
    <p:sldId id="9736" r:id="rId80"/>
    <p:sldId id="9716" r:id="rId81"/>
    <p:sldId id="9750" r:id="rId82"/>
    <p:sldId id="9390" r:id="rId83"/>
    <p:sldId id="2180" r:id="rId84"/>
    <p:sldId id="9737" r:id="rId85"/>
    <p:sldId id="2182" r:id="rId86"/>
    <p:sldId id="9738" r:id="rId87"/>
    <p:sldId id="9739" r:id="rId88"/>
    <p:sldId id="9751"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472"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74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363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6816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7899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204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769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025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250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4581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4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99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342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363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6816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789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2047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769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025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250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11723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1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8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930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22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9810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064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1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1513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02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130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316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1606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755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55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699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6508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9437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4717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421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3727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777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03011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8087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650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2809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4020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4731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9030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23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9944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7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836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04988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464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647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783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0484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2493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3654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359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61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6785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270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684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766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8855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7701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441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349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647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44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74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985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2602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6842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766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8855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7701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4416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349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64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4491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74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985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2602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342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511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9982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484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9735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9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252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523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28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8293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403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342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511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9982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484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97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9769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252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523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28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8293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403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342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511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9982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4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9735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9769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252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523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28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8293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40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061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810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6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98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79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2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2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3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015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25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6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42405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90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947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175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419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559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27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515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294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5009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91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181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845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00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044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46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63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102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176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043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667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075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4581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4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992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34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3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681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789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204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7690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025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25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4581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9929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3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966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966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76887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19779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4560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62702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0123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01233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18465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18465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18465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02328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9831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7330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966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6.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8.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4.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5.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3380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3380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TRÁI ĐẤT RUNG ĐỘNG</a:t>
            </a:r>
          </a:p>
          <a:p>
            <a:pPr marL="27432" indent="0" algn="ctr">
              <a:lnSpc>
                <a:spcPct val="120000"/>
              </a:lnSpc>
              <a:buNone/>
            </a:pPr>
            <a:r>
              <a:rPr lang="vi-VN"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endParaRPr lang="en-US" sz="4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Trái đất rung động và mở ra. Này giờ Chúa phục sinh mừng vui lên hỡi muôn người. Chiến thắng gian trần và quỷ ma, ngàn đời Chúa hiển vinh tràn ơn cứu rỗi mọi nơi.</a:t>
            </a:r>
            <a:endPar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 </a:t>
            </a:r>
            <a:r>
              <a:rPr lang="vi-VN" sz="5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 triều thần ơi,kèn cứu rỗi vang dậy rền trời. Chúa đã khởi thắng quyền uy Ngài chiếu sáng nơi nơi.</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Trái đất rung động và mở ra. Này giờ Chúa phục sinh mừng vui lên hỡi muôn người. Chiến thắng gian trần và quỷ ma, ngàn đời Chúa hiển vinh tràn ơn cứu rỗi mọi nơi.</a:t>
            </a:r>
            <a:endPar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37175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Hôm nay tội trần gian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được</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Chúa dâng mình đền bồi. Cửa trời rộng mở nguồn hy vọng cứu rỗi lên ngôi.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1467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Trái đất rung động và mở ra. Này giờ Chúa phục sinh mừng vui lên hỡi muôn người. Chiến thắng gian trần và quỷ ma, ngàn đời Chúa hiển vinh tràn ơn cứu rỗi mọi nơi.</a:t>
            </a:r>
            <a:endPar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3717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3380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smtClean="0">
                <a:solidFill>
                  <a:prstClr val="white"/>
                </a:solidFill>
              </a:rPr>
              <a:t>THIÊN CHÚA ĐÃ LÀM CHO ĐỨC GIÊSU SỐNG LẠI;</a:t>
            </a:r>
          </a:p>
          <a:p>
            <a:pPr algn="ctr"/>
            <a:r>
              <a:rPr lang="en-US" sz="3200" smtClean="0">
                <a:solidFill>
                  <a:prstClr val="white"/>
                </a:solidFill>
              </a:rPr>
              <a:t>VỀ ĐỀU NÀY, TẤT CẢ CHÚNG TÔI XIN LÀM CHỨNG</a:t>
            </a:r>
            <a:endParaRPr lang="en-US" sz="3200">
              <a:solidFill>
                <a:prstClr val="white"/>
              </a:solidFill>
            </a:endParaRP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53724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6000" b="1" smtClean="0">
                <a:solidFill>
                  <a:srgbClr val="FF0000"/>
                </a:solidFill>
                <a:effectLst>
                  <a:outerShdw blurRad="38100" dist="38100" dir="2700000" algn="tl">
                    <a:srgbClr val="000000">
                      <a:alpha val="43137"/>
                    </a:srgbClr>
                  </a:outerShdw>
                </a:effectLst>
                <a:latin typeface="+mj-lt"/>
                <a:cs typeface="Tahoma" pitchFamily="34" charset="0"/>
              </a:rPr>
              <a:t>THÁNH VỊNH </a:t>
            </a:r>
            <a:r>
              <a:rPr lang="en-US" sz="6000" b="1" smtClean="0">
                <a:solidFill>
                  <a:srgbClr val="FF0000"/>
                </a:solidFill>
                <a:effectLst>
                  <a:outerShdw blurRad="38100" dist="38100" dir="2700000" algn="tl">
                    <a:srgbClr val="000000">
                      <a:alpha val="43137"/>
                    </a:srgbClr>
                  </a:outerShdw>
                </a:effectLst>
                <a:latin typeface="+mj-lt"/>
                <a:cs typeface="Tahoma" pitchFamily="34" charset="0"/>
              </a:rPr>
              <a:t>32</a:t>
            </a:r>
            <a:endParaRPr lang="en-US" sz="6000" b="1"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20000"/>
              </a:lnSpc>
            </a:pPr>
            <a:r>
              <a:rPr lang="en-US" sz="6000" b="1" smtClean="0">
                <a:solidFill>
                  <a:srgbClr val="FF0000"/>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20000"/>
              </a:lnSpc>
            </a:pPr>
            <a:r>
              <a:rPr lang="en-US" sz="6000" b="1" smtClean="0">
                <a:solidFill>
                  <a:srgbClr val="FF0000"/>
                </a:solidFill>
                <a:effectLst>
                  <a:outerShdw blurRad="38100" dist="38100" dir="2700000" algn="tl">
                    <a:srgbClr val="000000">
                      <a:alpha val="43137"/>
                    </a:srgbClr>
                  </a:outerShdw>
                </a:effectLst>
                <a:latin typeface="+mj-lt"/>
                <a:cs typeface="Tahoma" pitchFamily="34" charset="0"/>
              </a:rPr>
              <a:t>03 </a:t>
            </a:r>
            <a:r>
              <a:rPr lang="en-US" sz="6000" b="1" smtClean="0">
                <a:solidFill>
                  <a:srgbClr val="FF0000"/>
                </a:solidFill>
                <a:effectLst>
                  <a:outerShdw blurRad="38100" dist="38100" dir="2700000" algn="tl">
                    <a:srgbClr val="000000">
                      <a:alpha val="43137"/>
                    </a:srgbClr>
                  </a:outerShdw>
                </a:effectLst>
                <a:latin typeface="+mj-lt"/>
                <a:cs typeface="Tahoma" pitchFamily="34" charset="0"/>
              </a:rPr>
              <a:t>Câu</a:t>
            </a:r>
            <a:endParaRPr lang="en-US" sz="6000" b="1" dirty="0">
              <a:solidFill>
                <a:srgbClr val="FF0000"/>
              </a:solidFill>
              <a:effectLst>
                <a:outerShdw blurRad="38100" dist="38100" dir="2700000" algn="tl">
                  <a:srgbClr val="000000">
                    <a:alpha val="43137"/>
                  </a:srgbClr>
                </a:outerShdw>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altLang="en-US" sz="6600" b="1">
                <a:solidFill>
                  <a:srgbClr val="003399"/>
                </a:solidFill>
                <a:effectLst>
                  <a:outerShdw blurRad="38100" dist="38100" dir="2700000" algn="tl">
                    <a:srgbClr val="000000">
                      <a:alpha val="43137"/>
                    </a:srgbClr>
                  </a:outerShdw>
                </a:effectLst>
                <a:cs typeface="Times New Roman" panose="02020603050405020304" pitchFamily="18" charset="0"/>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smtClean="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altLang="en-US" sz="5400" b="1">
                <a:solidFill>
                  <a:srgbClr val="003399"/>
                </a:solidFill>
                <a:effectLst>
                  <a:outerShdw blurRad="38100" dist="38100" dir="2700000" algn="tl">
                    <a:srgbClr val="000000">
                      <a:alpha val="43137"/>
                    </a:srgbClr>
                  </a:outerShdw>
                </a:effectLst>
                <a:cs typeface="Times New Roman" panose="02020603050405020304" pitchFamily="18" charset="0"/>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altLang="en-US" sz="6600" b="1">
                <a:solidFill>
                  <a:srgbClr val="003399"/>
                </a:solidFill>
                <a:effectLst>
                  <a:outerShdw blurRad="38100" dist="38100" dir="2700000" algn="tl">
                    <a:srgbClr val="000000">
                      <a:alpha val="43137"/>
                    </a:srgbClr>
                  </a:outerShdw>
                </a:effectLst>
                <a:cs typeface="Times New Roman" panose="02020603050405020304" pitchFamily="18" charset="0"/>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597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a:solidFill>
                  <a:srgbClr val="FF0000"/>
                </a:solidFill>
                <a:effectLst>
                  <a:outerShdw blurRad="38100" dist="38100" dir="2700000" algn="tl">
                    <a:srgbClr val="000000">
                      <a:alpha val="43137"/>
                    </a:srgbClr>
                  </a:outerShdw>
                </a:effectLst>
                <a:cs typeface="Times New Roman" pitchFamily="18" charset="0"/>
              </a:rPr>
              <a:t>Tk2:</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altLang="en-US" sz="5400" b="1">
                <a:solidFill>
                  <a:srgbClr val="003399"/>
                </a:solidFill>
                <a:effectLst>
                  <a:outerShdw blurRad="38100" dist="38100" dir="2700000" algn="tl">
                    <a:srgbClr val="000000">
                      <a:alpha val="43137"/>
                    </a:srgbClr>
                  </a:outerShdw>
                </a:effectLst>
                <a:cs typeface="Times New Roman" panose="02020603050405020304" pitchFamily="18" charset="0"/>
              </a:rPr>
              <a:t>Ngài đưa mắt dõi theo kẻ thờ kính, kẻ tin cậy lòng Chúa dủ thương. Hầu giải cứu qua tay tử thần, hồi cơ hàn Ngài nhìn tới dưỡng nuôi.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altLang="en-US" sz="6600" b="1">
                <a:solidFill>
                  <a:srgbClr val="003399"/>
                </a:solidFill>
                <a:effectLst>
                  <a:outerShdw blurRad="38100" dist="38100" dir="2700000" algn="tl">
                    <a:srgbClr val="000000">
                      <a:alpha val="43137"/>
                    </a:srgbClr>
                  </a:outerShdw>
                </a:effectLst>
                <a:cs typeface="Times New Roman" panose="02020603050405020304" pitchFamily="18" charset="0"/>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5973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48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altLang="en-US" sz="5400" b="1">
                <a:solidFill>
                  <a:srgbClr val="003399"/>
                </a:solidFill>
                <a:effectLst>
                  <a:outerShdw blurRad="38100" dist="38100" dir="2700000" algn="tl">
                    <a:srgbClr val="000000">
                      <a:alpha val="43137"/>
                    </a:srgbClr>
                  </a:outerShdw>
                </a:effectLst>
                <a:cs typeface="Times New Roman" panose="02020603050405020304" pitchFamily="18" charset="0"/>
              </a:rPr>
              <a:t>Đoàn con những vững tâm đợi trông Chúa, bởi Chúa hằng phù giúp chở che. Hồng ân Chúa xin thương xuống đầy, trên những người hằng bền vững cậy trông.</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altLang="en-US" sz="6600" b="1">
                <a:solidFill>
                  <a:srgbClr val="003399"/>
                </a:solidFill>
                <a:effectLst>
                  <a:outerShdw blurRad="38100" dist="38100" dir="2700000" algn="tl">
                    <a:srgbClr val="000000">
                      <a:alpha val="43137"/>
                    </a:srgbClr>
                  </a:outerShdw>
                </a:effectLst>
                <a:cs typeface="Times New Roman" panose="02020603050405020304" pitchFamily="18" charset="0"/>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5973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8724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a:t>
            </a:r>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hỷ hoan vui mừng.</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b="1" i="1" u="sng">
              <a:solidFill>
                <a:srgbClr val="FF00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smtClean="0">
                <a:solidFill>
                  <a:srgbClr val="FF0000"/>
                </a:solidFill>
                <a:effectLst>
                  <a:outerShdw blurRad="38100" dist="38100" dir="2700000" algn="tl">
                    <a:srgbClr val="000000">
                      <a:alpha val="43137"/>
                    </a:srgbClr>
                  </a:outerShdw>
                </a:effectLst>
                <a:cs typeface="Times New Roman" pitchFamily="18" charset="0"/>
              </a:rPr>
              <a:t>Alleluia:</a:t>
            </a:r>
            <a:endParaRPr lang="en-US" sz="3600" b="1" i="1" u="sng">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12637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5286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n-lt"/>
              </a:rPr>
              <a:t>này chúng con đang </a:t>
            </a:r>
            <a:r>
              <a:rPr lang="en-US" sz="5900" b="1">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n-lt"/>
              </a:rPr>
              <a:t> lời cầu nguyện cho các</a:t>
            </a:r>
            <a:br>
              <a:rPr lang="vi-VN" sz="5900" b="1">
                <a:solidFill>
                  <a:srgbClr val="003399"/>
                </a:solidFill>
                <a:effectLst>
                  <a:outerShdw blurRad="38100" dist="38100" dir="2700000" algn="tl">
                    <a:srgbClr val="000000">
                      <a:alpha val="43137"/>
                    </a:srgbClr>
                  </a:outerShdw>
                </a:effectLst>
                <a:latin typeface="+mn-lt"/>
              </a:rPr>
            </a:br>
            <a:r>
              <a:rPr lang="en-US" sz="5900" b="1">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 Lễ Phục Sinh</a:t>
            </a:r>
            <a:endParaRPr lang="en-US" altLang="en-US" sz="72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4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Miên Ly</a:t>
            </a:r>
            <a:endParaRPr lang="en-US" altLang="en-US" sz="54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3370026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dâng lên Ngài bánh thơm ngon với bao lao nhọc đời người dương thế. Chén rượu nồng góp dâng lên xin biến thành hy tế cao vời</a:t>
            </a:r>
            <a:r>
              <a:rPr lang="vi-VN"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233999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1344692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01047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 cho đời lắm đau thương quyết không ngừng cậy tin yêu mến. Ngước lên trời hát dâng Cha đây tiếng lòng Alleluia.</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566668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196634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2369773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2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 dâng Ngài những đam mê với ê chề phận người yếu đuối khấn xin Ngài đoái thương nghe soi dẫn hồn con lối quay về.</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1647607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7773191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4597828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473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Lễ</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SỐNG LẠI RỒI</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Thành Tâm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hóa nên người vì thương chúng ta, sống kiếp con người lam lũ hy sinh. Chiến thắng khải hoàn quyền uy cõi chết Thiên Chúa chúng ta Phục sinh.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 nhau ta hát khúc hát Chúa đã sống lại vui thay! Người ơi reo lên tiếng ca Phục sinh Allêluia. Ðồng thanh ta hát khúc hát Chúa đã Phục sinh quang vinh, Chúa ta thương ta Người đã hiển vinh.</a:t>
            </a: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những tâm hồn ngày đêm ước mơ cõi phúc thiên đường trong sáng nên thơ. Chúa đã sống lại vì thương anh đó, thôi hãy vui lên người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 nhau ta hát khúc hát Chúa đã sống lại vui thay! Người ơi reo lên tiếng ca Phục sinh Allêluia. Ðồng thanh ta hát khúc hát Chúa đã Phục sinh quang vinh, Chúa ta thương ta Người đã hiển vinh.</a:t>
            </a:r>
          </a:p>
        </p:txBody>
      </p:sp>
    </p:spTree>
    <p:extLst>
      <p:ext uri="{BB962C8B-B14F-4D97-AF65-F5344CB8AC3E}">
        <p14:creationId xmlns:p14="http://schemas.microsoft.com/office/powerpoint/2010/main" val="730461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những con người lòng ngay khổ đau, kiếp sống phong trần thân thế bơ vơ, chỉ thấy chân trời màu đen u tối, thôi hãy quên đi niềm đau.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95617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 nhau ta hát khúc hát Chúa đã sống lại vui thay! Người ơi reo lên tiếng ca Phục sinh Allêluia. Ðồng thanh ta hát khúc hát Chúa đã Phục sinh quang vinh, Chúa ta thương ta Người đã hiển vinh.</a:t>
            </a:r>
          </a:p>
        </p:txBody>
      </p:sp>
    </p:spTree>
    <p:extLst>
      <p:ext uri="{BB962C8B-B14F-4D97-AF65-F5344CB8AC3E}">
        <p14:creationId xmlns:p14="http://schemas.microsoft.com/office/powerpoint/2010/main" val="730461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những con người nào ai nhớ thương, với tấm thân gầy cay đắng miên man, hãy nhớ cho rằng vì thương anh đó nên Chúa chúng ta Phục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49119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 nhau ta hát khúc hát Chúa đã sống lại vui thay! Người ơi reo lên tiếng ca Phục sinh Allêluia. Ðồng thanh ta hát khúc hát Chúa đã Phục sinh quang vinh, Chúa ta thương ta Người đã hiển vinh.</a:t>
            </a:r>
          </a:p>
        </p:txBody>
      </p:sp>
    </p:spTree>
    <p:extLst>
      <p:ext uri="{BB962C8B-B14F-4D97-AF65-F5344CB8AC3E}">
        <p14:creationId xmlns:p14="http://schemas.microsoft.com/office/powerpoint/2010/main" val="730461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876806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4735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NÀO TA HÃY MỪNG VUI</a:t>
            </a:r>
          </a:p>
          <a:p>
            <a:pPr marL="0" indent="0" algn="ctr">
              <a:lnSpc>
                <a:spcPct val="120000"/>
              </a:lnSpc>
              <a:buNone/>
            </a:pPr>
            <a:r>
              <a:rPr lang="vi-VN" sz="4400" b="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 Kim Long</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chiến thắng tử thần rồi, nguồn sống mới chiếu sáng tuyệt vời. Al-lê-lu-ia</a:t>
            </a:r>
            <a:r>
              <a:rPr lang="vi-VN" sz="6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vi-VN" sz="66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đã sống lại rạng ngời và Máu Thánh xóa hết tội đời, Al-lê-lu-ia.</a:t>
            </a:r>
            <a:endPar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00817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5250"/>
            <a:ext cx="9144000" cy="5262979"/>
          </a:xfrm>
          <a:prstGeom prst="rect">
            <a:avLst/>
          </a:prstGeom>
        </p:spPr>
        <p:txBody>
          <a:bodyPr wrap="square">
            <a:spAutoFit/>
          </a:bodyPr>
          <a:lstStyle/>
          <a:p>
            <a:r>
              <a:rPr lang="en-US" sz="4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 giá Chúa vươn cao dâng lễ hy sinh, cho nhân thế muôn đời sống trong ân tình.</a:t>
            </a:r>
          </a:p>
          <a:p>
            <a:r>
              <a:rPr lang="en-US" sz="4800" b="1" u="sng"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Sức sống đã khai nguyên trong những thương đau, ân thiêng đã khơi nguồn giữa bao khổ sầu.</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chiến thắng tử thần rồi, nguồn sống mới chiếu sáng tuyệt vời. Al-lê-lu-ia</a:t>
            </a:r>
            <a:r>
              <a:rPr lang="vi-VN" sz="6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00467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vi-VN" sz="66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đã sống lại rạng ngời và Máu Thánh xóa hết tội đời, Al-lê-lu-ia.</a:t>
            </a:r>
            <a:endPar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29701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47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1613</Words>
  <Application>Microsoft Office PowerPoint</Application>
  <PresentationFormat>On-screen Show (16:9)</PresentationFormat>
  <Paragraphs>129</Paragraphs>
  <Slides>69</Slides>
  <Notes>0</Notes>
  <HiddenSlides>0</HiddenSlides>
  <MMClips>0</MMClips>
  <ScaleCrop>false</ScaleCrop>
  <HeadingPairs>
    <vt:vector size="4" baseType="variant">
      <vt:variant>
        <vt:lpstr>Theme</vt:lpstr>
      </vt:variant>
      <vt:variant>
        <vt:i4>20</vt:i4>
      </vt:variant>
      <vt:variant>
        <vt:lpstr>Slide Titles</vt:lpstr>
      </vt:variant>
      <vt:variant>
        <vt:i4>69</vt:i4>
      </vt:variant>
    </vt:vector>
  </HeadingPairs>
  <TitlesOfParts>
    <vt:vector size="89" baseType="lpstr">
      <vt:lpstr>Office Theme</vt:lpstr>
      <vt:lpstr>36_Default Design</vt:lpstr>
      <vt:lpstr>7_Office Theme</vt:lpstr>
      <vt:lpstr>9_Office Theme</vt:lpstr>
      <vt:lpstr>1_Office Theme</vt:lpstr>
      <vt:lpstr>2_Office Theme</vt:lpstr>
      <vt:lpstr>12_Office Theme</vt:lpstr>
      <vt:lpstr>13_Office Theme</vt:lpstr>
      <vt:lpstr>11_Office Theme</vt:lpstr>
      <vt:lpstr>14_Office Theme</vt:lpstr>
      <vt:lpstr>15_Office Theme</vt:lpstr>
      <vt:lpstr>16_Office Theme</vt:lpstr>
      <vt:lpstr>17_Office Theme</vt:lpstr>
      <vt:lpstr>18_Office Theme</vt:lpstr>
      <vt:lpstr>25_Office Theme</vt:lpstr>
      <vt:lpstr>3_Office Theme</vt:lpstr>
      <vt:lpstr>4_Office Theme</vt:lpstr>
      <vt:lpstr>5_Office Theme</vt:lpstr>
      <vt:lpstr>6_Office Theme</vt:lpstr>
      <vt:lpstr>8_Office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Tk3: Đoàn con những vững tâm đợi trông Chúa, bởi Chúa hằng phù giúp chở che. Hồng ân Chúa xin thương xuống đầy, trên những người hằng bền vững cậy trông.</vt:lpstr>
      <vt:lpstr>Đk: Lạy Chúa, xin tỏ lượng từ bi Chúa cho chúng con như chúng con hằng cậy trông nơi Ngài.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77</cp:revision>
  <dcterms:created xsi:type="dcterms:W3CDTF">2021-05-09T08:36:44Z</dcterms:created>
  <dcterms:modified xsi:type="dcterms:W3CDTF">2023-04-10T00:06:22Z</dcterms:modified>
</cp:coreProperties>
</file>