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908" r:id="rId4"/>
    <p:sldMasterId id="2147483944" r:id="rId5"/>
    <p:sldMasterId id="2147483992" r:id="rId6"/>
    <p:sldMasterId id="2147484052" r:id="rId7"/>
    <p:sldMasterId id="2147484064" r:id="rId8"/>
    <p:sldMasterId id="2147484076" r:id="rId9"/>
    <p:sldMasterId id="2147484088" r:id="rId10"/>
    <p:sldMasterId id="2147484100" r:id="rId11"/>
    <p:sldMasterId id="2147484112" r:id="rId12"/>
    <p:sldMasterId id="2147484124" r:id="rId13"/>
    <p:sldMasterId id="2147484136" r:id="rId14"/>
    <p:sldMasterId id="2147484148" r:id="rId15"/>
    <p:sldMasterId id="2147484160" r:id="rId16"/>
  </p:sldMasterIdLst>
  <p:notesMasterIdLst>
    <p:notesMasterId r:id="rId76"/>
  </p:notesMasterIdLst>
  <p:sldIdLst>
    <p:sldId id="9766" r:id="rId17"/>
    <p:sldId id="1117" r:id="rId18"/>
    <p:sldId id="1118" r:id="rId19"/>
    <p:sldId id="1119" r:id="rId20"/>
    <p:sldId id="1120" r:id="rId21"/>
    <p:sldId id="1121" r:id="rId22"/>
    <p:sldId id="1122" r:id="rId23"/>
    <p:sldId id="1123" r:id="rId24"/>
    <p:sldId id="1124" r:id="rId25"/>
    <p:sldId id="9767" r:id="rId26"/>
    <p:sldId id="8761" r:id="rId27"/>
    <p:sldId id="8763" r:id="rId28"/>
    <p:sldId id="8762" r:id="rId29"/>
    <p:sldId id="9697" r:id="rId30"/>
    <p:sldId id="9760" r:id="rId31"/>
    <p:sldId id="9793" r:id="rId32"/>
    <p:sldId id="9762" r:id="rId33"/>
    <p:sldId id="9768" r:id="rId34"/>
    <p:sldId id="9769" r:id="rId35"/>
    <p:sldId id="9770" r:id="rId36"/>
    <p:sldId id="9777" r:id="rId37"/>
    <p:sldId id="9772" r:id="rId38"/>
    <p:sldId id="9778" r:id="rId39"/>
    <p:sldId id="9774" r:id="rId40"/>
    <p:sldId id="9779" r:id="rId41"/>
    <p:sldId id="9776" r:id="rId42"/>
    <p:sldId id="9780" r:id="rId43"/>
    <p:sldId id="9764" r:id="rId44"/>
    <p:sldId id="9765" r:id="rId45"/>
    <p:sldId id="9728" r:id="rId46"/>
    <p:sldId id="9742" r:id="rId47"/>
    <p:sldId id="9743" r:id="rId48"/>
    <p:sldId id="9744" r:id="rId49"/>
    <p:sldId id="9745" r:id="rId50"/>
    <p:sldId id="9781" r:id="rId51"/>
    <p:sldId id="367" r:id="rId52"/>
    <p:sldId id="9782" r:id="rId53"/>
    <p:sldId id="346" r:id="rId54"/>
    <p:sldId id="348" r:id="rId55"/>
    <p:sldId id="1005" r:id="rId56"/>
    <p:sldId id="8757" r:id="rId57"/>
    <p:sldId id="8759" r:id="rId58"/>
    <p:sldId id="9682" r:id="rId59"/>
    <p:sldId id="9785" r:id="rId60"/>
    <p:sldId id="9683" r:id="rId61"/>
    <p:sldId id="9684" r:id="rId62"/>
    <p:sldId id="9786" r:id="rId63"/>
    <p:sldId id="9667" r:id="rId64"/>
    <p:sldId id="9783" r:id="rId65"/>
    <p:sldId id="9747" r:id="rId66"/>
    <p:sldId id="9748" r:id="rId67"/>
    <p:sldId id="9787" r:id="rId68"/>
    <p:sldId id="9749" r:id="rId69"/>
    <p:sldId id="9789" r:id="rId70"/>
    <p:sldId id="9790" r:id="rId71"/>
    <p:sldId id="9788" r:id="rId72"/>
    <p:sldId id="9791" r:id="rId73"/>
    <p:sldId id="9792" r:id="rId74"/>
    <p:sldId id="9784"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3" autoAdjust="0"/>
    <p:restoredTop sz="94660"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149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4/2/2023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116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067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485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700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308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287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356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243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09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909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28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56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894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137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171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92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129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564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622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162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840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710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24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894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137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171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92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129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564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622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162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840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710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24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887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644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759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600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920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63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9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816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22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537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922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875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510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584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618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679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992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245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508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927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832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057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973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991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54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184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143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424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120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029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94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508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527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973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991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54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184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143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424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120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029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94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508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527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28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5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41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7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8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3668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922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0932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42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10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5504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122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01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543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7272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298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69916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330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954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85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338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888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9219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738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7820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412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9767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35870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8097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62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1938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025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023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2004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5412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846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8579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5618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46528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80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16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4434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4700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268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330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5129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0214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911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0765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66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8260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305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3001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8872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9022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8539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4076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623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739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0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4/2/2023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838691"/>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89546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895463"/>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9283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623483"/>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749381"/>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74938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4918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1311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6309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24488"/>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81571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722"/>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6.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4534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4534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n-lt"/>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n-lt"/>
                <a:cs typeface="Times New Roman" pitchFamily="18" charset="0"/>
              </a:rPr>
              <a:t>Nhập</a:t>
            </a:r>
            <a:r>
              <a:rPr lang="en-US" sz="60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n-lt"/>
                <a:cs typeface="Times New Roman" pitchFamily="18" charset="0"/>
              </a:rPr>
              <a:t>Lễ</a:t>
            </a:r>
            <a:r>
              <a:rPr lang="en-US" sz="6000" b="1">
                <a:solidFill>
                  <a:srgbClr val="FFFF00"/>
                </a:solidFill>
                <a:effectLst>
                  <a:outerShdw blurRad="38100" dist="38100" dir="2700000" algn="tl">
                    <a:srgbClr val="000000">
                      <a:alpha val="43137"/>
                    </a:srgbClr>
                  </a:outerShdw>
                </a:effectLst>
                <a:latin typeface="+mn-lt"/>
                <a:cs typeface="Times New Roman" pitchFamily="18" charset="0"/>
              </a:rPr>
              <a:t/>
            </a:r>
            <a:br>
              <a:rPr lang="en-US" sz="6000" b="1">
                <a:solidFill>
                  <a:srgbClr val="FFFF00"/>
                </a:solidFill>
                <a:effectLst>
                  <a:outerShdw blurRad="38100" dist="38100" dir="2700000" algn="tl">
                    <a:srgbClr val="000000">
                      <a:alpha val="43137"/>
                    </a:srgbClr>
                  </a:outerShdw>
                </a:effectLst>
                <a:latin typeface="+mn-lt"/>
                <a:cs typeface="Times New Roman" pitchFamily="18" charset="0"/>
              </a:rPr>
            </a:br>
            <a:r>
              <a:rPr lang="en-US" sz="6000" b="1" smtClean="0">
                <a:solidFill>
                  <a:srgbClr val="FFFF00"/>
                </a:solidFill>
                <a:effectLst>
                  <a:outerShdw blurRad="38100" dist="38100" dir="2700000" algn="tl">
                    <a:srgbClr val="000000">
                      <a:alpha val="43137"/>
                    </a:srgbClr>
                  </a:outerShdw>
                </a:effectLst>
                <a:latin typeface="+mn-lt"/>
                <a:cs typeface="Times New Roman" pitchFamily="18" charset="0"/>
              </a:rPr>
              <a:t>Kinh Đầu Lễ</a:t>
            </a:r>
            <a:br>
              <a:rPr lang="en-US" sz="6000" b="1" smtClean="0">
                <a:solidFill>
                  <a:srgbClr val="FFFF00"/>
                </a:solidFill>
                <a:effectLst>
                  <a:outerShdw blurRad="38100" dist="38100" dir="2700000" algn="tl">
                    <a:srgbClr val="000000">
                      <a:alpha val="43137"/>
                    </a:srgbClr>
                  </a:outerShdw>
                </a:effectLst>
                <a:latin typeface="+mn-lt"/>
                <a:cs typeface="Times New Roman" pitchFamily="18" charset="0"/>
              </a:rPr>
            </a:br>
            <a:r>
              <a:rPr lang="en-US" b="1" i="1" smtClean="0">
                <a:solidFill>
                  <a:schemeClr val="bg1"/>
                </a:solidFill>
                <a:effectLst>
                  <a:outerShdw blurRad="38100" dist="38100" dir="2700000" algn="tl">
                    <a:srgbClr val="000000">
                      <a:alpha val="43137"/>
                    </a:srgbClr>
                  </a:outerShdw>
                </a:effectLst>
                <a:latin typeface="+mn-lt"/>
                <a:cs typeface="Times New Roman" pitchFamily="18" charset="0"/>
              </a:rPr>
              <a:t>Huyền Linh</a:t>
            </a:r>
            <a:endParaRPr lang="vi-VN" sz="48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59469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200" b="1" u="sng" dirty="0">
                <a:solidFill>
                  <a:srgbClr val="FFFF00"/>
                </a:solidFill>
                <a:latin typeface="+mn-lt"/>
                <a:cs typeface="Times New Roman" panose="02020603050405020304" pitchFamily="18" charset="0"/>
              </a:rPr>
              <a:t>Tk1:</a:t>
            </a:r>
            <a:r>
              <a:rPr lang="en-US" sz="4200" b="1" dirty="0">
                <a:solidFill>
                  <a:schemeClr val="bg1"/>
                </a:solidFill>
                <a:latin typeface="+mn-lt"/>
                <a:cs typeface="Times New Roman" panose="02020603050405020304" pitchFamily="18" charset="0"/>
              </a:rPr>
              <a:t> </a:t>
            </a:r>
            <a:r>
              <a:rPr lang="vi-VN" sz="4200">
                <a:solidFill>
                  <a:schemeClr val="bg1"/>
                </a:solidFill>
                <a:latin typeface="+mn-lt"/>
              </a:rPr>
              <a:t> </a:t>
            </a:r>
            <a:r>
              <a:rPr lang="vi-VN" sz="4200" b="1">
                <a:solidFill>
                  <a:schemeClr val="bg1"/>
                </a:solidFill>
                <a:latin typeface="+mn-lt"/>
                <a:cs typeface="Times New Roman" panose="02020603050405020304" pitchFamily="18" charset="0"/>
              </a:rPr>
              <a:t>Ngày xưa trên đồi Golgotha Mẹ đứng gần bên Thánh Giá, Mẹ nhìn Chúa trút hơi thở cuối đời. Mẹ đồng công dâng lễ đền bồi. Giờ đây trên bàn thờ bao vui say đoàn con hợp dâng thánh lễ, nguyện Mẹ giúp xác hồn con trắng trong để xứng đáng tham dự lễ này.</a:t>
            </a:r>
            <a:endParaRPr lang="vi-VN" sz="4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86698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400" b="1" u="sng" dirty="0" err="1">
                <a:solidFill>
                  <a:srgbClr val="FFFF00"/>
                </a:solidFill>
                <a:latin typeface="+mn-lt"/>
                <a:cs typeface="Times New Roman" panose="02020603050405020304" pitchFamily="18" charset="0"/>
              </a:rPr>
              <a:t>Đk</a:t>
            </a:r>
            <a:r>
              <a:rPr lang="en-US" sz="5400" b="1" u="sng">
                <a:solidFill>
                  <a:srgbClr val="FFFF00"/>
                </a:solidFill>
                <a:latin typeface="+mn-lt"/>
                <a:cs typeface="Times New Roman" panose="02020603050405020304" pitchFamily="18" charset="0"/>
              </a:rPr>
              <a:t>:</a:t>
            </a:r>
            <a:r>
              <a:rPr lang="en-US" sz="5400">
                <a:solidFill>
                  <a:schemeClr val="bg1"/>
                </a:solidFill>
                <a:latin typeface="+mn-lt"/>
                <a:cs typeface="Times New Roman" panose="02020603050405020304" pitchFamily="18" charset="0"/>
              </a:rPr>
              <a:t> </a:t>
            </a:r>
            <a:r>
              <a:rPr lang="vi-VN" sz="5400" b="1">
                <a:solidFill>
                  <a:schemeClr val="bg1"/>
                </a:solidFill>
                <a:latin typeface="+mn-lt"/>
                <a:cs typeface="Times New Roman" panose="02020603050405020304" pitchFamily="18" charset="0"/>
              </a:rPr>
              <a:t>Con dâng lên Nữ Vương tấm lòng nhỏ bé được thật tình mến Chúa yêu người. Cho đời con trở nên trót đời của lễ chờ ngày về hưởng phúc trên trời.</a:t>
            </a:r>
            <a:endParaRPr lang="vi-VN" sz="5400" b="1"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233256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200" b="1" u="sng" smtClean="0">
                <a:solidFill>
                  <a:srgbClr val="FFFF00"/>
                </a:solidFill>
                <a:latin typeface="+mn-lt"/>
                <a:cs typeface="Times New Roman" panose="02020603050405020304" pitchFamily="18" charset="0"/>
              </a:rPr>
              <a:t>Tk2:</a:t>
            </a:r>
            <a:r>
              <a:rPr lang="en-US" sz="4200" smtClean="0">
                <a:solidFill>
                  <a:schemeClr val="bg1"/>
                </a:solidFill>
                <a:latin typeface="+mn-lt"/>
                <a:cs typeface="Times New Roman" panose="02020603050405020304" pitchFamily="18" charset="0"/>
              </a:rPr>
              <a:t> </a:t>
            </a:r>
            <a:r>
              <a:rPr lang="vi-VN" sz="4200" b="1">
                <a:solidFill>
                  <a:schemeClr val="bg1"/>
                </a:solidFill>
                <a:latin typeface="+mn-lt"/>
                <a:cs typeface="Times New Roman" panose="02020603050405020304" pitchFamily="18" charset="0"/>
              </a:rPr>
              <a:t>Nhìn lên bàn thờ ôi đau thương. Thập giá còn lênh láng máu, mà vì Chúa vốn chưa thỏa mối tình, còn đòi nơi rượu bánh ẩn mình. Ðoàn con suy về tình yêu bao la, đồng dâng niềm tin sắt đá. Nguyện Mẹ giúp con được luôn thiết tha, lòng mến Chúa không sợ phai nhòa.</a:t>
            </a:r>
            <a:endParaRPr lang="vi-VN" sz="4200" b="1"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1184193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400" b="1" u="sng" dirty="0" err="1">
                <a:solidFill>
                  <a:srgbClr val="FFFF00"/>
                </a:solidFill>
                <a:latin typeface="+mn-lt"/>
                <a:cs typeface="Times New Roman" panose="02020603050405020304" pitchFamily="18" charset="0"/>
              </a:rPr>
              <a:t>Đk</a:t>
            </a:r>
            <a:r>
              <a:rPr lang="en-US" sz="5400" b="1" u="sng">
                <a:solidFill>
                  <a:srgbClr val="FFFF00"/>
                </a:solidFill>
                <a:latin typeface="+mn-lt"/>
                <a:cs typeface="Times New Roman" panose="02020603050405020304" pitchFamily="18" charset="0"/>
              </a:rPr>
              <a:t>:</a:t>
            </a:r>
            <a:r>
              <a:rPr lang="en-US" sz="5400">
                <a:solidFill>
                  <a:schemeClr val="bg1"/>
                </a:solidFill>
                <a:latin typeface="+mn-lt"/>
                <a:cs typeface="Times New Roman" panose="02020603050405020304" pitchFamily="18" charset="0"/>
              </a:rPr>
              <a:t> </a:t>
            </a:r>
            <a:r>
              <a:rPr lang="vi-VN" sz="5400" b="1">
                <a:solidFill>
                  <a:schemeClr val="bg1"/>
                </a:solidFill>
                <a:latin typeface="+mn-lt"/>
                <a:cs typeface="Times New Roman" panose="02020603050405020304" pitchFamily="18" charset="0"/>
              </a:rPr>
              <a:t>Con dâng lên Nữ Vương tấm lòng nhỏ bé được thật tình mến Chúa yêu người. Cho đời con trở nên trót đời của lễ chờ ngày về hưởng phúc trên trời.</a:t>
            </a:r>
            <a:endParaRPr lang="vi-VN" sz="5400" b="1"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1602217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9010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1"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1"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1"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1">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938992"/>
          </a:xfrm>
          <a:prstGeom prst="rect">
            <a:avLst/>
          </a:prstGeom>
          <a:solidFill>
            <a:srgbClr val="7030A0">
              <a:alpha val="16000"/>
            </a:srgbClr>
          </a:solidFill>
          <a:ln>
            <a:solidFill>
              <a:srgbClr val="7030A0"/>
            </a:solidFill>
          </a:ln>
          <a:effectLst>
            <a:glow rad="228600">
              <a:schemeClr val="accent4">
                <a:satMod val="175000"/>
                <a:alpha val="40000"/>
              </a:schemeClr>
            </a:glow>
          </a:effectLst>
        </p:spPr>
        <p:txBody>
          <a:bodyPr wrap="square" rtlCol="0">
            <a:spAutoFit/>
          </a:bodyPr>
          <a:lstStyle/>
          <a:p>
            <a:pPr algn="just"/>
            <a:r>
              <a:rPr lang="en-US" sz="40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NGƯỜI SẼ KHÔNG KÊU TO, KHÔNG NÓI LỚN, KHÔNG ĐỂ AI NGHE TIẾNG GIỮA PHỐ PHƯỜNG.</a:t>
            </a:r>
            <a:endParaRPr lang="en-US" sz="40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
        <p:nvSpPr>
          <p:cNvPr id="5" name="TextBox 4"/>
          <p:cNvSpPr txBox="1"/>
          <p:nvPr/>
        </p:nvSpPr>
        <p:spPr>
          <a:xfrm>
            <a:off x="3678936" y="2291775"/>
            <a:ext cx="5260848" cy="584775"/>
          </a:xfrm>
          <a:prstGeom prst="rect">
            <a:avLst/>
          </a:prstGeom>
          <a:noFill/>
        </p:spPr>
        <p:txBody>
          <a:bodyPr wrap="square" rtlCol="0">
            <a:spAutoFit/>
          </a:bodyPr>
          <a:lstStyle/>
          <a:p>
            <a:r>
              <a:rPr lang="en-US" sz="3200" smtClean="0">
                <a:solidFill>
                  <a:srgbClr val="FFFF00"/>
                </a:solidFill>
              </a:rPr>
              <a:t>Bài trích sách ngôn sứ I-sai-a.</a:t>
            </a:r>
            <a:endParaRPr lang="en-US" sz="3200">
              <a:solidFill>
                <a:srgbClr val="FFFF00"/>
              </a:solidFill>
            </a:endParaRPr>
          </a:p>
        </p:txBody>
      </p:sp>
    </p:spTree>
    <p:extLst>
      <p:ext uri="{BB962C8B-B14F-4D97-AF65-F5344CB8AC3E}">
        <p14:creationId xmlns:p14="http://schemas.microsoft.com/office/powerpoint/2010/main" val="4006607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86350"/>
          </a:xfrm>
        </p:spPr>
        <p:txBody>
          <a:bodyPr>
            <a:normAutofit/>
          </a:bodyPr>
          <a:lstStyle/>
          <a:p>
            <a:r>
              <a:rPr lang="en-US" sz="7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Times New Roman" pitchFamily="18" charset="0"/>
              </a:rPr>
              <a:t>thánh</a:t>
            </a:r>
            <a:r>
              <a:rPr lang="en-US" sz="7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Times New Roman" pitchFamily="18" charset="0"/>
              </a:rPr>
              <a:t> </a:t>
            </a:r>
            <a:r>
              <a:rPr lang="en-US" sz="7200" b="1" cap="all"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Times New Roman" pitchFamily="18" charset="0"/>
              </a:rPr>
              <a:t>vịnh</a:t>
            </a:r>
            <a:r>
              <a:rPr lang="en-US" sz="7200" b="1" cap="all">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Times New Roman" pitchFamily="18" charset="0"/>
              </a:rPr>
              <a:t> </a:t>
            </a:r>
            <a:r>
              <a:rPr lang="en-US" sz="7200" b="1" cap="all"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Times New Roman" pitchFamily="18" charset="0"/>
              </a:rPr>
              <a:t>26</a:t>
            </a:r>
            <a:r>
              <a:rPr lang="en-US" sz="7200" b="1" cap="all">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n-lt"/>
                <a:cs typeface="Times New Roman" pitchFamily="18" charset="0"/>
              </a:rPr>
              <a:t/>
            </a:r>
            <a:br>
              <a:rPr lang="en-US" sz="7200" b="1" cap="all">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n-lt"/>
                <a:cs typeface="Times New Roman" pitchFamily="18" charset="0"/>
              </a:rPr>
            </a:br>
            <a:r>
              <a:rPr lang="en-US" sz="5400" b="1" i="1" cap="all">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n-lt"/>
                <a:cs typeface="Times New Roman" pitchFamily="18" charset="0"/>
              </a:rPr>
              <a:t>Lm Kim Long</a:t>
            </a:r>
            <a:br>
              <a:rPr lang="en-US" sz="5400" b="1" i="1" cap="all">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n-lt"/>
                <a:cs typeface="Times New Roman" pitchFamily="18" charset="0"/>
              </a:rPr>
            </a:br>
            <a:r>
              <a:rPr lang="en-US" sz="5400" b="1" i="1" cap="all"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n-lt"/>
                <a:cs typeface="Times New Roman" pitchFamily="18" charset="0"/>
              </a:rPr>
              <a:t>04 </a:t>
            </a:r>
            <a:r>
              <a:rPr lang="en-US" sz="5400" b="1" i="1"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n-lt"/>
                <a:cs typeface="Times New Roman" pitchFamily="18" charset="0"/>
              </a:rPr>
              <a:t>câu</a:t>
            </a:r>
            <a:endParaRPr lang="en-US" sz="5400" b="1" i="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n-lt"/>
              <a:cs typeface="Times New Roman" pitchFamily="18" charset="0"/>
            </a:endParaRPr>
          </a:p>
        </p:txBody>
      </p:sp>
    </p:spTree>
    <p:extLst>
      <p:ext uri="{BB962C8B-B14F-4D97-AF65-F5344CB8AC3E}">
        <p14:creationId xmlns:p14="http://schemas.microsoft.com/office/powerpoint/2010/main" val="3902331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8000" b="1" u="sng">
                <a:solidFill>
                  <a:srgbClr val="FFFF00"/>
                </a:solidFill>
                <a:effectLst>
                  <a:outerShdw blurRad="38100" dist="38100" dir="2700000" algn="tl">
                    <a:srgbClr val="000000">
                      <a:alpha val="43137"/>
                    </a:srgbClr>
                  </a:outerShdw>
                </a:effectLst>
                <a:latin typeface="+mn-lt"/>
                <a:cs typeface="Times New Roman" pitchFamily="18" charset="0"/>
              </a:rPr>
              <a:t>:</a:t>
            </a:r>
            <a:r>
              <a:rPr lang="en-US" sz="8000" b="1">
                <a:solidFill>
                  <a:schemeClr val="bg1"/>
                </a:solidFill>
                <a:effectLst>
                  <a:outerShdw blurRad="38100" dist="38100" dir="2700000" algn="tl">
                    <a:srgbClr val="000000">
                      <a:alpha val="43137"/>
                    </a:srgbClr>
                  </a:outerShdw>
                </a:effectLst>
                <a:latin typeface="+mn-lt"/>
                <a:cs typeface="Times New Roman" pitchFamily="18" charset="0"/>
              </a:rPr>
              <a:t> </a:t>
            </a:r>
            <a:r>
              <a:rPr lang="en-US" sz="8000" b="1" smtClean="0">
                <a:solidFill>
                  <a:schemeClr val="bg1"/>
                </a:solidFill>
                <a:latin typeface="+mn-lt"/>
                <a:cs typeface="Times New Roman" panose="02020603050405020304" pitchFamily="18" charset="0"/>
              </a:rPr>
              <a:t>Chúa là ánh sáng, là Đấng cứu độ tôi </a:t>
            </a:r>
            <a:endParaRPr lang="en-US" sz="8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46822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8448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400" b="1" u="sng" dirty="0">
                <a:solidFill>
                  <a:srgbClr val="FFFF00"/>
                </a:solidFill>
                <a:effectLst>
                  <a:outerShdw blurRad="38100" dist="38100" dir="2700000" algn="tl">
                    <a:srgbClr val="000000">
                      <a:alpha val="43137"/>
                    </a:srgbClr>
                  </a:outerShdw>
                </a:effectLst>
                <a:latin typeface="+mn-lt"/>
                <a:cs typeface="Times New Roman" pitchFamily="18" charset="0"/>
              </a:rPr>
              <a:t>Tk1</a:t>
            </a:r>
            <a:r>
              <a:rPr lang="en-US" sz="6400" b="1">
                <a:solidFill>
                  <a:srgbClr val="FFFF00"/>
                </a:solidFill>
                <a:effectLst>
                  <a:outerShdw blurRad="38100" dist="38100" dir="2700000" algn="tl">
                    <a:srgbClr val="000000">
                      <a:alpha val="43137"/>
                    </a:srgbClr>
                  </a:outerShdw>
                </a:effectLst>
                <a:latin typeface="+mn-lt"/>
                <a:cs typeface="Times New Roman" pitchFamily="18" charset="0"/>
              </a:rPr>
              <a:t>:</a:t>
            </a:r>
            <a:r>
              <a:rPr lang="en-US" sz="6400" b="1">
                <a:solidFill>
                  <a:schemeClr val="bg1"/>
                </a:solidFill>
                <a:effectLst>
                  <a:outerShdw blurRad="38100" dist="38100" dir="2700000" algn="tl">
                    <a:srgbClr val="000000">
                      <a:alpha val="43137"/>
                    </a:srgbClr>
                  </a:outerShdw>
                </a:effectLst>
                <a:latin typeface="+mn-lt"/>
                <a:cs typeface="Times New Roman" pitchFamily="18" charset="0"/>
              </a:rPr>
              <a:t> </a:t>
            </a:r>
            <a:r>
              <a:rPr lang="en-US" sz="6400" b="1" smtClean="0">
                <a:solidFill>
                  <a:schemeClr val="bg1"/>
                </a:solidFill>
                <a:latin typeface="+mn-lt"/>
                <a:cs typeface="Times New Roman" panose="02020603050405020304" pitchFamily="18" charset="0"/>
              </a:rPr>
              <a:t>Chúa là ánh sáng, là Đấng cứu độ tôi, tôi còn sợ ai? Ngài là thành lũy bảo vệ tôi, tôi còn phải lo gì?</a:t>
            </a:r>
            <a:endParaRPr lang="en-US" sz="6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86840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8000" b="1" u="sng">
                <a:solidFill>
                  <a:srgbClr val="FFFF00"/>
                </a:solidFill>
                <a:effectLst>
                  <a:outerShdw blurRad="38100" dist="38100" dir="2700000" algn="tl">
                    <a:srgbClr val="000000">
                      <a:alpha val="43137"/>
                    </a:srgbClr>
                  </a:outerShdw>
                </a:effectLst>
                <a:latin typeface="+mn-lt"/>
                <a:cs typeface="Times New Roman" pitchFamily="18" charset="0"/>
              </a:rPr>
              <a:t>:</a:t>
            </a:r>
            <a:r>
              <a:rPr lang="en-US" sz="8000" b="1">
                <a:solidFill>
                  <a:schemeClr val="bg1"/>
                </a:solidFill>
                <a:effectLst>
                  <a:outerShdw blurRad="38100" dist="38100" dir="2700000" algn="tl">
                    <a:srgbClr val="000000">
                      <a:alpha val="43137"/>
                    </a:srgbClr>
                  </a:outerShdw>
                </a:effectLst>
                <a:latin typeface="+mn-lt"/>
                <a:cs typeface="Times New Roman" pitchFamily="18" charset="0"/>
              </a:rPr>
              <a:t> </a:t>
            </a:r>
            <a:r>
              <a:rPr lang="en-US" sz="8000" b="1" smtClean="0">
                <a:solidFill>
                  <a:schemeClr val="bg1"/>
                </a:solidFill>
                <a:latin typeface="+mn-lt"/>
                <a:cs typeface="Times New Roman" panose="02020603050405020304" pitchFamily="18" charset="0"/>
              </a:rPr>
              <a:t>Chúa là ánh sáng, là Đấng cứu độ tôi </a:t>
            </a:r>
            <a:endParaRPr lang="en-US" sz="8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78014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6000" b="1" u="sng">
                <a:solidFill>
                  <a:srgbClr val="FFFF00"/>
                </a:solidFill>
                <a:effectLst>
                  <a:outerShdw blurRad="38100" dist="38100" dir="2700000" algn="tl">
                    <a:srgbClr val="000000">
                      <a:alpha val="43137"/>
                    </a:srgbClr>
                  </a:outerShdw>
                </a:effectLst>
                <a:latin typeface="+mn-lt"/>
                <a:cs typeface="Times New Roman" pitchFamily="18" charset="0"/>
              </a:rPr>
              <a:t>:</a:t>
            </a:r>
            <a:r>
              <a:rPr lang="en-US" sz="6000" b="1">
                <a:solidFill>
                  <a:schemeClr val="bg1"/>
                </a:solidFill>
                <a:effectLst>
                  <a:outerShdw blurRad="38100" dist="38100" dir="2700000" algn="tl">
                    <a:srgbClr val="000000">
                      <a:alpha val="43137"/>
                    </a:srgbClr>
                  </a:outerShdw>
                </a:effectLst>
                <a:latin typeface="+mn-lt"/>
                <a:cs typeface="Times New Roman" pitchFamily="18" charset="0"/>
              </a:rPr>
              <a:t> </a:t>
            </a:r>
            <a:r>
              <a:rPr lang="en-US" sz="6000" b="1" smtClean="0">
                <a:solidFill>
                  <a:schemeClr val="bg1"/>
                </a:solidFill>
                <a:latin typeface="+mn-lt"/>
                <a:cs typeface="Times New Roman" panose="02020603050405020304" pitchFamily="18" charset="0"/>
              </a:rPr>
              <a:t>Ác thù xấn tới định nuốt sống mạng tôi, tôi nào sợ chi. Vì nào ngờ chính địch thù tôi nay trượt té lộn nhào.</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502837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8000" b="1" u="sng">
                <a:solidFill>
                  <a:srgbClr val="FFFF00"/>
                </a:solidFill>
                <a:effectLst>
                  <a:outerShdw blurRad="38100" dist="38100" dir="2700000" algn="tl">
                    <a:srgbClr val="000000">
                      <a:alpha val="43137"/>
                    </a:srgbClr>
                  </a:outerShdw>
                </a:effectLst>
                <a:latin typeface="+mn-lt"/>
                <a:cs typeface="Times New Roman" pitchFamily="18" charset="0"/>
              </a:rPr>
              <a:t>:</a:t>
            </a:r>
            <a:r>
              <a:rPr lang="en-US" sz="8000" b="1">
                <a:solidFill>
                  <a:schemeClr val="bg1"/>
                </a:solidFill>
                <a:effectLst>
                  <a:outerShdw blurRad="38100" dist="38100" dir="2700000" algn="tl">
                    <a:srgbClr val="000000">
                      <a:alpha val="43137"/>
                    </a:srgbClr>
                  </a:outerShdw>
                </a:effectLst>
                <a:latin typeface="+mn-lt"/>
                <a:cs typeface="Times New Roman" pitchFamily="18" charset="0"/>
              </a:rPr>
              <a:t> </a:t>
            </a:r>
            <a:r>
              <a:rPr lang="en-US" sz="8000" b="1" smtClean="0">
                <a:solidFill>
                  <a:schemeClr val="bg1"/>
                </a:solidFill>
                <a:latin typeface="+mn-lt"/>
                <a:cs typeface="Times New Roman" panose="02020603050405020304" pitchFamily="18" charset="0"/>
              </a:rPr>
              <a:t>Chúa là ánh sáng, là Đấng cứu độ tôi </a:t>
            </a:r>
            <a:endParaRPr lang="en-US" sz="8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78014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1" u="sng" smtClean="0">
                <a:solidFill>
                  <a:srgbClr val="FFFF00"/>
                </a:solidFill>
                <a:effectLst>
                  <a:outerShdw blurRad="38100" dist="38100" dir="2700000" algn="tl">
                    <a:srgbClr val="000000">
                      <a:alpha val="43137"/>
                    </a:srgbClr>
                  </a:outerShdw>
                </a:effectLst>
                <a:latin typeface="+mn-lt"/>
                <a:cs typeface="Times New Roman" pitchFamily="18" charset="0"/>
              </a:rPr>
              <a:t>Tk3</a:t>
            </a:r>
            <a:r>
              <a:rPr lang="en-US" sz="6400" b="1" smtClean="0">
                <a:solidFill>
                  <a:srgbClr val="FFFF00"/>
                </a:solidFill>
                <a:effectLst>
                  <a:outerShdw blurRad="38100" dist="38100" dir="2700000" algn="tl">
                    <a:srgbClr val="000000">
                      <a:alpha val="43137"/>
                    </a:srgbClr>
                  </a:outerShdw>
                </a:effectLst>
                <a:latin typeface="+mn-lt"/>
                <a:cs typeface="Times New Roman" pitchFamily="18" charset="0"/>
              </a:rPr>
              <a:t>:</a:t>
            </a:r>
            <a:r>
              <a:rPr lang="en-US" sz="6400" b="1"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6400" b="1" smtClean="0">
                <a:solidFill>
                  <a:schemeClr val="bg1"/>
                </a:solidFill>
                <a:latin typeface="+mn-lt"/>
                <a:cs typeface="Times New Roman" panose="02020603050405020304" pitchFamily="18" charset="0"/>
              </a:rPr>
              <a:t>Dẫu vạn lính chiến dồn tới xiết vòng vây, tôi nào sợ chi. Dù nhập trân chiến lòng tôi đây luôn bền vững tin cậy.</a:t>
            </a:r>
            <a:endParaRPr lang="en-US" sz="6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45493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8000" b="1" u="sng">
                <a:solidFill>
                  <a:srgbClr val="FFFF00"/>
                </a:solidFill>
                <a:effectLst>
                  <a:outerShdw blurRad="38100" dist="38100" dir="2700000" algn="tl">
                    <a:srgbClr val="000000">
                      <a:alpha val="43137"/>
                    </a:srgbClr>
                  </a:outerShdw>
                </a:effectLst>
                <a:latin typeface="+mn-lt"/>
                <a:cs typeface="Times New Roman" pitchFamily="18" charset="0"/>
              </a:rPr>
              <a:t>:</a:t>
            </a:r>
            <a:r>
              <a:rPr lang="en-US" sz="8000" b="1">
                <a:solidFill>
                  <a:schemeClr val="bg1"/>
                </a:solidFill>
                <a:effectLst>
                  <a:outerShdw blurRad="38100" dist="38100" dir="2700000" algn="tl">
                    <a:srgbClr val="000000">
                      <a:alpha val="43137"/>
                    </a:srgbClr>
                  </a:outerShdw>
                </a:effectLst>
                <a:latin typeface="+mn-lt"/>
                <a:cs typeface="Times New Roman" pitchFamily="18" charset="0"/>
              </a:rPr>
              <a:t> </a:t>
            </a:r>
            <a:r>
              <a:rPr lang="en-US" sz="8000" b="1" smtClean="0">
                <a:solidFill>
                  <a:schemeClr val="bg1"/>
                </a:solidFill>
                <a:latin typeface="+mn-lt"/>
                <a:cs typeface="Times New Roman" panose="02020603050405020304" pitchFamily="18" charset="0"/>
              </a:rPr>
              <a:t>Chúa là ánh sáng, là Đấng cứu độ tôi </a:t>
            </a:r>
            <a:endParaRPr lang="en-US" sz="8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78014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n-lt"/>
                <a:cs typeface="Times New Roman" pitchFamily="18" charset="0"/>
              </a:rPr>
              <a:t>Tk10</a:t>
            </a:r>
            <a:r>
              <a:rPr lang="en-US" sz="5400" b="1" smtClean="0">
                <a:solidFill>
                  <a:srgbClr val="FFFF00"/>
                </a:solidFill>
                <a:effectLst>
                  <a:outerShdw blurRad="38100" dist="38100" dir="2700000" algn="tl">
                    <a:srgbClr val="000000">
                      <a:alpha val="43137"/>
                    </a:srgbClr>
                  </a:outerShdw>
                </a:effectLst>
                <a:latin typeface="+mn-lt"/>
                <a:cs typeface="Times New Roman" pitchFamily="18" charset="0"/>
              </a:rPr>
              <a:t>:</a:t>
            </a:r>
            <a:r>
              <a:rPr lang="en-US" sz="5400" b="1"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6000" b="1" smtClean="0">
                <a:solidFill>
                  <a:schemeClr val="bg1"/>
                </a:solidFill>
                <a:latin typeface="+mn-lt"/>
                <a:cs typeface="Times New Roman" panose="02020603050405020304" pitchFamily="18" charset="0"/>
              </a:rPr>
              <a:t>Tin rằng sẽ thấy lộc phúc Chúa tặng ban trong miền kẻ sống. Cậy nhờ vào Chúa, mạnh bạo lên, can trường vững tin Ngài.</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1727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8000" b="1" u="sng">
                <a:solidFill>
                  <a:srgbClr val="FFFF00"/>
                </a:solidFill>
                <a:effectLst>
                  <a:outerShdw blurRad="38100" dist="38100" dir="2700000" algn="tl">
                    <a:srgbClr val="000000">
                      <a:alpha val="43137"/>
                    </a:srgbClr>
                  </a:outerShdw>
                </a:effectLst>
                <a:latin typeface="+mn-lt"/>
                <a:cs typeface="Times New Roman" pitchFamily="18" charset="0"/>
              </a:rPr>
              <a:t>:</a:t>
            </a:r>
            <a:r>
              <a:rPr lang="en-US" sz="8000" b="1">
                <a:solidFill>
                  <a:schemeClr val="bg1"/>
                </a:solidFill>
                <a:effectLst>
                  <a:outerShdw blurRad="38100" dist="38100" dir="2700000" algn="tl">
                    <a:srgbClr val="000000">
                      <a:alpha val="43137"/>
                    </a:srgbClr>
                  </a:outerShdw>
                </a:effectLst>
                <a:latin typeface="+mn-lt"/>
                <a:cs typeface="Times New Roman" pitchFamily="18" charset="0"/>
              </a:rPr>
              <a:t> </a:t>
            </a:r>
            <a:r>
              <a:rPr lang="en-US" sz="8000" b="1" smtClean="0">
                <a:solidFill>
                  <a:schemeClr val="bg1"/>
                </a:solidFill>
                <a:latin typeface="+mn-lt"/>
                <a:cs typeface="Times New Roman" panose="02020603050405020304" pitchFamily="18" charset="0"/>
              </a:rPr>
              <a:t>Chúa là ánh sáng, là Đấng cứu độ tôi </a:t>
            </a:r>
            <a:endParaRPr lang="en-US" sz="8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78014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819150"/>
            <a:ext cx="8991600" cy="4267200"/>
          </a:xfrm>
          <a:ln>
            <a:solidFill>
              <a:srgbClr val="FFFF00"/>
            </a:solidFill>
          </a:ln>
          <a:effectLst>
            <a:glow rad="101600">
              <a:schemeClr val="accent3">
                <a:satMod val="175000"/>
                <a:alpha val="40000"/>
              </a:schemeClr>
            </a:glow>
          </a:effectLst>
        </p:spPr>
        <p:txBody>
          <a:bodyPr>
            <a:normAutofit/>
          </a:bodyPr>
          <a:lstStyle/>
          <a:p>
            <a:pPr algn="just"/>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Muôn lạy Vua Ki-tô, chỉ có Ngài thương đến thần dân tội lỗi.</a:t>
            </a:r>
            <a:endParaRPr lang="en-US" sz="6600" b="1">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833485" cy="646331"/>
          </a:xfrm>
          <a:prstGeom prst="rect">
            <a:avLst/>
          </a:prstGeom>
          <a:noFill/>
        </p:spPr>
        <p:txBody>
          <a:bodyPr wrap="none" rtlCol="0">
            <a:spAutoFit/>
          </a:bodyPr>
          <a:lstStyle/>
          <a:p>
            <a:r>
              <a:rPr lang="en-US" sz="3600" b="1" i="1" u="sng">
                <a:solidFill>
                  <a:srgbClr val="FFFF00"/>
                </a:solidFill>
                <a:effectLst>
                  <a:outerShdw blurRad="38100" dist="38100" dir="2700000" algn="tl">
                    <a:srgbClr val="000000">
                      <a:alpha val="43137"/>
                    </a:srgbClr>
                  </a:outerShdw>
                </a:effectLst>
                <a:cs typeface="Times New Roman" pitchFamily="18" charset="0"/>
              </a:rPr>
              <a:t>Tung Hô Tin Mừng:</a:t>
            </a:r>
          </a:p>
        </p:txBody>
      </p:sp>
    </p:spTree>
    <p:extLst>
      <p:ext uri="{BB962C8B-B14F-4D97-AF65-F5344CB8AC3E}">
        <p14:creationId xmlns:p14="http://schemas.microsoft.com/office/powerpoint/2010/main" val="1921937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98176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chemeClr val="bg1"/>
                </a:solidFill>
                <a:effectLst/>
                <a:latin typeface="+mn-lt"/>
              </a:rPr>
              <a:t>Lạy Chúa Thánh Thần là Ánh sáng Chân lý vẹn toàn,</a:t>
            </a:r>
            <a:br>
              <a:rPr lang="vi-VN" sz="5400" b="1">
                <a:solidFill>
                  <a:schemeClr val="bg1"/>
                </a:solidFill>
                <a:effectLst/>
                <a:latin typeface="+mn-lt"/>
              </a:rPr>
            </a:br>
            <a:r>
              <a:rPr lang="vi-VN" sz="5400" b="1">
                <a:solidFill>
                  <a:schemeClr val="bg1"/>
                </a:solidFill>
                <a:effectLst/>
                <a:latin typeface="+mn-lt"/>
              </a:rPr>
              <a:t>Chúa ban những ân huệ thích hợp cho từng thời đại,</a:t>
            </a:r>
            <a:r>
              <a:rPr lang="en-US" sz="5400" b="1">
                <a:solidFill>
                  <a:schemeClr val="bg1"/>
                </a:solidFill>
                <a:effectLst/>
                <a:latin typeface="+mn-lt"/>
              </a:rPr>
              <a:t> </a:t>
            </a:r>
            <a:r>
              <a:rPr lang="vi-VN" sz="5400" b="1">
                <a:solidFill>
                  <a:schemeClr val="bg1"/>
                </a:solidFill>
                <a:effectLst/>
                <a:latin typeface="+mn-lt"/>
              </a:rPr>
              <a:t>và dùng nhiều cách thế kỳ diệu để hướng dẫn Hội Thánh,</a:t>
            </a:r>
            <a:r>
              <a:rPr lang="en-US" sz="5400" b="1">
                <a:solidFill>
                  <a:schemeClr val="bg1"/>
                </a:solidFill>
                <a:effectLst/>
                <a:latin typeface="+mn-lt"/>
              </a:rPr>
              <a:t> </a:t>
            </a:r>
          </a:p>
        </p:txBody>
      </p:sp>
    </p:spTree>
    <p:extLst>
      <p:ext uri="{BB962C8B-B14F-4D97-AF65-F5344CB8AC3E}">
        <p14:creationId xmlns:p14="http://schemas.microsoft.com/office/powerpoint/2010/main" val="1623555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1673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430"/>
            <a:ext cx="9144000" cy="5154930"/>
          </a:xfrm>
        </p:spPr>
        <p:txBody>
          <a:bodyPr>
            <a:noAutofit/>
          </a:bodyPr>
          <a:lstStyle/>
          <a:p>
            <a:r>
              <a:rPr lang="en-US" sz="6600" b="1" dirty="0">
                <a:solidFill>
                  <a:srgbClr val="FFFF00"/>
                </a:solidFill>
                <a:effectLst>
                  <a:outerShdw blurRad="38100" dist="38100" dir="2700000" algn="tl">
                    <a:srgbClr val="000000">
                      <a:alpha val="43137"/>
                    </a:srgbClr>
                  </a:outerShdw>
                </a:effectLst>
                <a:latin typeface="+mn-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n-lt"/>
                <a:cs typeface="Times New Roman" pitchFamily="18" charset="0"/>
              </a:rPr>
              <a:t>Dâng</a:t>
            </a:r>
            <a:r>
              <a:rPr lang="en-US" sz="66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n-lt"/>
                <a:cs typeface="Times New Roman" pitchFamily="18" charset="0"/>
              </a:rPr>
              <a:t>Lễ</a:t>
            </a:r>
            <a:r>
              <a:rPr lang="en-US" sz="6600" b="1">
                <a:solidFill>
                  <a:srgbClr val="FFFF00"/>
                </a:solidFill>
                <a:effectLst>
                  <a:outerShdw blurRad="38100" dist="38100" dir="2700000" algn="tl">
                    <a:srgbClr val="000000">
                      <a:alpha val="43137"/>
                    </a:srgbClr>
                  </a:outerShdw>
                </a:effectLst>
                <a:latin typeface="+mn-lt"/>
                <a:cs typeface="Times New Roman" pitchFamily="18" charset="0"/>
              </a:rPr>
              <a:t/>
            </a:r>
            <a:br>
              <a:rPr lang="en-US" sz="6600" b="1">
                <a:solidFill>
                  <a:srgbClr val="FFFF00"/>
                </a:solidFill>
                <a:effectLst>
                  <a:outerShdw blurRad="38100" dist="38100" dir="2700000" algn="tl">
                    <a:srgbClr val="000000">
                      <a:alpha val="43137"/>
                    </a:srgbClr>
                  </a:outerShdw>
                </a:effectLst>
                <a:latin typeface="+mn-lt"/>
                <a:cs typeface="Times New Roman" pitchFamily="18" charset="0"/>
              </a:rPr>
            </a:br>
            <a:r>
              <a:rPr lang="en-US" sz="6600" b="1" smtClean="0">
                <a:solidFill>
                  <a:srgbClr val="FFFF00"/>
                </a:solidFill>
                <a:effectLst>
                  <a:outerShdw blurRad="38100" dist="38100" dir="2700000" algn="tl">
                    <a:srgbClr val="000000">
                      <a:alpha val="43137"/>
                    </a:srgbClr>
                  </a:outerShdw>
                </a:effectLst>
                <a:latin typeface="+mn-lt"/>
                <a:cs typeface="Times New Roman" pitchFamily="18" charset="0"/>
              </a:rPr>
              <a:t>Lạy Cha Rất Thánh</a:t>
            </a:r>
            <a:br>
              <a:rPr lang="en-US" sz="6600" b="1" smtClean="0">
                <a:solidFill>
                  <a:srgbClr val="FFFF00"/>
                </a:solidFill>
                <a:effectLst>
                  <a:outerShdw blurRad="38100" dist="38100" dir="2700000" algn="tl">
                    <a:srgbClr val="000000">
                      <a:alpha val="43137"/>
                    </a:srgbClr>
                  </a:outerShdw>
                </a:effectLst>
                <a:latin typeface="+mn-lt"/>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mn-lt"/>
                <a:cs typeface="Times New Roman" pitchFamily="18" charset="0"/>
              </a:rPr>
              <a:t>Lm</a:t>
            </a:r>
            <a:r>
              <a:rPr lang="en-US" sz="4800" b="1" i="1">
                <a:solidFill>
                  <a:schemeClr val="bg1"/>
                </a:solidFill>
                <a:effectLst>
                  <a:outerShdw blurRad="38100" dist="38100" dir="2700000" algn="tl">
                    <a:srgbClr val="000000">
                      <a:alpha val="43137"/>
                    </a:srgbClr>
                  </a:outerShdw>
                </a:effectLst>
                <a:latin typeface="+mn-lt"/>
                <a:cs typeface="Times New Roman" pitchFamily="18" charset="0"/>
              </a:rPr>
              <a:t>. </a:t>
            </a:r>
            <a:r>
              <a:rPr lang="en-US" sz="4800" b="1" i="1" smtClean="0">
                <a:solidFill>
                  <a:schemeClr val="bg1"/>
                </a:solidFill>
                <a:effectLst>
                  <a:outerShdw blurRad="38100" dist="38100" dir="2700000" algn="tl">
                    <a:srgbClr val="000000">
                      <a:alpha val="43137"/>
                    </a:srgbClr>
                  </a:outerShdw>
                </a:effectLst>
                <a:latin typeface="+mn-lt"/>
                <a:cs typeface="Times New Roman" pitchFamily="18" charset="0"/>
              </a:rPr>
              <a:t>Vương Diệu</a:t>
            </a:r>
            <a:endParaRPr lang="vi-VN" sz="72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436273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1" u="sng" dirty="0">
                <a:solidFill>
                  <a:srgbClr val="FFFF00"/>
                </a:solidFill>
                <a:latin typeface="+mn-lt"/>
                <a:ea typeface="SimHei" panose="02010609060101010101" pitchFamily="49" charset="-122"/>
                <a:cs typeface="Times New Roman" panose="02020603050405020304" pitchFamily="18" charset="0"/>
              </a:rPr>
              <a:t>Tk1</a:t>
            </a:r>
            <a:r>
              <a:rPr lang="en-US" altLang="en-US" sz="5400" b="1" u="sng">
                <a:solidFill>
                  <a:srgbClr val="FFFF00"/>
                </a:solidFill>
                <a:latin typeface="+mn-lt"/>
                <a:ea typeface="SimHei" panose="02010609060101010101" pitchFamily="49" charset="-122"/>
                <a:cs typeface="Times New Roman" panose="02020603050405020304" pitchFamily="18" charset="0"/>
              </a:rPr>
              <a:t>:</a:t>
            </a:r>
            <a:r>
              <a:rPr lang="en-US" altLang="en-US" sz="5400" b="1">
                <a:solidFill>
                  <a:schemeClr val="bg1"/>
                </a:solidFill>
                <a:latin typeface="+mn-lt"/>
                <a:ea typeface="SimHei" panose="02010609060101010101" pitchFamily="49" charset="-122"/>
                <a:cs typeface="Times New Roman" panose="02020603050405020304" pitchFamily="18" charset="0"/>
              </a:rPr>
              <a:t> </a:t>
            </a:r>
            <a:r>
              <a:rPr lang="vi-VN" sz="5400" b="1">
                <a:solidFill>
                  <a:schemeClr val="bg1"/>
                </a:solidFill>
                <a:latin typeface="+mn-lt"/>
                <a:cs typeface="Times New Roman" panose="02020603050405020304" pitchFamily="18" charset="0"/>
              </a:rPr>
              <a:t>Lạy Cha rất thánh xin thương nhận của lễ trong sạch này. Đoàn con dâng Chúa để ngợi khen, để tạ ơn, để cầu xin, để đền bù muôn tội lỗi nhân gian.</a:t>
            </a:r>
            <a:endParaRPr lang="vi-VN" sz="54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2943907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1" u="sng" dirty="0" err="1">
                <a:solidFill>
                  <a:srgbClr val="FFFF00"/>
                </a:solidFill>
                <a:latin typeface="+mn-lt"/>
                <a:ea typeface="SimHei" panose="02010609060101010101" pitchFamily="49" charset="-122"/>
                <a:cs typeface="Times New Roman" panose="02020603050405020304" pitchFamily="18" charset="0"/>
              </a:rPr>
              <a:t>Đk</a:t>
            </a:r>
            <a:r>
              <a:rPr lang="en-US" altLang="en-US" sz="5400" b="1" u="sng">
                <a:solidFill>
                  <a:srgbClr val="FFFF00"/>
                </a:solidFill>
                <a:latin typeface="+mn-lt"/>
                <a:ea typeface="SimHei" panose="02010609060101010101" pitchFamily="49" charset="-122"/>
                <a:cs typeface="Times New Roman" panose="02020603050405020304" pitchFamily="18" charset="0"/>
              </a:rPr>
              <a:t>:</a:t>
            </a:r>
            <a:r>
              <a:rPr lang="en-US" altLang="en-US" sz="5400" b="1">
                <a:solidFill>
                  <a:schemeClr val="bg1"/>
                </a:solidFill>
                <a:latin typeface="+mn-lt"/>
                <a:ea typeface="SimHei" panose="02010609060101010101" pitchFamily="49" charset="-122"/>
                <a:cs typeface="Times New Roman" panose="02020603050405020304" pitchFamily="18" charset="0"/>
              </a:rPr>
              <a:t> </a:t>
            </a:r>
            <a:r>
              <a:rPr lang="vi-VN" sz="5400" b="1">
                <a:solidFill>
                  <a:schemeClr val="bg1"/>
                </a:solidFill>
                <a:latin typeface="+mn-lt"/>
                <a:cs typeface="Times New Roman" panose="02020603050405020304" pitchFamily="18" charset="0"/>
              </a:rPr>
              <a:t>Xin dâng lên cùng xin dâng lên hợp với lễ vật chí thánh thuần khiết. Xin dâng lên cùng xin dâng lên cả thân xác, cả tâm trí trọn đời.</a:t>
            </a:r>
            <a:endParaRPr lang="vi-VN" sz="54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869471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1" u="sng" dirty="0">
                <a:solidFill>
                  <a:srgbClr val="FFFF00"/>
                </a:solidFill>
                <a:latin typeface="+mn-lt"/>
                <a:ea typeface="SimHei" panose="02010609060101010101" pitchFamily="49" charset="-122"/>
                <a:cs typeface="Times New Roman" panose="02020603050405020304" pitchFamily="18" charset="0"/>
              </a:rPr>
              <a:t>Tk2</a:t>
            </a:r>
            <a:r>
              <a:rPr lang="en-US" altLang="en-US" sz="4800" b="1" u="sng">
                <a:solidFill>
                  <a:srgbClr val="FFFF00"/>
                </a:solidFill>
                <a:latin typeface="+mn-lt"/>
                <a:ea typeface="SimHei" panose="02010609060101010101" pitchFamily="49" charset="-122"/>
                <a:cs typeface="Times New Roman" panose="02020603050405020304" pitchFamily="18" charset="0"/>
              </a:rPr>
              <a:t>:</a:t>
            </a:r>
            <a:r>
              <a:rPr lang="en-US" altLang="en-US" sz="4800" b="1">
                <a:solidFill>
                  <a:schemeClr val="bg1"/>
                </a:solidFill>
                <a:latin typeface="+mn-lt"/>
                <a:ea typeface="SimHei" panose="02010609060101010101" pitchFamily="49" charset="-122"/>
                <a:cs typeface="Times New Roman" panose="02020603050405020304" pitchFamily="18" charset="0"/>
              </a:rPr>
              <a:t> </a:t>
            </a:r>
            <a:r>
              <a:rPr lang="vi-VN" sz="5400" b="1">
                <a:solidFill>
                  <a:schemeClr val="bg1"/>
                </a:solidFill>
                <a:latin typeface="+mn-lt"/>
              </a:rPr>
              <a:t>Lạy Cha rất thánh xin chúc lành của lễ trong sạch này. Đoàn con dâng Chúa cả hồn xác cả đời sống mọi khổ đau để hiệp lại với của lễ hy sinh.</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72464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1" u="sng" dirty="0" err="1">
                <a:solidFill>
                  <a:srgbClr val="FFFF00"/>
                </a:solidFill>
                <a:latin typeface="+mn-lt"/>
                <a:ea typeface="SimHei" panose="02010609060101010101" pitchFamily="49" charset="-122"/>
                <a:cs typeface="Times New Roman" panose="02020603050405020304" pitchFamily="18" charset="0"/>
              </a:rPr>
              <a:t>Đk</a:t>
            </a:r>
            <a:r>
              <a:rPr lang="en-US" altLang="en-US" sz="5400" b="1" u="sng">
                <a:solidFill>
                  <a:srgbClr val="FFFF00"/>
                </a:solidFill>
                <a:latin typeface="+mn-lt"/>
                <a:ea typeface="SimHei" panose="02010609060101010101" pitchFamily="49" charset="-122"/>
                <a:cs typeface="Times New Roman" panose="02020603050405020304" pitchFamily="18" charset="0"/>
              </a:rPr>
              <a:t>:</a:t>
            </a:r>
            <a:r>
              <a:rPr lang="en-US" altLang="en-US" sz="5400" b="1">
                <a:solidFill>
                  <a:schemeClr val="bg1"/>
                </a:solidFill>
                <a:latin typeface="+mn-lt"/>
                <a:ea typeface="SimHei" panose="02010609060101010101" pitchFamily="49" charset="-122"/>
                <a:cs typeface="Times New Roman" panose="02020603050405020304" pitchFamily="18" charset="0"/>
              </a:rPr>
              <a:t> </a:t>
            </a:r>
            <a:r>
              <a:rPr lang="vi-VN" sz="5400" b="1">
                <a:solidFill>
                  <a:schemeClr val="bg1"/>
                </a:solidFill>
                <a:latin typeface="+mn-lt"/>
                <a:cs typeface="Times New Roman" panose="02020603050405020304" pitchFamily="18" charset="0"/>
              </a:rPr>
              <a:t>Xin dâng lên cùng xin dâng lên hợp với lễ vật chí thánh thuần khiết. Xin dâng lên cùng xin dâng lên cả thân xác, cả tâm trí trọn đời.</a:t>
            </a:r>
            <a:endParaRPr lang="vi-VN" sz="54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51974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66932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n-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n-lt"/>
                <a:cs typeface="Times New Roman" pitchFamily="18" charset="0"/>
              </a:rPr>
              <a:t>Nguyện</a:t>
            </a:r>
            <a:r>
              <a:rPr lang="en-US" sz="72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n-lt"/>
                <a:cs typeface="Times New Roman" pitchFamily="18" charset="0"/>
              </a:rPr>
              <a:t>Hiệp</a:t>
            </a:r>
            <a:r>
              <a:rPr lang="en-US" sz="72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n-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7200" b="1">
                <a:solidFill>
                  <a:srgbClr val="FFFF00"/>
                </a:solidFill>
                <a:effectLst>
                  <a:outerShdw blurRad="38100" dist="38100" dir="2700000" algn="tl">
                    <a:srgbClr val="000000">
                      <a:alpha val="43137"/>
                    </a:srgbClr>
                  </a:outerShdw>
                </a:effectLst>
                <a:latin typeface="+mn-lt"/>
                <a:cs typeface="Times New Roman" pitchFamily="18" charset="0"/>
              </a:rPr>
              <a:t/>
            </a:r>
            <a:br>
              <a:rPr lang="en-US" sz="7200" b="1">
                <a:solidFill>
                  <a:srgbClr val="FFFF00"/>
                </a:solidFill>
                <a:effectLst>
                  <a:outerShdw blurRad="38100" dist="38100" dir="2700000" algn="tl">
                    <a:srgbClr val="000000">
                      <a:alpha val="43137"/>
                    </a:srgbClr>
                  </a:outerShdw>
                </a:effectLst>
                <a:latin typeface="+mn-lt"/>
                <a:cs typeface="Times New Roman" pitchFamily="18" charset="0"/>
              </a:rPr>
            </a:br>
            <a:r>
              <a:rPr lang="en-US" sz="5400" b="1" smtClean="0">
                <a:solidFill>
                  <a:srgbClr val="FFFF00"/>
                </a:solidFill>
                <a:effectLst>
                  <a:outerShdw blurRad="38100" dist="38100" dir="2700000" algn="tl">
                    <a:srgbClr val="000000">
                      <a:alpha val="43137"/>
                    </a:srgbClr>
                  </a:outerShdw>
                </a:effectLst>
                <a:latin typeface="+mn-lt"/>
                <a:cs typeface="Times New Roman" pitchFamily="18" charset="0"/>
              </a:rPr>
              <a:t>Tình Yêu </a:t>
            </a:r>
            <a:r>
              <a:rPr lang="en-US" sz="5400" b="1" smtClean="0">
                <a:solidFill>
                  <a:srgbClr val="FFFF00"/>
                </a:solidFill>
                <a:effectLst>
                  <a:outerShdw blurRad="38100" dist="38100" dir="2700000" algn="tl">
                    <a:srgbClr val="000000">
                      <a:alpha val="43137"/>
                    </a:srgbClr>
                  </a:outerShdw>
                </a:effectLst>
                <a:latin typeface="+mn-lt"/>
                <a:cs typeface="Times New Roman" pitchFamily="18" charset="0"/>
              </a:rPr>
              <a:t>Thánh Giá</a:t>
            </a:r>
            <a:r>
              <a:rPr lang="en-US" sz="5400" b="1" smtClean="0">
                <a:solidFill>
                  <a:srgbClr val="FFFF00"/>
                </a:solidFill>
                <a:effectLst>
                  <a:outerShdw blurRad="38100" dist="38100" dir="2700000" algn="tl">
                    <a:srgbClr val="000000">
                      <a:alpha val="43137"/>
                    </a:srgbClr>
                  </a:outerShdw>
                </a:effectLst>
                <a:latin typeface="+mn-lt"/>
                <a:cs typeface="Times New Roman" pitchFamily="18" charset="0"/>
              </a:rPr>
              <a:t/>
            </a:r>
            <a:br>
              <a:rPr lang="en-US" sz="5400" b="1" smtClean="0">
                <a:solidFill>
                  <a:srgbClr val="FFFF00"/>
                </a:solidFill>
                <a:effectLst>
                  <a:outerShdw blurRad="38100" dist="38100" dir="2700000" algn="tl">
                    <a:srgbClr val="000000">
                      <a:alpha val="43137"/>
                    </a:srgbClr>
                  </a:outerShdw>
                </a:effectLst>
                <a:latin typeface="+mn-lt"/>
                <a:cs typeface="Times New Roman" pitchFamily="18" charset="0"/>
              </a:rPr>
            </a:br>
            <a:r>
              <a:rPr lang="en-US" sz="4000" b="1" i="1" smtClean="0">
                <a:solidFill>
                  <a:schemeClr val="bg1"/>
                </a:solidFill>
                <a:effectLst>
                  <a:outerShdw blurRad="38100" dist="38100" dir="2700000" algn="tl">
                    <a:srgbClr val="000000">
                      <a:alpha val="43137"/>
                    </a:srgbClr>
                  </a:outerShdw>
                </a:effectLst>
                <a:latin typeface="+mn-lt"/>
                <a:cs typeface="Times New Roman" pitchFamily="18" charset="0"/>
              </a:rPr>
              <a:t>Nguyễn Duy</a:t>
            </a:r>
            <a:endParaRPr lang="vi-VN" sz="60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Tk1</a:t>
            </a:r>
            <a:r>
              <a:rPr lang="en-US" sz="4700"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470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7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Còn tình yêu nào như tình Chúa Giêsu, đã một lần vai mang thập tự, nhận lấy đắng cay khổ đau. Còn tình yêu nào như tình Chúa thương con đã một lần liều thân chịu chết, Giêsu con đã biết rồi tình Ngài như biển khơi.</a:t>
            </a:r>
            <a:endParaRPr lang="vi-VN" sz="4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chemeClr val="bg1"/>
                </a:solidFill>
                <a:effectLst/>
                <a:latin typeface="+mn-lt"/>
              </a:rPr>
              <a:t>này chúng con đang </a:t>
            </a:r>
            <a:r>
              <a:rPr lang="en-US" sz="5900" b="1">
                <a:solidFill>
                  <a:schemeClr val="bg1"/>
                </a:solidFill>
                <a:effectLst/>
                <a:latin typeface="+mn-lt"/>
                <a:cs typeface="Times New Roman" pitchFamily="18" charset="0"/>
              </a:rPr>
              <a:t>chúng</a:t>
            </a:r>
            <a:r>
              <a:rPr lang="vi-VN" sz="5900" b="1">
                <a:solidFill>
                  <a:schemeClr val="bg1"/>
                </a:solidFill>
                <a:effectLst/>
                <a:latin typeface="+mn-lt"/>
              </a:rPr>
              <a:t> lời cầu nguyện cho các</a:t>
            </a:r>
            <a:br>
              <a:rPr lang="vi-VN" sz="5900" b="1">
                <a:solidFill>
                  <a:schemeClr val="bg1"/>
                </a:solidFill>
                <a:effectLst/>
                <a:latin typeface="+mn-lt"/>
              </a:rPr>
            </a:br>
            <a:r>
              <a:rPr lang="en-US" sz="5900" b="1">
                <a:solidFill>
                  <a:schemeClr val="bg1"/>
                </a:solidFill>
                <a:effectLst/>
                <a:latin typeface="+mn-lt"/>
                <a:cs typeface="Times New Roman" pitchFamily="18" charset="0"/>
              </a:rPr>
              <a:t>Giám mục, </a:t>
            </a:r>
            <a:r>
              <a:rPr lang="vi-VN" sz="5900" b="1">
                <a:solidFill>
                  <a:schemeClr val="bg1"/>
                </a:solidFill>
                <a:effectLst/>
                <a:latin typeface="+mn-lt"/>
              </a:rPr>
              <a:t>và những người tham dự Thượng Hội đồng Giám mục thế giới.</a:t>
            </a:r>
            <a:r>
              <a:rPr lang="en-US" sz="5900" b="1">
                <a:solidFill>
                  <a:schemeClr val="bg1"/>
                </a:solidFill>
                <a:effectLst/>
                <a:latin typeface="+mn-lt"/>
              </a:rPr>
              <a:t> </a:t>
            </a:r>
          </a:p>
        </p:txBody>
      </p:sp>
    </p:spTree>
    <p:extLst>
      <p:ext uri="{BB962C8B-B14F-4D97-AF65-F5344CB8AC3E}">
        <p14:creationId xmlns:p14="http://schemas.microsoft.com/office/powerpoint/2010/main" val="490200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5400"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54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54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Như sông dài như núi, như mưa nguồn chan chứa, Chúa ơi yêu thương bao la, tình Ngài đi chịu chết, để con được vui sống, để con được hạnh phúc. Chúa ơi, yêu thương vô bờ.</a:t>
            </a:r>
            <a:endParaRPr lang="vi-VN"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b="1">
                <a:solidFill>
                  <a:schemeClr val="bg1"/>
                </a:solidFill>
                <a:effectLst>
                  <a:outerShdw blurRad="38100" dist="38100" dir="2700000" algn="tl">
                    <a:srgbClr val="000000">
                      <a:alpha val="43137"/>
                    </a:srgbClr>
                  </a:outerShdw>
                </a:effectLst>
                <a:latin typeface="+mn-lt"/>
                <a:cs typeface="Times New Roman" panose="02020603050405020304" pitchFamily="18" charset="0"/>
              </a:rPr>
              <a:t>Con xin dâng lên Ngài, trọn niềm cảm mến yêu thương đi tìm một dấu tin yêu cho vơi nỗi niềm tình con quên lãng. Vâng! con xin theo Ngài thánh giá trên vai, yêu thương nhân loại mỗi phút khôn nguôi. Xin vâng theo Ngài chỉ thế mà thôi.</a:t>
            </a:r>
            <a:endParaRPr lang="vi-VN"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Tk</a:t>
            </a:r>
            <a:r>
              <a:rPr lang="vi-VN" sz="4700"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2</a:t>
            </a:r>
            <a:r>
              <a:rPr lang="en-US" sz="4700"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470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7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Đường tình yêu nào, xưa Ngài đã đi qua, cho cuộc đời, lê chân mịt mài, từ sáng đến khi chiều rơi. Đường tình yêu nào, như Ngài đến Calvê, trên vai gầy nặng mang thập giá. Giêsu con đã biết rồi, tình Ngài chỉ vì con,</a:t>
            </a:r>
            <a:endParaRPr lang="vi-VN" sz="4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750"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4750"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4750" b="1">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750" b="1">
                <a:solidFill>
                  <a:schemeClr val="bg1"/>
                </a:solidFill>
                <a:effectLst>
                  <a:outerShdw blurRad="38100" dist="38100" dir="2700000" algn="tl">
                    <a:srgbClr val="000000">
                      <a:alpha val="43137"/>
                    </a:srgbClr>
                  </a:outerShdw>
                </a:effectLst>
                <a:latin typeface="+mn-lt"/>
                <a:cs typeface="Times New Roman" panose="02020603050405020304" pitchFamily="18" charset="0"/>
              </a:rPr>
              <a:t>xuống gian trần đêm giá, sống đơn nghèo cho đến, chết trong đau thương đau thương, một đời con nguyện ước, sống như Ngài đã sống, đem thân mình hy sinh, hiến trao cho bao con người.</a:t>
            </a:r>
            <a:endParaRPr lang="vi-VN" sz="475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31108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b="1">
                <a:solidFill>
                  <a:schemeClr val="bg1"/>
                </a:solidFill>
                <a:effectLst>
                  <a:outerShdw blurRad="38100" dist="38100" dir="2700000" algn="tl">
                    <a:srgbClr val="000000">
                      <a:alpha val="43137"/>
                    </a:srgbClr>
                  </a:outerShdw>
                </a:effectLst>
                <a:latin typeface="+mn-lt"/>
                <a:cs typeface="Times New Roman" panose="02020603050405020304" pitchFamily="18" charset="0"/>
              </a:rPr>
              <a:t>Con xin dâng lên Ngài, trọn niềm cảm mến yêu thương đi tìm một dấu tin yêu cho vơi nỗi niềm tình con quên lãng. Vâng! con xin theo Ngài thánh giá trên vai, yêu thương nhân loại mỗi phút khôn nguôi. Xin vâng theo Ngài chỉ thế mà thôi.</a:t>
            </a:r>
            <a:endParaRPr lang="vi-VN"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87716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900"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Tk</a:t>
            </a:r>
            <a:r>
              <a:rPr lang="vi-VN" sz="4900"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3</a:t>
            </a:r>
            <a:r>
              <a:rPr lang="en-US" sz="4900"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490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900" b="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Cuộc </a:t>
            </a:r>
            <a:r>
              <a:rPr lang="vi-VN" sz="49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tình của Ngài ôi đẹp mãi đến nay vẫn đậm nồng ghi sâu lòng người, Ngài có biết chăng Ngài ơi. Vì tình yêu Ngài như vầng sáng xóa tan những đêm dài hờn căm tội lỗi. Giêsu con đã biết rồi,</a:t>
            </a:r>
            <a:endParaRPr lang="vi-VN" sz="49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842789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700"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4700"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47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7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cuộc đời chỉ hạnh phúc những khi nào yêu mến trong tim người tìm đến với nhau hy sinh cho nhau. Tình Ngài như dòng suối mang ơn trời vun tưới những tâm hồn yếu đuối khát khao tin yêu </a:t>
            </a:r>
            <a:r>
              <a:rPr lang="vi-VN" sz="47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muôn </a:t>
            </a:r>
            <a:r>
              <a:rPr lang="vi-VN" sz="4700" b="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đời</a:t>
            </a:r>
            <a:r>
              <a:rPr lang="en-US" sz="4700" b="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vi-VN" sz="4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19014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b="1">
                <a:solidFill>
                  <a:schemeClr val="bg1"/>
                </a:solidFill>
                <a:effectLst>
                  <a:outerShdw blurRad="38100" dist="38100" dir="2700000" algn="tl">
                    <a:srgbClr val="000000">
                      <a:alpha val="43137"/>
                    </a:srgbClr>
                  </a:outerShdw>
                </a:effectLst>
                <a:latin typeface="+mn-lt"/>
                <a:cs typeface="Times New Roman" panose="02020603050405020304" pitchFamily="18" charset="0"/>
              </a:rPr>
              <a:t>Con xin dâng lên Ngài, trọn niềm cảm mến yêu thương đi tìm một dấu tin yêu cho vơi nỗi niềm tình con quên lãng. Vâng! con xin theo Ngài thánh giá trên vai, yêu thương nhân loại mỗi phút khôn nguôi. Xin vâng theo Ngài chỉ thế mà thôi.</a:t>
            </a:r>
            <a:endParaRPr lang="vi-VN"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87716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85000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66932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chemeClr val="bg1"/>
                </a:solidFill>
                <a:effectLst/>
                <a:latin typeface="+mn-lt"/>
              </a:rPr>
              <a:t>Xin Chúa làm nên cuộc Hiện Xuống mới trong đời sống Hội</a:t>
            </a:r>
            <a:br>
              <a:rPr lang="vi-VN" sz="4800" b="1">
                <a:solidFill>
                  <a:schemeClr val="bg1"/>
                </a:solidFill>
                <a:effectLst/>
                <a:latin typeface="+mn-lt"/>
              </a:rPr>
            </a:br>
            <a:r>
              <a:rPr lang="en-US" sz="4800" b="1">
                <a:solidFill>
                  <a:schemeClr val="bg1"/>
                </a:solidFill>
                <a:effectLst/>
                <a:latin typeface="+mn-lt"/>
                <a:cs typeface="Times New Roman" pitchFamily="18" charset="0"/>
              </a:rPr>
              <a:t>Thánh,</a:t>
            </a:r>
            <a:r>
              <a:rPr lang="en-US" sz="4800" b="1">
                <a:solidFill>
                  <a:schemeClr val="bg1"/>
                </a:solidFill>
                <a:effectLst/>
                <a:latin typeface="+mn-lt"/>
              </a:rPr>
              <a:t> </a:t>
            </a:r>
            <a:r>
              <a:rPr lang="vi-VN" sz="4800" b="1">
                <a:solidFill>
                  <a:schemeClr val="bg1"/>
                </a:solidFill>
                <a:effectLst/>
                <a:latin typeface="+mn-lt"/>
              </a:rPr>
              <a:t>xin tuôn tràn trên các Mục tử ơn khôn ngoan và thông hiểu,</a:t>
            </a:r>
            <a:r>
              <a:rPr lang="en-US" sz="4800" b="1">
                <a:solidFill>
                  <a:schemeClr val="bg1"/>
                </a:solidFill>
                <a:effectLst/>
                <a:latin typeface="+mn-lt"/>
              </a:rPr>
              <a:t> </a:t>
            </a:r>
            <a:r>
              <a:rPr lang="en-US" sz="4800" b="1">
                <a:solidFill>
                  <a:schemeClr val="bg1"/>
                </a:solidFill>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3178364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outerShdw blurRad="38100" dist="38100" dir="2700000" algn="tl">
                    <a:srgbClr val="000000">
                      <a:alpha val="43137"/>
                    </a:srgbClr>
                  </a:outerShdw>
                </a:effectLst>
                <a:latin typeface="+mn-lt"/>
                <a:cs typeface="Times New Roman" pitchFamily="18" charset="0"/>
              </a:rPr>
              <a:t>Ca </a:t>
            </a:r>
            <a:r>
              <a:rPr lang="en-US" sz="8000" b="1" dirty="0" err="1">
                <a:solidFill>
                  <a:srgbClr val="FFFF00"/>
                </a:solidFill>
                <a:effectLst>
                  <a:outerShdw blurRad="38100" dist="38100" dir="2700000" algn="tl">
                    <a:srgbClr val="000000">
                      <a:alpha val="43137"/>
                    </a:srgbClr>
                  </a:outerShdw>
                </a:effectLst>
                <a:latin typeface="+mn-lt"/>
                <a:cs typeface="Times New Roman" pitchFamily="18" charset="0"/>
              </a:rPr>
              <a:t>Kết</a:t>
            </a:r>
            <a:r>
              <a:rPr lang="en-US" sz="80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n-lt"/>
                <a:cs typeface="Times New Roman" pitchFamily="18" charset="0"/>
              </a:rPr>
              <a:t>Lễ</a:t>
            </a:r>
            <a:r>
              <a:rPr lang="en-US" sz="8000" b="1">
                <a:solidFill>
                  <a:srgbClr val="FFFF00"/>
                </a:solidFill>
                <a:effectLst>
                  <a:outerShdw blurRad="38100" dist="38100" dir="2700000" algn="tl">
                    <a:srgbClr val="000000">
                      <a:alpha val="43137"/>
                    </a:srgbClr>
                  </a:outerShdw>
                </a:effectLst>
                <a:latin typeface="+mn-lt"/>
                <a:cs typeface="Times New Roman" pitchFamily="18" charset="0"/>
              </a:rPr>
              <a:t/>
            </a:r>
            <a:br>
              <a:rPr lang="en-US" sz="8000" b="1">
                <a:solidFill>
                  <a:srgbClr val="FFFF00"/>
                </a:solidFill>
                <a:effectLst>
                  <a:outerShdw blurRad="38100" dist="38100" dir="2700000" algn="tl">
                    <a:srgbClr val="000000">
                      <a:alpha val="43137"/>
                    </a:srgbClr>
                  </a:outerShdw>
                </a:effectLst>
                <a:latin typeface="+mn-lt"/>
                <a:cs typeface="Times New Roman" pitchFamily="18" charset="0"/>
              </a:rPr>
            </a:br>
            <a:r>
              <a:rPr lang="en-US" sz="6000" b="1" smtClean="0">
                <a:solidFill>
                  <a:srgbClr val="FFFF00"/>
                </a:solidFill>
                <a:effectLst>
                  <a:outerShdw blurRad="38100" dist="38100" dir="2700000" algn="tl">
                    <a:srgbClr val="000000">
                      <a:alpha val="43137"/>
                    </a:srgbClr>
                  </a:outerShdw>
                </a:effectLst>
                <a:latin typeface="+mn-lt"/>
                <a:cs typeface="Times New Roman" pitchFamily="18" charset="0"/>
              </a:rPr>
              <a:t>Mẹ Đứng Đó</a:t>
            </a:r>
            <a:r>
              <a:rPr lang="en-US" sz="6000" b="1">
                <a:solidFill>
                  <a:srgbClr val="FFFF00"/>
                </a:solidFill>
                <a:effectLst>
                  <a:outerShdw blurRad="38100" dist="38100" dir="2700000" algn="tl">
                    <a:srgbClr val="000000">
                      <a:alpha val="43137"/>
                    </a:srgbClr>
                  </a:outerShdw>
                </a:effectLst>
                <a:latin typeface="+mn-lt"/>
                <a:cs typeface="Times New Roman" pitchFamily="18" charset="0"/>
              </a:rPr>
              <a:t/>
            </a:r>
            <a:br>
              <a:rPr lang="en-US" sz="6000" b="1">
                <a:solidFill>
                  <a:srgbClr val="FFFF00"/>
                </a:solidFill>
                <a:effectLst>
                  <a:outerShdw blurRad="38100" dist="38100" dir="2700000" algn="tl">
                    <a:srgbClr val="000000">
                      <a:alpha val="43137"/>
                    </a:srgbClr>
                  </a:outerShdw>
                </a:effectLst>
                <a:latin typeface="+mn-lt"/>
                <a:cs typeface="Times New Roman" pitchFamily="18" charset="0"/>
              </a:rPr>
            </a:br>
            <a:r>
              <a:rPr lang="en-US" sz="6000" b="1" i="1" smtClean="0">
                <a:solidFill>
                  <a:schemeClr val="bg1"/>
                </a:solidFill>
                <a:effectLst>
                  <a:outerShdw blurRad="38100" dist="38100" dir="2700000" algn="tl">
                    <a:srgbClr val="000000">
                      <a:alpha val="43137"/>
                    </a:srgbClr>
                  </a:outerShdw>
                </a:effectLst>
                <a:latin typeface="+mn-lt"/>
                <a:cs typeface="Times New Roman" pitchFamily="18" charset="0"/>
              </a:rPr>
              <a:t>Lm. kim Long</a:t>
            </a:r>
            <a:endParaRPr lang="vi-VN" sz="80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20585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4800"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48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5400" b="1">
                <a:solidFill>
                  <a:schemeClr val="bg1"/>
                </a:solidFill>
                <a:latin typeface="+mn-lt"/>
                <a:cs typeface="Times New Roman" panose="02020603050405020304" pitchFamily="18" charset="0"/>
              </a:rPr>
              <a:t>Mẹ đứng đó khi hoàng hôn tím màu. Nhạc hương trầm buông hắt hiu đồi cao u hoài loang máu đào. Con Chúa đau thương treo trên thập </a:t>
            </a:r>
            <a:r>
              <a:rPr lang="vi-VN" sz="5400" b="1">
                <a:solidFill>
                  <a:schemeClr val="bg1"/>
                </a:solidFill>
                <a:latin typeface="+mn-lt"/>
                <a:cs typeface="Times New Roman" panose="02020603050405020304" pitchFamily="18" charset="0"/>
              </a:rPr>
              <a:t>giá</a:t>
            </a:r>
            <a:r>
              <a:rPr lang="vi-VN" sz="5400" b="1" smtClean="0">
                <a:solidFill>
                  <a:schemeClr val="bg1"/>
                </a:solidFill>
                <a:latin typeface="+mn-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94070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b="1" u="sng"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b="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800" b="1" smtClean="0">
                <a:solidFill>
                  <a:schemeClr val="bg1"/>
                </a:solidFill>
                <a:latin typeface="+mn-lt"/>
                <a:cs typeface="Times New Roman" panose="02020603050405020304" pitchFamily="18" charset="0"/>
              </a:rPr>
              <a:t>hiến </a:t>
            </a:r>
            <a:r>
              <a:rPr lang="vi-VN" sz="4800" b="1">
                <a:solidFill>
                  <a:schemeClr val="bg1"/>
                </a:solidFill>
                <a:latin typeface="+mn-lt"/>
                <a:cs typeface="Times New Roman" panose="02020603050405020304" pitchFamily="18" charset="0"/>
              </a:rPr>
              <a:t>thân vì nhân thế tội tình. Mẹ đứng đó tâm hồn tê tái sầu</a:t>
            </a:r>
            <a:r>
              <a:rPr lang="vi-VN" sz="4800" b="1">
                <a:solidFill>
                  <a:schemeClr val="bg1"/>
                </a:solidFill>
                <a:latin typeface="+mn-lt"/>
                <a:cs typeface="Times New Roman" panose="02020603050405020304" pitchFamily="18" charset="0"/>
              </a:rPr>
              <a:t>. </a:t>
            </a:r>
            <a:r>
              <a:rPr lang="en-US" sz="4800" b="1">
                <a:solidFill>
                  <a:schemeClr val="bg1"/>
                </a:solidFill>
                <a:latin typeface="+mn-lt"/>
                <a:cs typeface="Times New Roman" panose="02020603050405020304" pitchFamily="18" charset="0"/>
              </a:rPr>
              <a:t>Đ</a:t>
            </a:r>
            <a:r>
              <a:rPr lang="vi-VN" sz="4800" b="1" smtClean="0">
                <a:solidFill>
                  <a:schemeClr val="bg1"/>
                </a:solidFill>
                <a:latin typeface="+mn-lt"/>
                <a:cs typeface="Times New Roman" panose="02020603050405020304" pitchFamily="18" charset="0"/>
              </a:rPr>
              <a:t>ồng </a:t>
            </a:r>
            <a:r>
              <a:rPr lang="vi-VN" sz="4800" b="1">
                <a:solidFill>
                  <a:schemeClr val="bg1"/>
                </a:solidFill>
                <a:latin typeface="+mn-lt"/>
                <a:cs typeface="Times New Roman" panose="02020603050405020304" pitchFamily="18" charset="0"/>
              </a:rPr>
              <a:t>công cùng Con dấu yêu, vì thương nhân loại bao khốn cùng. Xin dẫn đưa bao tâm hồn lạc lối về bên Mẹ, Mẹ ơi.</a:t>
            </a:r>
            <a:endParaRPr lang="vi-VN" sz="48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31354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Tk1:</a:t>
            </a:r>
            <a:r>
              <a:rPr lang="en-US" sz="4800" dirty="0">
                <a:solidFill>
                  <a:schemeClr val="bg1"/>
                </a:solidFill>
                <a:effectLst>
                  <a:outerShdw blurRad="38100" dist="38100" dir="2700000" algn="tl">
                    <a:srgbClr val="000000">
                      <a:alpha val="43137"/>
                    </a:srgbClr>
                  </a:outerShdw>
                </a:effectLst>
                <a:latin typeface="+mn-lt"/>
              </a:rPr>
              <a:t> </a:t>
            </a:r>
            <a:r>
              <a:rPr lang="vi-VN" sz="4800">
                <a:solidFill>
                  <a:schemeClr val="bg1"/>
                </a:solidFill>
                <a:latin typeface="+mn-lt"/>
              </a:rPr>
              <a:t> </a:t>
            </a:r>
            <a:r>
              <a:rPr lang="vi-VN" sz="4800" b="1">
                <a:solidFill>
                  <a:schemeClr val="bg1"/>
                </a:solidFill>
                <a:latin typeface="+mn-lt"/>
                <a:cs typeface="Times New Roman" panose="02020603050405020304" pitchFamily="18" charset="0"/>
              </a:rPr>
              <a:t>Hỡi ai qua đường dừng bước đây mà chiêm ngắm, Chúa chí tôn cam chịu muôn nỗi khổ đau. Vì thương toàn nhân loại muôn chốn muôn đời, ngày đêm khóc than mong chờ vinh phúc quê </a:t>
            </a:r>
            <a:r>
              <a:rPr lang="vi-VN" sz="4800" b="1">
                <a:solidFill>
                  <a:schemeClr val="bg1"/>
                </a:solidFill>
                <a:latin typeface="+mn-lt"/>
                <a:cs typeface="Times New Roman" panose="02020603050405020304" pitchFamily="18" charset="0"/>
              </a:rPr>
              <a:t>Trời</a:t>
            </a:r>
            <a:r>
              <a:rPr lang="vi-VN" sz="4800" b="1" smtClean="0">
                <a:solidFill>
                  <a:schemeClr val="bg1"/>
                </a:solidFill>
                <a:latin typeface="+mn-lt"/>
                <a:cs typeface="Times New Roman" panose="02020603050405020304" pitchFamily="18" charset="0"/>
              </a:rPr>
              <a:t>.</a:t>
            </a:r>
            <a:endParaRPr lang="vi-VN" sz="6600" b="1"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755348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4800"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48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5400" b="1">
                <a:solidFill>
                  <a:schemeClr val="bg1"/>
                </a:solidFill>
                <a:latin typeface="+mn-lt"/>
                <a:cs typeface="Times New Roman" panose="02020603050405020304" pitchFamily="18" charset="0"/>
              </a:rPr>
              <a:t>Mẹ đứng đó khi hoàng hôn tím màu. Nhạc hương trầm buông hắt hiu đồi cao u hoài loang máu đào. Con Chúa đau thương treo trên thập </a:t>
            </a:r>
            <a:r>
              <a:rPr lang="vi-VN" sz="5400" b="1">
                <a:solidFill>
                  <a:schemeClr val="bg1"/>
                </a:solidFill>
                <a:latin typeface="+mn-lt"/>
                <a:cs typeface="Times New Roman" panose="02020603050405020304" pitchFamily="18" charset="0"/>
              </a:rPr>
              <a:t>giá</a:t>
            </a:r>
            <a:r>
              <a:rPr lang="vi-VN" sz="5400" b="1" smtClean="0">
                <a:solidFill>
                  <a:schemeClr val="bg1"/>
                </a:solidFill>
                <a:latin typeface="+mn-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301014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b="1" u="sng"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b="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800" b="1" smtClean="0">
                <a:solidFill>
                  <a:schemeClr val="bg1"/>
                </a:solidFill>
                <a:latin typeface="+mn-lt"/>
                <a:cs typeface="Times New Roman" panose="02020603050405020304" pitchFamily="18" charset="0"/>
              </a:rPr>
              <a:t>hiến </a:t>
            </a:r>
            <a:r>
              <a:rPr lang="vi-VN" sz="4800" b="1">
                <a:solidFill>
                  <a:schemeClr val="bg1"/>
                </a:solidFill>
                <a:latin typeface="+mn-lt"/>
                <a:cs typeface="Times New Roman" panose="02020603050405020304" pitchFamily="18" charset="0"/>
              </a:rPr>
              <a:t>thân vì nhân thế tội tình. Mẹ đứng đó tâm hồn tê tái sầu</a:t>
            </a:r>
            <a:r>
              <a:rPr lang="vi-VN" sz="4800" b="1">
                <a:solidFill>
                  <a:schemeClr val="bg1"/>
                </a:solidFill>
                <a:latin typeface="+mn-lt"/>
                <a:cs typeface="Times New Roman" panose="02020603050405020304" pitchFamily="18" charset="0"/>
              </a:rPr>
              <a:t>. </a:t>
            </a:r>
            <a:r>
              <a:rPr lang="en-US" sz="4800" b="1">
                <a:solidFill>
                  <a:schemeClr val="bg1"/>
                </a:solidFill>
                <a:latin typeface="+mn-lt"/>
                <a:cs typeface="Times New Roman" panose="02020603050405020304" pitchFamily="18" charset="0"/>
              </a:rPr>
              <a:t>Đ</a:t>
            </a:r>
            <a:r>
              <a:rPr lang="vi-VN" sz="4800" b="1" smtClean="0">
                <a:solidFill>
                  <a:schemeClr val="bg1"/>
                </a:solidFill>
                <a:latin typeface="+mn-lt"/>
                <a:cs typeface="Times New Roman" panose="02020603050405020304" pitchFamily="18" charset="0"/>
              </a:rPr>
              <a:t>ồng </a:t>
            </a:r>
            <a:r>
              <a:rPr lang="vi-VN" sz="4800" b="1">
                <a:solidFill>
                  <a:schemeClr val="bg1"/>
                </a:solidFill>
                <a:latin typeface="+mn-lt"/>
                <a:cs typeface="Times New Roman" panose="02020603050405020304" pitchFamily="18" charset="0"/>
              </a:rPr>
              <a:t>công cùng Con dấu yêu, vì thương nhân loại bao khốn cùng. Xin dẫn đưa bao tâm hồn lạc lối về bên Mẹ, Mẹ ơi.</a:t>
            </a:r>
            <a:endParaRPr lang="vi-VN" sz="48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837015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Tk2:</a:t>
            </a:r>
            <a:r>
              <a:rPr lang="en-US" sz="4800" smtClean="0">
                <a:solidFill>
                  <a:schemeClr val="bg1"/>
                </a:solidFill>
                <a:effectLst>
                  <a:outerShdw blurRad="38100" dist="38100" dir="2700000" algn="tl">
                    <a:srgbClr val="000000">
                      <a:alpha val="43137"/>
                    </a:srgbClr>
                  </a:outerShdw>
                </a:effectLst>
                <a:latin typeface="+mn-lt"/>
              </a:rPr>
              <a:t> </a:t>
            </a:r>
            <a:r>
              <a:rPr lang="vi-VN" sz="4800">
                <a:solidFill>
                  <a:schemeClr val="bg1"/>
                </a:solidFill>
                <a:latin typeface="+mn-lt"/>
              </a:rPr>
              <a:t> </a:t>
            </a:r>
            <a:r>
              <a:rPr lang="vi-VN" sz="4800" b="1">
                <a:solidFill>
                  <a:schemeClr val="bg1"/>
                </a:solidFill>
                <a:latin typeface="+mn-lt"/>
                <a:cs typeface="Times New Roman" panose="02020603050405020304" pitchFamily="18" charset="0"/>
              </a:rPr>
              <a:t>Ngước trông Mẹ lành thành kính dâng lời kêu khấn, giữa thế nhân khổ sầu xin hãy ủi an. Để con hằng trung thành theo Chúa trọn đời. Ngày mai sáng tươi bên Mẹ ca khúc khải hoàn.</a:t>
            </a:r>
          </a:p>
        </p:txBody>
      </p:sp>
    </p:spTree>
    <p:extLst>
      <p:ext uri="{BB962C8B-B14F-4D97-AF65-F5344CB8AC3E}">
        <p14:creationId xmlns:p14="http://schemas.microsoft.com/office/powerpoint/2010/main" val="1345525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n-lt"/>
                <a:cs typeface="Times New Roman" panose="02020603050405020304" pitchFamily="18" charset="0"/>
              </a:rPr>
              <a:t>Đk</a:t>
            </a:r>
            <a:r>
              <a:rPr lang="en-US" sz="4800" b="1" u="sng">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sz="4800" b="1">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5400" b="1">
                <a:solidFill>
                  <a:schemeClr val="bg1"/>
                </a:solidFill>
                <a:latin typeface="+mn-lt"/>
                <a:cs typeface="Times New Roman" panose="02020603050405020304" pitchFamily="18" charset="0"/>
              </a:rPr>
              <a:t>Mẹ đứng đó khi hoàng hôn tím màu. Nhạc hương trầm buông hắt hiu đồi cao u hoài loang máu đào. Con Chúa đau thương treo trên thập </a:t>
            </a:r>
            <a:r>
              <a:rPr lang="vi-VN" sz="5400" b="1">
                <a:solidFill>
                  <a:schemeClr val="bg1"/>
                </a:solidFill>
                <a:latin typeface="+mn-lt"/>
                <a:cs typeface="Times New Roman" panose="02020603050405020304" pitchFamily="18" charset="0"/>
              </a:rPr>
              <a:t>giá</a:t>
            </a:r>
            <a:r>
              <a:rPr lang="vi-VN" sz="5400" b="1" smtClean="0">
                <a:solidFill>
                  <a:schemeClr val="bg1"/>
                </a:solidFill>
                <a:latin typeface="+mn-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301014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b="1" u="sng" smtClean="0">
                <a:solidFill>
                  <a:srgbClr val="FFFF00"/>
                </a:solidFill>
                <a:effectLst>
                  <a:outerShdw blurRad="38100" dist="38100" dir="2700000" algn="tl">
                    <a:srgbClr val="000000">
                      <a:alpha val="43137"/>
                    </a:srgbClr>
                  </a:outerShdw>
                </a:effectLst>
                <a:latin typeface="+mn-lt"/>
                <a:cs typeface="Times New Roman" panose="02020603050405020304" pitchFamily="18" charset="0"/>
              </a:rPr>
              <a:t>:</a:t>
            </a:r>
            <a:r>
              <a:rPr lang="en-US" b="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vi-VN" sz="4800" b="1" smtClean="0">
                <a:solidFill>
                  <a:schemeClr val="bg1"/>
                </a:solidFill>
                <a:latin typeface="+mn-lt"/>
                <a:cs typeface="Times New Roman" panose="02020603050405020304" pitchFamily="18" charset="0"/>
              </a:rPr>
              <a:t>hiến </a:t>
            </a:r>
            <a:r>
              <a:rPr lang="vi-VN" sz="4800" b="1">
                <a:solidFill>
                  <a:schemeClr val="bg1"/>
                </a:solidFill>
                <a:latin typeface="+mn-lt"/>
                <a:cs typeface="Times New Roman" panose="02020603050405020304" pitchFamily="18" charset="0"/>
              </a:rPr>
              <a:t>thân vì nhân thế tội tình. Mẹ đứng đó tâm hồn tê tái sầu</a:t>
            </a:r>
            <a:r>
              <a:rPr lang="vi-VN" sz="4800" b="1">
                <a:solidFill>
                  <a:schemeClr val="bg1"/>
                </a:solidFill>
                <a:latin typeface="+mn-lt"/>
                <a:cs typeface="Times New Roman" panose="02020603050405020304" pitchFamily="18" charset="0"/>
              </a:rPr>
              <a:t>. </a:t>
            </a:r>
            <a:r>
              <a:rPr lang="en-US" sz="4800" b="1">
                <a:solidFill>
                  <a:schemeClr val="bg1"/>
                </a:solidFill>
                <a:latin typeface="+mn-lt"/>
                <a:cs typeface="Times New Roman" panose="02020603050405020304" pitchFamily="18" charset="0"/>
              </a:rPr>
              <a:t>Đ</a:t>
            </a:r>
            <a:r>
              <a:rPr lang="vi-VN" sz="4800" b="1" smtClean="0">
                <a:solidFill>
                  <a:schemeClr val="bg1"/>
                </a:solidFill>
                <a:latin typeface="+mn-lt"/>
                <a:cs typeface="Times New Roman" panose="02020603050405020304" pitchFamily="18" charset="0"/>
              </a:rPr>
              <a:t>ồng </a:t>
            </a:r>
            <a:r>
              <a:rPr lang="vi-VN" sz="4800" b="1">
                <a:solidFill>
                  <a:schemeClr val="bg1"/>
                </a:solidFill>
                <a:latin typeface="+mn-lt"/>
                <a:cs typeface="Times New Roman" panose="02020603050405020304" pitchFamily="18" charset="0"/>
              </a:rPr>
              <a:t>công cùng Con dấu yêu, vì thương nhân loại bao khốn cùng. Xin dẫn đưa bao tâm hồn lạc lối về bên Mẹ, Mẹ ơi.</a:t>
            </a:r>
            <a:endParaRPr lang="vi-VN" sz="48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837015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66932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chemeClr val="bg1"/>
                </a:solidFill>
                <a:effectLst/>
                <a:latin typeface="+mn-lt"/>
              </a:rPr>
              <a:t>để các ngài cùng nhau tìm hiểu những điều đẹp ý</a:t>
            </a:r>
            <a:br>
              <a:rPr lang="vi-VN" sz="5400" b="1">
                <a:solidFill>
                  <a:schemeClr val="bg1"/>
                </a:solidFill>
                <a:effectLst/>
                <a:latin typeface="+mn-lt"/>
              </a:rPr>
            </a:br>
            <a:r>
              <a:rPr lang="en-US" sz="5400" b="1">
                <a:solidFill>
                  <a:schemeClr val="bg1"/>
                </a:solidFill>
                <a:effectLst/>
                <a:latin typeface="+mn-lt"/>
                <a:cs typeface="Times New Roman" pitchFamily="18" charset="0"/>
              </a:rPr>
              <a:t>Chúa, </a:t>
            </a:r>
            <a:r>
              <a:rPr lang="vi-VN" sz="5400" b="1">
                <a:solidFill>
                  <a:schemeClr val="bg1"/>
                </a:solidFill>
                <a:effectLst/>
                <a:latin typeface="+mn-lt"/>
              </a:rPr>
              <a:t>và hướng dẫn đoàn Dân Chúa</a:t>
            </a:r>
            <a:r>
              <a:rPr lang="en-US" sz="5400" b="1">
                <a:solidFill>
                  <a:schemeClr val="bg1"/>
                </a:solidFill>
                <a:effectLst/>
                <a:latin typeface="+mn-lt"/>
              </a:rPr>
              <a:t> </a:t>
            </a:r>
            <a:r>
              <a:rPr lang="vi-VN" sz="5400" b="1">
                <a:solidFill>
                  <a:schemeClr val="bg1"/>
                </a:solidFill>
                <a:effectLst/>
                <a:latin typeface="+mn-lt"/>
              </a:rPr>
              <a:t>thực thi những điều Chúa truyền dạy.</a:t>
            </a:r>
            <a:endParaRPr lang="en-US" sz="5400" b="1">
              <a:solidFill>
                <a:schemeClr val="bg1"/>
              </a:solidFill>
              <a:effectLst/>
              <a:latin typeface="+mn-lt"/>
            </a:endParaRPr>
          </a:p>
        </p:txBody>
      </p:sp>
    </p:spTree>
    <p:extLst>
      <p:ext uri="{BB962C8B-B14F-4D97-AF65-F5344CB8AC3E}">
        <p14:creationId xmlns:p14="http://schemas.microsoft.com/office/powerpoint/2010/main" val="2265103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chemeClr val="bg1"/>
                </a:solidFill>
                <a:effectLst/>
                <a:latin typeface="+mn-lt"/>
              </a:rPr>
              <a:t>Các giáo phận Việt Nam chúng</a:t>
            </a:r>
            <a:r>
              <a:rPr lang="en-US" b="1">
                <a:solidFill>
                  <a:schemeClr val="bg1"/>
                </a:solidFill>
                <a:effectLst/>
                <a:latin typeface="+mn-lt"/>
              </a:rPr>
              <a:t> </a:t>
            </a:r>
            <a:r>
              <a:rPr lang="vi-VN" b="1">
                <a:solidFill>
                  <a:schemeClr val="bg1"/>
                </a:solidFill>
                <a:effectLst/>
                <a:latin typeface="+mn-lt"/>
              </a:rPr>
              <a:t>con</a:t>
            </a:r>
            <a:r>
              <a:rPr lang="en-US" b="1">
                <a:solidFill>
                  <a:schemeClr val="bg1"/>
                </a:solidFill>
                <a:effectLst/>
                <a:latin typeface="+mn-lt"/>
                <a:cs typeface="Times New Roman" pitchFamily="18" charset="0"/>
              </a:rPr>
              <a:t>,</a:t>
            </a:r>
            <a:r>
              <a:rPr lang="en-US" b="1">
                <a:solidFill>
                  <a:schemeClr val="bg1"/>
                </a:solidFill>
                <a:effectLst/>
                <a:latin typeface="+mn-lt"/>
              </a:rPr>
              <a:t> </a:t>
            </a:r>
            <a:r>
              <a:rPr lang="vi-VN" b="1">
                <a:solidFill>
                  <a:schemeClr val="bg1"/>
                </a:solidFill>
                <a:effectLst/>
                <a:latin typeface="+mn-lt"/>
              </a:rPr>
              <a:t/>
            </a:r>
            <a:br>
              <a:rPr lang="vi-VN" b="1">
                <a:solidFill>
                  <a:schemeClr val="bg1"/>
                </a:solidFill>
                <a:effectLst/>
                <a:latin typeface="+mn-lt"/>
              </a:rPr>
            </a:br>
            <a:r>
              <a:rPr lang="vi-VN" b="1">
                <a:solidFill>
                  <a:schemeClr val="bg1"/>
                </a:solidFill>
                <a:effectLst/>
                <a:latin typeface="+mn-lt"/>
              </a:rPr>
              <a:t>luôn muốn cùng chung nhịp bước với</a:t>
            </a:r>
            <a:r>
              <a:rPr lang="en-US" b="1">
                <a:solidFill>
                  <a:schemeClr val="bg1"/>
                </a:solidFill>
                <a:effectLst/>
                <a:latin typeface="+mn-lt"/>
              </a:rPr>
              <a:t> </a:t>
            </a:r>
            <a:r>
              <a:rPr lang="vi-VN" b="1">
                <a:solidFill>
                  <a:schemeClr val="bg1"/>
                </a:solidFill>
                <a:effectLst/>
                <a:latin typeface="+mn-lt"/>
              </a:rPr>
              <a:t>Hội</a:t>
            </a:r>
            <a:r>
              <a:rPr lang="en-US" b="1">
                <a:solidFill>
                  <a:schemeClr val="bg1"/>
                </a:solidFill>
                <a:effectLst/>
                <a:latin typeface="+mn-lt"/>
              </a:rPr>
              <a:t> </a:t>
            </a:r>
            <a:r>
              <a:rPr lang="vi-VN" b="1">
                <a:solidFill>
                  <a:schemeClr val="bg1"/>
                </a:solidFill>
                <a:effectLst/>
                <a:latin typeface="+mn-lt"/>
              </a:rPr>
              <a:t>Thánh</a:t>
            </a:r>
            <a:r>
              <a:rPr lang="en-US" b="1">
                <a:solidFill>
                  <a:schemeClr val="bg1"/>
                </a:solidFill>
                <a:effectLst/>
                <a:latin typeface="+mn-lt"/>
              </a:rPr>
              <a:t> </a:t>
            </a:r>
            <a:r>
              <a:rPr lang="vi-VN" b="1">
                <a:solidFill>
                  <a:schemeClr val="bg1"/>
                </a:solidFill>
                <a:effectLst/>
                <a:latin typeface="+mn-lt"/>
              </a:rPr>
              <a:t>hoàn</a:t>
            </a:r>
            <a:r>
              <a:rPr lang="en-US" b="1">
                <a:solidFill>
                  <a:schemeClr val="bg1"/>
                </a:solidFill>
                <a:effectLst/>
                <a:latin typeface="+mn-lt"/>
              </a:rPr>
              <a:t> </a:t>
            </a:r>
            <a:r>
              <a:rPr lang="vi-VN" b="1">
                <a:solidFill>
                  <a:schemeClr val="bg1"/>
                </a:solidFill>
                <a:effectLst/>
                <a:latin typeface="+mn-lt"/>
              </a:rPr>
              <a:t>vũ,</a:t>
            </a:r>
            <a:r>
              <a:rPr lang="en-US" b="1">
                <a:solidFill>
                  <a:schemeClr val="bg1"/>
                </a:solidFill>
                <a:effectLst/>
                <a:latin typeface="+mn-lt"/>
              </a:rPr>
              <a:t> </a:t>
            </a:r>
            <a:r>
              <a:rPr lang="vi-VN" b="1">
                <a:solidFill>
                  <a:schemeClr val="bg1"/>
                </a:solidFill>
                <a:effectLst/>
                <a:latin typeface="+mn-lt"/>
              </a:rPr>
              <a:t>xin cho chúng con</a:t>
            </a:r>
            <a:r>
              <a:rPr lang="en-US" b="1">
                <a:solidFill>
                  <a:schemeClr val="bg1"/>
                </a:solidFill>
                <a:effectLst/>
                <a:latin typeface="+mn-lt"/>
              </a:rPr>
              <a:t> </a:t>
            </a:r>
            <a:r>
              <a:rPr lang="vi-VN" b="1">
                <a:solidFill>
                  <a:schemeClr val="bg1"/>
                </a:solidFill>
                <a:effectLst/>
                <a:latin typeface="+mn-lt"/>
              </a:rPr>
              <a:t>biết đồng cảm với nỗi thao thức của các Mục tử trên toàn thế giới,</a:t>
            </a:r>
            <a:r>
              <a:rPr lang="en-US" b="1">
                <a:solidFill>
                  <a:schemeClr val="bg1"/>
                </a:solidFill>
                <a:effectLst/>
                <a:latin typeface="+mn-lt"/>
              </a:rPr>
              <a:t>  </a:t>
            </a:r>
            <a:r>
              <a:rPr lang="vi-VN" b="1">
                <a:solidFill>
                  <a:schemeClr val="bg1"/>
                </a:solidFill>
                <a:effectLst/>
                <a:latin typeface="+mn-lt"/>
              </a:rPr>
              <a:t>ngày càng ý thức hơn về tình hiệp thông,</a:t>
            </a:r>
            <a:r>
              <a:rPr lang="en-US" b="1">
                <a:solidFill>
                  <a:schemeClr val="bg1"/>
                </a:solidFill>
                <a:effectLst/>
                <a:latin typeface="+mn-lt"/>
              </a:rPr>
              <a:t> </a:t>
            </a:r>
          </a:p>
        </p:txBody>
      </p:sp>
    </p:spTree>
    <p:extLst>
      <p:ext uri="{BB962C8B-B14F-4D97-AF65-F5344CB8AC3E}">
        <p14:creationId xmlns:p14="http://schemas.microsoft.com/office/powerpoint/2010/main" val="384278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chemeClr val="bg1"/>
                </a:solidFill>
                <a:effectLst/>
                <a:latin typeface="+mn-lt"/>
              </a:rPr>
              <a:t>thái độ tham gia và lòng nhiệt thành trong sứ vụ của Hội</a:t>
            </a:r>
            <a:br>
              <a:rPr lang="vi-VN" sz="4900" b="1">
                <a:solidFill>
                  <a:schemeClr val="bg1"/>
                </a:solidFill>
                <a:effectLst/>
                <a:latin typeface="+mn-lt"/>
              </a:rPr>
            </a:br>
            <a:r>
              <a:rPr lang="en-US" sz="4900" b="1">
                <a:solidFill>
                  <a:schemeClr val="bg1"/>
                </a:solidFill>
                <a:effectLst/>
                <a:latin typeface="+mn-lt"/>
                <a:cs typeface="Times New Roman" pitchFamily="18" charset="0"/>
              </a:rPr>
              <a:t>Thánh, </a:t>
            </a:r>
            <a:r>
              <a:rPr lang="vi-VN" sz="4900" b="1">
                <a:solidFill>
                  <a:schemeClr val="bg1"/>
                </a:solidFill>
                <a:effectLst/>
                <a:latin typeface="+mn-lt"/>
              </a:rPr>
              <a:t>Nhờ lời chuyển cầu của Đức Trinh</a:t>
            </a:r>
            <a:r>
              <a:rPr lang="en-US" sz="4900" b="1">
                <a:solidFill>
                  <a:schemeClr val="bg1"/>
                </a:solidFill>
                <a:effectLst/>
                <a:latin typeface="+mn-lt"/>
              </a:rPr>
              <a:t> </a:t>
            </a:r>
            <a:r>
              <a:rPr lang="en-US" sz="4900" b="1">
                <a:solidFill>
                  <a:schemeClr val="bg1"/>
                </a:solidFill>
                <a:effectLst/>
                <a:latin typeface="+mn-lt"/>
                <a:cs typeface="Times New Roman" pitchFamily="18" charset="0"/>
              </a:rPr>
              <a:t>Nữ Maria, </a:t>
            </a:r>
            <a:r>
              <a:rPr lang="vi-VN" sz="4900" b="1">
                <a:solidFill>
                  <a:schemeClr val="bg1"/>
                </a:solidFill>
                <a:effectLst/>
                <a:latin typeface="+mn-lt"/>
              </a:rPr>
              <a:t>Nữ Vương các Tông đồ</a:t>
            </a:r>
            <a:r>
              <a:rPr lang="en-US" sz="4900" b="1">
                <a:solidFill>
                  <a:schemeClr val="bg1"/>
                </a:solidFill>
                <a:effectLst/>
                <a:latin typeface="+mn-lt"/>
              </a:rPr>
              <a:t> </a:t>
            </a:r>
            <a:r>
              <a:rPr lang="vi-VN" sz="4900" b="1">
                <a:solidFill>
                  <a:schemeClr val="bg1"/>
                </a:solidFill>
                <a:effectLst/>
                <a:latin typeface="+mn-lt"/>
              </a:rPr>
              <a:t>và là Mẹ của Hội Thánh,</a:t>
            </a:r>
            <a:r>
              <a:rPr lang="en-US" sz="4900" b="1">
                <a:solidFill>
                  <a:schemeClr val="bg1"/>
                </a:solidFill>
                <a:effectLst/>
                <a:latin typeface="+mn-lt"/>
              </a:rPr>
              <a:t> </a:t>
            </a:r>
          </a:p>
        </p:txBody>
      </p:sp>
    </p:spTree>
    <p:extLst>
      <p:ext uri="{BB962C8B-B14F-4D97-AF65-F5344CB8AC3E}">
        <p14:creationId xmlns:p14="http://schemas.microsoft.com/office/powerpoint/2010/main" val="41070130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chemeClr val="bg1"/>
                </a:solidFill>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FF00"/>
                </a:solidFill>
                <a:effectLst/>
                <a:latin typeface="+mn-lt"/>
                <a:cs typeface="Times New Roman" pitchFamily="18" charset="0"/>
              </a:rPr>
              <a:t>Amen.</a:t>
            </a:r>
          </a:p>
        </p:txBody>
      </p:sp>
    </p:spTree>
    <p:extLst>
      <p:ext uri="{BB962C8B-B14F-4D97-AF65-F5344CB8AC3E}">
        <p14:creationId xmlns:p14="http://schemas.microsoft.com/office/powerpoint/2010/main" val="29185141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1378</Words>
  <Application>Microsoft Office PowerPoint</Application>
  <PresentationFormat>On-screen Show (16:9)</PresentationFormat>
  <Paragraphs>57</Paragraphs>
  <Slides>59</Slides>
  <Notes>3</Notes>
  <HiddenSlides>0</HiddenSlides>
  <MMClips>0</MMClips>
  <ScaleCrop>false</ScaleCrop>
  <HeadingPairs>
    <vt:vector size="4" baseType="variant">
      <vt:variant>
        <vt:lpstr>Theme</vt:lpstr>
      </vt:variant>
      <vt:variant>
        <vt:i4>16</vt:i4>
      </vt:variant>
      <vt:variant>
        <vt:lpstr>Slide Titles</vt:lpstr>
      </vt:variant>
      <vt:variant>
        <vt:i4>59</vt:i4>
      </vt:variant>
    </vt:vector>
  </HeadingPairs>
  <TitlesOfParts>
    <vt:vector size="75" baseType="lpstr">
      <vt:lpstr>Office Theme</vt:lpstr>
      <vt:lpstr>5_Office Theme</vt:lpstr>
      <vt:lpstr>6_Office Theme</vt:lpstr>
      <vt:lpstr>7_Office Theme</vt:lpstr>
      <vt:lpstr>9_Office Theme</vt:lpstr>
      <vt:lpstr>15_Office Theme</vt:lpstr>
      <vt:lpstr>10_Office Theme</vt:lpstr>
      <vt:lpstr>12_Office Theme</vt:lpstr>
      <vt:lpstr>11_Office Theme</vt:lpstr>
      <vt:lpstr>13_Office Theme</vt:lpstr>
      <vt:lpstr>1_Office Theme</vt:lpstr>
      <vt:lpstr>4_Office Theme</vt:lpstr>
      <vt:lpstr>8_Office Theme</vt:lpstr>
      <vt:lpstr>3_Office Theme</vt:lpstr>
      <vt:lpstr>14_Office Theme</vt:lpstr>
      <vt:lpstr>16_Office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chúng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Ca Nhập Lễ Kinh Đầu Lễ Huyền Linh</vt:lpstr>
      <vt:lpstr>Tk1:  Ngày xưa trên đồi Golgotha Mẹ đứng gần bên Thánh Giá, Mẹ nhìn Chúa trút hơi thở cuối đời. Mẹ đồng công dâng lễ đền bồi. Giờ đây trên bàn thờ bao vui say đoàn con hợp dâng thánh lễ, nguyện Mẹ giúp xác hồn con trắng trong để xứng đáng tham dự lễ này.</vt:lpstr>
      <vt:lpstr>Đk: Con dâng lên Nữ Vương tấm lòng nhỏ bé được thật tình mến Chúa yêu người. Cho đời con trở nên trót đời của lễ chờ ngày về hưởng phúc trên trời.</vt:lpstr>
      <vt:lpstr>Tk2: Nhìn lên bàn thờ ôi đau thương. Thập giá còn lênh láng máu, mà vì Chúa vốn chưa thỏa mối tình, còn đòi nơi rượu bánh ẩn mình. Ðoàn con suy về tình yêu bao la, đồng dâng niềm tin sắt đá. Nguyện Mẹ giúp con được luôn thiết tha, lòng mến Chúa không sợ phai nhòa.</vt:lpstr>
      <vt:lpstr>Đk: Con dâng lên Nữ Vương tấm lòng nhỏ bé được thật tình mến Chúa yêu người. Cho đời con trở nên trót đời của lễ chờ ngày về hưởng phúc trên trời.</vt:lpstr>
      <vt:lpstr>PowerPoint Presentation</vt:lpstr>
      <vt:lpstr>PowerPoint Presentation</vt:lpstr>
      <vt:lpstr>thánh vịnh 26 Lm Kim Long 04 câu</vt:lpstr>
      <vt:lpstr>Đk: Chúa là ánh sáng, là Đấng cứu độ tôi </vt:lpstr>
      <vt:lpstr>Tk1: Chúa là ánh sáng, là Đấng cứu độ tôi, tôi còn sợ ai? Ngài là thành lũy bảo vệ tôi, tôi còn phải lo gì?</vt:lpstr>
      <vt:lpstr>Đk: Chúa là ánh sáng, là Đấng cứu độ tôi </vt:lpstr>
      <vt:lpstr>Tk2: Ác thù xấn tới định nuốt sống mạng tôi, tôi nào sợ chi. Vì nào ngờ chính địch thù tôi nay trượt té lộn nhào.</vt:lpstr>
      <vt:lpstr>Đk: Chúa là ánh sáng, là Đấng cứu độ tôi </vt:lpstr>
      <vt:lpstr>Tk3: Dẫu vạn lính chiến dồn tới xiết vòng vây, tôi nào sợ chi. Dù nhập trân chiến lòng tôi đây luôn bền vững tin cậy.</vt:lpstr>
      <vt:lpstr>Đk: Chúa là ánh sáng, là Đấng cứu độ tôi </vt:lpstr>
      <vt:lpstr>Tk10: Tin rằng sẽ thấy lộc phúc Chúa tặng ban trong miền kẻ sống. Cậy nhờ vào Chúa, mạnh bạo lên, can trường vững tin Ngài.</vt:lpstr>
      <vt:lpstr>Đk: Chúa là ánh sáng, là Đấng cứu độ tôi </vt:lpstr>
      <vt:lpstr>Muôn lạy Vua Ki-tô, chỉ có Ngài thương đến thần dân tội lỗi.</vt:lpstr>
      <vt:lpstr>PowerPoint Presentation</vt:lpstr>
      <vt:lpstr>PowerPoint Presentation</vt:lpstr>
      <vt:lpstr>Ca Dâng Lễ Lạy Cha Rất Thánh Lm. Vương Diệu</vt:lpstr>
      <vt:lpstr>Tk1: Lạy Cha rất thánh xin thương nhận của lễ trong sạch này. Đoàn con dâng Chúa để ngợi khen, để tạ ơn, để cầu xin, để đền bù muôn tội lỗi nhân gian.</vt:lpstr>
      <vt:lpstr>Đk: Xin dâng lên cùng xin dâng lên hợp với lễ vật chí thánh thuần khiết. Xin dâng lên cùng xin dâng lên cả thân xác, cả tâm trí trọn đời.</vt:lpstr>
      <vt:lpstr>Tk2: Lạy Cha rất thánh xin chúc lành của lễ trong sạch này. Đoàn con dâng Chúa cả hồn xác cả đời sống mọi khổ đau để hiệp lại với của lễ hy sinh.</vt:lpstr>
      <vt:lpstr>Đk: Xin dâng lên cùng xin dâng lên hợp với lễ vật chí thánh thuần khiết. Xin dâng lên cùng xin dâng lên cả thân xác, cả tâm trí trọn đời.</vt:lpstr>
      <vt:lpstr>PowerPoint Presentation</vt:lpstr>
      <vt:lpstr>PowerPoint Presentation</vt:lpstr>
      <vt:lpstr>Ca Nguyện Hiệp Lễ  Tình Yêu Thánh Giá Nguyễn Duy</vt:lpstr>
      <vt:lpstr>Tk1: Còn tình yêu nào như tình Chúa Giêsu, đã một lần vai mang thập tự, nhận lấy đắng cay khổ đau. Còn tình yêu nào như tình Chúa thương con đã một lần liều thân chịu chết, Giêsu con đã biết rồi tình Ngài như biển khơi.</vt:lpstr>
      <vt:lpstr>***: Như sông dài như núi, như mưa nguồn chan chứa, Chúa ơi yêu thương bao la, tình Ngài đi chịu chết, để con được vui sống, để con được hạnh phúc. Chúa ơi, yêu thương vô bờ.</vt:lpstr>
      <vt:lpstr>Đk: Con xin dâng lên Ngài, trọn niềm cảm mến yêu thương đi tìm một dấu tin yêu cho vơi nỗi niềm tình con quên lãng. Vâng! con xin theo Ngài thánh giá trên vai, yêu thương nhân loại mỗi phút khôn nguôi. Xin vâng theo Ngài chỉ thế mà thôi.</vt:lpstr>
      <vt:lpstr>Tk2: Đường tình yêu nào, xưa Ngài đã đi qua, cho cuộc đời, lê chân mịt mài, từ sáng đến khi chiều rơi. Đường tình yêu nào, như Ngài đến Calvê, trên vai gầy nặng mang thập giá. Giêsu con đã biết rồi, tình Ngài chỉ vì con,</vt:lpstr>
      <vt:lpstr>***: xuống gian trần đêm giá, sống đơn nghèo cho đến, chết trong đau thương đau thương, một đời con nguyện ước, sống như Ngài đã sống, đem thân mình hy sinh, hiến trao cho bao con người.</vt:lpstr>
      <vt:lpstr>Đk: Con xin dâng lên Ngài, trọn niềm cảm mến yêu thương đi tìm một dấu tin yêu cho vơi nỗi niềm tình con quên lãng. Vâng! con xin theo Ngài thánh giá trên vai, yêu thương nhân loại mỗi phút khôn nguôi. Xin vâng theo Ngài chỉ thế mà thôi.</vt:lpstr>
      <vt:lpstr>Tk3: Cuộc tình của Ngài ôi đẹp mãi đến nay vẫn đậm nồng ghi sâu lòng người, Ngài có biết chăng Ngài ơi. Vì tình yêu Ngài như vầng sáng xóa tan những đêm dài hờn căm tội lỗi. Giêsu con đã biết rồi,</vt:lpstr>
      <vt:lpstr>***: cuộc đời chỉ hạnh phúc những khi nào yêu mến trong tim người tìm đến với nhau hy sinh cho nhau. Tình Ngài như dòng suối mang ơn trời vun tưới những tâm hồn yếu đuối khát khao tin yêu muôn đời.</vt:lpstr>
      <vt:lpstr>Đk: Con xin dâng lên Ngài, trọn niềm cảm mến yêu thương đi tìm một dấu tin yêu cho vơi nỗi niềm tình con quên lãng. Vâng! con xin theo Ngài thánh giá trên vai, yêu thương nhân loại mỗi phút khôn nguôi. Xin vâng theo Ngài chỉ thế mà thôi.</vt:lpstr>
      <vt:lpstr>PowerPoint Presentation</vt:lpstr>
      <vt:lpstr>PowerPoint Presentation</vt:lpstr>
      <vt:lpstr>Ca Kết Lễ Mẹ Đứng Đó Lm. kim Long</vt:lpstr>
      <vt:lpstr>Đk: Mẹ đứng đó khi hoàng hôn tím màu. Nhạc hương trầm buông hắt hiu đồi cao u hoài loang máu đào. Con Chúa đau thương treo trên thập giá,</vt:lpstr>
      <vt:lpstr>**: hiến thân vì nhân thế tội tình. Mẹ đứng đó tâm hồn tê tái sầu. Đồng công cùng Con dấu yêu, vì thương nhân loại bao khốn cùng. Xin dẫn đưa bao tâm hồn lạc lối về bên Mẹ, Mẹ ơi.</vt:lpstr>
      <vt:lpstr>Tk1:  Hỡi ai qua đường dừng bước đây mà chiêm ngắm, Chúa chí tôn cam chịu muôn nỗi khổ đau. Vì thương toàn nhân loại muôn chốn muôn đời, ngày đêm khóc than mong chờ vinh phúc quê Trời.</vt:lpstr>
      <vt:lpstr>Đk: Mẹ đứng đó khi hoàng hôn tím màu. Nhạc hương trầm buông hắt hiu đồi cao u hoài loang máu đào. Con Chúa đau thương treo trên thập giá,</vt:lpstr>
      <vt:lpstr>**: hiến thân vì nhân thế tội tình. Mẹ đứng đó tâm hồn tê tái sầu. Đồng công cùng Con dấu yêu, vì thương nhân loại bao khốn cùng. Xin dẫn đưa bao tâm hồn lạc lối về bên Mẹ, Mẹ ơi.</vt:lpstr>
      <vt:lpstr>Tk2:  Ngước trông Mẹ lành thành kính dâng lời kêu khấn, giữa thế nhân khổ sầu xin hãy ủi an. Để con hằng trung thành theo Chúa trọn đời. Ngày mai sáng tươi bên Mẹ ca khúc khải hoàn.</vt:lpstr>
      <vt:lpstr>Đk: Mẹ đứng đó khi hoàng hôn tím màu. Nhạc hương trầm buông hắt hiu đồi cao u hoài loang máu đào. Con Chúa đau thương treo trên thập giá,</vt:lpstr>
      <vt:lpstr>**: hiến thân vì nhân thế tội tình. Mẹ đứng đó tâm hồn tê tái sầu. Đồng công cùng Con dấu yêu, vì thương nhân loại bao khốn cùng. Xin dẫn đưa bao tâm hồn lạc lối về bên Mẹ, Mẹ 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Hung Nam</cp:lastModifiedBy>
  <cp:revision>192</cp:revision>
  <dcterms:created xsi:type="dcterms:W3CDTF">2021-12-05T01:20:54Z</dcterms:created>
  <dcterms:modified xsi:type="dcterms:W3CDTF">2023-04-02T07:44:03Z</dcterms:modified>
</cp:coreProperties>
</file>