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932" r:id="rId2"/>
    <p:sldMasterId id="2147483944" r:id="rId3"/>
    <p:sldMasterId id="2147483956" r:id="rId4"/>
    <p:sldMasterId id="2147483968" r:id="rId5"/>
  </p:sldMasterIdLst>
  <p:notesMasterIdLst>
    <p:notesMasterId r:id="rId50"/>
  </p:notesMasterIdLst>
  <p:sldIdLst>
    <p:sldId id="9737" r:id="rId6"/>
    <p:sldId id="9720" r:id="rId7"/>
    <p:sldId id="9721" r:id="rId8"/>
    <p:sldId id="9722" r:id="rId9"/>
    <p:sldId id="9723" r:id="rId10"/>
    <p:sldId id="9724" r:id="rId11"/>
    <p:sldId id="9725" r:id="rId12"/>
    <p:sldId id="9726" r:id="rId13"/>
    <p:sldId id="9727" r:id="rId14"/>
    <p:sldId id="9738" r:id="rId15"/>
    <p:sldId id="316" r:id="rId16"/>
    <p:sldId id="723" r:id="rId17"/>
    <p:sldId id="659" r:id="rId18"/>
    <p:sldId id="8910" r:id="rId19"/>
    <p:sldId id="9735" r:id="rId20"/>
    <p:sldId id="9730" r:id="rId21"/>
    <p:sldId id="9731" r:id="rId22"/>
    <p:sldId id="9732" r:id="rId23"/>
    <p:sldId id="9733" r:id="rId24"/>
    <p:sldId id="9734" r:id="rId25"/>
    <p:sldId id="9643" r:id="rId26"/>
    <p:sldId id="1680" r:id="rId27"/>
    <p:sldId id="9611" r:id="rId28"/>
    <p:sldId id="9645" r:id="rId29"/>
    <p:sldId id="9719" r:id="rId30"/>
    <p:sldId id="312" r:id="rId31"/>
    <p:sldId id="313" r:id="rId32"/>
    <p:sldId id="9664" r:id="rId33"/>
    <p:sldId id="9665" r:id="rId34"/>
    <p:sldId id="9706" r:id="rId35"/>
    <p:sldId id="9707" r:id="rId36"/>
    <p:sldId id="9708" r:id="rId37"/>
    <p:sldId id="9709" r:id="rId38"/>
    <p:sldId id="9710" r:id="rId39"/>
    <p:sldId id="9711" r:id="rId40"/>
    <p:sldId id="9705" r:id="rId41"/>
    <p:sldId id="9736" r:id="rId42"/>
    <p:sldId id="445" r:id="rId43"/>
    <p:sldId id="441" r:id="rId44"/>
    <p:sldId id="9712" r:id="rId45"/>
    <p:sldId id="442" r:id="rId46"/>
    <p:sldId id="9713" r:id="rId47"/>
    <p:sldId id="9714" r:id="rId48"/>
    <p:sldId id="9739" r:id="rId4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858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4/3/2023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830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018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450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97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11EE96-3EDD-45FB-A5B6-97740F4813AE}" type="datetimeFigureOut">
              <a:rPr lang="en-US" smtClean="0">
                <a:solidFill>
                  <a:prstClr val="black">
                    <a:tint val="75000"/>
                  </a:prstClr>
                </a:solidFill>
              </a:rPr>
              <a:pPr/>
              <a:t>4/3/2023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748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11EE96-3EDD-45FB-A5B6-97740F4813AE}" type="datetimeFigureOut">
              <a:rPr lang="en-US" smtClean="0">
                <a:solidFill>
                  <a:prstClr val="black">
                    <a:tint val="75000"/>
                  </a:prstClr>
                </a:solidFill>
              </a:rPr>
              <a:pPr/>
              <a:t>4/3/2023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077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1EE96-3EDD-45FB-A5B6-97740F4813AE}" type="datetimeFigureOut">
              <a:rPr lang="en-US" smtClean="0">
                <a:solidFill>
                  <a:prstClr val="black">
                    <a:tint val="75000"/>
                  </a:prstClr>
                </a:solidFill>
              </a:rPr>
              <a:pPr/>
              <a:t>4/3/2023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285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186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156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436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03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758137"/>
      </p:ext>
    </p:extLst>
  </p:cSld>
  <p:clrMapOvr>
    <a:masterClrMapping/>
  </p:clrMapOvr>
  <p:transition spd="slow" advClick="0"/>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4814025"/>
      </p:ext>
    </p:extLst>
  </p:cSld>
  <p:clrMapOvr>
    <a:masterClrMapping/>
  </p:clrMapOvr>
  <p:transition spd="slow"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40649"/>
      </p:ext>
    </p:extLst>
  </p:cSld>
  <p:clrMapOvr>
    <a:masterClrMapping/>
  </p:clrMapOvr>
  <p:transition spd="slow"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637666"/>
      </p:ext>
    </p:extLst>
  </p:cSld>
  <p:clrMapOvr>
    <a:masterClrMapping/>
  </p:clrMapOvr>
  <p:transition spd="slow"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557182"/>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504186"/>
      </p:ext>
    </p:extLst>
  </p:cSld>
  <p:clrMapOvr>
    <a:masterClrMapping/>
  </p:clrMapOvr>
  <p:transition spd="slow"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946348"/>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216805"/>
      </p:ext>
    </p:extLst>
  </p:cSld>
  <p:clrMapOvr>
    <a:masterClrMapping/>
  </p:clrMapOvr>
  <p:transition spd="slow"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322796"/>
      </p:ext>
    </p:extLst>
  </p:cSld>
  <p:clrMapOvr>
    <a:masterClrMapping/>
  </p:clrMapOvr>
  <p:transition spd="slow"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402003"/>
      </p:ext>
    </p:extLst>
  </p:cSld>
  <p:clrMapOvr>
    <a:masterClrMapping/>
  </p:clrMapOvr>
  <p:transition spd="slow"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153897"/>
      </p:ext>
    </p:extLst>
  </p:cSld>
  <p:clrMapOvr>
    <a:masterClrMapping/>
  </p:clrMapOvr>
  <p:transition spd="slow"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99981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527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7103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9616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a:solidFill>
                  <a:prstClr val="black">
                    <a:tint val="75000"/>
                  </a:prstClr>
                </a:solidFill>
              </a:rPr>
              <a:pPr/>
              <a:t>4/3/2023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8662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a:solidFill>
                  <a:prstClr val="black">
                    <a:tint val="75000"/>
                  </a:prstClr>
                </a:solidFill>
              </a:rPr>
              <a:pPr/>
              <a:t>4/3/2023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055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a:solidFill>
                  <a:prstClr val="black">
                    <a:tint val="75000"/>
                  </a:prstClr>
                </a:solidFill>
              </a:rPr>
              <a:pPr/>
              <a:t>4/3/2023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122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8390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048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4221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35741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49098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1297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645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8015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60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4/3/2023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4373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1398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5436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5344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6190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433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4/3/2023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4/3/2023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11EE96-3EDD-45FB-A5B6-97740F4813AE}"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48994"/>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045331"/>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849788"/>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00582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37695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37695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Giọt</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Lệ</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Thống</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Hối</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5400" b="1" err="1">
                <a:solidFill>
                  <a:srgbClr val="FFFF00"/>
                </a:solidFill>
                <a:effectLst>
                  <a:outerShdw blurRad="38100" dist="38100" dir="2700000" algn="tl">
                    <a:srgbClr val="000000">
                      <a:alpha val="43137"/>
                    </a:srgbClr>
                  </a:outerShdw>
                </a:effectLst>
                <a:latin typeface="+mj-lt"/>
                <a:cs typeface="Times New Roman" pitchFamily="18" charset="0"/>
              </a:rPr>
              <a:t>Tâm</a:t>
            </a:r>
            <a:r>
              <a:rPr lang="en-US" sz="5400" b="1">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1" smtClean="0">
                <a:solidFill>
                  <a:srgbClr val="FFFF00"/>
                </a:solidFill>
                <a:effectLst>
                  <a:outerShdw blurRad="38100" dist="38100" dir="2700000" algn="tl">
                    <a:srgbClr val="000000">
                      <a:alpha val="43137"/>
                    </a:srgbClr>
                  </a:outerShdw>
                </a:effectLst>
                <a:latin typeface="+mj-lt"/>
                <a:cs typeface="Times New Roman" pitchFamily="18" charset="0"/>
              </a:rPr>
              <a:t>Bảo</a:t>
            </a:r>
            <a:endParaRPr lang="vi-VN"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dirty="0">
                <a:solidFill>
                  <a:schemeClr val="bg1"/>
                </a:solidFill>
                <a:latin typeface="+mj-lt"/>
                <a:cs typeface="Times New Roman" panose="02020603050405020304" pitchFamily="18" charset="0"/>
              </a:rPr>
              <a:t>Lạy Chúa đoái thương nghe tiếng con phàn nàn, con hết lòng ăn năn, con sấp mình con xin hết lòng kêu van xin Chúa giúp con đau đớn vì tội lỗi. Con quyết lòng tự hối theo đường Chúa đi mà thôi.</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922908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latin typeface="+mj-lt"/>
              </a:rPr>
              <a:t> </a:t>
            </a:r>
            <a:r>
              <a:rPr lang="vi-VN" sz="5400" b="1" dirty="0">
                <a:solidFill>
                  <a:schemeClr val="bg1"/>
                </a:solidFill>
                <a:latin typeface="+mj-lt"/>
                <a:cs typeface="Times New Roman" panose="02020603050405020304" pitchFamily="18" charset="0"/>
              </a:rPr>
              <a:t>Ớ linh hồn xấu xa phạm tội nhiều, Chúa khoan dung chờ đợi mến yêu, hãy thật lòng ăn năn chừa chớ liều, gục đầu yên tựa bên lòng Chúa.</a:t>
            </a:r>
            <a:endParaRPr lang="en-US" sz="5400" b="1" u="sng"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234091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dirty="0">
                <a:solidFill>
                  <a:schemeClr val="bg1"/>
                </a:solidFill>
                <a:latin typeface="+mj-lt"/>
                <a:cs typeface="Times New Roman" panose="02020603050405020304" pitchFamily="18" charset="0"/>
              </a:rPr>
              <a:t>Lạy Chúa đoái thương nghe tiếng con phàn nàn, con hết lòng ăn năn, con sấp mình con xin hết lòng kêu van xin Chúa giúp con đau đớn vì tội lỗi. Con quyết lòng tự hối theo đường Chúa đi mà thôi.</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20967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03017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1"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1"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1"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1"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1">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76200" y="209550"/>
            <a:ext cx="8991600" cy="1323439"/>
          </a:xfrm>
          <a:prstGeom prst="rect">
            <a:avLst/>
          </a:prstGeom>
          <a:solidFill>
            <a:srgbClr val="7030A0">
              <a:alpha val="10000"/>
            </a:srgbClr>
          </a:solidFill>
          <a:ln>
            <a:solidFill>
              <a:srgbClr val="FFFF00"/>
            </a:solidFill>
          </a:ln>
          <a:effectLst>
            <a:glow rad="139700">
              <a:schemeClr val="accent4">
                <a:satMod val="175000"/>
                <a:alpha val="40000"/>
              </a:schemeClr>
            </a:glow>
          </a:effectLst>
        </p:spPr>
        <p:txBody>
          <a:bodyPr wrap="square" rtlCol="0">
            <a:spAutoFit/>
          </a:bodyPr>
          <a:lstStyle/>
          <a:p>
            <a:pPr algn="just"/>
            <a:r>
              <a:rPr lang="en-US" sz="40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TÔI ĐÃ KHÔNG CHE MẶT KHI BỊ MẮNG NHIẾC PHỈ NHỔ.</a:t>
            </a:r>
            <a:endParaRPr lang="en-US" sz="40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endParaRPr>
          </a:p>
        </p:txBody>
      </p:sp>
      <p:sp>
        <p:nvSpPr>
          <p:cNvPr id="5" name="TextBox 4"/>
          <p:cNvSpPr txBox="1"/>
          <p:nvPr/>
        </p:nvSpPr>
        <p:spPr>
          <a:xfrm>
            <a:off x="3657600" y="1657350"/>
            <a:ext cx="5260848" cy="584775"/>
          </a:xfrm>
          <a:prstGeom prst="rect">
            <a:avLst/>
          </a:prstGeom>
          <a:noFill/>
        </p:spPr>
        <p:txBody>
          <a:bodyPr wrap="square" rtlCol="0">
            <a:spAutoFit/>
          </a:bodyPr>
          <a:lstStyle/>
          <a:p>
            <a:r>
              <a:rPr lang="en-US" sz="3200" smtClean="0">
                <a:solidFill>
                  <a:srgbClr val="FFFF00"/>
                </a:solidFill>
              </a:rPr>
              <a:t>Bài trích sách ngôn sứ I-sai-a.</a:t>
            </a:r>
            <a:endParaRPr lang="en-US" sz="3200">
              <a:solidFill>
                <a:srgbClr val="FFFF00"/>
              </a:solidFill>
            </a:endParaRPr>
          </a:p>
        </p:txBody>
      </p:sp>
    </p:spTree>
    <p:extLst>
      <p:ext uri="{BB962C8B-B14F-4D97-AF65-F5344CB8AC3E}">
        <p14:creationId xmlns:p14="http://schemas.microsoft.com/office/powerpoint/2010/main" val="546279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 y="742950"/>
            <a:ext cx="8991600" cy="4343400"/>
          </a:xfrm>
          <a:ln>
            <a:solidFill>
              <a:srgbClr val="FFFF00"/>
            </a:solidFill>
          </a:ln>
          <a:effectLst>
            <a:glow rad="101600">
              <a:schemeClr val="accent3">
                <a:satMod val="175000"/>
                <a:alpha val="40000"/>
              </a:schemeClr>
            </a:glow>
          </a:effectLst>
        </p:spPr>
        <p:txBody>
          <a:bodyPr>
            <a:normAutofit/>
          </a:bodyPr>
          <a:lstStyle/>
          <a:p>
            <a:pPr algn="just"/>
            <a:r>
              <a:rPr lang="en-US" sz="7200" b="1" smtClean="0">
                <a:solidFill>
                  <a:schemeClr val="bg1"/>
                </a:solidFill>
                <a:effectLst>
                  <a:outerShdw blurRad="38100" dist="38100" dir="2700000" algn="tl">
                    <a:srgbClr val="000000">
                      <a:alpha val="43137"/>
                    </a:srgbClr>
                  </a:outerShdw>
                </a:effectLst>
                <a:latin typeface="+mj-lt"/>
                <a:cs typeface="Times New Roman" pitchFamily="18" charset="0"/>
              </a:rPr>
              <a:t>Lạy Chúa Trời, đây giờ phút thi ân, xin đáp lại, vì ơn cả nghĩa dày.</a:t>
            </a:r>
            <a:endParaRPr lang="en-US" sz="72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6874"/>
            <a:ext cx="5521896" cy="646331"/>
          </a:xfrm>
          <a:prstGeom prst="rect">
            <a:avLst/>
          </a:prstGeom>
          <a:noFill/>
        </p:spPr>
        <p:txBody>
          <a:bodyPr wrap="none" rtlCol="0">
            <a:spAutoFit/>
          </a:bodyPr>
          <a:lstStyle/>
          <a:p>
            <a:r>
              <a:rPr lang="en-US" sz="3600" b="1" i="1" u="sng">
                <a:solidFill>
                  <a:srgbClr val="FFFF00"/>
                </a:solidFill>
                <a:effectLst>
                  <a:outerShdw blurRad="38100" dist="38100" dir="2700000" algn="tl">
                    <a:srgbClr val="000000">
                      <a:alpha val="43137"/>
                    </a:srgbClr>
                  </a:outerShdw>
                </a:effectLst>
                <a:cs typeface="Times New Roman" pitchFamily="18" charset="0"/>
              </a:rPr>
              <a:t>Đáp Ca</a:t>
            </a:r>
            <a:r>
              <a:rPr lang="en-US" sz="3600" b="1" i="1" u="sng" smtClean="0">
                <a:solidFill>
                  <a:srgbClr val="FFFF00"/>
                </a:solidFill>
                <a:effectLst>
                  <a:outerShdw blurRad="38100" dist="38100" dir="2700000" algn="tl">
                    <a:srgbClr val="000000">
                      <a:alpha val="43137"/>
                    </a:srgbClr>
                  </a:outerShdw>
                </a:effectLst>
                <a:cs typeface="Times New Roman" pitchFamily="18" charset="0"/>
              </a:rPr>
              <a:t>: Thứ tư, Tuần Thánh</a:t>
            </a:r>
            <a:endParaRPr lang="en-US" sz="3600" b="1" i="1" u="sng">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43813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 y="742950"/>
            <a:ext cx="8991600" cy="4343400"/>
          </a:xfrm>
          <a:ln>
            <a:solidFill>
              <a:srgbClr val="FFFF00"/>
            </a:solidFill>
          </a:ln>
          <a:effectLst>
            <a:glow rad="101600">
              <a:schemeClr val="accent3">
                <a:satMod val="175000"/>
                <a:alpha val="40000"/>
              </a:schemeClr>
            </a:glow>
          </a:effectLst>
        </p:spPr>
        <p:txBody>
          <a:bodyPr>
            <a:normAutofit/>
          </a:bodyPr>
          <a:lstStyle/>
          <a:p>
            <a:pPr algn="just"/>
            <a:r>
              <a:rPr lang="en-US" sz="5200" b="1" smtClean="0">
                <a:solidFill>
                  <a:srgbClr val="FFFF00"/>
                </a:solidFill>
                <a:effectLst>
                  <a:outerShdw blurRad="38100" dist="38100" dir="2700000" algn="tl">
                    <a:srgbClr val="000000">
                      <a:alpha val="43137"/>
                    </a:srgbClr>
                  </a:outerShdw>
                </a:effectLst>
                <a:latin typeface="+mj-lt"/>
                <a:cs typeface="Times New Roman" pitchFamily="18" charset="0"/>
              </a:rPr>
              <a:t>Muôn lạy Vua Ki-tô, vì vâng lời Thánh Phụ, Ngài đã chịu dẫn đi đóng đinh vào thập giá, như con chiên hiền lành bị dẫn đi làm thịt.</a:t>
            </a:r>
            <a:endParaRPr lang="en-US" sz="5200" b="1">
              <a:solidFill>
                <a:srgbClr val="FFFF00"/>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6874"/>
            <a:ext cx="3833485" cy="646331"/>
          </a:xfrm>
          <a:prstGeom prst="rect">
            <a:avLst/>
          </a:prstGeom>
          <a:noFill/>
        </p:spPr>
        <p:txBody>
          <a:bodyPr wrap="none" rtlCol="0">
            <a:spAutoFit/>
          </a:bodyPr>
          <a:lstStyle/>
          <a:p>
            <a:r>
              <a:rPr lang="en-US" sz="3600" b="1" i="1" u="sng">
                <a:solidFill>
                  <a:srgbClr val="FFFF00"/>
                </a:solidFill>
                <a:effectLst>
                  <a:outerShdw blurRad="38100" dist="38100" dir="2700000" algn="tl">
                    <a:srgbClr val="000000">
                      <a:alpha val="43137"/>
                    </a:srgbClr>
                  </a:outerShdw>
                </a:effectLst>
                <a:cs typeface="Times New Roman" pitchFamily="18" charset="0"/>
              </a:rPr>
              <a:t>Tung Hô Tin Mừng:</a:t>
            </a:r>
          </a:p>
        </p:txBody>
      </p:sp>
    </p:spTree>
    <p:extLst>
      <p:ext uri="{BB962C8B-B14F-4D97-AF65-F5344CB8AC3E}">
        <p14:creationId xmlns:p14="http://schemas.microsoft.com/office/powerpoint/2010/main" val="3506677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00110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43199097"/>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01440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1" dirty="0">
                <a:solidFill>
                  <a:srgbClr val="FFFF00"/>
                </a:solidFill>
                <a:latin typeface="+mj-lt"/>
                <a:cs typeface="Times New Roman" pitchFamily="18" charset="0"/>
              </a:rPr>
              <a:t>Ca </a:t>
            </a:r>
            <a:r>
              <a:rPr lang="en-US" sz="5400" b="1" dirty="0" err="1">
                <a:solidFill>
                  <a:srgbClr val="FFFF00"/>
                </a:solidFill>
                <a:latin typeface="+mj-lt"/>
                <a:cs typeface="Times New Roman" pitchFamily="18" charset="0"/>
              </a:rPr>
              <a:t>Dâng</a:t>
            </a:r>
            <a:r>
              <a:rPr lang="en-US" sz="5400" b="1" dirty="0">
                <a:solidFill>
                  <a:srgbClr val="FFFF00"/>
                </a:solidFill>
                <a:latin typeface="+mj-lt"/>
                <a:cs typeface="Times New Roman" pitchFamily="18" charset="0"/>
              </a:rPr>
              <a:t> </a:t>
            </a:r>
            <a:r>
              <a:rPr lang="en-US" sz="5400" b="1" dirty="0" err="1">
                <a:solidFill>
                  <a:srgbClr val="FFFF00"/>
                </a:solidFill>
                <a:latin typeface="+mj-lt"/>
                <a:cs typeface="Times New Roman" pitchFamily="18" charset="0"/>
              </a:rPr>
              <a:t>Lễ</a:t>
            </a:r>
            <a:r>
              <a:rPr lang="en-US" sz="8000" b="1" dirty="0">
                <a:solidFill>
                  <a:srgbClr val="FFFF00"/>
                </a:solidFill>
                <a:latin typeface="+mj-lt"/>
                <a:cs typeface="Times New Roman" pitchFamily="18" charset="0"/>
              </a:rPr>
              <a:t/>
            </a:r>
            <a:br>
              <a:rPr lang="en-US" sz="8000" b="1" dirty="0">
                <a:solidFill>
                  <a:srgbClr val="FFFF00"/>
                </a:solidFill>
                <a:latin typeface="+mj-lt"/>
                <a:cs typeface="Times New Roman" pitchFamily="18" charset="0"/>
              </a:rPr>
            </a:br>
            <a:r>
              <a:rPr lang="en-US" sz="7200" b="1" dirty="0" err="1">
                <a:solidFill>
                  <a:srgbClr val="FFFF00"/>
                </a:solidFill>
                <a:latin typeface="+mj-lt"/>
                <a:cs typeface="Times New Roman" pitchFamily="18" charset="0"/>
              </a:rPr>
              <a:t>Lễ</a:t>
            </a:r>
            <a:r>
              <a:rPr lang="en-US" sz="7200" b="1" dirty="0">
                <a:solidFill>
                  <a:srgbClr val="FFFF00"/>
                </a:solidFill>
                <a:latin typeface="+mj-lt"/>
                <a:cs typeface="Times New Roman" pitchFamily="18" charset="0"/>
              </a:rPr>
              <a:t> </a:t>
            </a:r>
            <a:r>
              <a:rPr lang="en-US" sz="7200" b="1" dirty="0" err="1">
                <a:solidFill>
                  <a:srgbClr val="FFFF00"/>
                </a:solidFill>
                <a:latin typeface="+mj-lt"/>
                <a:cs typeface="Times New Roman" pitchFamily="18" charset="0"/>
              </a:rPr>
              <a:t>Dâng</a:t>
            </a:r>
            <a:r>
              <a:rPr lang="en-US" sz="7200" b="1" dirty="0">
                <a:solidFill>
                  <a:srgbClr val="FFFF00"/>
                </a:solidFill>
                <a:latin typeface="+mj-lt"/>
                <a:cs typeface="Times New Roman" pitchFamily="18" charset="0"/>
              </a:rPr>
              <a:t> </a:t>
            </a:r>
            <a:r>
              <a:rPr lang="en-US" sz="7200" b="1" dirty="0" err="1">
                <a:solidFill>
                  <a:srgbClr val="FFFF00"/>
                </a:solidFill>
                <a:latin typeface="+mj-lt"/>
                <a:cs typeface="Times New Roman" pitchFamily="18" charset="0"/>
              </a:rPr>
              <a:t>Mùa</a:t>
            </a:r>
            <a:r>
              <a:rPr lang="en-US" sz="7200" b="1" dirty="0">
                <a:solidFill>
                  <a:srgbClr val="FFFF00"/>
                </a:solidFill>
                <a:latin typeface="+mj-lt"/>
                <a:cs typeface="Times New Roman" pitchFamily="18" charset="0"/>
              </a:rPr>
              <a:t> </a:t>
            </a:r>
            <a:r>
              <a:rPr lang="en-US" sz="7200" b="1" dirty="0" err="1">
                <a:solidFill>
                  <a:srgbClr val="FFFF00"/>
                </a:solidFill>
                <a:latin typeface="+mj-lt"/>
                <a:cs typeface="Times New Roman" pitchFamily="18" charset="0"/>
              </a:rPr>
              <a:t>Cứu</a:t>
            </a:r>
            <a:r>
              <a:rPr lang="en-US" sz="7200" b="1" dirty="0">
                <a:solidFill>
                  <a:srgbClr val="FFFF00"/>
                </a:solidFill>
                <a:latin typeface="+mj-lt"/>
                <a:cs typeface="Times New Roman" pitchFamily="18" charset="0"/>
              </a:rPr>
              <a:t> </a:t>
            </a:r>
            <a:r>
              <a:rPr lang="en-US" sz="7200" b="1" dirty="0" err="1">
                <a:solidFill>
                  <a:srgbClr val="FFFF00"/>
                </a:solidFill>
                <a:latin typeface="+mj-lt"/>
                <a:cs typeface="Times New Roman" pitchFamily="18" charset="0"/>
              </a:rPr>
              <a:t>Độ</a:t>
            </a:r>
            <a:r>
              <a:rPr lang="en-US" sz="6000" b="1" dirty="0">
                <a:solidFill>
                  <a:srgbClr val="FFFF00"/>
                </a:solidFill>
                <a:latin typeface="+mj-lt"/>
                <a:cs typeface="Times New Roman" pitchFamily="18" charset="0"/>
              </a:rPr>
              <a:t/>
            </a:r>
            <a:br>
              <a:rPr lang="en-US" sz="6000" b="1" dirty="0">
                <a:solidFill>
                  <a:srgbClr val="FFFF00"/>
                </a:solidFill>
                <a:latin typeface="+mj-lt"/>
                <a:cs typeface="Times New Roman" pitchFamily="18" charset="0"/>
              </a:rPr>
            </a:br>
            <a:r>
              <a:rPr lang="en-US" sz="6000" b="1" i="1" dirty="0" err="1">
                <a:solidFill>
                  <a:schemeClr val="bg1"/>
                </a:solidFill>
                <a:latin typeface="+mj-lt"/>
                <a:cs typeface="Times New Roman" pitchFamily="18" charset="0"/>
              </a:rPr>
              <a:t>Viết</a:t>
            </a:r>
            <a:r>
              <a:rPr lang="en-US" sz="6000" b="1" i="1" dirty="0">
                <a:solidFill>
                  <a:schemeClr val="bg1"/>
                </a:solidFill>
                <a:latin typeface="+mj-lt"/>
                <a:cs typeface="Times New Roman" pitchFamily="18" charset="0"/>
              </a:rPr>
              <a:t> Chung</a:t>
            </a:r>
          </a:p>
        </p:txBody>
      </p:sp>
    </p:spTree>
    <p:extLst>
      <p:ext uri="{BB962C8B-B14F-4D97-AF65-F5344CB8AC3E}">
        <p14:creationId xmlns:p14="http://schemas.microsoft.com/office/powerpoint/2010/main" val="1978810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19050"/>
            <a:ext cx="9144000" cy="5162550"/>
          </a:xfrm>
        </p:spPr>
        <p:txBody>
          <a:bodyPr>
            <a:noAutofit/>
          </a:bodyPr>
          <a:lstStyle/>
          <a:p>
            <a:pPr algn="just"/>
            <a:r>
              <a:rPr lang="en-US" altLang="en-US" sz="5400" b="1" u="sng" smtClean="0">
                <a:solidFill>
                  <a:srgbClr val="FFFF00"/>
                </a:solidFill>
                <a:latin typeface="+mj-lt"/>
                <a:ea typeface="SimHei" panose="02010609060101010101" pitchFamily="49" charset="-122"/>
                <a:cs typeface="Times New Roman" panose="02020603050405020304" pitchFamily="18" charset="0"/>
              </a:rPr>
              <a:t>Tk1</a:t>
            </a:r>
            <a:r>
              <a:rPr lang="en-US" altLang="en-US" sz="5400" b="1" u="sng" dirty="0">
                <a:solidFill>
                  <a:srgbClr val="FFFF00"/>
                </a:solidFill>
                <a:latin typeface="+mj-lt"/>
                <a:ea typeface="SimHei" panose="02010609060101010101" pitchFamily="49" charset="-122"/>
                <a:cs typeface="Times New Roman" panose="02020603050405020304" pitchFamily="18" charset="0"/>
              </a:rPr>
              <a:t>:</a:t>
            </a:r>
            <a:r>
              <a:rPr lang="en-US" altLang="en-US" sz="5400" b="1" dirty="0">
                <a:solidFill>
                  <a:schemeClr val="bg1"/>
                </a:solidFill>
                <a:latin typeface="+mj-lt"/>
                <a:ea typeface="SimHei" panose="02010609060101010101" pitchFamily="49" charset="-122"/>
                <a:cs typeface="Times New Roman" panose="02020603050405020304" pitchFamily="18" charset="0"/>
              </a:rPr>
              <a:t> </a:t>
            </a:r>
            <a:r>
              <a:rPr lang="vi-VN" sz="5400" b="1" dirty="0">
                <a:solidFill>
                  <a:schemeClr val="bg1"/>
                </a:solidFill>
                <a:latin typeface="+mj-lt"/>
                <a:cs typeface="Times New Roman" panose="02020603050405020304" pitchFamily="18" charset="0"/>
              </a:rPr>
              <a:t>Lễ dâng là thông phần trong ơn cứu rỗi, tình yêu bao la ngàn đời, sớt chia cay đắng buồn vui, Chúa đã chịu chết vì con để tẩy rữa hồn con nên mới.</a:t>
            </a:r>
            <a:endParaRPr lang="en-US" sz="5400" b="1" dirty="0">
              <a:solidFill>
                <a:schemeClr val="bg1"/>
              </a:solidFill>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700" b="1" u="sng" dirty="0" err="1">
                <a:solidFill>
                  <a:srgbClr val="FFFF00"/>
                </a:solidFill>
                <a:latin typeface="+mj-lt"/>
                <a:ea typeface="SimHei" panose="02010609060101010101" pitchFamily="49" charset="-122"/>
                <a:cs typeface="Times New Roman" panose="02020603050405020304" pitchFamily="18" charset="0"/>
              </a:rPr>
              <a:t>Đk</a:t>
            </a:r>
            <a:r>
              <a:rPr lang="en-US" altLang="en-US" sz="4700" b="1" u="sng" dirty="0">
                <a:solidFill>
                  <a:srgbClr val="FFFF00"/>
                </a:solidFill>
                <a:latin typeface="+mj-lt"/>
                <a:ea typeface="SimHei" panose="02010609060101010101" pitchFamily="49" charset="-122"/>
                <a:cs typeface="Times New Roman" panose="02020603050405020304" pitchFamily="18" charset="0"/>
              </a:rPr>
              <a:t>:</a:t>
            </a:r>
            <a:r>
              <a:rPr lang="en-US" altLang="en-US" sz="4700" b="1" dirty="0">
                <a:solidFill>
                  <a:schemeClr val="bg1"/>
                </a:solidFill>
                <a:latin typeface="+mj-lt"/>
                <a:ea typeface="SimHei" panose="02010609060101010101" pitchFamily="49" charset="-122"/>
                <a:cs typeface="Times New Roman" panose="02020603050405020304" pitchFamily="18" charset="0"/>
              </a:rPr>
              <a:t> </a:t>
            </a:r>
            <a:r>
              <a:rPr lang="vi-VN" sz="4700" b="1" dirty="0">
                <a:solidFill>
                  <a:schemeClr val="bg1"/>
                </a:solidFill>
                <a:latin typeface="+mj-lt"/>
                <a:cs typeface="Times New Roman" panose="02020603050405020304" pitchFamily="18" charset="0"/>
              </a:rPr>
              <a:t>Đây của lễ dâng hiến mùa ân phúc cao cả. Đây của lễ muôn cõi lòng thân ái giao hòa. Xin nguyện dâng Chúa như bánh rượu thanh khiết bốn mùa. Cho trọn tin yêu thiết tha, dám trông mong đền đáp tình Cha.</a:t>
            </a:r>
            <a:endParaRPr lang="en-US" sz="47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929274056"/>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600" b="1" u="sng" dirty="0">
                <a:solidFill>
                  <a:srgbClr val="FFFF00"/>
                </a:solidFill>
                <a:latin typeface="+mj-lt"/>
                <a:ea typeface="SimHei" panose="02010609060101010101" pitchFamily="49" charset="-122"/>
                <a:cs typeface="Times New Roman" panose="02020603050405020304" pitchFamily="18" charset="0"/>
              </a:rPr>
              <a:t>Tk2:</a:t>
            </a:r>
            <a:r>
              <a:rPr lang="en-US" altLang="en-US" sz="5600" b="1" dirty="0">
                <a:solidFill>
                  <a:schemeClr val="bg1"/>
                </a:solidFill>
                <a:latin typeface="+mj-lt"/>
                <a:ea typeface="SimHei" panose="02010609060101010101" pitchFamily="49" charset="-122"/>
                <a:cs typeface="Times New Roman" panose="02020603050405020304" pitchFamily="18" charset="0"/>
              </a:rPr>
              <a:t> </a:t>
            </a:r>
            <a:r>
              <a:rPr lang="vi-VN" sz="5600" b="1" dirty="0">
                <a:solidFill>
                  <a:schemeClr val="bg1"/>
                </a:solidFill>
                <a:latin typeface="+mj-lt"/>
                <a:cs typeface="Times New Roman" panose="02020603050405020304" pitchFamily="18" charset="0"/>
              </a:rPr>
              <a:t>Lễ dâng là tâm tình ăn năn thống hối, lạy Cha xin Cha nhận lời, thứ tha tội lỗi trần ai, xót thương nhìn đến mọi nơi và mở lượng từ bi nhân ái.</a:t>
            </a:r>
            <a:endParaRPr lang="en-US" sz="56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26220727"/>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700" b="1" u="sng" dirty="0" err="1">
                <a:solidFill>
                  <a:srgbClr val="FFFF00"/>
                </a:solidFill>
                <a:latin typeface="+mj-lt"/>
                <a:ea typeface="SimHei" panose="02010609060101010101" pitchFamily="49" charset="-122"/>
                <a:cs typeface="Times New Roman" panose="02020603050405020304" pitchFamily="18" charset="0"/>
              </a:rPr>
              <a:t>Đk</a:t>
            </a:r>
            <a:r>
              <a:rPr lang="en-US" altLang="en-US" sz="4700" b="1" u="sng" dirty="0">
                <a:solidFill>
                  <a:srgbClr val="FFFF00"/>
                </a:solidFill>
                <a:latin typeface="+mj-lt"/>
                <a:ea typeface="SimHei" panose="02010609060101010101" pitchFamily="49" charset="-122"/>
                <a:cs typeface="Times New Roman" panose="02020603050405020304" pitchFamily="18" charset="0"/>
              </a:rPr>
              <a:t>:</a:t>
            </a:r>
            <a:r>
              <a:rPr lang="en-US" altLang="en-US" sz="4700" b="1" dirty="0">
                <a:solidFill>
                  <a:schemeClr val="bg1"/>
                </a:solidFill>
                <a:latin typeface="+mj-lt"/>
                <a:ea typeface="SimHei" panose="02010609060101010101" pitchFamily="49" charset="-122"/>
                <a:cs typeface="Times New Roman" panose="02020603050405020304" pitchFamily="18" charset="0"/>
              </a:rPr>
              <a:t> </a:t>
            </a:r>
            <a:r>
              <a:rPr lang="vi-VN" sz="4700" b="1" dirty="0">
                <a:solidFill>
                  <a:schemeClr val="bg1"/>
                </a:solidFill>
                <a:latin typeface="+mj-lt"/>
                <a:cs typeface="Times New Roman" panose="02020603050405020304" pitchFamily="18" charset="0"/>
              </a:rPr>
              <a:t>Đây của lễ dâng hiến mùa ân phúc cao cả. Đây của lễ muôn cõi lòng thân ái giao hòa. Xin nguyện dâng Chúa như bánh rượu thanh khiết bốn mùa. Cho trọn tin yêu thiết tha, dám trông mong đền đáp tình Cha.</a:t>
            </a:r>
            <a:endParaRPr lang="en-US" sz="47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585891533"/>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2364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1" dirty="0">
                <a:solidFill>
                  <a:srgbClr val="FFFF00"/>
                </a:solidFill>
                <a:latin typeface="+mj-lt"/>
                <a:ea typeface="Tahoma" pitchFamily="34" charset="0"/>
                <a:cs typeface="Times New Roman" pitchFamily="18" charset="0"/>
              </a:rPr>
              <a:t>Ca </a:t>
            </a:r>
            <a:r>
              <a:rPr lang="en-US" sz="6600" b="1" dirty="0" err="1">
                <a:solidFill>
                  <a:srgbClr val="FFFF00"/>
                </a:solidFill>
                <a:latin typeface="+mj-lt"/>
                <a:ea typeface="Tahoma" pitchFamily="34" charset="0"/>
                <a:cs typeface="Times New Roman" pitchFamily="18" charset="0"/>
              </a:rPr>
              <a:t>Nguyện</a:t>
            </a:r>
            <a:r>
              <a:rPr lang="en-US" sz="6600" b="1" dirty="0">
                <a:solidFill>
                  <a:srgbClr val="FFFF00"/>
                </a:solidFill>
                <a:latin typeface="+mj-lt"/>
                <a:ea typeface="Tahoma" pitchFamily="34" charset="0"/>
                <a:cs typeface="Times New Roman" pitchFamily="18" charset="0"/>
              </a:rPr>
              <a:t> </a:t>
            </a:r>
            <a:r>
              <a:rPr lang="en-US" sz="6600" b="1" dirty="0" err="1">
                <a:solidFill>
                  <a:srgbClr val="FFFF00"/>
                </a:solidFill>
                <a:latin typeface="+mj-lt"/>
                <a:ea typeface="Tahoma" pitchFamily="34" charset="0"/>
                <a:cs typeface="Times New Roman" pitchFamily="18" charset="0"/>
              </a:rPr>
              <a:t>Hiệp</a:t>
            </a:r>
            <a:r>
              <a:rPr lang="en-US" sz="6600" b="1" dirty="0">
                <a:solidFill>
                  <a:srgbClr val="FFFF00"/>
                </a:solidFill>
                <a:latin typeface="+mj-lt"/>
                <a:ea typeface="Tahoma" pitchFamily="34" charset="0"/>
                <a:cs typeface="Times New Roman" pitchFamily="18" charset="0"/>
              </a:rPr>
              <a:t> </a:t>
            </a:r>
            <a:r>
              <a:rPr lang="en-US" sz="6600" b="1" dirty="0" err="1">
                <a:solidFill>
                  <a:srgbClr val="FFFF00"/>
                </a:solidFill>
                <a:latin typeface="+mj-lt"/>
                <a:ea typeface="Tahoma" pitchFamily="34" charset="0"/>
                <a:cs typeface="Times New Roman" pitchFamily="18" charset="0"/>
              </a:rPr>
              <a:t>Lễ</a:t>
            </a:r>
            <a:r>
              <a:rPr lang="en-US" sz="8000" b="1" dirty="0">
                <a:solidFill>
                  <a:srgbClr val="FFFF00"/>
                </a:solidFill>
                <a:latin typeface="+mj-lt"/>
                <a:ea typeface="Tahoma" pitchFamily="34" charset="0"/>
                <a:cs typeface="Times New Roman" pitchFamily="18" charset="0"/>
              </a:rPr>
              <a:t/>
            </a:r>
            <a:br>
              <a:rPr lang="en-US" sz="8000" b="1" dirty="0">
                <a:solidFill>
                  <a:srgbClr val="FFFF00"/>
                </a:solidFill>
                <a:latin typeface="+mj-lt"/>
                <a:ea typeface="Tahoma" pitchFamily="34" charset="0"/>
                <a:cs typeface="Times New Roman" pitchFamily="18" charset="0"/>
              </a:rPr>
            </a:br>
            <a:r>
              <a:rPr lang="en-US" sz="6600" b="1" dirty="0" err="1">
                <a:solidFill>
                  <a:srgbClr val="FFFF00"/>
                </a:solidFill>
                <a:latin typeface="+mj-lt"/>
                <a:ea typeface="Tahoma" pitchFamily="34" charset="0"/>
                <a:cs typeface="Times New Roman" pitchFamily="18" charset="0"/>
              </a:rPr>
              <a:t>Lòng</a:t>
            </a:r>
            <a:r>
              <a:rPr lang="en-US" sz="6600" b="1" dirty="0">
                <a:solidFill>
                  <a:srgbClr val="FFFF00"/>
                </a:solidFill>
                <a:latin typeface="+mj-lt"/>
                <a:ea typeface="Tahoma" pitchFamily="34" charset="0"/>
                <a:cs typeface="Times New Roman" pitchFamily="18" charset="0"/>
              </a:rPr>
              <a:t> Con </a:t>
            </a:r>
            <a:r>
              <a:rPr lang="en-US" sz="6600" b="1" dirty="0" err="1">
                <a:solidFill>
                  <a:srgbClr val="FFFF00"/>
                </a:solidFill>
                <a:latin typeface="+mj-lt"/>
                <a:ea typeface="Tahoma" pitchFamily="34" charset="0"/>
                <a:cs typeface="Times New Roman" pitchFamily="18" charset="0"/>
              </a:rPr>
              <a:t>Thống</a:t>
            </a:r>
            <a:r>
              <a:rPr lang="en-US" sz="6600" b="1" dirty="0">
                <a:solidFill>
                  <a:srgbClr val="FFFF00"/>
                </a:solidFill>
                <a:latin typeface="+mj-lt"/>
                <a:ea typeface="Tahoma" pitchFamily="34" charset="0"/>
                <a:cs typeface="Times New Roman" pitchFamily="18" charset="0"/>
              </a:rPr>
              <a:t> </a:t>
            </a:r>
            <a:r>
              <a:rPr lang="en-US" sz="6600" b="1" dirty="0" err="1">
                <a:solidFill>
                  <a:srgbClr val="FFFF00"/>
                </a:solidFill>
                <a:latin typeface="+mj-lt"/>
                <a:ea typeface="Tahoma" pitchFamily="34" charset="0"/>
                <a:cs typeface="Times New Roman" pitchFamily="18" charset="0"/>
              </a:rPr>
              <a:t>Hối</a:t>
            </a:r>
            <a:r>
              <a:rPr lang="en-US" sz="9600" b="1" dirty="0">
                <a:solidFill>
                  <a:schemeClr val="bg1"/>
                </a:solidFill>
                <a:latin typeface="+mj-lt"/>
                <a:ea typeface="Tahoma" pitchFamily="34" charset="0"/>
                <a:cs typeface="Times New Roman" pitchFamily="18" charset="0"/>
              </a:rPr>
              <a:t/>
            </a:r>
            <a:br>
              <a:rPr lang="en-US" sz="9600" b="1" dirty="0">
                <a:solidFill>
                  <a:schemeClr val="bg1"/>
                </a:solidFill>
                <a:latin typeface="+mj-lt"/>
                <a:ea typeface="Tahoma" pitchFamily="34" charset="0"/>
                <a:cs typeface="Times New Roman" pitchFamily="18" charset="0"/>
              </a:rPr>
            </a:br>
            <a:r>
              <a:rPr lang="en-US" b="1" i="1" dirty="0" err="1">
                <a:solidFill>
                  <a:schemeClr val="bg1"/>
                </a:solidFill>
                <a:latin typeface="+mj-lt"/>
                <a:ea typeface="Tahoma" pitchFamily="34" charset="0"/>
                <a:cs typeface="Times New Roman" pitchFamily="18" charset="0"/>
              </a:rPr>
              <a:t>Huỳnh</a:t>
            </a:r>
            <a:r>
              <a:rPr lang="en-US" b="1" i="1" dirty="0">
                <a:solidFill>
                  <a:schemeClr val="bg1"/>
                </a:solidFill>
                <a:latin typeface="+mj-lt"/>
                <a:ea typeface="Tahoma" pitchFamily="34" charset="0"/>
                <a:cs typeface="Times New Roman" pitchFamily="18" charset="0"/>
              </a:rPr>
              <a:t> Minh </a:t>
            </a:r>
            <a:r>
              <a:rPr lang="en-US" b="1" i="1" dirty="0" err="1">
                <a:solidFill>
                  <a:schemeClr val="bg1"/>
                </a:solidFill>
                <a:latin typeface="+mj-lt"/>
                <a:ea typeface="Tahoma" pitchFamily="34" charset="0"/>
                <a:cs typeface="Times New Roman" pitchFamily="18" charset="0"/>
              </a:rPr>
              <a:t>Kỳ</a:t>
            </a:r>
            <a:endParaRPr lang="en-US" sz="9600" b="1" i="1"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1901978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700" b="1" u="sng" dirty="0">
                <a:solidFill>
                  <a:srgbClr val="FFFF00"/>
                </a:solidFill>
                <a:latin typeface="+mj-lt"/>
                <a:ea typeface="SimHei" panose="02010609060101010101" pitchFamily="49" charset="-122"/>
                <a:cs typeface="Times New Roman" panose="02020603050405020304" pitchFamily="18" charset="0"/>
              </a:rPr>
              <a:t>Tk1:</a:t>
            </a:r>
            <a:r>
              <a:rPr lang="en-US" altLang="en-US" sz="4700" b="1" dirty="0">
                <a:solidFill>
                  <a:schemeClr val="bg1"/>
                </a:solidFill>
                <a:latin typeface="+mj-lt"/>
                <a:ea typeface="SimHei" panose="02010609060101010101" pitchFamily="49" charset="-122"/>
                <a:cs typeface="Times New Roman" panose="02020603050405020304" pitchFamily="18" charset="0"/>
              </a:rPr>
              <a:t> </a:t>
            </a:r>
            <a:r>
              <a:rPr lang="vi-VN" sz="4700" b="1" dirty="0">
                <a:solidFill>
                  <a:schemeClr val="bg1"/>
                </a:solidFill>
                <a:latin typeface="+mj-lt"/>
                <a:cs typeface="Times New Roman" panose="02020603050405020304" pitchFamily="18" charset="0"/>
              </a:rPr>
              <a:t>Ngước mắt nhìn lên Thánh Giá con tự hỏi: Tại sao? Con đóng đinh Ngài, thế mà Ngài vẫn mãi yêu con. Thánh giá tình yêu Chúa hỡi! Xin tha thứ tội con đã trót lỗi phạm, xin tình Ngài từng Ngày sống trong con.</a:t>
            </a:r>
            <a:endParaRPr lang="en-US" sz="47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92274223"/>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rmAutofit fontScale="25000" lnSpcReduction="20000"/>
          </a:bodyPr>
          <a:lstStyle/>
          <a:p>
            <a:pPr algn="just"/>
            <a:endParaRPr lang="en-US" altLang="en-US" sz="1000" b="1" u="sng" dirty="0">
              <a:solidFill>
                <a:schemeClr val="bg1"/>
              </a:solidFill>
              <a:latin typeface="+mj-lt"/>
              <a:ea typeface="SimHei" panose="02010609060101010101" pitchFamily="49" charset="-122"/>
              <a:cs typeface="Times New Roman" panose="02020603050405020304" pitchFamily="18" charset="0"/>
            </a:endParaRPr>
          </a:p>
          <a:p>
            <a:pPr algn="just"/>
            <a:r>
              <a:rPr lang="en-US" altLang="en-US" sz="20000" b="1" u="sng" dirty="0" err="1">
                <a:solidFill>
                  <a:srgbClr val="FFFF00"/>
                </a:solidFill>
                <a:latin typeface="+mj-lt"/>
                <a:ea typeface="SimHei" panose="02010609060101010101" pitchFamily="49" charset="-122"/>
                <a:cs typeface="Times New Roman" panose="02020603050405020304" pitchFamily="18" charset="0"/>
              </a:rPr>
              <a:t>Đk</a:t>
            </a:r>
            <a:r>
              <a:rPr lang="en-US" altLang="en-US" sz="20000" b="1" u="sng" dirty="0">
                <a:solidFill>
                  <a:srgbClr val="FFFF00"/>
                </a:solidFill>
                <a:latin typeface="+mj-lt"/>
                <a:ea typeface="SimHei" panose="02010609060101010101" pitchFamily="49" charset="-122"/>
                <a:cs typeface="Times New Roman" panose="02020603050405020304" pitchFamily="18" charset="0"/>
              </a:rPr>
              <a:t>:</a:t>
            </a:r>
            <a:r>
              <a:rPr lang="en-US" altLang="en-US" sz="20000" b="1" dirty="0">
                <a:solidFill>
                  <a:schemeClr val="bg1"/>
                </a:solidFill>
                <a:latin typeface="+mj-lt"/>
                <a:ea typeface="SimHei" panose="02010609060101010101" pitchFamily="49" charset="-122"/>
                <a:cs typeface="Times New Roman" panose="02020603050405020304" pitchFamily="18" charset="0"/>
              </a:rPr>
              <a:t> </a:t>
            </a:r>
            <a:r>
              <a:rPr lang="vi-VN" sz="20000" b="1" dirty="0">
                <a:solidFill>
                  <a:schemeClr val="bg1"/>
                </a:solidFill>
                <a:latin typeface="+mj-lt"/>
                <a:cs typeface="Times New Roman" panose="02020603050405020304" pitchFamily="18" charset="0"/>
              </a:rPr>
              <a:t>Chúa ơi, Chúa ơi! xin tha ban cho con những khi lỗi lầm. Dẫn dắt con đi qua bao gian nguy hay đi lạc lối. Chúa ơi, Chúa ơi! Xin ban cho con đức tin kiên cường. Biết sống cho đi mến Chúa yêu người như Ngài truyền ban.</a:t>
            </a:r>
            <a:endParaRPr lang="en-US" sz="200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04203396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1">
                <a:solidFill>
                  <a:schemeClr val="bg1"/>
                </a:solidFill>
                <a:effectLst>
                  <a:outerShdw blurRad="38100" dist="38100" dir="2700000" algn="tl">
                    <a:srgbClr val="000000">
                      <a:alpha val="43137"/>
                    </a:srgbClr>
                  </a:outerShdw>
                </a:effectLst>
                <a:latin typeface="+mj-lt"/>
              </a:rPr>
              <a:t>Lạy Chúa Thánh Thần là Ánh sáng Chân lý vẹn toàn,</a:t>
            </a:r>
            <a:br>
              <a:rPr lang="vi-VN" sz="5400" b="1">
                <a:solidFill>
                  <a:schemeClr val="bg1"/>
                </a:solidFill>
                <a:effectLst>
                  <a:outerShdw blurRad="38100" dist="38100" dir="2700000" algn="tl">
                    <a:srgbClr val="000000">
                      <a:alpha val="43137"/>
                    </a:srgbClr>
                  </a:outerShdw>
                </a:effectLst>
                <a:latin typeface="+mj-lt"/>
              </a:rPr>
            </a:br>
            <a:r>
              <a:rPr lang="vi-VN" sz="5400" b="1">
                <a:solidFill>
                  <a:schemeClr val="bg1"/>
                </a:solidFill>
                <a:effectLst>
                  <a:outerShdw blurRad="38100" dist="38100" dir="2700000" algn="tl">
                    <a:srgbClr val="000000">
                      <a:alpha val="43137"/>
                    </a:srgbClr>
                  </a:outerShdw>
                </a:effectLst>
                <a:latin typeface="+mj-lt"/>
              </a:rPr>
              <a:t>Chúa ban những ân huệ thích hợp cho từng thời đại, và dùng nhiều cách thế kỳ diệu để hướng dẫn Hội Thánh,</a:t>
            </a:r>
            <a:endParaRPr lang="en-US" sz="5400" b="1">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080124911"/>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800" b="1" u="sng" dirty="0">
                <a:solidFill>
                  <a:srgbClr val="FFFF00"/>
                </a:solidFill>
                <a:latin typeface="+mj-lt"/>
                <a:ea typeface="SimHei" panose="02010609060101010101" pitchFamily="49" charset="-122"/>
                <a:cs typeface="Times New Roman" panose="02020603050405020304" pitchFamily="18" charset="0"/>
              </a:rPr>
              <a:t>Tk2:</a:t>
            </a:r>
            <a:r>
              <a:rPr lang="en-US" altLang="en-US" sz="4800" b="1" dirty="0">
                <a:solidFill>
                  <a:schemeClr val="bg1"/>
                </a:solidFill>
                <a:latin typeface="+mj-lt"/>
                <a:ea typeface="SimHei" panose="02010609060101010101" pitchFamily="49" charset="-122"/>
                <a:cs typeface="Times New Roman" panose="02020603050405020304" pitchFamily="18" charset="0"/>
              </a:rPr>
              <a:t> </a:t>
            </a:r>
            <a:r>
              <a:rPr lang="vi-VN" sz="4600" b="1" dirty="0">
                <a:solidFill>
                  <a:schemeClr val="bg1"/>
                </a:solidFill>
                <a:latin typeface="+mj-lt"/>
                <a:cs typeface="Times New Roman" panose="02020603050405020304" pitchFamily="18" charset="0"/>
              </a:rPr>
              <a:t>Kiếp sống trần gian khắc khoải con dâng Chúa lời kinh vội vã đêm ngay, xin ơn Ngài từng phút sống êm trôi. Chúa hỡi! Lòng con nhỏ bé chỉ khao khát được sống trong Chúa mỗi ngày dẫu đường đời còn nhiều nỗi chông gai.</a:t>
            </a:r>
            <a:endParaRPr lang="en-US" sz="46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89303516"/>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700" b="1" u="sng" smtClean="0">
                <a:solidFill>
                  <a:srgbClr val="FFFF00"/>
                </a:solidFill>
                <a:latin typeface="+mj-lt"/>
                <a:ea typeface="SimHei" panose="02010609060101010101" pitchFamily="49" charset="-122"/>
                <a:cs typeface="Times New Roman" panose="02020603050405020304" pitchFamily="18" charset="0"/>
              </a:rPr>
              <a:t>Đk</a:t>
            </a:r>
            <a:r>
              <a:rPr lang="en-US" altLang="en-US" sz="4700" b="1" u="sng" dirty="0">
                <a:solidFill>
                  <a:srgbClr val="FFFF00"/>
                </a:solidFill>
                <a:latin typeface="+mj-lt"/>
                <a:ea typeface="SimHei" panose="02010609060101010101" pitchFamily="49" charset="-122"/>
                <a:cs typeface="Times New Roman" panose="02020603050405020304" pitchFamily="18" charset="0"/>
              </a:rPr>
              <a:t>:</a:t>
            </a:r>
            <a:r>
              <a:rPr lang="en-US" altLang="en-US" sz="4700" b="1" dirty="0">
                <a:solidFill>
                  <a:schemeClr val="bg1"/>
                </a:solidFill>
                <a:latin typeface="+mj-lt"/>
                <a:ea typeface="SimHei" panose="02010609060101010101" pitchFamily="49" charset="-122"/>
                <a:cs typeface="Times New Roman" panose="02020603050405020304" pitchFamily="18" charset="0"/>
              </a:rPr>
              <a:t> </a:t>
            </a:r>
            <a:r>
              <a:rPr lang="vi-VN" sz="4700" b="1" dirty="0">
                <a:solidFill>
                  <a:schemeClr val="bg1"/>
                </a:solidFill>
                <a:latin typeface="+mj-lt"/>
                <a:cs typeface="Times New Roman" panose="02020603050405020304" pitchFamily="18" charset="0"/>
              </a:rPr>
              <a:t>Chúa ơi, Chúa ơi! xin tha ban cho con những khi lỗi lầm. Dẫn dắt con đi qua bao gian nguy hay đi lạc lối. Chúa ơi, Chúa ơi! Xin ban cho con đức tin kiên cường. Biết sống cho đi mến Chúa yêu người như Ngài truyền ban.</a:t>
            </a:r>
            <a:endParaRPr lang="en-US" sz="47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731122329"/>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700" b="1" u="sng" dirty="0">
                <a:solidFill>
                  <a:srgbClr val="FFFF00"/>
                </a:solidFill>
                <a:latin typeface="+mj-lt"/>
                <a:ea typeface="SimHei" panose="02010609060101010101" pitchFamily="49" charset="-122"/>
                <a:cs typeface="Times New Roman" panose="02020603050405020304" pitchFamily="18" charset="0"/>
              </a:rPr>
              <a:t>Tk3:</a:t>
            </a:r>
            <a:r>
              <a:rPr lang="en-US" altLang="en-US" sz="4700" b="1" dirty="0">
                <a:solidFill>
                  <a:schemeClr val="bg1"/>
                </a:solidFill>
                <a:latin typeface="+mj-lt"/>
                <a:ea typeface="SimHei" panose="02010609060101010101" pitchFamily="49" charset="-122"/>
                <a:cs typeface="Times New Roman" panose="02020603050405020304" pitchFamily="18" charset="0"/>
              </a:rPr>
              <a:t> </a:t>
            </a:r>
            <a:r>
              <a:rPr lang="en-US" sz="4700" b="1" dirty="0" err="1">
                <a:solidFill>
                  <a:schemeClr val="bg1"/>
                </a:solidFill>
                <a:latin typeface="+mj-lt"/>
                <a:cs typeface="Times New Roman" panose="02020603050405020304" pitchFamily="18" charset="0"/>
              </a:rPr>
              <a:t>Chúa</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hỡi</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lòng</a:t>
            </a:r>
            <a:r>
              <a:rPr lang="en-US" sz="4700" b="1" dirty="0">
                <a:solidFill>
                  <a:schemeClr val="bg1"/>
                </a:solidFill>
                <a:latin typeface="+mj-lt"/>
                <a:cs typeface="Times New Roman" panose="02020603050405020304" pitchFamily="18" charset="0"/>
              </a:rPr>
              <a:t> con </a:t>
            </a:r>
            <a:r>
              <a:rPr lang="en-US" sz="4700" b="1" dirty="0" err="1">
                <a:solidFill>
                  <a:schemeClr val="bg1"/>
                </a:solidFill>
                <a:latin typeface="+mj-lt"/>
                <a:cs typeface="Times New Roman" panose="02020603050405020304" pitchFamily="18" charset="0"/>
              </a:rPr>
              <a:t>yếu</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đuối</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đời</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tội</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lỗi</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nhiều</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phen</a:t>
            </a:r>
            <a:r>
              <a:rPr lang="en-US" sz="4700" b="1" dirty="0">
                <a:solidFill>
                  <a:schemeClr val="bg1"/>
                </a:solidFill>
                <a:latin typeface="+mj-lt"/>
                <a:cs typeface="Times New Roman" panose="02020603050405020304" pitchFamily="18" charset="0"/>
              </a:rPr>
              <a:t> con </a:t>
            </a:r>
            <a:r>
              <a:rPr lang="en-US" sz="4700" b="1" dirty="0" err="1">
                <a:solidFill>
                  <a:schemeClr val="bg1"/>
                </a:solidFill>
                <a:latin typeface="+mj-lt"/>
                <a:cs typeface="Times New Roman" panose="02020603050405020304" pitchFamily="18" charset="0"/>
              </a:rPr>
              <a:t>đã</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quên</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Ngài</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quên</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ân</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tình</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Ngài</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đã</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sống</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cho</a:t>
            </a:r>
            <a:r>
              <a:rPr lang="en-US" sz="4700" b="1" dirty="0">
                <a:solidFill>
                  <a:schemeClr val="bg1"/>
                </a:solidFill>
                <a:latin typeface="+mj-lt"/>
                <a:cs typeface="Times New Roman" panose="02020603050405020304" pitchFamily="18" charset="0"/>
              </a:rPr>
              <a:t> con. </a:t>
            </a:r>
            <a:r>
              <a:rPr lang="en-US" sz="4700" b="1" dirty="0" err="1">
                <a:solidFill>
                  <a:schemeClr val="bg1"/>
                </a:solidFill>
                <a:latin typeface="+mj-lt"/>
                <a:cs typeface="Times New Roman" panose="02020603050405020304" pitchFamily="18" charset="0"/>
              </a:rPr>
              <a:t>Chúa</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hỡi</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Tình</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yêu</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thánh</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giá</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Ngài</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đã</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chết</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vì</a:t>
            </a:r>
            <a:r>
              <a:rPr lang="en-US" sz="4700" b="1" dirty="0">
                <a:solidFill>
                  <a:schemeClr val="bg1"/>
                </a:solidFill>
                <a:latin typeface="+mj-lt"/>
                <a:cs typeface="Times New Roman" panose="02020603050405020304" pitchFamily="18" charset="0"/>
              </a:rPr>
              <a:t> con </a:t>
            </a:r>
            <a:r>
              <a:rPr lang="en-US" sz="4700" b="1" dirty="0" err="1">
                <a:solidFill>
                  <a:schemeClr val="bg1"/>
                </a:solidFill>
                <a:latin typeface="+mj-lt"/>
                <a:cs typeface="Times New Roman" panose="02020603050405020304" pitchFamily="18" charset="0"/>
              </a:rPr>
              <a:t>gánh</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lấy</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muôn</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tội</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ôi</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cao</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vời</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tình</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Ngài</a:t>
            </a:r>
            <a:r>
              <a:rPr lang="en-US" sz="4700" b="1" dirty="0">
                <a:solidFill>
                  <a:schemeClr val="bg1"/>
                </a:solidFill>
                <a:latin typeface="+mj-lt"/>
                <a:cs typeface="Times New Roman" panose="02020603050405020304" pitchFamily="18" charset="0"/>
              </a:rPr>
              <a:t> </a:t>
            </a:r>
            <a:r>
              <a:rPr lang="en-US" sz="4700" b="1" dirty="0" err="1">
                <a:solidFill>
                  <a:schemeClr val="bg1"/>
                </a:solidFill>
                <a:latin typeface="+mj-lt"/>
                <a:cs typeface="Times New Roman" panose="02020603050405020304" pitchFamily="18" charset="0"/>
              </a:rPr>
              <a:t>quá</a:t>
            </a:r>
            <a:r>
              <a:rPr lang="en-US" sz="4700" b="1" dirty="0">
                <a:solidFill>
                  <a:schemeClr val="bg1"/>
                </a:solidFill>
                <a:latin typeface="+mj-lt"/>
                <a:cs typeface="Times New Roman" panose="02020603050405020304" pitchFamily="18" charset="0"/>
              </a:rPr>
              <a:t> bao la.</a:t>
            </a:r>
          </a:p>
        </p:txBody>
      </p:sp>
    </p:spTree>
    <p:extLst>
      <p:ext uri="{BB962C8B-B14F-4D97-AF65-F5344CB8AC3E}">
        <p14:creationId xmlns:p14="http://schemas.microsoft.com/office/powerpoint/2010/main" val="1067287668"/>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700" b="1" u="sng" smtClean="0">
                <a:solidFill>
                  <a:srgbClr val="FFFF00"/>
                </a:solidFill>
                <a:latin typeface="+mj-lt"/>
                <a:ea typeface="SimHei" panose="02010609060101010101" pitchFamily="49" charset="-122"/>
                <a:cs typeface="Times New Roman" panose="02020603050405020304" pitchFamily="18" charset="0"/>
              </a:rPr>
              <a:t>Đk</a:t>
            </a:r>
            <a:r>
              <a:rPr lang="en-US" altLang="en-US" sz="4700" b="1" u="sng" dirty="0">
                <a:solidFill>
                  <a:srgbClr val="FFFF00"/>
                </a:solidFill>
                <a:latin typeface="+mj-lt"/>
                <a:ea typeface="SimHei" panose="02010609060101010101" pitchFamily="49" charset="-122"/>
                <a:cs typeface="Times New Roman" panose="02020603050405020304" pitchFamily="18" charset="0"/>
              </a:rPr>
              <a:t>:</a:t>
            </a:r>
            <a:r>
              <a:rPr lang="en-US" altLang="en-US" sz="4700" b="1" dirty="0">
                <a:solidFill>
                  <a:schemeClr val="bg1"/>
                </a:solidFill>
                <a:latin typeface="+mj-lt"/>
                <a:ea typeface="SimHei" panose="02010609060101010101" pitchFamily="49" charset="-122"/>
                <a:cs typeface="Times New Roman" panose="02020603050405020304" pitchFamily="18" charset="0"/>
              </a:rPr>
              <a:t> </a:t>
            </a:r>
            <a:r>
              <a:rPr lang="vi-VN" sz="4700" b="1" dirty="0">
                <a:solidFill>
                  <a:schemeClr val="bg1"/>
                </a:solidFill>
                <a:latin typeface="+mj-lt"/>
                <a:cs typeface="Times New Roman" panose="02020603050405020304" pitchFamily="18" charset="0"/>
              </a:rPr>
              <a:t>Chúa ơi, Chúa ơi! xin tha ban cho con những khi lỗi lầm. Dẫn dắt con đi qua bao gian nguy hay đi lạc lối. Chúa ơi, Chúa ơi! Xin ban cho con đức tin kiên cường. Biết sống cho đi mến Chúa yêu người như Ngài truyền ban.</a:t>
            </a:r>
            <a:endParaRPr lang="en-US" sz="47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848000485"/>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700" b="1" u="sng" dirty="0">
                <a:solidFill>
                  <a:srgbClr val="FFFF00"/>
                </a:solidFill>
                <a:latin typeface="+mj-lt"/>
                <a:ea typeface="SimHei" panose="02010609060101010101" pitchFamily="49" charset="-122"/>
                <a:cs typeface="Times New Roman" panose="02020603050405020304" pitchFamily="18" charset="0"/>
              </a:rPr>
              <a:t>Tk4:</a:t>
            </a:r>
            <a:r>
              <a:rPr lang="en-US" altLang="en-US" sz="4700" b="1" dirty="0">
                <a:solidFill>
                  <a:schemeClr val="bg1"/>
                </a:solidFill>
                <a:latin typeface="+mj-lt"/>
                <a:ea typeface="SimHei" panose="02010609060101010101" pitchFamily="49" charset="-122"/>
                <a:cs typeface="Times New Roman" panose="02020603050405020304" pitchFamily="18" charset="0"/>
              </a:rPr>
              <a:t> </a:t>
            </a:r>
            <a:r>
              <a:rPr lang="vi-VN" sz="4700" b="1" dirty="0">
                <a:solidFill>
                  <a:schemeClr val="bg1"/>
                </a:solidFill>
                <a:latin typeface="+mj-lt"/>
                <a:cs typeface="Times New Roman" panose="02020603050405020304" pitchFamily="18" charset="0"/>
              </a:rPr>
              <a:t>Chính Chúa tình yêu lẽ sống xin biến đỗi đời con theo bước ngay lành, giữa cuộc đời đầy bảo tố phong ba. Thánh giá tình yêu Chúa hỡi! Đời hạnh phúc là luôn có Chúa song hành trên đường đời Ngài dìu bước con đi.</a:t>
            </a:r>
            <a:endParaRPr lang="en-US" sz="47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513647585"/>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700" b="1" u="sng" smtClean="0">
                <a:solidFill>
                  <a:srgbClr val="FFFF00"/>
                </a:solidFill>
                <a:latin typeface="+mj-lt"/>
                <a:ea typeface="SimHei" panose="02010609060101010101" pitchFamily="49" charset="-122"/>
                <a:cs typeface="Times New Roman" panose="02020603050405020304" pitchFamily="18" charset="0"/>
              </a:rPr>
              <a:t>Đk</a:t>
            </a:r>
            <a:r>
              <a:rPr lang="en-US" altLang="en-US" sz="4700" b="1" u="sng" dirty="0">
                <a:solidFill>
                  <a:srgbClr val="FFFF00"/>
                </a:solidFill>
                <a:latin typeface="+mj-lt"/>
                <a:ea typeface="SimHei" panose="02010609060101010101" pitchFamily="49" charset="-122"/>
                <a:cs typeface="Times New Roman" panose="02020603050405020304" pitchFamily="18" charset="0"/>
              </a:rPr>
              <a:t>:</a:t>
            </a:r>
            <a:r>
              <a:rPr lang="en-US" altLang="en-US" sz="4700" b="1" dirty="0">
                <a:solidFill>
                  <a:schemeClr val="bg1"/>
                </a:solidFill>
                <a:latin typeface="+mj-lt"/>
                <a:ea typeface="SimHei" panose="02010609060101010101" pitchFamily="49" charset="-122"/>
                <a:cs typeface="Times New Roman" panose="02020603050405020304" pitchFamily="18" charset="0"/>
              </a:rPr>
              <a:t> </a:t>
            </a:r>
            <a:r>
              <a:rPr lang="vi-VN" sz="4700" b="1" dirty="0">
                <a:solidFill>
                  <a:schemeClr val="bg1"/>
                </a:solidFill>
                <a:latin typeface="+mj-lt"/>
                <a:cs typeface="Times New Roman" panose="02020603050405020304" pitchFamily="18" charset="0"/>
              </a:rPr>
              <a:t>Chúa ơi, Chúa ơi! xin tha ban cho con những khi lỗi lầm. Dẫn dắt con đi qua bao gian nguy hay đi lạc lối. Chúa ơi, Chúa ơi! Xin ban cho con đức tin kiên cường. Biết sống cho đi mến Chúa yêu người như Ngài truyền ban.</a:t>
            </a:r>
            <a:endParaRPr lang="en-US" sz="47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13344906"/>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955D74B-3637-1260-2540-F13DBF7BD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a:blip r:embed="rId4"/>
            <a:tile tx="0" ty="0" sx="100000" sy="100000" flip="none" algn="tl"/>
          </a:blipFill>
        </p:spPr>
      </p:pic>
    </p:spTree>
    <p:extLst>
      <p:ext uri="{BB962C8B-B14F-4D97-AF65-F5344CB8AC3E}">
        <p14:creationId xmlns:p14="http://schemas.microsoft.com/office/powerpoint/2010/main" val="830678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030170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Mẹ</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Đứng</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Đó</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4800" b="1" i="1" dirty="0" err="1">
                <a:solidFill>
                  <a:schemeClr val="bg1"/>
                </a:solidFill>
                <a:effectLst>
                  <a:outerShdw blurRad="38100" dist="38100" dir="2700000" algn="tl">
                    <a:srgbClr val="000000">
                      <a:alpha val="43137"/>
                    </a:srgbClr>
                  </a:outerShdw>
                </a:effectLst>
                <a:latin typeface="+mj-lt"/>
                <a:cs typeface="Times New Roman" pitchFamily="18" charset="0"/>
              </a:rPr>
              <a:t>Lm</a:t>
            </a:r>
            <a:r>
              <a:rPr lang="en-US" sz="4800" b="1" i="1" dirty="0">
                <a:solidFill>
                  <a:schemeClr val="bg1"/>
                </a:solidFill>
                <a:effectLst>
                  <a:outerShdw blurRad="38100" dist="38100" dir="2700000" algn="tl">
                    <a:srgbClr val="000000">
                      <a:alpha val="43137"/>
                    </a:srgbClr>
                  </a:outerShdw>
                </a:effectLst>
                <a:latin typeface="+mj-lt"/>
                <a:cs typeface="Times New Roman" pitchFamily="18" charset="0"/>
              </a:rPr>
              <a:t>. Kim Long</a:t>
            </a:r>
            <a:endParaRPr lang="vi-VN" sz="96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a:solidFill>
                  <a:schemeClr val="bg1"/>
                </a:solidFill>
                <a:effectLst>
                  <a:outerShdw blurRad="38100" dist="38100" dir="2700000" algn="tl">
                    <a:srgbClr val="000000">
                      <a:alpha val="43137"/>
                    </a:srgbClr>
                  </a:outerShdw>
                </a:effectLst>
                <a:latin typeface="+mj-lt"/>
              </a:rPr>
              <a:t> </a:t>
            </a:r>
            <a:r>
              <a:rPr lang="vi-VN" sz="4800" b="1" dirty="0">
                <a:solidFill>
                  <a:schemeClr val="bg1"/>
                </a:solidFill>
                <a:latin typeface="+mj-lt"/>
                <a:cs typeface="Times New Roman" panose="02020603050405020304" pitchFamily="18" charset="0"/>
              </a:rPr>
              <a:t>Mẹ đứng đó khi hoàng hôn tím màu. Nhạc hương trầm buông hắt hiu đồi cao u hoài loang máu đào. Con Chúa đau thương treo trên thập giá, hiến thân vì nhân thế tội tình. </a:t>
            </a:r>
            <a:endPar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15265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1">
                <a:solidFill>
                  <a:schemeClr val="bg1"/>
                </a:solidFill>
                <a:effectLst>
                  <a:outerShdw blurRad="38100" dist="38100" dir="2700000" algn="tl">
                    <a:srgbClr val="000000">
                      <a:alpha val="43137"/>
                    </a:srgbClr>
                  </a:outerShdw>
                </a:effectLst>
                <a:latin typeface="+mj-lt"/>
              </a:rPr>
              <a:t>này chúng con đang chung lời cầu nguyện cho các</a:t>
            </a:r>
            <a:br>
              <a:rPr lang="vi-VN" sz="5900" b="1">
                <a:solidFill>
                  <a:schemeClr val="bg1"/>
                </a:solidFill>
                <a:effectLst>
                  <a:outerShdw blurRad="38100" dist="38100" dir="2700000" algn="tl">
                    <a:srgbClr val="000000">
                      <a:alpha val="43137"/>
                    </a:srgbClr>
                  </a:outerShdw>
                </a:effectLst>
                <a:latin typeface="+mj-lt"/>
              </a:rPr>
            </a:br>
            <a:r>
              <a:rPr lang="vi-VN" sz="5900" b="1">
                <a:solidFill>
                  <a:schemeClr val="bg1"/>
                </a:solidFill>
                <a:effectLst>
                  <a:outerShdw blurRad="38100" dist="38100" dir="2700000" algn="tl">
                    <a:srgbClr val="000000">
                      <a:alpha val="43137"/>
                    </a:srgbClr>
                  </a:outerShdw>
                </a:effectLst>
                <a:latin typeface="+mj-lt"/>
              </a:rPr>
              <a:t>Giám mục, và những người tham dự Thượng Hội đồng Giám mục thế giới.</a:t>
            </a:r>
            <a:endParaRPr lang="en-US" sz="59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79249832"/>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chemeClr val="bg1"/>
                </a:solidFill>
                <a:latin typeface="+mj-lt"/>
                <a:cs typeface="Times New Roman" panose="02020603050405020304" pitchFamily="18" charset="0"/>
              </a:rPr>
              <a:t>Mẹ đứng đó tâm hồn tê tái sầu. Ðồng công cùng Con dấu yêu, vì thương nhân loại bao khốn cùng. Xin dẫn đưa bao tâm hồn lạc lối về bên Mẹ, Mẹ ơi.</a:t>
            </a:r>
            <a:endPar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695606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Tk1:</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chemeClr val="bg1"/>
                </a:solidFill>
                <a:latin typeface="+mj-lt"/>
                <a:cs typeface="Times New Roman" panose="02020603050405020304" pitchFamily="18" charset="0"/>
              </a:rPr>
              <a:t>Hỡi ai qua đường dừng bước đây mà chiêm ngắm, Chúa chí tôn cam chịu muôn nỗi khổ đau. Vì thương toàn nhân loại muôn chốn muôn đời, ngày đêm khóc than mong chờ vinh phúc quê Trời.</a:t>
            </a:r>
            <a:endParaRPr lang="vi-VN"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585816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a:solidFill>
                  <a:schemeClr val="bg1"/>
                </a:solidFill>
                <a:effectLst>
                  <a:outerShdw blurRad="38100" dist="38100" dir="2700000" algn="tl">
                    <a:srgbClr val="000000">
                      <a:alpha val="43137"/>
                    </a:srgbClr>
                  </a:outerShdw>
                </a:effectLst>
                <a:latin typeface="+mj-lt"/>
              </a:rPr>
              <a:t> </a:t>
            </a:r>
            <a:r>
              <a:rPr lang="vi-VN" sz="4800" b="1" dirty="0">
                <a:solidFill>
                  <a:schemeClr val="bg1"/>
                </a:solidFill>
                <a:latin typeface="+mj-lt"/>
                <a:cs typeface="Times New Roman" panose="02020603050405020304" pitchFamily="18" charset="0"/>
              </a:rPr>
              <a:t>Mẹ đứng đó khi hoàng hôn tím màu. Nhạc hương trầm buông hắt hiu đồi cao u hoài loang máu đào. Con Chúa đau thương treo trên thập giá, hiến thân vì nhân thế tội tình. </a:t>
            </a:r>
            <a:endPar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1681886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chemeClr val="bg1"/>
                </a:solidFill>
                <a:latin typeface="+mj-lt"/>
                <a:cs typeface="Times New Roman" panose="02020603050405020304" pitchFamily="18" charset="0"/>
              </a:rPr>
              <a:t>Mẹ đứng đó tâm hồn tê tái sầu. Ðồng công cùng Con dấu yêu, vì thương nhân loại bao khốn cùng. Xin dẫn đưa bao tâm hồn lạc lối về bên Mẹ, Mẹ ơi.</a:t>
            </a:r>
            <a:endPar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6902048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69341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1">
                <a:solidFill>
                  <a:schemeClr val="bg1"/>
                </a:solidFill>
                <a:effectLst>
                  <a:outerShdw blurRad="38100" dist="38100" dir="2700000" algn="tl">
                    <a:srgbClr val="000000">
                      <a:alpha val="43137"/>
                    </a:srgbClr>
                  </a:outerShdw>
                </a:effectLst>
                <a:latin typeface="+mj-lt"/>
                <a:cs typeface="Times New Roman" pitchFamily="18" charset="0"/>
              </a:rPr>
              <a:t>Xin Chúa làm nên cuộc Hiện Xuống mới trong đời sống Hội</a:t>
            </a:r>
            <a:br>
              <a:rPr lang="vi-VN" sz="4800" b="1">
                <a:solidFill>
                  <a:schemeClr val="bg1"/>
                </a:solidFill>
                <a:effectLst>
                  <a:outerShdw blurRad="38100" dist="38100" dir="2700000" algn="tl">
                    <a:srgbClr val="000000">
                      <a:alpha val="43137"/>
                    </a:srgbClr>
                  </a:outerShdw>
                </a:effectLst>
                <a:latin typeface="+mj-lt"/>
                <a:cs typeface="Times New Roman" pitchFamily="18" charset="0"/>
              </a:rPr>
            </a:br>
            <a:r>
              <a:rPr lang="vi-VN" sz="4800" b="1">
                <a:solidFill>
                  <a:schemeClr val="bg1"/>
                </a:solidFill>
                <a:effectLst>
                  <a:outerShdw blurRad="38100" dist="38100" dir="2700000" algn="tl">
                    <a:srgbClr val="000000">
                      <a:alpha val="43137"/>
                    </a:srgbClr>
                  </a:outerShdw>
                </a:effectLst>
                <a:latin typeface="+mj-lt"/>
                <a:cs typeface="Times New Roman" pitchFamily="18" charset="0"/>
              </a:rPr>
              <a:t>Thánh, xin tuôn tràn trên các Mục tử ơn khôn ngoan và thông hiểu, gìn giữ các ngài luôn hiệp thông với nhau trong Chúa,</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5405101"/>
      </p:ext>
    </p:extLst>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1">
                <a:solidFill>
                  <a:schemeClr val="bg1"/>
                </a:solidFill>
                <a:effectLst>
                  <a:outerShdw blurRad="38100" dist="38100" dir="2700000" algn="tl">
                    <a:srgbClr val="000000">
                      <a:alpha val="43137"/>
                    </a:srgbClr>
                  </a:outerShdw>
                </a:effectLst>
                <a:latin typeface="+mj-lt"/>
              </a:rPr>
              <a:t>để các ngài cùng nhau tìm hiểu những điều đẹp ý</a:t>
            </a:r>
            <a:r>
              <a:rPr lang="en-US" sz="5400" b="1">
                <a:solidFill>
                  <a:schemeClr val="bg1"/>
                </a:solidFill>
                <a:effectLst>
                  <a:outerShdw blurRad="38100" dist="38100" dir="2700000" algn="tl">
                    <a:srgbClr val="000000">
                      <a:alpha val="43137"/>
                    </a:srgbClr>
                  </a:outerShdw>
                </a:effectLst>
                <a:latin typeface="+mj-lt"/>
              </a:rPr>
              <a:t> </a:t>
            </a:r>
            <a:r>
              <a:rPr lang="vi-VN" sz="5400" b="1">
                <a:solidFill>
                  <a:schemeClr val="bg1"/>
                </a:solidFill>
                <a:effectLst>
                  <a:outerShdw blurRad="38100" dist="38100" dir="2700000" algn="tl">
                    <a:srgbClr val="000000">
                      <a:alpha val="43137"/>
                    </a:srgbClr>
                  </a:outerShdw>
                </a:effectLst>
                <a:latin typeface="+mj-lt"/>
              </a:rPr>
              <a:t>Chúa, và hướng dẫn đoàn Dân Chúa thực thi những điều Chúa truyền dạy</a:t>
            </a:r>
            <a:r>
              <a:rPr lang="en-US" sz="5400" b="1">
                <a:solidFill>
                  <a:schemeClr val="bg1"/>
                </a:solidFill>
                <a:effectLst>
                  <a:outerShdw blurRad="38100" dist="38100" dir="2700000" algn="tl">
                    <a:srgbClr val="000000">
                      <a:alpha val="43137"/>
                    </a:srgbClr>
                  </a:outerShdw>
                </a:effectLst>
                <a:latin typeface="+mj-lt"/>
              </a:rPr>
              <a:t>.</a:t>
            </a:r>
          </a:p>
        </p:txBody>
      </p:sp>
    </p:spTree>
    <p:extLst>
      <p:ext uri="{BB962C8B-B14F-4D97-AF65-F5344CB8AC3E}">
        <p14:creationId xmlns:p14="http://schemas.microsoft.com/office/powerpoint/2010/main" val="2093417079"/>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1">
                <a:solidFill>
                  <a:schemeClr val="bg1"/>
                </a:solidFill>
                <a:effectLst>
                  <a:outerShdw blurRad="38100" dist="38100" dir="2700000" algn="tl">
                    <a:srgbClr val="000000">
                      <a:alpha val="43137"/>
                    </a:srgbClr>
                  </a:outerShdw>
                </a:effectLst>
                <a:latin typeface="+mj-lt"/>
              </a:rPr>
              <a:t>Các giáo phận Việt Nam chúng con, </a:t>
            </a:r>
            <a:br>
              <a:rPr lang="vi-VN" b="1">
                <a:solidFill>
                  <a:schemeClr val="bg1"/>
                </a:solidFill>
                <a:effectLst>
                  <a:outerShdw blurRad="38100" dist="38100" dir="2700000" algn="tl">
                    <a:srgbClr val="000000">
                      <a:alpha val="43137"/>
                    </a:srgbClr>
                  </a:outerShdw>
                </a:effectLst>
                <a:latin typeface="+mj-lt"/>
              </a:rPr>
            </a:br>
            <a:r>
              <a:rPr lang="vi-VN" b="1">
                <a:solidFill>
                  <a:schemeClr val="bg1"/>
                </a:solidFill>
                <a:effectLst>
                  <a:outerShdw blurRad="38100" dist="38100" dir="2700000" algn="tl">
                    <a:srgbClr val="000000">
                      <a:alpha val="43137"/>
                    </a:srgbClr>
                  </a:outerShdw>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1">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192834378"/>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1">
                <a:solidFill>
                  <a:schemeClr val="bg1"/>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chemeClr val="bg1"/>
                </a:solidFill>
                <a:effectLst>
                  <a:outerShdw blurRad="38100" dist="38100" dir="2700000" algn="tl">
                    <a:srgbClr val="000000">
                      <a:alpha val="43137"/>
                    </a:srgbClr>
                  </a:outerShdw>
                </a:effectLst>
                <a:latin typeface="+mj-lt"/>
              </a:rPr>
            </a:br>
            <a:r>
              <a:rPr lang="vi-VN" sz="4900" b="1">
                <a:solidFill>
                  <a:schemeClr val="bg1"/>
                </a:solidFill>
                <a:effectLst>
                  <a:outerShdw blurRad="38100" dist="38100" dir="2700000" algn="tl">
                    <a:srgbClr val="000000">
                      <a:alpha val="43137"/>
                    </a:srgbClr>
                  </a:outerShdw>
                </a:effectLst>
                <a:latin typeface="+mj-lt"/>
              </a:rPr>
              <a:t>Thánh, Nhờ lời chuyển cầu của Đức Trinh Nữ Maria, Nữ Vương các Tông đồ và là Mẹ của Hội Thánh,</a:t>
            </a:r>
            <a:endParaRPr lang="en-US" sz="4900" b="1">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789976457"/>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1">
                <a:solidFill>
                  <a:schemeClr val="bg1"/>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1">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5400" b="1">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35046102"/>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1096</TotalTime>
  <Words>1164</Words>
  <Application>Microsoft Office PowerPoint</Application>
  <PresentationFormat>On-screen Show (16:9)</PresentationFormat>
  <Paragraphs>43</Paragraphs>
  <Slides>44</Slides>
  <Notes>1</Notes>
  <HiddenSlides>0</HiddenSlides>
  <MMClips>0</MMClips>
  <ScaleCrop>false</ScaleCrop>
  <HeadingPairs>
    <vt:vector size="4" baseType="variant">
      <vt:variant>
        <vt:lpstr>Theme</vt:lpstr>
      </vt:variant>
      <vt:variant>
        <vt:i4>5</vt:i4>
      </vt:variant>
      <vt:variant>
        <vt:lpstr>Slide Titles</vt:lpstr>
      </vt:variant>
      <vt:variant>
        <vt:i4>44</vt:i4>
      </vt:variant>
    </vt:vector>
  </HeadingPairs>
  <TitlesOfParts>
    <vt:vector size="49" baseType="lpstr">
      <vt:lpstr>5_Office Theme</vt:lpstr>
      <vt:lpstr>11_Office Theme</vt:lpstr>
      <vt:lpstr>9_Office Theme</vt:lpstr>
      <vt:lpstr>1_Office Theme</vt:lpstr>
      <vt:lpstr>22_Office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Giọt Lệ Thống Hối Tâm Bảo</vt:lpstr>
      <vt:lpstr>Đk: Lạy Chúa đoái thương nghe tiếng con phàn nàn, con hết lòng ăn năn, con sấp mình con xin hết lòng kêu van xin Chúa giúp con đau đớn vì tội lỗi. Con quyết lòng tự hối theo đường Chúa đi mà thôi.</vt:lpstr>
      <vt:lpstr>Tk1:  Ớ linh hồn xấu xa phạm tội nhiều, Chúa khoan dung chờ đợi mến yêu, hãy thật lòng ăn năn chừa chớ liều, gục đầu yên tựa bên lòng Chúa.</vt:lpstr>
      <vt:lpstr>Đk: Lạy Chúa đoái thương nghe tiếng con phàn nàn, con hết lòng ăn năn, con sấp mình con xin hết lòng kêu van xin Chúa giúp con đau đớn vì tội lỗi. Con quyết lòng tự hối theo đường Chúa đi mà thôi.</vt:lpstr>
      <vt:lpstr>PowerPoint Presentation</vt:lpstr>
      <vt:lpstr>PowerPoint Presentation</vt:lpstr>
      <vt:lpstr>Lạy Chúa Trời, đây giờ phút thi ân, xin đáp lại, vì ơn cả nghĩa dày.</vt:lpstr>
      <vt:lpstr>Muôn lạy Vua Ki-tô, vì vâng lời Thánh Phụ, Ngài đã chịu dẫn đi đóng đinh vào thập giá, như con chiên hiền lành bị dẫn đi làm thịt.</vt:lpstr>
      <vt:lpstr>PowerPoint Presentation</vt:lpstr>
      <vt:lpstr>PowerPoint Presentation</vt:lpstr>
      <vt:lpstr>Ca Dâng Lễ Lễ Dâng Mùa Cứu Độ Viết Chung</vt:lpstr>
      <vt:lpstr>PowerPoint Presentation</vt:lpstr>
      <vt:lpstr>PowerPoint Presentation</vt:lpstr>
      <vt:lpstr>PowerPoint Presentation</vt:lpstr>
      <vt:lpstr>PowerPoint Presentation</vt:lpstr>
      <vt:lpstr>PowerPoint Presentation</vt:lpstr>
      <vt:lpstr>Ca Nguyện Hiệp Lễ Lòng Con Thống Hối Huỳnh Minh Kỳ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Mẹ Đứng Đó Lm. Kim Long</vt:lpstr>
      <vt:lpstr>Đk: Mẹ đứng đó khi hoàng hôn tím màu. Nhạc hương trầm buông hắt hiu đồi cao u hoài loang máu đào. Con Chúa đau thương treo trên thập giá, hiến thân vì nhân thế tội tình. </vt:lpstr>
      <vt:lpstr>***: Mẹ đứng đó tâm hồn tê tái sầu. Ðồng công cùng Con dấu yêu, vì thương nhân loại bao khốn cùng. Xin dẫn đưa bao tâm hồn lạc lối về bên Mẹ, Mẹ ơi.</vt:lpstr>
      <vt:lpstr>Tk1: Hỡi ai qua đường dừng bước đây mà chiêm ngắm, Chúa chí tôn cam chịu muôn nỗi khổ đau. Vì thương toàn nhân loại muôn chốn muôn đời, ngày đêm khóc than mong chờ vinh phúc quê Trời.</vt:lpstr>
      <vt:lpstr>Đk: Mẹ đứng đó khi hoàng hôn tím màu. Nhạc hương trầm buông hắt hiu đồi cao u hoài loang máu đào. Con Chúa đau thương treo trên thập giá, hiến thân vì nhân thế tội tình. </vt:lpstr>
      <vt:lpstr>***: Mẹ đứng đó tâm hồn tê tái sầu. Ðồng công cùng Con dấu yêu, vì thương nhân loại bao khốn cùng. Xin dẫn đưa bao tâm hồn lạc lối về bên Mẹ, Mẹ ơi.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Hung Nam</cp:lastModifiedBy>
  <cp:revision>196</cp:revision>
  <dcterms:created xsi:type="dcterms:W3CDTF">2021-12-05T01:20:54Z</dcterms:created>
  <dcterms:modified xsi:type="dcterms:W3CDTF">2023-04-03T08:37:00Z</dcterms:modified>
</cp:coreProperties>
</file>