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 id="2147483836" r:id="rId16"/>
    <p:sldMasterId id="2147483848" r:id="rId17"/>
    <p:sldMasterId id="2147483860" r:id="rId18"/>
    <p:sldMasterId id="2147483872" r:id="rId19"/>
    <p:sldMasterId id="2147483884" r:id="rId20"/>
    <p:sldMasterId id="2147483896" r:id="rId21"/>
    <p:sldMasterId id="2147483908" r:id="rId22"/>
    <p:sldMasterId id="2147483920" r:id="rId23"/>
  </p:sldMasterIdLst>
  <p:notesMasterIdLst>
    <p:notesMasterId r:id="rId116"/>
  </p:notesMasterIdLst>
  <p:sldIdLst>
    <p:sldId id="256" r:id="rId24"/>
    <p:sldId id="359" r:id="rId25"/>
    <p:sldId id="9579" r:id="rId26"/>
    <p:sldId id="9580" r:id="rId27"/>
    <p:sldId id="9581" r:id="rId28"/>
    <p:sldId id="9582" r:id="rId29"/>
    <p:sldId id="9583" r:id="rId30"/>
    <p:sldId id="9600" r:id="rId31"/>
    <p:sldId id="9601" r:id="rId32"/>
    <p:sldId id="9602" r:id="rId33"/>
    <p:sldId id="9603" r:id="rId34"/>
    <p:sldId id="9604" r:id="rId35"/>
    <p:sldId id="9605" r:id="rId36"/>
    <p:sldId id="9606" r:id="rId37"/>
    <p:sldId id="9607" r:id="rId38"/>
    <p:sldId id="9686" r:id="rId39"/>
    <p:sldId id="2146" r:id="rId40"/>
    <p:sldId id="1982" r:id="rId41"/>
    <p:sldId id="1986" r:id="rId42"/>
    <p:sldId id="9670" r:id="rId43"/>
    <p:sldId id="9696" r:id="rId44"/>
    <p:sldId id="9697" r:id="rId45"/>
    <p:sldId id="9687" r:id="rId46"/>
    <p:sldId id="9635" r:id="rId47"/>
    <p:sldId id="9636" r:id="rId48"/>
    <p:sldId id="9637" r:id="rId49"/>
    <p:sldId id="9638" r:id="rId50"/>
    <p:sldId id="9639" r:id="rId51"/>
    <p:sldId id="9640" r:id="rId52"/>
    <p:sldId id="9641" r:id="rId53"/>
    <p:sldId id="9642" r:id="rId54"/>
    <p:sldId id="9688" r:id="rId55"/>
    <p:sldId id="2361" r:id="rId56"/>
    <p:sldId id="9690" r:id="rId57"/>
    <p:sldId id="261" r:id="rId58"/>
    <p:sldId id="262" r:id="rId59"/>
    <p:sldId id="9674" r:id="rId60"/>
    <p:sldId id="9671" r:id="rId61"/>
    <p:sldId id="264" r:id="rId62"/>
    <p:sldId id="9675" r:id="rId63"/>
    <p:sldId id="9672" r:id="rId64"/>
    <p:sldId id="266" r:id="rId65"/>
    <p:sldId id="9676" r:id="rId66"/>
    <p:sldId id="9673" r:id="rId67"/>
    <p:sldId id="9689" r:id="rId68"/>
    <p:sldId id="9584" r:id="rId69"/>
    <p:sldId id="9658" r:id="rId70"/>
    <p:sldId id="9659" r:id="rId71"/>
    <p:sldId id="9644" r:id="rId72"/>
    <p:sldId id="9645" r:id="rId73"/>
    <p:sldId id="9646" r:id="rId74"/>
    <p:sldId id="9647" r:id="rId75"/>
    <p:sldId id="9648" r:id="rId76"/>
    <p:sldId id="9649" r:id="rId77"/>
    <p:sldId id="9650" r:id="rId78"/>
    <p:sldId id="9651" r:id="rId79"/>
    <p:sldId id="9652" r:id="rId80"/>
    <p:sldId id="9653" r:id="rId81"/>
    <p:sldId id="9654" r:id="rId82"/>
    <p:sldId id="9655" r:id="rId83"/>
    <p:sldId id="9656" r:id="rId84"/>
    <p:sldId id="9692" r:id="rId85"/>
    <p:sldId id="258" r:id="rId86"/>
    <p:sldId id="1134" r:id="rId87"/>
    <p:sldId id="1161" r:id="rId88"/>
    <p:sldId id="9678" r:id="rId89"/>
    <p:sldId id="1139" r:id="rId90"/>
    <p:sldId id="9553" r:id="rId91"/>
    <p:sldId id="9554" r:id="rId92"/>
    <p:sldId id="9698" r:id="rId93"/>
    <p:sldId id="9669" r:id="rId94"/>
    <p:sldId id="9693" r:id="rId95"/>
    <p:sldId id="9384" r:id="rId96"/>
    <p:sldId id="2344" r:id="rId97"/>
    <p:sldId id="9683" r:id="rId98"/>
    <p:sldId id="9555" r:id="rId99"/>
    <p:sldId id="9556" r:id="rId100"/>
    <p:sldId id="9684" r:id="rId101"/>
    <p:sldId id="9699" r:id="rId102"/>
    <p:sldId id="2348" r:id="rId103"/>
    <p:sldId id="9685" r:id="rId104"/>
    <p:sldId id="9700" r:id="rId105"/>
    <p:sldId id="9691" r:id="rId106"/>
    <p:sldId id="9694" r:id="rId107"/>
    <p:sldId id="9390" r:id="rId108"/>
    <p:sldId id="2182" r:id="rId109"/>
    <p:sldId id="2180" r:id="rId110"/>
    <p:sldId id="9701" r:id="rId111"/>
    <p:sldId id="9702" r:id="rId112"/>
    <p:sldId id="9703" r:id="rId113"/>
    <p:sldId id="9704" r:id="rId114"/>
    <p:sldId id="9695"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slide" Target="slides/slide89.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slide" Target="slides/slide87.xml"/><Relationship Id="rId115" Type="http://schemas.openxmlformats.org/officeDocument/2006/relationships/slide" Target="slides/slide92.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slide" Target="slides/slide90.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slide" Target="slides/slide91.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3265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1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23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011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637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3315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390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3192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855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732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5550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4147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115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811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0544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7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099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2600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4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763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683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82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96657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1228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3537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900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9785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896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0196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6996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791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43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1226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6764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1309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364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7293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9299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919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597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0794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5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423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1554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6764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1309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364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7293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9299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919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597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079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515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423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1554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8452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647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5197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0848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4667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9823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47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790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30044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7575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803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20933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354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618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639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96272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61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046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43610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8689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388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7988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7548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1536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4221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451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697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3875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4469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2149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618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16452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421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77113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97187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81809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60856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60856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5645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80527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1519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9.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0.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1.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smtClean="0">
                <a:solidFill>
                  <a:srgbClr val="003399"/>
                </a:solidFill>
                <a:effectLst>
                  <a:outerShdw blurRad="38100" dist="38100" dir="2700000" algn="tl">
                    <a:srgbClr val="000000">
                      <a:alpha val="43137"/>
                    </a:srgbClr>
                  </a:outerShdw>
                </a:effectLst>
                <a:latin typeface="+mj-lt"/>
              </a:rPr>
              <a:t>và </a:t>
            </a:r>
            <a:r>
              <a:rPr lang="vi-VN" sz="5900" b="1">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900" b="1" smtClean="0">
                <a:solidFill>
                  <a:srgbClr val="003399"/>
                </a:solidFill>
                <a:effectLst>
                  <a:outerShdw blurRad="38100" dist="38100" dir="2700000" algn="tl">
                    <a:srgbClr val="000000">
                      <a:alpha val="43137"/>
                    </a:srgbClr>
                  </a:outerShdw>
                </a:effectLst>
                <a:latin typeface="+mj-lt"/>
              </a:rPr>
              <a:t>.</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smtClean="0">
                <a:solidFill>
                  <a:srgbClr val="003399"/>
                </a:solidFill>
                <a:effectLst>
                  <a:outerShdw blurRad="38100" dist="38100" dir="2700000" algn="tl">
                    <a:srgbClr val="000000">
                      <a:alpha val="43137"/>
                    </a:srgbClr>
                  </a:outerShdw>
                </a:effectLst>
                <a:latin typeface="+mj-lt"/>
              </a:rPr>
              <a:t>xin </a:t>
            </a:r>
            <a:r>
              <a:rPr lang="vi-VN" sz="4800" b="1">
                <a:solidFill>
                  <a:srgbClr val="003399"/>
                </a:solidFill>
                <a:effectLst>
                  <a:outerShdw blurRad="38100" dist="38100" dir="2700000" algn="tl">
                    <a:srgbClr val="000000">
                      <a:alpha val="43137"/>
                    </a:srgbClr>
                  </a:outerShdw>
                </a:effectLst>
                <a:latin typeface="+mj-lt"/>
              </a:rPr>
              <a:t>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smtClean="0">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1"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a:t>
            </a:r>
            <a:r>
              <a:rPr lang="vi-VN" b="1" smtClean="0">
                <a:solidFill>
                  <a:srgbClr val="003399"/>
                </a:solidFill>
                <a:effectLst>
                  <a:outerShdw blurRad="38100" dist="38100" dir="2700000" algn="tl">
                    <a:srgbClr val="000000">
                      <a:alpha val="43137"/>
                    </a:srgbClr>
                  </a:outerShdw>
                </a:effectLst>
                <a:latin typeface="+mj-lt"/>
              </a:rPr>
              <a:t>cảm </a:t>
            </a:r>
            <a:r>
              <a:rPr lang="vi-VN" b="1">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r>
              <a:rPr lang="vi-VN" b="1" smtClean="0">
                <a:solidFill>
                  <a:srgbClr val="003399"/>
                </a:solidFill>
                <a:effectLst>
                  <a:outerShdw blurRad="38100" dist="38100" dir="2700000" algn="tl">
                    <a:srgbClr val="000000">
                      <a:alpha val="43137"/>
                    </a:srgbClr>
                  </a:outerShdw>
                </a:effectLst>
                <a:latin typeface="+mj-lt"/>
              </a:rPr>
              <a:t>,</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700" b="1">
                <a:solidFill>
                  <a:srgbClr val="003399"/>
                </a:solidFill>
                <a:latin typeface="+mj-lt"/>
                <a:cs typeface="Times New Roman" panose="02020603050405020304" pitchFamily="18" charset="0"/>
              </a:rPr>
              <a:t>, </a:t>
            </a:r>
            <a:r>
              <a:rPr lang="en-US" sz="4700" b="1" smtClean="0">
                <a:solidFill>
                  <a:srgbClr val="003399"/>
                </a:solidFill>
                <a:latin typeface="+mj-lt"/>
                <a:cs typeface="Times New Roman" panose="02020603050405020304" pitchFamily="18" charset="0"/>
              </a:rPr>
              <a:t>m</a:t>
            </a:r>
            <a:r>
              <a:rPr lang="vi-VN" sz="4700" b="1" smtClean="0">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700" b="1">
                <a:solidFill>
                  <a:srgbClr val="003399"/>
                </a:solidFill>
                <a:latin typeface="+mj-lt"/>
                <a:cs typeface="Times New Roman" panose="02020603050405020304" pitchFamily="18" charset="0"/>
              </a:rPr>
              <a:t>, </a:t>
            </a:r>
            <a:r>
              <a:rPr lang="en-US" sz="4700" b="1" smtClean="0">
                <a:solidFill>
                  <a:srgbClr val="003399"/>
                </a:solidFill>
                <a:latin typeface="+mj-lt"/>
                <a:cs typeface="Times New Roman" panose="02020603050405020304" pitchFamily="18" charset="0"/>
              </a:rPr>
              <a:t>m</a:t>
            </a:r>
            <a:r>
              <a:rPr lang="vi-VN" sz="4700" b="1" smtClean="0">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64623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94995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schemeClr val="bg1"/>
                </a:solidFill>
              </a:rPr>
              <a:t>Tất cà các tín hữu hợp nhất với nhau,</a:t>
            </a:r>
          </a:p>
          <a:p>
            <a:r>
              <a:rPr lang="en-US" sz="3600" smtClean="0">
                <a:solidFill>
                  <a:schemeClr val="bg1"/>
                </a:solidFill>
              </a:rPr>
              <a:t>Và để mọi sự làm của chung.</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619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Thiên Chúa cho chúng ta được tái sinh</a:t>
            </a:r>
          </a:p>
          <a:p>
            <a:r>
              <a:rPr lang="en-US" sz="3600" smtClean="0">
                <a:solidFill>
                  <a:srgbClr val="003399"/>
                </a:solidFill>
              </a:rPr>
              <a:t>Để nhận lãnh niềm hy vọng, </a:t>
            </a:r>
          </a:p>
          <a:p>
            <a:r>
              <a:rPr lang="en-US" sz="3600" smtClean="0">
                <a:solidFill>
                  <a:srgbClr val="003399"/>
                </a:solidFill>
              </a:rPr>
              <a:t>nhờ Đức Giê-su Ki-tô đã từ cõi chết sống lại.</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388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735408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NHƯ HẠT MIẾN</a:t>
            </a:r>
          </a:p>
          <a:p>
            <a:pPr marL="27385" indent="0" algn="ctr">
              <a:lnSpc>
                <a:spcPct val="120000"/>
              </a:lnSpc>
              <a:buNone/>
            </a:pPr>
            <a:r>
              <a:rPr lang="vi-VN" altLang="en-US" sz="60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Thành Tâm</a:t>
            </a:r>
            <a:endParaRPr lang="en-US" altLang="en-US" sz="3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003399"/>
                </a:solidFill>
                <a:latin typeface="+mj-lt"/>
                <a:cs typeface="Times New Roman" panose="02020603050405020304" pitchFamily="18" charset="0"/>
              </a:rPr>
              <a:t>Như hạt miến chịu nát tan làm thành tấm bánh trắng tiến dâng trên bàn thánh, đây con xin vui chấp nhận đời gian khổ lầm than làm lễ dâng lên Ngài.</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latin typeface="+mj-lt"/>
                <a:cs typeface="Times New Roman" panose="02020603050405020304" pitchFamily="18" charset="0"/>
              </a:rPr>
              <a:t>Như giọt nước hòa biến trong rượu nồng thắm sức sống tiến dâng Cha cực Thánh, đây con xin vui chấp nhận hòa biến trong tình yêu. Lạy Chúa thương con nhiều.</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6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1">
                <a:solidFill>
                  <a:srgbClr val="003399"/>
                </a:solidFill>
                <a:latin typeface="+mj-lt"/>
                <a:cs typeface="Times New Roman" panose="02020603050405020304" pitchFamily="18" charset="0"/>
              </a:rPr>
              <a:t>Con xin dâng tấm bánh đời con đây nỗi ưu tư ngày dài đang tiến tới. Con xin dâng ly rượu bao luyến ái hy sinh và đắng </a:t>
            </a:r>
            <a:r>
              <a:rPr lang="vi-VN" sz="5600" b="1" smtClean="0">
                <a:solidFill>
                  <a:srgbClr val="003399"/>
                </a:solidFill>
                <a:latin typeface="+mj-lt"/>
                <a:cs typeface="Times New Roman" panose="02020603050405020304" pitchFamily="18" charset="0"/>
              </a:rPr>
              <a:t>cay</a:t>
            </a:r>
            <a:r>
              <a:rPr lang="en-US" sz="5600" b="1" smtClean="0">
                <a:solidFill>
                  <a:srgbClr val="003399"/>
                </a:solidFill>
                <a:latin typeface="+mj-lt"/>
                <a:cs typeface="Times New Roman" panose="02020603050405020304" pitchFamily="18" charset="0"/>
              </a:rPr>
              <a:t>.</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6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a:solidFill>
                  <a:srgbClr val="003399"/>
                </a:solidFill>
                <a:latin typeface="+mj-lt"/>
                <a:cs typeface="Times New Roman" panose="02020603050405020304" pitchFamily="18" charset="0"/>
              </a:rPr>
              <a:t>Xin lòng Chúa giàu xót thương ngàn đời vẫn chiếu sáng đức công minh tuyệt đối, thương con đây trong vũng tội đời con những đổi thay một kiếp thân lưu đày.</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lnSpc>
                <a:spcPct val="120000"/>
              </a:lnSpc>
              <a:buNone/>
            </a:pP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smtClean="0">
                <a:solidFill>
                  <a:srgbClr val="003399"/>
                </a:solidFill>
                <a:latin typeface="+mj-lt"/>
                <a:cs typeface="Times New Roman" panose="02020603050405020304" pitchFamily="18" charset="0"/>
              </a:rPr>
              <a:t>Xin </a:t>
            </a:r>
            <a:r>
              <a:rPr lang="vi-VN" sz="4800" b="1">
                <a:solidFill>
                  <a:srgbClr val="003399"/>
                </a:solidFill>
                <a:latin typeface="+mj-lt"/>
                <a:cs typeface="Times New Roman" panose="02020603050405020304" pitchFamily="18" charset="0"/>
              </a:rPr>
              <a:t>lòng Chúa giàu xót thương ngàn đời vẫn chiếu sáng đức công minh tuyệt đối, thương con đây trong vũng tội đời sống bao đổi thay lạy Chúa thương con hoài.</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6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1">
                <a:solidFill>
                  <a:srgbClr val="003399"/>
                </a:solidFill>
                <a:latin typeface="+mj-lt"/>
                <a:cs typeface="Times New Roman" panose="02020603050405020304" pitchFamily="18" charset="0"/>
              </a:rPr>
              <a:t>Con xin dâng tấm bánh đời con đây nỗi ưu tư ngày dài đang tiến tới. Con xin dâng ly rượu bao luyến ái hy sinh và đắng </a:t>
            </a:r>
            <a:r>
              <a:rPr lang="vi-VN" sz="5600" b="1" smtClean="0">
                <a:solidFill>
                  <a:srgbClr val="003399"/>
                </a:solidFill>
                <a:latin typeface="+mj-lt"/>
                <a:cs typeface="Times New Roman" panose="02020603050405020304" pitchFamily="18" charset="0"/>
              </a:rPr>
              <a:t>cay</a:t>
            </a:r>
            <a:r>
              <a:rPr lang="en-US" sz="5600" b="1" smtClean="0">
                <a:solidFill>
                  <a:srgbClr val="003399"/>
                </a:solidFill>
                <a:latin typeface="+mj-lt"/>
                <a:cs typeface="Times New Roman" panose="02020603050405020304" pitchFamily="18" charset="0"/>
              </a:rPr>
              <a:t>.</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479637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Nuyện Hiệp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48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NẾU NHƯ </a:t>
            </a:r>
            <a:endParaRPr lang="en-US"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a:t>
            </a:r>
            <a:r>
              <a:rPr lang="vi-VN" sz="48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KHÔNG XÓT </a:t>
            </a:r>
            <a:r>
              <a:rPr lang="vi-VN"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THƯƠNG</a:t>
            </a:r>
            <a:endParaRPr lang="vi-VN" sz="48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4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Dấu Chân</a:t>
            </a:r>
            <a:endPar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Lạy Chúa, đã có nhiều khi con tự hỏi rằng: Vì sao Ngài lại thương con, vì sao Ngài cứu chuộc con. Ngài đến với con trong một đêm giá lạnh,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mặc lấy xác thân nơi con người yếu đuối chịu bao nhiêu đau đớn hằn thân và chịu chết treo trên Thánh Giá nhục hình.</a:t>
            </a: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latin typeface="+mj-lt"/>
                <a:cs typeface="Times New Roman" panose="02020603050405020304" pitchFamily="18" charset="0"/>
              </a:rPr>
              <a:t>Vạn lạy Chúa, Thiên Chúa nhân từ. Nếu như Ngài không xót thương. Nếu như Ngài chấp tội con, thì con đây nào được ơn cứu rỗi. Vạn lạy Chúa, Thiên Chúa nhân từ xin thứ tha và luôn đỡ nâng ban thánh ân bổ sức cho con, vì thân con bao yếu đuối mỏng giòn.</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latin typeface="+mj-lt"/>
                <a:cs typeface="Times New Roman" panose="02020603050405020304" pitchFamily="18" charset="0"/>
              </a:rPr>
              <a:t>Nhiều lúc sóng gió ngã nghiêng, trôi dạt biển đời. Nhiều khi con đã vô ơn, nhiều phen từ chối tình thương lạc lối bao năm trong bùn nhơ vết </a:t>
            </a:r>
            <a:r>
              <a:rPr lang="vi-VN" sz="5000" b="1" smtClean="0">
                <a:solidFill>
                  <a:srgbClr val="003399"/>
                </a:solidFill>
                <a:latin typeface="+mj-lt"/>
                <a:cs typeface="Times New Roman" panose="02020603050405020304" pitchFamily="18" charset="0"/>
              </a:rPr>
              <a:t>tội</a:t>
            </a:r>
            <a:r>
              <a:rPr lang="en-US" sz="5000" b="1" smtClean="0">
                <a:solidFill>
                  <a:srgbClr val="003399"/>
                </a:solidFill>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Ngài vẫn xót thương mong con hãy thống hối và giang tay ôm ấp chở che tẩy rửa trắng trong nên sáng láng vẹn tuyền.</a:t>
            </a: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latin typeface="+mj-lt"/>
                <a:cs typeface="Times New Roman" panose="02020603050405020304" pitchFamily="18" charset="0"/>
              </a:rPr>
              <a:t>Vạn lạy Chúa, Thiên Chúa nhân từ. Nếu như Ngài không xót thương. Nếu như Ngài chấp tội con, thì con đây nào được ơn cứu rỗi. Vạn lạy Chúa, Thiên Chúa nhân từ xin thứ tha và luôn đỡ nâng ban thánh ân bổ sức cho con, vì thân con bao yếu đuối mỏng giòn.</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80484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Về với suối mát tình yêu, như ngàn sóng triều. Nguyện xin Ngài dủ thương ban tình yêu hồng phúc hòa chan được sống an vui trong Lòng thương xót Ngài.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57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a:solidFill>
                  <a:srgbClr val="003399"/>
                </a:solidFill>
                <a:latin typeface="+mj-lt"/>
                <a:cs typeface="Times New Roman" panose="02020603050405020304" pitchFamily="18" charset="0"/>
              </a:rPr>
              <a:t>Dìu bước chúng con trong ơn Ngài mãi mãi dù cho bao nguy khó trần ai cùng Ngài bước đi, không khiếp hãi sợ gì</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latin typeface="+mj-lt"/>
                <a:cs typeface="Times New Roman" panose="02020603050405020304" pitchFamily="18" charset="0"/>
              </a:rPr>
              <a:t>Vạn lạy Chúa, Thiên Chúa nhân từ. Nếu như Ngài không xót thương. Nếu như Ngài chấp tội con, thì con đây nào được ơn cứu rỗi. Vạn lạy Chúa, Thiên Chúa nhân từ xin thứ tha và luôn đỡ nâng ban thánh ân bổ sức cho con, vì thân con bao yếu đuối mỏng giòn.</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804848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a:solidFill>
                  <a:srgbClr val="FF0000"/>
                </a:solidFill>
                <a:latin typeface="+mj-lt"/>
                <a:cs typeface="Times New Roman" panose="02020603050405020304" pitchFamily="18" charset="0"/>
              </a:rPr>
              <a:t>LÒNG THƯƠNG </a:t>
            </a:r>
            <a:r>
              <a:rPr lang="vi-VN" sz="4400" b="1">
                <a:solidFill>
                  <a:srgbClr val="FF0000"/>
                </a:solidFill>
                <a:latin typeface="+mj-lt"/>
                <a:cs typeface="Times New Roman" panose="02020603050405020304" pitchFamily="18" charset="0"/>
              </a:rPr>
              <a:t>XÓT </a:t>
            </a:r>
            <a:r>
              <a:rPr lang="vi-VN" sz="4400" b="1" smtClean="0">
                <a:solidFill>
                  <a:srgbClr val="FF0000"/>
                </a:solidFill>
                <a:latin typeface="+mj-lt"/>
                <a:cs typeface="Times New Roman" panose="02020603050405020304" pitchFamily="18" charset="0"/>
              </a:rPr>
              <a:t>CHÚA</a:t>
            </a:r>
            <a:endParaRPr lang="vi-VN" sz="4400" b="1">
              <a:solidFill>
                <a:srgbClr val="FF0000"/>
              </a:solidFill>
              <a:latin typeface="+mj-lt"/>
              <a:cs typeface="Times New Roman" panose="02020603050405020304" pitchFamily="18" charset="0"/>
            </a:endParaRPr>
          </a:p>
          <a:p>
            <a:pPr marL="0" indent="0" algn="ctr">
              <a:lnSpc>
                <a:spcPct val="120000"/>
              </a:lnSpc>
              <a:buNone/>
            </a:pPr>
            <a:r>
              <a:rPr lang="vi-VN" sz="4400" b="1">
                <a:solidFill>
                  <a:srgbClr val="FF0000"/>
                </a:solidFill>
                <a:latin typeface="+mj-lt"/>
                <a:cs typeface="Times New Roman" panose="02020603050405020304" pitchFamily="18" charset="0"/>
              </a:rPr>
              <a:t>Nguyễn Chánh</a:t>
            </a:r>
            <a:endParaRPr lang="en-US" sz="48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a:solidFill>
                  <a:srgbClr val="003399"/>
                </a:solidFill>
                <a:latin typeface="+mj-lt"/>
                <a:cs typeface="Times New Roman" panose="02020603050405020304" pitchFamily="18" charset="0"/>
              </a:rPr>
              <a:t>Khi con khẩn cầu lòng thương xót của Chúa, Chúa ơi. Khi con nhìn về quá khứ, hiện tại cuộc sống của con. Con đây ngỡ ngàng vì ánh sáng lòng thương xót Chúa đã dìu con bước đi dù trong khó nguy, vì Chúa vẫn thương con.</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Hãy đến với lòng thương xót Chúa, bao la biển rộng suối ngàn hạnh phúc. Hãy đến với lòng thương xót Chúa, con không lo sợ bão tố trần gian</a:t>
            </a:r>
            <a:r>
              <a:rPr lang="vi-VN" sz="5400" b="1">
                <a:solidFill>
                  <a:srgbClr val="003399"/>
                </a:solidFill>
                <a:latin typeface="+mj-lt"/>
                <a:cs typeface="Times New Roman" panose="02020603050405020304" pitchFamily="18" charset="0"/>
              </a:rPr>
              <a:t>. </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smtClean="0">
                <a:solidFill>
                  <a:srgbClr val="003399"/>
                </a:solidFill>
                <a:latin typeface="+mj-lt"/>
                <a:cs typeface="Times New Roman" panose="02020603050405020304" pitchFamily="18" charset="0"/>
              </a:rPr>
              <a:t>Hãy </a:t>
            </a:r>
            <a:r>
              <a:rPr lang="vi-VN" sz="5400" b="1">
                <a:solidFill>
                  <a:srgbClr val="003399"/>
                </a:solidFill>
                <a:latin typeface="+mj-lt"/>
                <a:cs typeface="Times New Roman" panose="02020603050405020304" pitchFamily="18" charset="0"/>
              </a:rPr>
              <a:t>đến với lòng thương xót Chúa, ánh sáng diệu kỳ chở che đời con. Hãy tín thác vào lòng thương xót, Chúa sẽ đưa con đi trong an bình.</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814600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Tk2:</a:t>
            </a:r>
            <a:r>
              <a:rPr lang="en-US" sz="46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600" b="1">
                <a:solidFill>
                  <a:srgbClr val="003399"/>
                </a:solidFill>
                <a:latin typeface="+mj-lt"/>
                <a:cs typeface="Times New Roman" panose="02020603050405020304" pitchFamily="18" charset="0"/>
              </a:rPr>
              <a:t>Bao la vô bờ, lòng thương xót tựa như biển khơi. Con xin khẩn cầu ánh sáng của Người dọi chiếu trong con. Con xin kết hiệp cùng ánh sáng lòng thương xót Chúa. Để truyền rao khắp nơi lòng thương xót Chúa bền vững đến muôn đời.</a:t>
            </a:r>
            <a:endParaRPr lang="en-US" sz="4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89872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FF0000"/>
                </a:solidFill>
                <a:effectLst>
                  <a:outerShdw blurRad="38100" dist="38100" dir="2700000" algn="tl">
                    <a:srgbClr val="000000">
                      <a:alpha val="43137"/>
                    </a:srgbClr>
                  </a:outerShdw>
                </a:effectLst>
                <a:latin typeface="+mj-lt"/>
              </a:rPr>
              <a:t> </a:t>
            </a:r>
            <a:r>
              <a:rPr lang="vi-VN" sz="5400" b="1" smtClean="0">
                <a:solidFill>
                  <a:srgbClr val="003399"/>
                </a:solidFill>
                <a:effectLst>
                  <a:outerShdw blurRad="38100" dist="38100" dir="2700000" algn="tl">
                    <a:srgbClr val="000000">
                      <a:alpha val="43137"/>
                    </a:srgbClr>
                  </a:outerShdw>
                </a:effectLst>
                <a:latin typeface="+mj-lt"/>
              </a:rPr>
              <a:t>húa </a:t>
            </a:r>
            <a:r>
              <a:rPr lang="vi-VN" sz="5400" b="1">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latin typeface="+mj-lt"/>
                <a:cs typeface="Times New Roman" panose="02020603050405020304" pitchFamily="18" charset="0"/>
              </a:rPr>
              <a:t>Hãy đến với lòng thương xót Chúa, bao la biển rộng suối ngàn hạnh phúc. Hãy đến với lòng thương xót Chúa, con không lo sợ bão tố trần gian</a:t>
            </a:r>
            <a:r>
              <a:rPr lang="vi-VN" sz="5400" b="1">
                <a:solidFill>
                  <a:srgbClr val="003399"/>
                </a:solidFill>
                <a:latin typeface="+mj-lt"/>
                <a:cs typeface="Times New Roman" panose="02020603050405020304" pitchFamily="18" charset="0"/>
              </a:rPr>
              <a:t>. </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060100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smtClean="0">
                <a:solidFill>
                  <a:srgbClr val="003399"/>
                </a:solidFill>
                <a:latin typeface="+mj-lt"/>
                <a:cs typeface="Times New Roman" panose="02020603050405020304" pitchFamily="18" charset="0"/>
              </a:rPr>
              <a:t>Hãy </a:t>
            </a:r>
            <a:r>
              <a:rPr lang="vi-VN" sz="5400" b="1">
                <a:solidFill>
                  <a:srgbClr val="003399"/>
                </a:solidFill>
                <a:latin typeface="+mj-lt"/>
                <a:cs typeface="Times New Roman" panose="02020603050405020304" pitchFamily="18" charset="0"/>
              </a:rPr>
              <a:t>đến với lòng thương xót Chúa, ánh sáng diệu kỳ chở che đời con. Hãy tín thác vào lòng thương xót, Chúa sẽ đưa con đi trong an bình.</a:t>
            </a:r>
            <a:endParaRPr lang="vi-VN"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558406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2144</Words>
  <Application>Microsoft Office PowerPoint</Application>
  <PresentationFormat>On-screen Show (16:9)</PresentationFormat>
  <Paragraphs>131</Paragraphs>
  <Slides>92</Slides>
  <Notes>0</Notes>
  <HiddenSlides>0</HiddenSlides>
  <MMClips>0</MMClips>
  <ScaleCrop>false</ScaleCrop>
  <HeadingPairs>
    <vt:vector size="4" baseType="variant">
      <vt:variant>
        <vt:lpstr>Theme</vt:lpstr>
      </vt:variant>
      <vt:variant>
        <vt:i4>23</vt:i4>
      </vt:variant>
      <vt:variant>
        <vt:lpstr>Slide Titles</vt:lpstr>
      </vt:variant>
      <vt:variant>
        <vt:i4>92</vt:i4>
      </vt:variant>
    </vt:vector>
  </HeadingPairs>
  <TitlesOfParts>
    <vt:vector size="115"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PowerPoint Presentation</vt:lpstr>
      <vt:lpstr>Tập Hát Cộng Đoàn</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Chiên Vượt Qua của chúng ta, là Đức Ki-tô. Vậy chúng ta hãy mừng lễ trong Chúa</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82</cp:revision>
  <dcterms:created xsi:type="dcterms:W3CDTF">2021-05-09T08:36:44Z</dcterms:created>
  <dcterms:modified xsi:type="dcterms:W3CDTF">2023-04-11T06:17:15Z</dcterms:modified>
</cp:coreProperties>
</file>