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40" r:id="rId7"/>
    <p:sldMasterId id="2147483752" r:id="rId8"/>
    <p:sldMasterId id="2147483764" r:id="rId9"/>
    <p:sldMasterId id="2147483776" r:id="rId10"/>
  </p:sldMasterIdLst>
  <p:notesMasterIdLst>
    <p:notesMasterId r:id="rId106"/>
  </p:notesMasterIdLst>
  <p:sldIdLst>
    <p:sldId id="256" r:id="rId11"/>
    <p:sldId id="9675" r:id="rId12"/>
    <p:sldId id="9676" r:id="rId13"/>
    <p:sldId id="9677" r:id="rId14"/>
    <p:sldId id="9678" r:id="rId15"/>
    <p:sldId id="9679" r:id="rId16"/>
    <p:sldId id="9680" r:id="rId17"/>
    <p:sldId id="9681" r:id="rId18"/>
    <p:sldId id="9682" r:id="rId19"/>
    <p:sldId id="9608" r:id="rId20"/>
    <p:sldId id="2146" r:id="rId21"/>
    <p:sldId id="1982" r:id="rId22"/>
    <p:sldId id="1986" r:id="rId23"/>
    <p:sldId id="9690" r:id="rId24"/>
    <p:sldId id="9674" r:id="rId25"/>
    <p:sldId id="9691" r:id="rId26"/>
    <p:sldId id="9668" r:id="rId27"/>
    <p:sldId id="9661" r:id="rId28"/>
    <p:sldId id="9662" r:id="rId29"/>
    <p:sldId id="9663" r:id="rId30"/>
    <p:sldId id="9664" r:id="rId31"/>
    <p:sldId id="9665" r:id="rId32"/>
    <p:sldId id="9666" r:id="rId33"/>
    <p:sldId id="9667" r:id="rId34"/>
    <p:sldId id="9643" r:id="rId35"/>
    <p:sldId id="9635" r:id="rId36"/>
    <p:sldId id="9636" r:id="rId37"/>
    <p:sldId id="9637" r:id="rId38"/>
    <p:sldId id="9638" r:id="rId39"/>
    <p:sldId id="9639" r:id="rId40"/>
    <p:sldId id="9640" r:id="rId41"/>
    <p:sldId id="9641" r:id="rId42"/>
    <p:sldId id="9642" r:id="rId43"/>
    <p:sldId id="9705" r:id="rId44"/>
    <p:sldId id="2361" r:id="rId45"/>
    <p:sldId id="261" r:id="rId46"/>
    <p:sldId id="262" r:id="rId47"/>
    <p:sldId id="9536" r:id="rId48"/>
    <p:sldId id="264" r:id="rId49"/>
    <p:sldId id="9537" r:id="rId50"/>
    <p:sldId id="266" r:id="rId51"/>
    <p:sldId id="9538" r:id="rId52"/>
    <p:sldId id="9704" r:id="rId53"/>
    <p:sldId id="9539" r:id="rId54"/>
    <p:sldId id="9540" r:id="rId55"/>
    <p:sldId id="9550" r:id="rId56"/>
    <p:sldId id="9541" r:id="rId57"/>
    <p:sldId id="9692" r:id="rId58"/>
    <p:sldId id="9551" r:id="rId59"/>
    <p:sldId id="9552" r:id="rId60"/>
    <p:sldId id="9544" r:id="rId61"/>
    <p:sldId id="9660" r:id="rId62"/>
    <p:sldId id="9584" r:id="rId63"/>
    <p:sldId id="9658" r:id="rId64"/>
    <p:sldId id="9702" r:id="rId65"/>
    <p:sldId id="9644" r:id="rId66"/>
    <p:sldId id="9645" r:id="rId67"/>
    <p:sldId id="9646" r:id="rId68"/>
    <p:sldId id="9647" r:id="rId69"/>
    <p:sldId id="9648" r:id="rId70"/>
    <p:sldId id="9649" r:id="rId71"/>
    <p:sldId id="9650" r:id="rId72"/>
    <p:sldId id="9651" r:id="rId73"/>
    <p:sldId id="9652" r:id="rId74"/>
    <p:sldId id="9653" r:id="rId75"/>
    <p:sldId id="9654" r:id="rId76"/>
    <p:sldId id="9655" r:id="rId77"/>
    <p:sldId id="9656" r:id="rId78"/>
    <p:sldId id="269" r:id="rId79"/>
    <p:sldId id="258" r:id="rId80"/>
    <p:sldId id="1134" r:id="rId81"/>
    <p:sldId id="1161" r:id="rId82"/>
    <p:sldId id="1139" r:id="rId83"/>
    <p:sldId id="9553" r:id="rId84"/>
    <p:sldId id="9693" r:id="rId85"/>
    <p:sldId id="9554" r:id="rId86"/>
    <p:sldId id="9694" r:id="rId87"/>
    <p:sldId id="9669" r:id="rId88"/>
    <p:sldId id="2365" r:id="rId89"/>
    <p:sldId id="9384" r:id="rId90"/>
    <p:sldId id="9695" r:id="rId91"/>
    <p:sldId id="9696" r:id="rId92"/>
    <p:sldId id="9697" r:id="rId93"/>
    <p:sldId id="9699" r:id="rId94"/>
    <p:sldId id="9700" r:id="rId95"/>
    <p:sldId id="9701" r:id="rId96"/>
    <p:sldId id="9703" r:id="rId97"/>
    <p:sldId id="9585" r:id="rId98"/>
    <p:sldId id="9683" r:id="rId99"/>
    <p:sldId id="9684" r:id="rId100"/>
    <p:sldId id="9687" r:id="rId101"/>
    <p:sldId id="9689" r:id="rId102"/>
    <p:sldId id="9685" r:id="rId103"/>
    <p:sldId id="9688" r:id="rId104"/>
    <p:sldId id="9513" r:id="rId10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472"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2563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07" Type="http://schemas.openxmlformats.org/officeDocument/2006/relationships/presProps" Target="presProps.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slide" Target="slides/slide92.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theme" Target="theme/theme1.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5564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8666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93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72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4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590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58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03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832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4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0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3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5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5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58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0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58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3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414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8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218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56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595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956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02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4809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39368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96295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63048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26753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54468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35723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59770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418528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894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8CA3318-CD7F-4429-B228-68E731F393B3}" type="datetimeFigureOut">
              <a:rPr lang="en-US" smtClean="0">
                <a:solidFill>
                  <a:prstClr val="black">
                    <a:tint val="75000"/>
                  </a:prstClr>
                </a:solidFill>
              </a:rPr>
              <a:pPr>
                <a:def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E0FACC7-18D8-454B-9C92-E00093DDE16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58190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8CA3318-CD7F-4429-B228-68E731F393B3}" type="datetimeFigureOut">
              <a:rPr lang="en-US" smtClean="0">
                <a:solidFill>
                  <a:prstClr val="black">
                    <a:tint val="75000"/>
                  </a:prstClr>
                </a:solidFill>
              </a:rPr>
              <a:pPr>
                <a:def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E0FACC7-18D8-454B-9C92-E00093DDE16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6050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8CA3318-CD7F-4429-B228-68E731F393B3}" type="datetimeFigureOut">
              <a:rPr lang="en-US" smtClean="0">
                <a:solidFill>
                  <a:prstClr val="black">
                    <a:tint val="75000"/>
                  </a:prstClr>
                </a:solidFill>
              </a:rPr>
              <a:pPr>
                <a:def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E0FACC7-18D8-454B-9C92-E00093DDE16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39935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E8CA3318-CD7F-4429-B228-68E731F393B3}" type="datetimeFigureOut">
              <a:rPr lang="en-US" smtClean="0">
                <a:solidFill>
                  <a:prstClr val="black">
                    <a:tint val="75000"/>
                  </a:prstClr>
                </a:solidFill>
              </a:rPr>
              <a:pPr>
                <a:def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E0FACC7-18D8-454B-9C92-E00093DDE16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29194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E8CA3318-CD7F-4429-B228-68E731F393B3}" type="datetimeFigureOut">
              <a:rPr lang="en-US" smtClean="0">
                <a:solidFill>
                  <a:prstClr val="black">
                    <a:tint val="75000"/>
                  </a:prstClr>
                </a:solidFill>
              </a:rPr>
              <a:pPr>
                <a:def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E0FACC7-18D8-454B-9C92-E00093DDE16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87855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8CA3318-CD7F-4429-B228-68E731F393B3}" type="datetimeFigureOut">
              <a:rPr lang="en-US" smtClean="0">
                <a:solidFill>
                  <a:prstClr val="black">
                    <a:tint val="75000"/>
                  </a:prstClr>
                </a:solidFill>
              </a:rPr>
              <a:pPr>
                <a:def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E0FACC7-18D8-454B-9C92-E00093DDE16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0886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8CA3318-CD7F-4429-B228-68E731F393B3}" type="datetimeFigureOut">
              <a:rPr lang="en-US" smtClean="0">
                <a:solidFill>
                  <a:prstClr val="black">
                    <a:tint val="75000"/>
                  </a:prstClr>
                </a:solidFill>
              </a:rPr>
              <a:pPr>
                <a:def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E0FACC7-18D8-454B-9C92-E00093DDE16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15927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8CA3318-CD7F-4429-B228-68E731F393B3}" type="datetimeFigureOut">
              <a:rPr lang="en-US" smtClean="0">
                <a:solidFill>
                  <a:prstClr val="black">
                    <a:tint val="75000"/>
                  </a:prstClr>
                </a:solidFill>
              </a:rPr>
              <a:pPr>
                <a:def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E0FACC7-18D8-454B-9C92-E00093DDE16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75249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8CA3318-CD7F-4429-B228-68E731F393B3}" type="datetimeFigureOut">
              <a:rPr lang="en-US" smtClean="0">
                <a:solidFill>
                  <a:prstClr val="black">
                    <a:tint val="75000"/>
                  </a:prstClr>
                </a:solidFill>
              </a:rPr>
              <a:pPr>
                <a:def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E0FACC7-18D8-454B-9C92-E00093DDE16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22761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8CA3318-CD7F-4429-B228-68E731F393B3}" type="datetimeFigureOut">
              <a:rPr lang="en-US" smtClean="0">
                <a:solidFill>
                  <a:prstClr val="black">
                    <a:tint val="75000"/>
                  </a:prstClr>
                </a:solidFill>
              </a:rPr>
              <a:pPr>
                <a:def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E0FACC7-18D8-454B-9C92-E00093DDE16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443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8CA3318-CD7F-4429-B228-68E731F393B3}" type="datetimeFigureOut">
              <a:rPr lang="en-US" smtClean="0">
                <a:solidFill>
                  <a:prstClr val="black">
                    <a:tint val="75000"/>
                  </a:prstClr>
                </a:solidFill>
              </a:rPr>
              <a:pPr>
                <a:def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E0FACC7-18D8-454B-9C92-E00093DDE16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89875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12790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446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715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1002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9237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231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3058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7441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55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8666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9319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12790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4461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715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1002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923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231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3058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74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60658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461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6190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715124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8CA3318-CD7F-4429-B228-68E731F393B3}" type="datetimeFigureOut">
              <a:rPr lang="en-US" smtClean="0">
                <a:solidFill>
                  <a:prstClr val="black">
                    <a:tint val="75000"/>
                  </a:prstClr>
                </a:solidFill>
              </a:rPr>
              <a:pPr>
                <a:def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E0FACC7-18D8-454B-9C92-E00093DDE16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05358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60658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0.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0.xml"/></Relationships>
</file>

<file path=ppt/slides/_rels/slide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0.xml"/></Relationships>
</file>

<file path=ppt/slides/_rels/slide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0.xml"/></Relationships>
</file>

<file path=ppt/slides/_rels/slide8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0.xml"/></Relationships>
</file>

<file path=ppt/slides/_rels/slide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1.xml"/></Relationships>
</file>

<file path=ppt/slides/_rels/slide8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8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35431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10000"/>
          </a:bodyPr>
          <a:lstStyle/>
          <a:p>
            <a:pPr marL="27432" indent="0" algn="ctr">
              <a:lnSpc>
                <a:spcPct val="120000"/>
              </a:lnSpc>
              <a:buNone/>
            </a:pPr>
            <a:r>
              <a:rPr lang="en-US" sz="7200" b="0" u="sng" dirty="0">
                <a:solidFill>
                  <a:srgbClr val="FF0000"/>
                </a:solidFill>
                <a:effectLst/>
                <a:latin typeface="+mj-lt"/>
                <a:ea typeface="Tahoma" pitchFamily="34" charset="0"/>
                <a:cs typeface="Times New Roman" pitchFamily="18" charset="0"/>
              </a:rPr>
              <a:t>Ca </a:t>
            </a:r>
            <a:r>
              <a:rPr lang="en-US" sz="7200" b="0" u="sng" dirty="0" err="1">
                <a:solidFill>
                  <a:srgbClr val="FF0000"/>
                </a:solidFill>
                <a:effectLst/>
                <a:latin typeface="+mj-lt"/>
                <a:ea typeface="Tahoma" pitchFamily="34" charset="0"/>
                <a:cs typeface="Times New Roman" pitchFamily="18" charset="0"/>
              </a:rPr>
              <a:t>nhập</a:t>
            </a:r>
            <a:r>
              <a:rPr lang="en-US" sz="7200" b="0" u="sng" dirty="0">
                <a:solidFill>
                  <a:srgbClr val="FF0000"/>
                </a:solidFill>
                <a:effectLst/>
                <a:latin typeface="+mj-lt"/>
                <a:ea typeface="Tahoma" pitchFamily="34" charset="0"/>
                <a:cs typeface="Times New Roman" pitchFamily="18" charset="0"/>
              </a:rPr>
              <a:t> </a:t>
            </a:r>
            <a:r>
              <a:rPr lang="en-US" sz="7200" b="0" u="sng" dirty="0" err="1">
                <a:solidFill>
                  <a:srgbClr val="FF0000"/>
                </a:solidFill>
                <a:effectLst/>
                <a:latin typeface="+mj-lt"/>
                <a:ea typeface="Tahoma" pitchFamily="34" charset="0"/>
                <a:cs typeface="Times New Roman" pitchFamily="18" charset="0"/>
              </a:rPr>
              <a:t>lễ</a:t>
            </a:r>
            <a:r>
              <a:rPr lang="en-US" sz="72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vi-VN" sz="8000" b="0" dirty="0" smtClean="0">
                <a:solidFill>
                  <a:srgbClr val="FF0000"/>
                </a:solidFill>
                <a:effectLst/>
                <a:latin typeface="+mj-lt"/>
                <a:ea typeface="Tahoma" pitchFamily="34" charset="0"/>
                <a:cs typeface="Times New Roman" pitchFamily="18" charset="0"/>
              </a:rPr>
              <a:t>Chúa đã sống lại</a:t>
            </a:r>
            <a:endParaRPr lang="en-US" sz="80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0" dirty="0">
                <a:solidFill>
                  <a:srgbClr val="FF0000"/>
                </a:solidFill>
                <a:effectLst/>
                <a:latin typeface="+mj-lt"/>
                <a:ea typeface="Tahoma" pitchFamily="34" charset="0"/>
                <a:cs typeface="Times New Roman" pitchFamily="18" charset="0"/>
              </a:rPr>
              <a:t>Lm. </a:t>
            </a:r>
            <a:r>
              <a:rPr lang="vi-VN" sz="5400" b="0" dirty="0" smtClean="0">
                <a:solidFill>
                  <a:srgbClr val="FF0000"/>
                </a:solidFill>
                <a:effectLst/>
                <a:latin typeface="+mj-lt"/>
                <a:ea typeface="Tahoma" pitchFamily="34" charset="0"/>
                <a:cs typeface="Times New Roman" pitchFamily="18" charset="0"/>
              </a:rPr>
              <a:t>Nguyễn Duy</a:t>
            </a:r>
            <a:endParaRPr lang="en-US" sz="5400" b="0"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vi-VN" sz="5400" b="0" u="sng" dirty="0">
                <a:solidFill>
                  <a:srgbClr val="C00000"/>
                </a:solidFill>
                <a:effectLst/>
                <a:cs typeface="Times New Roman" panose="02020603050405020304" pitchFamily="18" charset="0"/>
              </a:rPr>
              <a:t>Đk</a:t>
            </a:r>
            <a:r>
              <a:rPr lang="en-US" sz="5400" b="0" u="sng" dirty="0">
                <a:solidFill>
                  <a:srgbClr val="C00000"/>
                </a:solidFill>
                <a:effectLst/>
                <a:cs typeface="Times New Roman" panose="02020603050405020304" pitchFamily="18" charset="0"/>
              </a:rPr>
              <a:t>:</a:t>
            </a:r>
            <a:r>
              <a:rPr lang="en-US" sz="5400" b="0" dirty="0">
                <a:solidFill>
                  <a:srgbClr val="002060"/>
                </a:solidFill>
                <a:effectLst/>
                <a:cs typeface="Times New Roman" panose="02020603050405020304" pitchFamily="18" charset="0"/>
              </a:rPr>
              <a:t> </a:t>
            </a:r>
            <a:r>
              <a:rPr lang="vi-VN" sz="5400" b="0" dirty="0">
                <a:solidFill>
                  <a:srgbClr val="003399"/>
                </a:solidFill>
                <a:effectLs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endParaRPr lang="en-US" sz="5400" b="0" dirty="0">
              <a:solidFill>
                <a:srgbClr val="003399"/>
              </a:solidFill>
              <a:effectLst/>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0" indent="0" algn="just">
              <a:buNone/>
            </a:pPr>
            <a:r>
              <a:rPr lang="vi-VN" sz="5000" b="0" u="sng" dirty="0">
                <a:solidFill>
                  <a:srgbClr val="C00000"/>
                </a:solidFill>
                <a:effectLst/>
                <a:cs typeface="Times New Roman" panose="02020603050405020304" pitchFamily="18" charset="0"/>
              </a:rPr>
              <a:t>T</a:t>
            </a:r>
            <a:r>
              <a:rPr lang="en-US" sz="5000" b="0" u="sng" dirty="0">
                <a:solidFill>
                  <a:srgbClr val="C00000"/>
                </a:solidFill>
                <a:effectLst/>
                <a:cs typeface="Times New Roman" panose="02020603050405020304" pitchFamily="18" charset="0"/>
              </a:rPr>
              <a:t>k</a:t>
            </a:r>
            <a:r>
              <a:rPr lang="vi-VN" sz="5000" b="0" u="sng" dirty="0">
                <a:solidFill>
                  <a:srgbClr val="C00000"/>
                </a:solidFill>
                <a:effectLst/>
                <a:cs typeface="Times New Roman" panose="02020603050405020304" pitchFamily="18" charset="0"/>
              </a:rPr>
              <a:t>1</a:t>
            </a:r>
            <a:r>
              <a:rPr lang="en-US" sz="5000" b="0" u="sng" dirty="0">
                <a:solidFill>
                  <a:srgbClr val="C00000"/>
                </a:solidFill>
                <a:effectLst/>
                <a:cs typeface="Times New Roman" panose="02020603050405020304" pitchFamily="18" charset="0"/>
              </a:rPr>
              <a:t>:</a:t>
            </a:r>
            <a:r>
              <a:rPr lang="en-US" sz="5000" b="0" dirty="0">
                <a:solidFill>
                  <a:srgbClr val="003399"/>
                </a:solidFill>
                <a:effectLst/>
                <a:cs typeface="Times New Roman" panose="02020603050405020304" pitchFamily="18" charset="0"/>
              </a:rPr>
              <a:t> </a:t>
            </a:r>
            <a:r>
              <a:rPr lang="vi-VN" sz="5000" b="0" dirty="0">
                <a:solidFill>
                  <a:srgbClr val="003399"/>
                </a:solidFill>
                <a:effectLst/>
                <a:cs typeface="Times New Roman" panose="02020603050405020304" pitchFamily="18" charset="0"/>
              </a:rPr>
              <a:t>Vì đêm qua đã tàn rồi giờ vinh quang Chúa rạng ngời. Ngày tươi lên ánh vui. Hồng ân Thiên Chúa tuyệt vời Ngài ban cho khắp trần đời. Mừng hát đi người ơi.</a:t>
            </a:r>
            <a:endParaRPr lang="en-US" sz="5000" b="0" dirty="0">
              <a:solidFill>
                <a:srgbClr val="003399"/>
              </a:solidFill>
              <a:effectLst/>
              <a:cs typeface="Times New Roman" panose="02020603050405020304"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vi-VN" sz="5400" b="0" u="sng" dirty="0">
                <a:solidFill>
                  <a:srgbClr val="C00000"/>
                </a:solidFill>
                <a:effectLst/>
                <a:cs typeface="Times New Roman" panose="02020603050405020304" pitchFamily="18" charset="0"/>
              </a:rPr>
              <a:t>Đk</a:t>
            </a:r>
            <a:r>
              <a:rPr lang="en-US" sz="5400" b="0" u="sng" dirty="0">
                <a:solidFill>
                  <a:srgbClr val="C00000"/>
                </a:solidFill>
                <a:effectLst/>
                <a:cs typeface="Times New Roman" panose="02020603050405020304" pitchFamily="18" charset="0"/>
              </a:rPr>
              <a:t>:</a:t>
            </a:r>
            <a:r>
              <a:rPr lang="en-US" sz="5400" b="0" dirty="0">
                <a:solidFill>
                  <a:srgbClr val="002060"/>
                </a:solidFill>
                <a:effectLst/>
                <a:cs typeface="Times New Roman" panose="02020603050405020304" pitchFamily="18" charset="0"/>
              </a:rPr>
              <a:t> </a:t>
            </a:r>
            <a:r>
              <a:rPr lang="vi-VN" sz="5400" b="0" dirty="0">
                <a:solidFill>
                  <a:srgbClr val="003399"/>
                </a:solidFill>
                <a:effectLs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endParaRPr lang="en-US" sz="5400" b="0" dirty="0">
              <a:solidFill>
                <a:srgbClr val="003399"/>
              </a:solidFill>
              <a:effectLst/>
              <a:cs typeface="Times New Roman" panose="02020603050405020304" pitchFamily="18" charset="0"/>
            </a:endParaRPr>
          </a:p>
        </p:txBody>
      </p:sp>
    </p:spTree>
    <p:extLst>
      <p:ext uri="{BB962C8B-B14F-4D97-AF65-F5344CB8AC3E}">
        <p14:creationId xmlns:p14="http://schemas.microsoft.com/office/powerpoint/2010/main" val="140465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809"/>
            <a:ext cx="9144000" cy="5143500"/>
          </a:xfrm>
        </p:spPr>
        <p:txBody>
          <a:bodyPr>
            <a:noAutofit/>
          </a:bodyPr>
          <a:lstStyle/>
          <a:p>
            <a:pPr marL="0" indent="0" algn="just">
              <a:buNone/>
            </a:pPr>
            <a:r>
              <a:rPr lang="en-US" sz="4800" b="0" u="sng" dirty="0">
                <a:solidFill>
                  <a:srgbClr val="FF0000"/>
                </a:solidFill>
                <a:effectLst/>
                <a:cs typeface="Times New Roman" panose="02020603050405020304" pitchFamily="18" charset="0"/>
              </a:rPr>
              <a:t>Tk2:</a:t>
            </a:r>
            <a:r>
              <a:rPr lang="en-US" sz="4800" b="0" dirty="0">
                <a:solidFill>
                  <a:srgbClr val="FFFF00"/>
                </a:solidFill>
                <a:effectLst/>
                <a:cs typeface="Times New Roman" panose="02020603050405020304" pitchFamily="18" charset="0"/>
              </a:rPr>
              <a:t> </a:t>
            </a:r>
            <a:r>
              <a:rPr lang="vi-VN" sz="4800" b="0" dirty="0">
                <a:solidFill>
                  <a:srgbClr val="003399"/>
                </a:solidFill>
                <a:effectLst/>
                <a:cs typeface="Times New Roman" panose="02020603050405020304" pitchFamily="18" charset="0"/>
              </a:rPr>
              <a:t>Nguồn ân thiêng Chúa dạt dào tình yêu ôi quá nhiệm màu. Ngài chịu bao đớn đau, để cho nhân thế khổ sầu hưởng niềm vui sống ngọt ngào. Hạnh phúc mãi ngàn sau.</a:t>
            </a:r>
            <a:endParaRPr lang="en-US" sz="4800" b="0" dirty="0">
              <a:solidFill>
                <a:srgbClr val="003399"/>
              </a:solidFill>
              <a:effectLst/>
              <a:cs typeface="Times New Roman" panose="02020603050405020304" pitchFamily="18" charset="0"/>
            </a:endParaRPr>
          </a:p>
        </p:txBody>
      </p:sp>
    </p:spTree>
    <p:extLst>
      <p:ext uri="{BB962C8B-B14F-4D97-AF65-F5344CB8AC3E}">
        <p14:creationId xmlns:p14="http://schemas.microsoft.com/office/powerpoint/2010/main" val="229683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vi-VN" sz="5400" b="0" u="sng" dirty="0">
                <a:solidFill>
                  <a:srgbClr val="FF0000"/>
                </a:solidFill>
                <a:effectLst/>
                <a:cs typeface="Times New Roman" panose="02020603050405020304" pitchFamily="18" charset="0"/>
              </a:rPr>
              <a:t>Đk</a:t>
            </a:r>
            <a:r>
              <a:rPr lang="en-US" sz="5400" b="0" u="sng" dirty="0">
                <a:solidFill>
                  <a:srgbClr val="FF0000"/>
                </a:solidFill>
                <a:effectLst/>
                <a:cs typeface="Times New Roman" panose="02020603050405020304" pitchFamily="18" charset="0"/>
              </a:rPr>
              <a:t>:</a:t>
            </a:r>
            <a:r>
              <a:rPr lang="en-US" sz="5400" b="0" dirty="0">
                <a:solidFill>
                  <a:srgbClr val="FFFF00"/>
                </a:solidFill>
                <a:effectLst/>
                <a:cs typeface="Times New Roman" panose="02020603050405020304" pitchFamily="18" charset="0"/>
              </a:rPr>
              <a:t> </a:t>
            </a:r>
            <a:r>
              <a:rPr lang="vi-VN" sz="5400" b="0" dirty="0">
                <a:solidFill>
                  <a:srgbClr val="003399"/>
                </a:solidFill>
                <a:effectLs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endParaRPr lang="en-US" sz="5400" b="0" dirty="0">
              <a:solidFill>
                <a:srgbClr val="003399"/>
              </a:solidFill>
              <a:effectLst/>
              <a:cs typeface="Times New Roman" panose="02020603050405020304" pitchFamily="18" charset="0"/>
            </a:endParaRPr>
          </a:p>
        </p:txBody>
      </p:sp>
    </p:spTree>
    <p:extLst>
      <p:ext uri="{BB962C8B-B14F-4D97-AF65-F5344CB8AC3E}">
        <p14:creationId xmlns:p14="http://schemas.microsoft.com/office/powerpoint/2010/main" val="308839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7197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19050" y="590550"/>
            <a:ext cx="9144000" cy="4171950"/>
          </a:xfrm>
        </p:spPr>
        <p:txBody>
          <a:bodyPr/>
          <a:lstStyle/>
          <a:p>
            <a:pPr marL="27432" indent="0" algn="ctr">
              <a:lnSpc>
                <a:spcPct val="120000"/>
              </a:lnSpc>
              <a:buNone/>
            </a:pPr>
            <a:r>
              <a:rPr lang="en-US" sz="6000" b="0" u="sng">
                <a:solidFill>
                  <a:srgbClr val="FF0000"/>
                </a:solidFill>
                <a:effectLst/>
                <a:latin typeface="+mj-lt"/>
                <a:ea typeface="Tahoma" pitchFamily="34" charset="0"/>
                <a:cs typeface="Times New Roman" pitchFamily="18" charset="0"/>
              </a:rPr>
              <a:t>Kinh Rảy </a:t>
            </a:r>
            <a:r>
              <a:rPr lang="en-US" sz="6000" b="0" u="sng" dirty="0">
                <a:solidFill>
                  <a:srgbClr val="FF0000"/>
                </a:solidFill>
                <a:effectLst/>
                <a:latin typeface="+mj-lt"/>
                <a:ea typeface="Tahoma" pitchFamily="34" charset="0"/>
                <a:cs typeface="Times New Roman" pitchFamily="18" charset="0"/>
              </a:rPr>
              <a:t>N</a:t>
            </a:r>
            <a:r>
              <a:rPr lang="vi-VN" sz="6000" b="0" u="sng" dirty="0">
                <a:solidFill>
                  <a:srgbClr val="FF0000"/>
                </a:solidFill>
                <a:effectLst/>
                <a:latin typeface="+mj-lt"/>
                <a:ea typeface="Tahoma" pitchFamily="34" charset="0"/>
                <a:cs typeface="Times New Roman" pitchFamily="18" charset="0"/>
              </a:rPr>
              <a:t>ư</a:t>
            </a:r>
            <a:r>
              <a:rPr lang="en-US" sz="6000" b="0" u="sng" dirty="0" err="1">
                <a:solidFill>
                  <a:srgbClr val="FF0000"/>
                </a:solidFill>
                <a:effectLst/>
                <a:latin typeface="+mj-lt"/>
                <a:ea typeface="Tahoma" pitchFamily="34" charset="0"/>
                <a:cs typeface="Times New Roman" pitchFamily="18" charset="0"/>
              </a:rPr>
              <a:t>ớc</a:t>
            </a:r>
            <a:r>
              <a:rPr lang="en-US" sz="6000" b="0" u="sng" dirty="0">
                <a:solidFill>
                  <a:srgbClr val="FF0000"/>
                </a:solidFill>
                <a:effectLst/>
                <a:latin typeface="+mj-lt"/>
                <a:ea typeface="Tahoma" pitchFamily="34" charset="0"/>
                <a:cs typeface="Times New Roman" pitchFamily="18" charset="0"/>
              </a:rPr>
              <a:t> </a:t>
            </a:r>
            <a:r>
              <a:rPr lang="en-US" sz="6000" b="0" u="sng" dirty="0" err="1">
                <a:solidFill>
                  <a:srgbClr val="FF0000"/>
                </a:solidFill>
                <a:effectLst/>
                <a:latin typeface="+mj-lt"/>
                <a:ea typeface="Tahoma" pitchFamily="34" charset="0"/>
                <a:cs typeface="Times New Roman" pitchFamily="18" charset="0"/>
              </a:rPr>
              <a:t>Thánh</a:t>
            </a:r>
            <a:endParaRPr lang="en-US" sz="60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6600" b="0" dirty="0" err="1">
                <a:solidFill>
                  <a:srgbClr val="FF0000"/>
                </a:solidFill>
                <a:effectLst/>
                <a:latin typeface="+mj-lt"/>
                <a:ea typeface="Tahoma" pitchFamily="34" charset="0"/>
                <a:cs typeface="Times New Roman" pitchFamily="18" charset="0"/>
              </a:rPr>
              <a:t>Tôi</a:t>
            </a:r>
            <a:r>
              <a:rPr lang="en-US" sz="6600" b="0" dirty="0">
                <a:solidFill>
                  <a:srgbClr val="FF0000"/>
                </a:solidFill>
                <a:effectLst/>
                <a:latin typeface="+mj-lt"/>
                <a:ea typeface="Tahoma" pitchFamily="34" charset="0"/>
                <a:cs typeface="Times New Roman" pitchFamily="18" charset="0"/>
              </a:rPr>
              <a:t> </a:t>
            </a:r>
            <a:r>
              <a:rPr lang="en-US" sz="6600" b="0" dirty="0" err="1">
                <a:solidFill>
                  <a:srgbClr val="FF0000"/>
                </a:solidFill>
                <a:effectLst/>
                <a:latin typeface="+mj-lt"/>
                <a:ea typeface="Tahoma" pitchFamily="34" charset="0"/>
                <a:cs typeface="Times New Roman" pitchFamily="18" charset="0"/>
              </a:rPr>
              <a:t>Đã</a:t>
            </a:r>
            <a:r>
              <a:rPr lang="en-US" sz="6600" b="0" dirty="0">
                <a:solidFill>
                  <a:srgbClr val="FF0000"/>
                </a:solidFill>
                <a:effectLst/>
                <a:latin typeface="+mj-lt"/>
                <a:ea typeface="Tahoma" pitchFamily="34" charset="0"/>
                <a:cs typeface="Times New Roman" pitchFamily="18" charset="0"/>
              </a:rPr>
              <a:t> </a:t>
            </a:r>
            <a:r>
              <a:rPr lang="en-US" sz="6600" b="0" dirty="0" err="1">
                <a:solidFill>
                  <a:srgbClr val="FF0000"/>
                </a:solidFill>
                <a:effectLst/>
                <a:latin typeface="+mj-lt"/>
                <a:ea typeface="Tahoma" pitchFamily="34" charset="0"/>
                <a:cs typeface="Times New Roman" pitchFamily="18" charset="0"/>
              </a:rPr>
              <a:t>Thấy</a:t>
            </a:r>
            <a:r>
              <a:rPr lang="en-US" sz="6600" b="0" dirty="0">
                <a:solidFill>
                  <a:srgbClr val="FF0000"/>
                </a:solidFill>
                <a:effectLst/>
                <a:latin typeface="+mj-lt"/>
                <a:ea typeface="Tahoma" pitchFamily="34" charset="0"/>
                <a:cs typeface="Times New Roman" pitchFamily="18" charset="0"/>
              </a:rPr>
              <a:t> N</a:t>
            </a:r>
            <a:r>
              <a:rPr lang="vi-VN" sz="6600" b="0">
                <a:solidFill>
                  <a:srgbClr val="FF0000"/>
                </a:solidFill>
                <a:effectLst/>
                <a:latin typeface="+mj-lt"/>
                <a:ea typeface="Tahoma" pitchFamily="34" charset="0"/>
                <a:cs typeface="Times New Roman" pitchFamily="18" charset="0"/>
              </a:rPr>
              <a:t>ư</a:t>
            </a:r>
            <a:r>
              <a:rPr lang="en-US" sz="6600" b="0">
                <a:solidFill>
                  <a:srgbClr val="FF0000"/>
                </a:solidFill>
                <a:effectLst/>
                <a:latin typeface="+mj-lt"/>
                <a:ea typeface="Tahoma" pitchFamily="34" charset="0"/>
                <a:cs typeface="Times New Roman" pitchFamily="18" charset="0"/>
              </a:rPr>
              <a:t>ớc</a:t>
            </a:r>
            <a:endParaRPr lang="en-US" sz="6600" b="0"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317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0" u="sng" dirty="0">
                <a:solidFill>
                  <a:srgbClr val="FF0000"/>
                </a:solidFill>
                <a:effectLst/>
                <a:latin typeface="+mj-lt"/>
                <a:ea typeface="Tahoma" pitchFamily="34" charset="0"/>
                <a:cs typeface="Times New Roman" pitchFamily="18" charset="0"/>
              </a:rPr>
              <a:t>***:</a:t>
            </a:r>
            <a:r>
              <a:rPr lang="en-US" sz="4000" b="0" dirty="0">
                <a:solidFill>
                  <a:srgbClr val="003399"/>
                </a:solidFill>
                <a:effectLst/>
                <a:latin typeface="+mj-lt"/>
                <a:ea typeface="Tahoma" pitchFamily="34" charset="0"/>
                <a:cs typeface="Times New Roman" pitchFamily="18" charset="0"/>
              </a:rPr>
              <a:t> </a:t>
            </a:r>
            <a:r>
              <a:rPr lang="vi-VN" sz="4000" b="0" i="1" dirty="0">
                <a:solidFill>
                  <a:srgbClr val="FF0000"/>
                </a:solidFill>
                <a:effectLst/>
                <a:latin typeface="+mj-lt"/>
              </a:rPr>
              <a:t>Tôi đã thấy nước </a:t>
            </a:r>
            <a:r>
              <a:rPr lang="vi-VN" sz="4000" b="0" dirty="0">
                <a:solidFill>
                  <a:srgbClr val="003399"/>
                </a:solidFill>
                <a:effectLst/>
                <a:latin typeface="+mj-lt"/>
              </a:rPr>
              <a:t>từ bên phải Đền Thờ chảy ra. Alleluia! Và nước ấy chảy đến những ai, thì tất cả được cứu rỗi và reo lên: Alleluia! Alleluia! Lạy Chúa xin thương xót con theo lượng từ bi của Chúa. </a:t>
            </a:r>
            <a:endParaRPr lang="en-US" sz="8000" b="0"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8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0777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0" u="sng">
                <a:solidFill>
                  <a:srgbClr val="FF0000"/>
                </a:solidFill>
                <a:effectLst/>
                <a:latin typeface="+mj-lt"/>
                <a:ea typeface="Tahoma" pitchFamily="34" charset="0"/>
                <a:cs typeface="Times New Roman" pitchFamily="18" charset="0"/>
              </a:rPr>
              <a:t>***:</a:t>
            </a:r>
            <a:r>
              <a:rPr lang="en-US" sz="5400" b="0">
                <a:solidFill>
                  <a:srgbClr val="003399"/>
                </a:solidFill>
                <a:effectLst/>
                <a:latin typeface="+mj-lt"/>
                <a:ea typeface="Tahoma" pitchFamily="34" charset="0"/>
                <a:cs typeface="Times New Roman" pitchFamily="18" charset="0"/>
              </a:rPr>
              <a:t> </a:t>
            </a:r>
            <a:r>
              <a:rPr lang="vi-VN" sz="6600" b="0" dirty="0">
                <a:solidFill>
                  <a:srgbClr val="003399"/>
                </a:solidFill>
                <a:effectLst/>
                <a:latin typeface="+mj-lt"/>
              </a:rPr>
              <a:t>Alleluia! Alleluia! Lạy Chúa xin thương xót con theo lượng từ bi của Chúa. </a:t>
            </a:r>
            <a:endParaRPr lang="en-US" sz="11500" b="0"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3169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lnSpc>
                <a:spcPct val="130000"/>
              </a:lnSpc>
              <a:buNone/>
            </a:pPr>
            <a:r>
              <a:rPr lang="en-US" sz="4600" b="0" u="sng" dirty="0">
                <a:solidFill>
                  <a:srgbClr val="FF0000"/>
                </a:solidFill>
                <a:effectLst/>
                <a:latin typeface="+mj-lt"/>
                <a:ea typeface="Tahoma" pitchFamily="34" charset="0"/>
                <a:cs typeface="Times New Roman" pitchFamily="18" charset="0"/>
              </a:rPr>
              <a:t>***:</a:t>
            </a:r>
            <a:r>
              <a:rPr lang="en-US" sz="4600" b="0" dirty="0">
                <a:solidFill>
                  <a:srgbClr val="003399"/>
                </a:solidFill>
                <a:effectLst/>
                <a:latin typeface="+mj-lt"/>
                <a:ea typeface="Tahoma" pitchFamily="34" charset="0"/>
                <a:cs typeface="Times New Roman" pitchFamily="18" charset="0"/>
              </a:rPr>
              <a:t> </a:t>
            </a:r>
            <a:r>
              <a:rPr lang="vi-VN" sz="4600" b="0" dirty="0">
                <a:solidFill>
                  <a:srgbClr val="003399"/>
                </a:solidFill>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Amen.</a:t>
            </a:r>
            <a:endParaRPr lang="en-US" sz="4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56328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0" u="sng" dirty="0">
                <a:solidFill>
                  <a:srgbClr val="FF0000"/>
                </a:solidFill>
                <a:effectLst/>
                <a:latin typeface="+mj-lt"/>
                <a:ea typeface="Tahoma" pitchFamily="34" charset="0"/>
                <a:cs typeface="Times New Roman" pitchFamily="18" charset="0"/>
              </a:rPr>
              <a:t>***:</a:t>
            </a:r>
            <a:r>
              <a:rPr lang="en-US" sz="4000" b="0" dirty="0">
                <a:solidFill>
                  <a:srgbClr val="003399"/>
                </a:solidFill>
                <a:effectLst/>
                <a:latin typeface="+mj-lt"/>
                <a:ea typeface="Tahoma" pitchFamily="34" charset="0"/>
                <a:cs typeface="Times New Roman" pitchFamily="18" charset="0"/>
              </a:rPr>
              <a:t> </a:t>
            </a:r>
            <a:r>
              <a:rPr lang="vi-VN" sz="4000" b="0" dirty="0">
                <a:solidFill>
                  <a:srgbClr val="003399"/>
                </a:solidFill>
                <a:effectLst/>
                <a:latin typeface="+mj-lt"/>
              </a:rPr>
              <a:t>Tôi đã thấy nước từ bên phải Đền Thờ chảy ra. Alleluia! Và nước ấy chảy đến những ai, thì tất cả được cứu rỗi và reo lên: Alleluia! Alleluia! Lạy Chúa xin thương xót con theo lượng từ bi của Chúa. </a:t>
            </a:r>
            <a:endParaRPr lang="en-US" sz="8000" b="0"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74552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648200"/>
          </a:xfrm>
        </p:spPr>
        <p:txBody>
          <a:bodyPr>
            <a:noAutofit/>
          </a:bodyPr>
          <a:lstStyle/>
          <a:p>
            <a:pPr marL="27432" indent="0" algn="just">
              <a:lnSpc>
                <a:spcPct val="130000"/>
              </a:lnSpc>
              <a:buNone/>
            </a:pPr>
            <a:r>
              <a:rPr lang="en-US" sz="4800" b="0" u="sng" dirty="0">
                <a:solidFill>
                  <a:srgbClr val="FF0000"/>
                </a:solidFill>
                <a:effectLst/>
                <a:latin typeface="+mj-lt"/>
                <a:ea typeface="Tahoma" pitchFamily="34" charset="0"/>
                <a:cs typeface="Times New Roman" pitchFamily="18" charset="0"/>
              </a:rPr>
              <a:t>***:</a:t>
            </a:r>
            <a:r>
              <a:rPr lang="en-US" sz="4800" b="0" dirty="0">
                <a:solidFill>
                  <a:srgbClr val="003399"/>
                </a:solidFill>
                <a:effectLst/>
                <a:latin typeface="+mj-lt"/>
                <a:ea typeface="Tahoma" pitchFamily="34" charset="0"/>
                <a:cs typeface="Times New Roman" pitchFamily="18" charset="0"/>
              </a:rPr>
              <a:t> </a:t>
            </a:r>
            <a:r>
              <a:rPr lang="vi-VN" sz="6000" b="0" dirty="0">
                <a:solidFill>
                  <a:srgbClr val="003399"/>
                </a:solidFill>
                <a:effectLst/>
                <a:latin typeface="+mj-lt"/>
              </a:rPr>
              <a:t>Alleluia! Alleluia! Lạy Chúa xin thương xót con theo lượng từ bi của Chúa. </a:t>
            </a:r>
            <a:endParaRPr lang="en-US" sz="9600" b="0"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8045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lnSpc>
                <a:spcPct val="130000"/>
              </a:lnSpc>
              <a:buNone/>
            </a:pPr>
            <a:r>
              <a:rPr lang="en-US" sz="4600" b="0" u="sng" dirty="0">
                <a:solidFill>
                  <a:srgbClr val="FF0000"/>
                </a:solidFill>
                <a:effectLst/>
                <a:latin typeface="+mj-lt"/>
                <a:ea typeface="Tahoma" pitchFamily="34" charset="0"/>
                <a:cs typeface="Times New Roman" pitchFamily="18" charset="0"/>
              </a:rPr>
              <a:t>***:</a:t>
            </a:r>
            <a:r>
              <a:rPr lang="en-US" sz="4600" b="0" dirty="0">
                <a:solidFill>
                  <a:srgbClr val="003399"/>
                </a:solidFill>
                <a:effectLst/>
                <a:latin typeface="+mj-lt"/>
                <a:ea typeface="Tahoma" pitchFamily="34" charset="0"/>
                <a:cs typeface="Times New Roman" pitchFamily="18" charset="0"/>
              </a:rPr>
              <a:t> </a:t>
            </a:r>
            <a:r>
              <a:rPr lang="vi-VN" sz="4600" b="0" dirty="0">
                <a:solidFill>
                  <a:srgbClr val="003399"/>
                </a:solidFill>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t>
            </a:r>
            <a:r>
              <a:rPr lang="vi-VN" sz="4600" b="0" u="sng" dirty="0">
                <a:solidFill>
                  <a:srgbClr val="FF0000"/>
                </a:solidFill>
                <a:effectLst/>
                <a:latin typeface="+mj-lt"/>
                <a:cs typeface="Times New Roman" panose="02020603050405020304" pitchFamily="18" charset="0"/>
              </a:rPr>
              <a:t>Amen.</a:t>
            </a:r>
            <a:endParaRPr lang="en-US" sz="4600" b="0" u="sng" dirty="0">
              <a:solidFill>
                <a:srgbClr val="FF00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57443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2891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3399"/>
                </a:solidFill>
                <a:effectLst/>
                <a:latin typeface="+mj-lt"/>
                <a:cs typeface="Times New Roman" panose="02020603050405020304" pitchFamily="18" charset="0"/>
              </a:rPr>
              <a:t> Và bình an dưới thế cho người thiện tâm</a:t>
            </a:r>
            <a:r>
              <a:rPr lang="en-US" sz="5400" b="0">
                <a:solidFill>
                  <a:srgbClr val="003399"/>
                </a:solidFill>
                <a:effectLst/>
                <a:latin typeface="+mj-lt"/>
                <a:cs typeface="Times New Roman" panose="02020603050405020304" pitchFamily="18" charset="0"/>
              </a:rPr>
              <a:t>.</a:t>
            </a:r>
            <a:endParaRPr lang="vi-VN" sz="5400" b="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514350"/>
            <a:ext cx="9144000" cy="4552950"/>
          </a:xfrm>
        </p:spPr>
        <p:txBody>
          <a:bodyPr/>
          <a:lstStyle/>
          <a:p>
            <a:pPr algn="l" eaLnBrk="1" hangingPunct="1"/>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 ca </a:t>
            </a:r>
            <a:r>
              <a:rPr lang="en-US" sz="5400" b="0" dirty="0" err="1">
                <a:solidFill>
                  <a:srgbClr val="003399"/>
                </a:solidFill>
                <a:effectLst/>
                <a:latin typeface="+mj-lt"/>
                <a:cs typeface="Times New Roman" panose="02020603050405020304" pitchFamily="18" charset="0"/>
              </a:rPr>
              <a:t>ngợi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a:t>
            </a:r>
          </a:p>
          <a:p>
            <a:pPr algn="l" eaLnBrk="1" hangingPunct="1"/>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 </a:t>
            </a:r>
            <a:r>
              <a:rPr lang="en-US" sz="5400" b="0" dirty="0" err="1">
                <a:solidFill>
                  <a:srgbClr val="003399"/>
                </a:solidFill>
                <a:effectLst/>
                <a:latin typeface="+mj-lt"/>
                <a:cs typeface="Times New Roman" panose="02020603050405020304" pitchFamily="18" charset="0"/>
              </a:rPr>
              <a:t>chúc</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tụng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br>
              <a:rPr lang="en-US" sz="5400" b="0" dirty="0">
                <a:solidFill>
                  <a:srgbClr val="003399"/>
                </a:solidFill>
                <a:effectLst/>
                <a:latin typeface="+mj-lt"/>
                <a:cs typeface="Times New Roman" panose="02020603050405020304" pitchFamily="18" charset="0"/>
              </a:rPr>
            </a:br>
            <a:r>
              <a:rPr lang="en-US" sz="5400" b="0"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 </a:t>
            </a:r>
            <a:r>
              <a:rPr lang="en-US" sz="5400" b="0" dirty="0" err="1">
                <a:solidFill>
                  <a:srgbClr val="003399"/>
                </a:solidFill>
                <a:effectLst/>
                <a:latin typeface="+mj-lt"/>
                <a:cs typeface="Times New Roman" panose="02020603050405020304" pitchFamily="18" charset="0"/>
              </a:rPr>
              <a:t>thờ</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lạy</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p>
          <a:p>
            <a:pPr algn="l" eaLnBrk="1" hangingPunct="1"/>
            <a:r>
              <a:rPr lang="en-US" sz="5400" b="0"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 </a:t>
            </a:r>
            <a:r>
              <a:rPr lang="en-US" sz="5400" b="0" dirty="0" err="1">
                <a:solidFill>
                  <a:srgbClr val="003399"/>
                </a:solidFill>
                <a:effectLst/>
                <a:latin typeface="+mj-lt"/>
                <a:cs typeface="Times New Roman" panose="02020603050405020304" pitchFamily="18" charset="0"/>
              </a:rPr>
              <a:t>tôn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vinh</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a:solidFill>
                  <a:srgbClr val="003399"/>
                </a:solidFill>
                <a:effectLst/>
                <a:latin typeface="+mn-lt"/>
              </a:rPr>
              <a:t>Lạy Chúa Thánh Thần là Ánh sáng Chân lý vẹn toàn,</a:t>
            </a:r>
            <a:br>
              <a:rPr lang="vi-VN" sz="5400" b="0">
                <a:solidFill>
                  <a:srgbClr val="003399"/>
                </a:solidFill>
                <a:effectLst/>
                <a:latin typeface="+mn-lt"/>
              </a:rPr>
            </a:br>
            <a:r>
              <a:rPr lang="vi-VN" sz="5400" b="0">
                <a:solidFill>
                  <a:srgbClr val="003399"/>
                </a:solidFill>
                <a:effectLst/>
                <a:latin typeface="+mn-lt"/>
              </a:rPr>
              <a:t>Chúa ban những ân huệ thích hợp cho từng thời đại,</a:t>
            </a:r>
            <a:r>
              <a:rPr lang="en-US" sz="5400" b="0">
                <a:solidFill>
                  <a:srgbClr val="003399"/>
                </a:solidFill>
                <a:effectLst/>
                <a:latin typeface="+mn-lt"/>
              </a:rPr>
              <a:t> </a:t>
            </a:r>
            <a:r>
              <a:rPr lang="vi-VN" sz="5400" b="0">
                <a:solidFill>
                  <a:srgbClr val="003399"/>
                </a:solidFill>
                <a:effectLst/>
                <a:latin typeface="+mn-lt"/>
              </a:rPr>
              <a:t>và dùng nhiều cách thế kỳ diệu để hướng dẫn Hội Thánh,</a:t>
            </a:r>
            <a:r>
              <a:rPr lang="en-US" sz="5400" b="0">
                <a:solidFill>
                  <a:srgbClr val="003399"/>
                </a:solidFill>
                <a:effectLst/>
                <a:latin typeface="+mn-lt"/>
              </a:rPr>
              <a:t> </a:t>
            </a:r>
          </a:p>
        </p:txBody>
      </p:sp>
    </p:spTree>
    <p:extLst>
      <p:ext uri="{BB962C8B-B14F-4D97-AF65-F5344CB8AC3E}">
        <p14:creationId xmlns:p14="http://schemas.microsoft.com/office/powerpoint/2010/main" val="1573547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0" y="133350"/>
            <a:ext cx="9144000" cy="5010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Lạy con một Thiên </a:t>
            </a:r>
            <a:r>
              <a:rPr lang="en-US" sz="4800" b="0" smtClean="0">
                <a:solidFill>
                  <a:srgbClr val="003399"/>
                </a:solidFill>
                <a:effectLst/>
                <a:latin typeface="+mj-lt"/>
                <a:cs typeface="Times New Roman" panose="02020603050405020304" pitchFamily="18" charset="0"/>
              </a:rPr>
              <a:t>Chúa,</a:t>
            </a:r>
            <a:br>
              <a:rPr lang="en-US" sz="4800" b="0" smtClean="0">
                <a:solidFill>
                  <a:srgbClr val="003399"/>
                </a:solidFill>
                <a:effectLst/>
                <a:latin typeface="+mj-lt"/>
                <a:cs typeface="Times New Roman" panose="02020603050405020304" pitchFamily="18" charset="0"/>
              </a:rPr>
            </a:br>
            <a:r>
              <a:rPr lang="en-US" sz="4800" b="0" smtClean="0">
                <a:solidFill>
                  <a:srgbClr val="FF0000"/>
                </a:solidFill>
                <a:effectLst/>
                <a:latin typeface="+mj-lt"/>
                <a:cs typeface="Times New Roman" panose="02020603050405020304" pitchFamily="18" charset="0"/>
              </a:rPr>
              <a:t>Chúa </a:t>
            </a:r>
            <a:r>
              <a:rPr lang="en-US" sz="4800" b="0">
                <a:solidFill>
                  <a:srgbClr val="FF0000"/>
                </a:solidFill>
                <a:effectLst/>
                <a:latin typeface="+mj-lt"/>
                <a:cs typeface="Times New Roman" panose="02020603050405020304" pitchFamily="18" charset="0"/>
              </a:rPr>
              <a:t>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285750"/>
            <a:ext cx="9144000" cy="4857750"/>
          </a:xfrm>
        </p:spPr>
        <p:txBody>
          <a:bodyPr/>
          <a:lstStyle/>
          <a:p>
            <a:pPr marL="0" indent="0" algn="just" eaLnBrk="1" hangingPunct="1">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thương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xót</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a:t>
            </a:r>
          </a:p>
          <a:p>
            <a:pPr marL="0" indent="0" algn="just" eaLnBrk="1" hangingPunct="1">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nhậm</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lời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 </a:t>
            </a:r>
            <a:r>
              <a:rPr lang="en-US" sz="5400" b="0" dirty="0" err="1">
                <a:solidFill>
                  <a:srgbClr val="003399"/>
                </a:solidFill>
                <a:effectLst/>
                <a:latin typeface="+mj-lt"/>
                <a:cs typeface="Times New Roman" panose="02020603050405020304" pitchFamily="18" charset="0"/>
              </a:rPr>
              <a:t>cầu</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khẩn</a:t>
            </a:r>
            <a:r>
              <a:rPr lang="en-US" sz="54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15240" y="19050"/>
            <a:ext cx="9144000" cy="5010150"/>
          </a:xfrm>
        </p:spPr>
        <p:txBody>
          <a:bodyPr/>
          <a:lstStyle/>
          <a:p>
            <a:pPr marL="0" indent="0" algn="just" eaLnBrk="1" hangingPunct="1">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ngự</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bên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hữu</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Đức</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Cha,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thương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xót</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5400" b="0" u="sng" dirty="0">
                <a:solidFill>
                  <a:srgbClr val="FF0000"/>
                </a:solidFill>
                <a:effectLst/>
                <a:latin typeface="+mj-lt"/>
                <a:cs typeface="Times New Roman" panose="02020603050405020304" pitchFamily="18" charset="0"/>
              </a:rPr>
              <a:t>B:</a:t>
            </a:r>
            <a:r>
              <a:rPr lang="vi-VN" sz="5400" b="0" dirty="0">
                <a:solidFill>
                  <a:srgbClr val="003399"/>
                </a:solidFill>
                <a:effectLst/>
                <a:latin typeface="+mj-lt"/>
                <a:cs typeface="Times New Roman" panose="02020603050405020304" pitchFamily="18" charset="0"/>
              </a:rPr>
              <a:t> Vì lạy </a:t>
            </a:r>
            <a:r>
              <a:rPr lang="vi-VN" sz="5400" b="0" dirty="0">
                <a:solidFill>
                  <a:srgbClr val="FF0000"/>
                </a:solidFill>
                <a:effectLst/>
                <a:latin typeface="+mj-lt"/>
                <a:cs typeface="Times New Roman" panose="02020603050405020304" pitchFamily="18" charset="0"/>
              </a:rPr>
              <a:t>Chúa Giêsu Kitô, </a:t>
            </a:r>
            <a:r>
              <a:rPr lang="vi-VN" sz="5400" b="0" dirty="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91139" name="Rectangle 3"/>
          <p:cNvSpPr>
            <a:spLocks noGrp="1" noChangeArrowheads="1"/>
          </p:cNvSpPr>
          <p:nvPr>
            <p:ph type="body" idx="1"/>
          </p:nvPr>
        </p:nvSpPr>
        <p:spPr>
          <a:xfrm>
            <a:off x="0" y="285750"/>
            <a:ext cx="9144000" cy="4857750"/>
          </a:xfrm>
        </p:spPr>
        <p:txBody>
          <a:bodyPr/>
          <a:lstStyle/>
          <a:p>
            <a:pPr marL="0" indent="0" algn="just" eaLnBrk="1" hangingPunct="1">
              <a:buFontTx/>
              <a:buNone/>
            </a:pPr>
            <a:r>
              <a:rPr lang="en-US" sz="5400" b="0" dirty="0" err="1">
                <a:solidFill>
                  <a:srgbClr val="003399"/>
                </a:solidFill>
                <a:effectLst/>
                <a:latin typeface="+mj-lt"/>
                <a:cs typeface="Times New Roman" panose="02020603050405020304" pitchFamily="18" charset="0"/>
              </a:rPr>
              <a:t>Chỉ</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có</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là</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chỉ</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có</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là</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đấng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tối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cao</a:t>
            </a:r>
            <a:r>
              <a:rPr lang="en-US" sz="5400" b="0" dirty="0">
                <a:solidFill>
                  <a:srgbClr val="003399"/>
                </a:solidFill>
                <a:effectLst/>
                <a:latin typeface="+mj-lt"/>
                <a:cs typeface="Times New Roman" panose="02020603050405020304" pitchFamily="18" charset="0"/>
              </a:rPr>
              <a:t>.</a:t>
            </a:r>
          </a:p>
          <a:p>
            <a:pPr marL="0" indent="0" algn="just" eaLnBrk="1" hangingPunct="1">
              <a:buFontTx/>
              <a:buNone/>
            </a:pPr>
            <a:r>
              <a:rPr lang="vi-VN" sz="5400" b="0" u="sng" dirty="0">
                <a:solidFill>
                  <a:srgbClr val="FF0000"/>
                </a:solidFill>
                <a:effectLst/>
                <a:latin typeface="+mj-lt"/>
                <a:cs typeface="Times New Roman" panose="02020603050405020304" pitchFamily="18" charset="0"/>
              </a:rPr>
              <a:t>A+</a:t>
            </a:r>
            <a:r>
              <a:rPr lang="en-US" sz="5400" b="0" u="sng" dirty="0">
                <a:solidFill>
                  <a:srgbClr val="FF0000"/>
                </a:solidFill>
                <a:effectLst/>
                <a:latin typeface="+mj-lt"/>
                <a:cs typeface="Times New Roman" panose="02020603050405020304" pitchFamily="18" charset="0"/>
              </a:rPr>
              <a:t>B</a:t>
            </a:r>
            <a:r>
              <a:rPr lang="vi-VN" sz="5400" b="0" u="sng" dirty="0">
                <a:solidFill>
                  <a:srgbClr val="FF0000"/>
                </a:solidFill>
                <a:effectLst/>
                <a:latin typeface="+mj-lt"/>
                <a:cs typeface="Times New Roman" panose="02020603050405020304" pitchFamily="18" charset="0"/>
              </a:rPr>
              <a:t>:</a:t>
            </a:r>
            <a:r>
              <a:rPr lang="vi-VN" sz="5400" b="0" dirty="0">
                <a:solidFill>
                  <a:srgbClr val="003399"/>
                </a:solidFill>
                <a:effectLst/>
                <a:latin typeface="+mj-lt"/>
                <a:cs typeface="Times New Roman" panose="02020603050405020304" pitchFamily="18" charset="0"/>
              </a:rPr>
              <a:t> Cùng Đức Chúa Thánh Thần trong vinh quang Đức Chúa Cha</a:t>
            </a:r>
            <a:r>
              <a:rPr lang="vi-VN" sz="5400" b="0">
                <a:solidFill>
                  <a:srgbClr val="003399"/>
                </a:solidFill>
                <a:effectLst/>
                <a:latin typeface="+mj-lt"/>
                <a:cs typeface="Times New Roman" panose="02020603050405020304" pitchFamily="18" charset="0"/>
              </a:rPr>
              <a:t>. </a:t>
            </a:r>
            <a:r>
              <a:rPr lang="vi-VN" sz="4800" b="0" u="sng" smtClean="0">
                <a:solidFill>
                  <a:srgbClr val="FF0000"/>
                </a:solidFill>
                <a:effectLst/>
                <a:latin typeface="+mj-lt"/>
                <a:cs typeface="Times New Roman" panose="02020603050405020304" pitchFamily="18" charset="0"/>
              </a:rPr>
              <a:t>Amen</a:t>
            </a:r>
            <a:r>
              <a:rPr lang="vi-VN" sz="4800" b="0" u="sng" dirty="0">
                <a:solidFill>
                  <a:srgbClr val="FF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514600" y="209551"/>
            <a:ext cx="6400800" cy="1384995"/>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smtClean="0">
                <a:solidFill>
                  <a:prstClr val="white"/>
                </a:solidFill>
              </a:rPr>
              <a:t>CHÚNG TÔI ĐÃ ĐƯỢC CÙNG ĂN CÙNG UỐNG VỚI NGƯỜI, SAU KHI NGƯỜI TỪ CÕI CHẾT SỐNG LẠI</a:t>
            </a:r>
            <a:endParaRPr lang="en-US" sz="2800">
              <a:solidFill>
                <a:prstClr val="white"/>
              </a:solidFill>
            </a:endParaRPr>
          </a:p>
        </p:txBody>
      </p:sp>
      <p:sp>
        <p:nvSpPr>
          <p:cNvPr id="7" name="TextBox 6"/>
          <p:cNvSpPr txBox="1"/>
          <p:nvPr/>
        </p:nvSpPr>
        <p:spPr>
          <a:xfrm>
            <a:off x="3352800" y="1962150"/>
            <a:ext cx="4963218" cy="954107"/>
          </a:xfrm>
          <a:prstGeom prst="rect">
            <a:avLst/>
          </a:prstGeom>
          <a:noFill/>
        </p:spPr>
        <p:txBody>
          <a:bodyPr wrap="none" rtlCol="0">
            <a:spAutoFit/>
          </a:bodyPr>
          <a:lstStyle/>
          <a:p>
            <a:r>
              <a:rPr lang="en-US" sz="2800" smtClean="0">
                <a:solidFill>
                  <a:srgbClr val="FFFF00"/>
                </a:solidFill>
              </a:rPr>
              <a:t>Bài đoc 1.</a:t>
            </a:r>
            <a:br>
              <a:rPr lang="en-US" sz="2800" smtClean="0">
                <a:solidFill>
                  <a:srgbClr val="FFFF00"/>
                </a:solidFill>
              </a:rPr>
            </a:br>
            <a:r>
              <a:rPr lang="en-US" sz="2800" smtClean="0">
                <a:solidFill>
                  <a:srgbClr val="FFFF00"/>
                </a:solidFill>
              </a:rPr>
              <a:t>Bài trích sách Công vụ Tông Đồ</a:t>
            </a:r>
            <a:endParaRPr lang="en-US" sz="2800">
              <a:solidFill>
                <a:srgbClr val="FFFF00"/>
              </a:solidFill>
            </a:endParaRPr>
          </a:p>
        </p:txBody>
      </p:sp>
    </p:spTree>
    <p:extLst>
      <p:ext uri="{BB962C8B-B14F-4D97-AF65-F5344CB8AC3E}">
        <p14:creationId xmlns:p14="http://schemas.microsoft.com/office/powerpoint/2010/main" val="772181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0000"/>
                </a:solidFill>
                <a:effectLst/>
                <a:latin typeface="+mj-lt"/>
                <a:cs typeface="Times New Roman" pitchFamily="18" charset="0"/>
              </a:rPr>
              <a:t>Đk</a:t>
            </a:r>
            <a:r>
              <a:rPr lang="en-US" sz="72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en-US" altLang="en-US" sz="8000" b="0" dirty="0" err="1">
                <a:solidFill>
                  <a:srgbClr val="003399"/>
                </a:solidFill>
                <a:effectLst/>
                <a:latin typeface="+mj-lt"/>
                <a:cs typeface="Times New Roman" panose="02020603050405020304" pitchFamily="18" charset="0"/>
              </a:rPr>
              <a:t>Đây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là</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ngày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đã</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làm</a:t>
            </a:r>
            <a:r>
              <a:rPr lang="en-US" altLang="en-US" sz="8000" b="0" dirty="0">
                <a:solidFill>
                  <a:srgbClr val="003399"/>
                </a:solidFill>
                <a:effectLst/>
                <a:latin typeface="+mj-lt"/>
                <a:cs typeface="Times New Roman" panose="02020603050405020304" pitchFamily="18" charset="0"/>
              </a:rPr>
              <a:t> ra, </a:t>
            </a:r>
            <a:r>
              <a:rPr lang="en-US" altLang="en-US" sz="8000" b="0" dirty="0" err="1">
                <a:solidFill>
                  <a:srgbClr val="003399"/>
                </a:solidFill>
                <a:effectLst/>
                <a:latin typeface="+mj-lt"/>
                <a:cs typeface="Times New Roman" panose="02020603050405020304" pitchFamily="18" charset="0"/>
              </a:rPr>
              <a:t>nào</a:t>
            </a:r>
            <a:r>
              <a:rPr lang="en-US" altLang="en-US" sz="8000" b="0" dirty="0">
                <a:solidFill>
                  <a:srgbClr val="003399"/>
                </a:solidFill>
                <a:effectLst/>
                <a:latin typeface="+mj-lt"/>
                <a:cs typeface="Times New Roman" panose="02020603050405020304" pitchFamily="18" charset="0"/>
              </a:rPr>
              <a:t> ta </a:t>
            </a:r>
            <a:r>
              <a:rPr lang="en-US" altLang="en-US" sz="8000" b="0" dirty="0" err="1">
                <a:solidFill>
                  <a:srgbClr val="003399"/>
                </a:solidFill>
                <a:effectLst/>
                <a:latin typeface="+mj-lt"/>
                <a:cs typeface="Times New Roman" panose="02020603050405020304" pitchFamily="18" charset="0"/>
              </a:rPr>
              <a:t>hãy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hỉ</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hoan</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vui</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mừng</a:t>
            </a:r>
            <a:r>
              <a:rPr lang="en-US" altLang="en-US" sz="8000" b="0" dirty="0">
                <a:solidFill>
                  <a:srgbClr val="003399"/>
                </a:solidFill>
                <a:effectLst/>
                <a:latin typeface="+mj-lt"/>
                <a:cs typeface="Times New Roman" panose="02020603050405020304" pitchFamily="18" charset="0"/>
              </a:rPr>
              <a:t>.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smtClean="0">
                <a:solidFill>
                  <a:srgbClr val="FF0000"/>
                </a:solidFill>
                <a:effectLst/>
                <a:latin typeface="+mj-lt"/>
                <a:cs typeface="Times New Roman" pitchFamily="18" charset="0"/>
              </a:rPr>
              <a:t>Tk1</a:t>
            </a:r>
            <a:r>
              <a:rPr lang="en-US" sz="6000" b="0" u="sng" dirty="0">
                <a:solidFill>
                  <a:srgbClr val="FF0000"/>
                </a:solidFill>
                <a:effectLst/>
                <a:latin typeface="+mj-lt"/>
                <a:cs typeface="Times New Roman" pitchFamily="18" charset="0"/>
              </a:rPr>
              <a:t>:</a:t>
            </a:r>
            <a:r>
              <a:rPr lang="en-US" sz="6000" b="0" dirty="0">
                <a:solidFill>
                  <a:srgbClr val="FF0000"/>
                </a:solidFill>
                <a:effectLst/>
                <a:latin typeface="+mj-lt"/>
                <a:cs typeface="Times New Roman" pitchFamily="18" charset="0"/>
              </a:rPr>
              <a:t> </a:t>
            </a:r>
            <a:r>
              <a:rPr lang="en-US" altLang="en-US" sz="6000" b="0" dirty="0" err="1">
                <a:solidFill>
                  <a:srgbClr val="003399"/>
                </a:solidFill>
                <a:effectLst/>
                <a:latin typeface="+mj-lt"/>
                <a:cs typeface="Times New Roman" panose="02020603050405020304" pitchFamily="18" charset="0"/>
              </a:rPr>
              <a:t>Chúc</a:t>
            </a:r>
            <a:r>
              <a:rPr lang="en-US" altLang="en-US" sz="6000" b="0" dirty="0">
                <a:solidFill>
                  <a:srgbClr val="003399"/>
                </a:solidFill>
                <a:effectLst/>
                <a:latin typeface="+mj-lt"/>
                <a:cs typeface="Times New Roman" panose="02020603050405020304" pitchFamily="18" charset="0"/>
              </a:rPr>
              <a:t> </a:t>
            </a:r>
            <a:r>
              <a:rPr lang="en-US" altLang="en-US" sz="6000" b="0" dirty="0" err="1">
                <a:solidFill>
                  <a:srgbClr val="003399"/>
                </a:solidFill>
                <a:effectLst/>
                <a:latin typeface="+mj-lt"/>
                <a:cs typeface="Times New Roman" panose="02020603050405020304" pitchFamily="18" charset="0"/>
              </a:rPr>
              <a:t>tụng</a:t>
            </a:r>
            <a:r>
              <a:rPr lang="en-US" altLang="en-US" sz="6000" b="0" dirty="0">
                <a:solidFill>
                  <a:srgbClr val="003399"/>
                </a:solidFill>
                <a:effectLst/>
                <a:latin typeface="+mj-lt"/>
                <a:cs typeface="Times New Roman" panose="02020603050405020304" pitchFamily="18" charset="0"/>
              </a:rPr>
              <a:t> </a:t>
            </a:r>
            <a:r>
              <a:rPr lang="en-US" altLang="en-US" sz="6000" b="0" dirty="0" err="1">
                <a:solidFill>
                  <a:srgbClr val="003399"/>
                </a:solidFill>
                <a:effectLst/>
                <a:latin typeface="+mj-lt"/>
                <a:cs typeface="Times New Roman" panose="02020603050405020304" pitchFamily="18" charset="0"/>
              </a:rPr>
              <a:t>Chúa</a:t>
            </a:r>
            <a:r>
              <a:rPr lang="en-US" altLang="en-US" sz="6000" b="0" dirty="0">
                <a:solidFill>
                  <a:srgbClr val="003399"/>
                </a:solidFill>
                <a:effectLst/>
                <a:latin typeface="+mj-lt"/>
                <a:cs typeface="Times New Roman" panose="02020603050405020304" pitchFamily="18" charset="0"/>
              </a:rPr>
              <a:t> </a:t>
            </a:r>
            <a:r>
              <a:rPr lang="en-US" altLang="en-US" sz="6000" b="0" dirty="0" err="1">
                <a:solidFill>
                  <a:srgbClr val="003399"/>
                </a:solidFill>
                <a:effectLst/>
                <a:latin typeface="+mj-lt"/>
                <a:cs typeface="Times New Roman" panose="02020603050405020304" pitchFamily="18" charset="0"/>
              </a:rPr>
              <a:t>vì</a:t>
            </a:r>
            <a:r>
              <a:rPr lang="en-US" altLang="en-US" sz="6000" b="0" dirty="0">
                <a:solidFill>
                  <a:srgbClr val="003399"/>
                </a:solidFill>
                <a:effectLst/>
                <a:latin typeface="+mj-lt"/>
                <a:cs typeface="Times New Roman" panose="02020603050405020304" pitchFamily="18" charset="0"/>
              </a:rPr>
              <a:t> </a:t>
            </a:r>
            <a:r>
              <a:rPr lang="en-US" altLang="en-US" sz="6000" b="0" dirty="0" err="1">
                <a:solidFill>
                  <a:srgbClr val="003399"/>
                </a:solidFill>
                <a:effectLst/>
                <a:latin typeface="+mj-lt"/>
                <a:cs typeface="Times New Roman" panose="02020603050405020304" pitchFamily="18" charset="0"/>
              </a:rPr>
              <a:t>Ngài</a:t>
            </a:r>
            <a:r>
              <a:rPr lang="en-US" altLang="en-US" sz="6000" b="0" dirty="0">
                <a:solidFill>
                  <a:srgbClr val="003399"/>
                </a:solidFill>
                <a:effectLst/>
                <a:latin typeface="+mj-lt"/>
                <a:cs typeface="Times New Roman" panose="02020603050405020304" pitchFamily="18" charset="0"/>
              </a:rPr>
              <a:t> </a:t>
            </a:r>
            <a:r>
              <a:rPr lang="en-US" altLang="en-US" sz="6000" b="0" dirty="0" err="1">
                <a:solidFill>
                  <a:srgbClr val="003399"/>
                </a:solidFill>
                <a:effectLst/>
                <a:latin typeface="+mj-lt"/>
                <a:cs typeface="Times New Roman" panose="02020603050405020304" pitchFamily="18" charset="0"/>
              </a:rPr>
              <a:t>nhân</a:t>
            </a:r>
            <a:r>
              <a:rPr lang="en-US" altLang="en-US" sz="6000" b="0" dirty="0">
                <a:solidFill>
                  <a:srgbClr val="003399"/>
                </a:solidFill>
                <a:effectLst/>
                <a:latin typeface="+mj-lt"/>
                <a:cs typeface="Times New Roman" panose="02020603050405020304" pitchFamily="18" charset="0"/>
              </a:rPr>
              <a:t> </a:t>
            </a:r>
            <a:r>
              <a:rPr lang="en-US" altLang="en-US" sz="6000" b="0" dirty="0" err="1">
                <a:solidFill>
                  <a:srgbClr val="003399"/>
                </a:solidFill>
                <a:effectLst/>
                <a:latin typeface="+mj-lt"/>
                <a:cs typeface="Times New Roman" panose="02020603050405020304" pitchFamily="18" charset="0"/>
              </a:rPr>
              <a:t>từ</a:t>
            </a:r>
            <a:r>
              <a:rPr lang="en-US" altLang="en-US" sz="6000" b="0" dirty="0">
                <a:solidFill>
                  <a:srgbClr val="003399"/>
                </a:solidFill>
                <a:effectLst/>
                <a:latin typeface="+mj-lt"/>
                <a:cs typeface="Times New Roman" panose="02020603050405020304" pitchFamily="18" charset="0"/>
              </a:rPr>
              <a:t>, </a:t>
            </a:r>
            <a:r>
              <a:rPr lang="en-US" altLang="en-US" sz="6000" b="0" dirty="0" err="1">
                <a:solidFill>
                  <a:srgbClr val="003399"/>
                </a:solidFill>
                <a:effectLst/>
                <a:latin typeface="+mj-lt"/>
                <a:cs typeface="Times New Roman" panose="02020603050405020304" pitchFamily="18" charset="0"/>
              </a:rPr>
              <a:t>ngàn</a:t>
            </a:r>
            <a:r>
              <a:rPr lang="en-US" altLang="en-US" sz="6000" b="0" dirty="0">
                <a:solidFill>
                  <a:srgbClr val="003399"/>
                </a:solidFill>
                <a:effectLst/>
                <a:latin typeface="+mj-lt"/>
                <a:cs typeface="Times New Roman" panose="02020603050405020304" pitchFamily="18" charset="0"/>
              </a:rPr>
              <a:t> </a:t>
            </a:r>
            <a:r>
              <a:rPr lang="en-US" altLang="en-US" sz="6000" b="0" dirty="0" err="1">
                <a:solidFill>
                  <a:srgbClr val="003399"/>
                </a:solidFill>
                <a:effectLst/>
                <a:latin typeface="+mj-lt"/>
                <a:cs typeface="Times New Roman" panose="02020603050405020304" pitchFamily="18" charset="0"/>
              </a:rPr>
              <a:t>đời</a:t>
            </a:r>
            <a:r>
              <a:rPr lang="en-US" altLang="en-US" sz="6000" b="0" dirty="0">
                <a:solidFill>
                  <a:srgbClr val="003399"/>
                </a:solidFill>
                <a:effectLst/>
                <a:latin typeface="+mj-lt"/>
                <a:cs typeface="Times New Roman" panose="02020603050405020304" pitchFamily="18" charset="0"/>
              </a:rPr>
              <a:t> </a:t>
            </a:r>
            <a:r>
              <a:rPr lang="en-US" altLang="en-US" sz="6000" b="0" dirty="0" err="1">
                <a:solidFill>
                  <a:srgbClr val="003399"/>
                </a:solidFill>
                <a:effectLst/>
                <a:latin typeface="+mj-lt"/>
                <a:cs typeface="Times New Roman" panose="02020603050405020304" pitchFamily="18" charset="0"/>
              </a:rPr>
              <a:t>Chúa</a:t>
            </a:r>
            <a:r>
              <a:rPr lang="en-US" altLang="en-US" sz="6000" b="0" dirty="0">
                <a:solidFill>
                  <a:srgbClr val="003399"/>
                </a:solidFill>
                <a:effectLst/>
                <a:latin typeface="+mj-lt"/>
                <a:cs typeface="Times New Roman" panose="02020603050405020304" pitchFamily="18" charset="0"/>
              </a:rPr>
              <a:t> </a:t>
            </a:r>
            <a:r>
              <a:rPr lang="en-US" altLang="en-US" sz="6000" b="0" dirty="0" err="1">
                <a:solidFill>
                  <a:srgbClr val="003399"/>
                </a:solidFill>
                <a:effectLst/>
                <a:latin typeface="+mj-lt"/>
                <a:cs typeface="Times New Roman" panose="02020603050405020304" pitchFamily="18" charset="0"/>
              </a:rPr>
              <a:t>vẫn</a:t>
            </a:r>
            <a:r>
              <a:rPr lang="en-US" altLang="en-US" sz="6000" b="0" dirty="0">
                <a:solidFill>
                  <a:srgbClr val="003399"/>
                </a:solidFill>
                <a:effectLst/>
                <a:latin typeface="+mj-lt"/>
                <a:cs typeface="Times New Roman" panose="02020603050405020304" pitchFamily="18" charset="0"/>
              </a:rPr>
              <a:t> </a:t>
            </a:r>
            <a:r>
              <a:rPr lang="en-US" altLang="en-US" sz="6000" b="0" dirty="0" err="1">
                <a:solidFill>
                  <a:srgbClr val="003399"/>
                </a:solidFill>
                <a:effectLst/>
                <a:latin typeface="+mj-lt"/>
                <a:cs typeface="Times New Roman" panose="02020603050405020304" pitchFamily="18" charset="0"/>
              </a:rPr>
              <a:t>trọn</a:t>
            </a:r>
            <a:r>
              <a:rPr lang="en-US" altLang="en-US" sz="6000" b="0" dirty="0">
                <a:solidFill>
                  <a:srgbClr val="003399"/>
                </a:solidFill>
                <a:effectLst/>
                <a:latin typeface="+mj-lt"/>
                <a:cs typeface="Times New Roman" panose="02020603050405020304" pitchFamily="18" charset="0"/>
              </a:rPr>
              <a:t> </a:t>
            </a:r>
            <a:r>
              <a:rPr lang="en-US" altLang="en-US" sz="6000" b="0" dirty="0" err="1">
                <a:solidFill>
                  <a:srgbClr val="003399"/>
                </a:solidFill>
                <a:effectLst/>
                <a:latin typeface="+mj-lt"/>
                <a:cs typeface="Times New Roman" panose="02020603050405020304" pitchFamily="18" charset="0"/>
              </a:rPr>
              <a:t>tình</a:t>
            </a:r>
            <a:r>
              <a:rPr lang="en-US" altLang="en-US" sz="6000" b="0" dirty="0">
                <a:solidFill>
                  <a:srgbClr val="003399"/>
                </a:solidFill>
                <a:effectLst/>
                <a:latin typeface="+mj-lt"/>
                <a:cs typeface="Times New Roman" panose="02020603050405020304" pitchFamily="18" charset="0"/>
              </a:rPr>
              <a:t> </a:t>
            </a:r>
            <a:r>
              <a:rPr lang="en-US" altLang="en-US" sz="6000" b="0" dirty="0" err="1">
                <a:solidFill>
                  <a:srgbClr val="003399"/>
                </a:solidFill>
                <a:effectLst/>
                <a:latin typeface="+mj-lt"/>
                <a:cs typeface="Times New Roman" panose="02020603050405020304" pitchFamily="18" charset="0"/>
              </a:rPr>
              <a:t>thương</a:t>
            </a:r>
            <a:r>
              <a:rPr lang="en-US" altLang="en-US" sz="6000" b="0" dirty="0" smtClean="0">
                <a:solidFill>
                  <a:srgbClr val="003399"/>
                </a:solidFill>
                <a:effectLst/>
                <a:latin typeface="+mj-lt"/>
                <a:cs typeface="Times New Roman" panose="02020603050405020304" pitchFamily="18" charset="0"/>
              </a:rPr>
              <a:t>.</a:t>
            </a:r>
            <a:r>
              <a:rPr lang="vi-VN" altLang="en-US" sz="6000" b="0" dirty="0" smtClean="0">
                <a:solidFill>
                  <a:srgbClr val="003399"/>
                </a:solidFill>
                <a:effectLst/>
                <a:latin typeface="+mj-lt"/>
                <a:cs typeface="Times New Roman" panose="02020603050405020304" pitchFamily="18" charset="0"/>
              </a:rPr>
              <a:t> </a:t>
            </a:r>
            <a:r>
              <a:rPr lang="en-US" altLang="en-US" sz="6000" b="0" dirty="0">
                <a:solidFill>
                  <a:srgbClr val="003399"/>
                </a:solidFill>
                <a:effectLst/>
                <a:cs typeface="Times New Roman" panose="02020603050405020304" pitchFamily="18" charset="0"/>
              </a:rPr>
              <a:t>Is-</a:t>
            </a:r>
            <a:r>
              <a:rPr lang="en-US" altLang="en-US" sz="6000" b="0" dirty="0" err="1">
                <a:solidFill>
                  <a:srgbClr val="003399"/>
                </a:solidFill>
                <a:effectLst/>
                <a:cs typeface="Times New Roman" panose="02020603050405020304" pitchFamily="18" charset="0"/>
              </a:rPr>
              <a:t>ra</a:t>
            </a:r>
            <a:r>
              <a:rPr lang="en-US" altLang="en-US" sz="6000" b="0" dirty="0">
                <a:solidFill>
                  <a:srgbClr val="003399"/>
                </a:solidFill>
                <a:effectLst/>
                <a:cs typeface="Times New Roman" panose="02020603050405020304" pitchFamily="18" charset="0"/>
              </a:rPr>
              <a:t>-el </a:t>
            </a:r>
            <a:r>
              <a:rPr lang="en-US" altLang="en-US" sz="6000" b="0" dirty="0" err="1">
                <a:solidFill>
                  <a:srgbClr val="003399"/>
                </a:solidFill>
                <a:effectLst/>
                <a:cs typeface="Times New Roman" panose="02020603050405020304" pitchFamily="18" charset="0"/>
              </a:rPr>
              <a:t>hãy</a:t>
            </a:r>
            <a:r>
              <a:rPr lang="en-US" altLang="en-US" sz="6000" b="0" dirty="0">
                <a:solidFill>
                  <a:srgbClr val="003399"/>
                </a:solidFill>
                <a:effectLst/>
                <a:cs typeface="Times New Roman" panose="02020603050405020304" pitchFamily="18" charset="0"/>
              </a:rPr>
              <a:t> </a:t>
            </a:r>
            <a:r>
              <a:rPr lang="en-US" altLang="en-US" sz="6000" b="0" dirty="0" err="1">
                <a:solidFill>
                  <a:srgbClr val="003399"/>
                </a:solidFill>
                <a:effectLst/>
                <a:cs typeface="Times New Roman" panose="02020603050405020304" pitchFamily="18" charset="0"/>
              </a:rPr>
              <a:t>nói</a:t>
            </a:r>
            <a:r>
              <a:rPr lang="en-US" altLang="en-US" sz="6000" b="0" dirty="0">
                <a:solidFill>
                  <a:srgbClr val="003399"/>
                </a:solidFill>
                <a:effectLst/>
                <a:cs typeface="Times New Roman" panose="02020603050405020304" pitchFamily="18" charset="0"/>
              </a:rPr>
              <a:t> </a:t>
            </a:r>
            <a:r>
              <a:rPr lang="en-US" altLang="en-US" sz="6000" b="0" dirty="0" err="1">
                <a:solidFill>
                  <a:srgbClr val="003399"/>
                </a:solidFill>
                <a:effectLst/>
                <a:cs typeface="Times New Roman" panose="02020603050405020304" pitchFamily="18" charset="0"/>
              </a:rPr>
              <a:t>lên</a:t>
            </a:r>
            <a:r>
              <a:rPr lang="en-US" altLang="en-US" sz="6000" b="0" dirty="0">
                <a:solidFill>
                  <a:srgbClr val="003399"/>
                </a:solidFill>
                <a:effectLst/>
                <a:cs typeface="Times New Roman" panose="02020603050405020304" pitchFamily="18" charset="0"/>
              </a:rPr>
              <a:t> </a:t>
            </a:r>
            <a:r>
              <a:rPr lang="en-US" altLang="en-US" sz="6000" b="0" dirty="0" err="1">
                <a:solidFill>
                  <a:srgbClr val="003399"/>
                </a:solidFill>
                <a:effectLst/>
                <a:cs typeface="Times New Roman" panose="02020603050405020304" pitchFamily="18" charset="0"/>
              </a:rPr>
              <a:t>rằng</a:t>
            </a:r>
            <a:r>
              <a:rPr lang="en-US" altLang="en-US" sz="6000" b="0" dirty="0">
                <a:solidFill>
                  <a:srgbClr val="003399"/>
                </a:solidFill>
                <a:effectLst/>
                <a:cs typeface="Times New Roman" panose="02020603050405020304" pitchFamily="18" charset="0"/>
              </a:rPr>
              <a:t>, </a:t>
            </a:r>
            <a:r>
              <a:rPr lang="en-US" altLang="en-US" sz="6000" b="0" dirty="0" err="1">
                <a:solidFill>
                  <a:srgbClr val="003399"/>
                </a:solidFill>
                <a:effectLst/>
                <a:cs typeface="Times New Roman" panose="02020603050405020304" pitchFamily="18" charset="0"/>
              </a:rPr>
              <a:t>ngàn</a:t>
            </a:r>
            <a:r>
              <a:rPr lang="en-US" altLang="en-US" sz="6000" b="0" dirty="0">
                <a:solidFill>
                  <a:srgbClr val="003399"/>
                </a:solidFill>
                <a:effectLst/>
                <a:cs typeface="Times New Roman" panose="02020603050405020304" pitchFamily="18" charset="0"/>
              </a:rPr>
              <a:t> </a:t>
            </a:r>
            <a:r>
              <a:rPr lang="en-US" altLang="en-US" sz="6000" b="0" dirty="0" err="1">
                <a:solidFill>
                  <a:srgbClr val="003399"/>
                </a:solidFill>
                <a:effectLst/>
                <a:cs typeface="Times New Roman" panose="02020603050405020304" pitchFamily="18" charset="0"/>
              </a:rPr>
              <a:t>đời</a:t>
            </a:r>
            <a:r>
              <a:rPr lang="en-US" altLang="en-US" sz="6000" b="0" dirty="0">
                <a:solidFill>
                  <a:srgbClr val="003399"/>
                </a:solidFill>
                <a:effectLst/>
                <a:cs typeface="Times New Roman" panose="02020603050405020304" pitchFamily="18" charset="0"/>
              </a:rPr>
              <a:t> </a:t>
            </a:r>
            <a:r>
              <a:rPr lang="en-US" altLang="en-US" sz="6000" b="0" dirty="0" err="1">
                <a:solidFill>
                  <a:srgbClr val="003399"/>
                </a:solidFill>
                <a:effectLst/>
                <a:cs typeface="Times New Roman" panose="02020603050405020304" pitchFamily="18" charset="0"/>
              </a:rPr>
              <a:t>Chúa</a:t>
            </a:r>
            <a:r>
              <a:rPr lang="en-US" altLang="en-US" sz="6000" b="0" dirty="0">
                <a:solidFill>
                  <a:srgbClr val="003399"/>
                </a:solidFill>
                <a:effectLst/>
                <a:cs typeface="Times New Roman" panose="02020603050405020304" pitchFamily="18" charset="0"/>
              </a:rPr>
              <a:t> </a:t>
            </a:r>
            <a:r>
              <a:rPr lang="en-US" altLang="en-US" sz="6000" b="0" dirty="0" err="1">
                <a:solidFill>
                  <a:srgbClr val="003399"/>
                </a:solidFill>
                <a:effectLst/>
                <a:cs typeface="Times New Roman" panose="02020603050405020304" pitchFamily="18" charset="0"/>
              </a:rPr>
              <a:t>vẫn</a:t>
            </a:r>
            <a:r>
              <a:rPr lang="en-US" altLang="en-US" sz="6000" b="0" dirty="0">
                <a:solidFill>
                  <a:srgbClr val="003399"/>
                </a:solidFill>
                <a:effectLst/>
                <a:cs typeface="Times New Roman" panose="02020603050405020304" pitchFamily="18" charset="0"/>
              </a:rPr>
              <a:t> </a:t>
            </a:r>
            <a:r>
              <a:rPr lang="en-US" altLang="en-US" sz="6000" b="0" dirty="0" err="1">
                <a:solidFill>
                  <a:srgbClr val="003399"/>
                </a:solidFill>
                <a:effectLst/>
                <a:cs typeface="Times New Roman" panose="02020603050405020304" pitchFamily="18" charset="0"/>
              </a:rPr>
              <a:t>trọn</a:t>
            </a:r>
            <a:r>
              <a:rPr lang="en-US" altLang="en-US" sz="6000" b="0" dirty="0">
                <a:solidFill>
                  <a:srgbClr val="003399"/>
                </a:solidFill>
                <a:effectLst/>
                <a:cs typeface="Times New Roman" panose="02020603050405020304" pitchFamily="18" charset="0"/>
              </a:rPr>
              <a:t> </a:t>
            </a:r>
            <a:r>
              <a:rPr lang="en-US" altLang="en-US" sz="6000" b="0" dirty="0" err="1">
                <a:solidFill>
                  <a:srgbClr val="003399"/>
                </a:solidFill>
                <a:effectLst/>
                <a:cs typeface="Times New Roman" panose="02020603050405020304" pitchFamily="18" charset="0"/>
              </a:rPr>
              <a:t>tình</a:t>
            </a:r>
            <a:r>
              <a:rPr lang="en-US" altLang="en-US" sz="6000" b="0" dirty="0">
                <a:solidFill>
                  <a:srgbClr val="003399"/>
                </a:solidFill>
                <a:effectLst/>
                <a:cs typeface="Times New Roman" panose="02020603050405020304" pitchFamily="18" charset="0"/>
              </a:rPr>
              <a:t> </a:t>
            </a:r>
            <a:r>
              <a:rPr lang="en-US" altLang="en-US" sz="6000" b="0" dirty="0" err="1">
                <a:solidFill>
                  <a:srgbClr val="003399"/>
                </a:solidFill>
                <a:effectLst/>
                <a:cs typeface="Times New Roman" panose="02020603050405020304" pitchFamily="18" charset="0"/>
              </a:rPr>
              <a:t>thương</a:t>
            </a:r>
            <a:r>
              <a:rPr lang="en-US" altLang="en-US" sz="6000" b="0" dirty="0">
                <a:solidFill>
                  <a:srgbClr val="003399"/>
                </a:solidFill>
                <a:effectLst/>
                <a:cs typeface="Times New Roman" panose="02020603050405020304" pitchFamily="18" charset="0"/>
              </a:rPr>
              <a:t>.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en-US" altLang="en-US" sz="8000" b="0" dirty="0" err="1">
                <a:solidFill>
                  <a:srgbClr val="003399"/>
                </a:solidFill>
                <a:effectLst/>
                <a:latin typeface="+mj-lt"/>
                <a:cs typeface="Times New Roman" panose="02020603050405020304" pitchFamily="18" charset="0"/>
              </a:rPr>
              <a:t>Đây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là</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ngày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đã</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làm</a:t>
            </a:r>
            <a:r>
              <a:rPr lang="en-US" altLang="en-US" sz="8000" b="0" dirty="0">
                <a:solidFill>
                  <a:srgbClr val="003399"/>
                </a:solidFill>
                <a:effectLst/>
                <a:latin typeface="+mj-lt"/>
                <a:cs typeface="Times New Roman" panose="02020603050405020304" pitchFamily="18" charset="0"/>
              </a:rPr>
              <a:t> ra, </a:t>
            </a:r>
            <a:r>
              <a:rPr lang="en-US" altLang="en-US" sz="8000" b="0" dirty="0" err="1">
                <a:solidFill>
                  <a:srgbClr val="003399"/>
                </a:solidFill>
                <a:effectLst/>
                <a:latin typeface="+mj-lt"/>
                <a:cs typeface="Times New Roman" panose="02020603050405020304" pitchFamily="18" charset="0"/>
              </a:rPr>
              <a:t>nào</a:t>
            </a:r>
            <a:r>
              <a:rPr lang="en-US" altLang="en-US" sz="8000" b="0" dirty="0">
                <a:solidFill>
                  <a:srgbClr val="003399"/>
                </a:solidFill>
                <a:effectLst/>
                <a:latin typeface="+mj-lt"/>
                <a:cs typeface="Times New Roman" panose="02020603050405020304" pitchFamily="18" charset="0"/>
              </a:rPr>
              <a:t> ta </a:t>
            </a:r>
            <a:r>
              <a:rPr lang="en-US" altLang="en-US" sz="8000" b="0" dirty="0" err="1">
                <a:solidFill>
                  <a:srgbClr val="003399"/>
                </a:solidFill>
                <a:effectLst/>
                <a:latin typeface="+mj-lt"/>
                <a:cs typeface="Times New Roman" panose="02020603050405020304" pitchFamily="18" charset="0"/>
              </a:rPr>
              <a:t>hãy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hỉ</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hoan</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vui</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mừng</a:t>
            </a:r>
            <a:r>
              <a:rPr lang="en-US" altLang="en-US" sz="8000" b="0">
                <a:solidFill>
                  <a:srgbClr val="003399"/>
                </a:solidFill>
                <a:effectLst/>
                <a:latin typeface="+mj-lt"/>
                <a:cs typeface="Times New Roman" panose="02020603050405020304" pitchFamily="18" charset="0"/>
              </a:rPr>
              <a:t>.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0042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latin typeface="+mj-lt"/>
                <a:cs typeface="Times New Roman" pitchFamily="18" charset="0"/>
              </a:rPr>
              <a:t>Tk2:</a:t>
            </a:r>
            <a:r>
              <a:rPr lang="en-US" sz="5400" b="0" dirty="0">
                <a:solidFill>
                  <a:srgbClr val="003399"/>
                </a:solidFill>
                <a:effectLst/>
                <a:latin typeface="+mj-lt"/>
                <a:cs typeface="Times New Roman" pitchFamily="18" charset="0"/>
              </a:rPr>
              <a:t> </a:t>
            </a:r>
            <a:r>
              <a:rPr lang="en-US" altLang="en-US" sz="5400" b="0" dirty="0" err="1">
                <a:solidFill>
                  <a:srgbClr val="003399"/>
                </a:solidFill>
                <a:effectLst/>
                <a:latin typeface="+mj-lt"/>
                <a:cs typeface="Times New Roman" panose="02020603050405020304" pitchFamily="18" charset="0"/>
              </a:rPr>
              <a:t>Cánh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tay</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Chúa</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vận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dụng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uy</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lực</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kìa</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là</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cánh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hữu</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Ngài</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vùng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cao</a:t>
            </a:r>
            <a:r>
              <a:rPr lang="en-US" altLang="en-US" sz="5400" b="0" dirty="0" smtClean="0">
                <a:solidFill>
                  <a:srgbClr val="003399"/>
                </a:solidFill>
                <a:effectLst/>
                <a:latin typeface="+mj-lt"/>
                <a:cs typeface="Times New Roman" panose="02020603050405020304" pitchFamily="18" charset="0"/>
              </a:rPr>
              <a:t>,</a:t>
            </a:r>
            <a:r>
              <a:rPr lang="vi-VN" altLang="en-US" sz="5400" b="0" dirty="0" smtClean="0">
                <a:solidFill>
                  <a:srgbClr val="003399"/>
                </a:solidFill>
                <a:effectLst/>
                <a:latin typeface="+mj-lt"/>
                <a:cs typeface="Times New Roman" panose="02020603050405020304" pitchFamily="18" charset="0"/>
              </a:rPr>
              <a:t> </a:t>
            </a:r>
            <a:r>
              <a:rPr lang="en-US" sz="5400" b="0" dirty="0" err="1">
                <a:solidFill>
                  <a:srgbClr val="003399"/>
                </a:solidFill>
                <a:effectLst/>
                <a:cs typeface="Times New Roman" panose="02020603050405020304" pitchFamily="18" charset="0"/>
              </a:rPr>
              <a:t>T</a:t>
            </a:r>
            <a:r>
              <a:rPr lang="en-US" altLang="en-US" sz="5400" b="0" dirty="0" err="1">
                <a:solidFill>
                  <a:srgbClr val="003399"/>
                </a:solidFill>
                <a:effectLst/>
                <a:cs typeface="Times New Roman" panose="02020603050405020304" pitchFamily="18" charset="0"/>
              </a:rPr>
              <a:t>hoát</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vong</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thân</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và</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sống</a:t>
            </a:r>
            <a:r>
              <a:rPr lang="en-US" altLang="en-US" sz="5400" b="0" dirty="0">
                <a:solidFill>
                  <a:srgbClr val="003399"/>
                </a:solidFill>
                <a:effectLst/>
                <a:cs typeface="Times New Roman" panose="02020603050405020304" pitchFamily="18" charset="0"/>
              </a:rPr>
              <a:t> loan </a:t>
            </a:r>
            <a:r>
              <a:rPr lang="en-US" altLang="en-US" sz="5400" b="0" dirty="0" err="1">
                <a:solidFill>
                  <a:srgbClr val="003399"/>
                </a:solidFill>
                <a:effectLst/>
                <a:cs typeface="Times New Roman" panose="02020603050405020304" pitchFamily="18" charset="0"/>
              </a:rPr>
              <a:t>truyền</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sự</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nghiệp</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Chúa</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trót</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cả</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đời</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tôi</a:t>
            </a:r>
            <a:r>
              <a:rPr lang="en-US" altLang="en-US" sz="5400" b="0" dirty="0">
                <a:solidFill>
                  <a:srgbClr val="003399"/>
                </a:solidFill>
                <a:effectLst/>
                <a:cs typeface="Times New Roman" panose="02020603050405020304" pitchFamily="18" charset="0"/>
              </a:rPr>
              <a:t>.  </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dirty="0" smtClean="0">
                <a:solidFill>
                  <a:srgbClr val="003399"/>
                </a:solidFill>
                <a:effectLst/>
                <a:latin typeface="+mn-lt"/>
              </a:rPr>
              <a:t>này </a:t>
            </a:r>
            <a:r>
              <a:rPr lang="vi-VN" sz="5400" b="0" dirty="0">
                <a:solidFill>
                  <a:srgbClr val="003399"/>
                </a:solidFill>
                <a:effectLst/>
                <a:latin typeface="+mn-lt"/>
              </a:rPr>
              <a:t>chúng con đang </a:t>
            </a:r>
            <a:r>
              <a:rPr lang="en-US" sz="5400" b="0" dirty="0" err="1" smtClean="0">
                <a:solidFill>
                  <a:srgbClr val="003399"/>
                </a:solidFill>
                <a:effectLst/>
                <a:latin typeface="+mn-lt"/>
                <a:cs typeface="Times New Roman" pitchFamily="18" charset="0"/>
              </a:rPr>
              <a:t>ch</a:t>
            </a:r>
            <a:r>
              <a:rPr lang="vi-VN" sz="5400" b="0" dirty="0" smtClean="0">
                <a:solidFill>
                  <a:srgbClr val="003399"/>
                </a:solidFill>
                <a:effectLst/>
                <a:latin typeface="+mn-lt"/>
                <a:cs typeface="Times New Roman" pitchFamily="18" charset="0"/>
              </a:rPr>
              <a:t>u</a:t>
            </a:r>
            <a:r>
              <a:rPr lang="en-US" sz="5400" b="0" dirty="0" smtClean="0">
                <a:solidFill>
                  <a:srgbClr val="003399"/>
                </a:solidFill>
                <a:effectLst/>
                <a:latin typeface="+mn-lt"/>
                <a:cs typeface="Times New Roman" pitchFamily="18" charset="0"/>
              </a:rPr>
              <a:t>ng</a:t>
            </a:r>
            <a:r>
              <a:rPr lang="vi-VN" sz="5400" b="0" dirty="0" smtClean="0">
                <a:solidFill>
                  <a:srgbClr val="003399"/>
                </a:solidFill>
                <a:effectLst/>
                <a:latin typeface="+mn-lt"/>
              </a:rPr>
              <a:t> </a:t>
            </a:r>
            <a:r>
              <a:rPr lang="vi-VN" sz="5400" b="0" dirty="0">
                <a:solidFill>
                  <a:srgbClr val="003399"/>
                </a:solidFill>
                <a:effectLst/>
                <a:latin typeface="+mn-lt"/>
              </a:rPr>
              <a:t>lời cầu nguyện cho các</a:t>
            </a:r>
            <a:br>
              <a:rPr lang="vi-VN" sz="5400" b="0" dirty="0">
                <a:solidFill>
                  <a:srgbClr val="003399"/>
                </a:solidFill>
                <a:effectLst/>
                <a:latin typeface="+mn-lt"/>
              </a:rPr>
            </a:br>
            <a:r>
              <a:rPr lang="en-US" sz="5400" b="0" dirty="0" err="1">
                <a:solidFill>
                  <a:srgbClr val="003399"/>
                </a:solidFill>
                <a:effectLst/>
                <a:latin typeface="+mn-lt"/>
                <a:cs typeface="Times New Roman" pitchFamily="18" charset="0"/>
              </a:rPr>
              <a:t>Giám</a:t>
            </a:r>
            <a:r>
              <a:rPr lang="en-US" sz="5400" b="0" dirty="0">
                <a:solidFill>
                  <a:srgbClr val="003399"/>
                </a:solidFill>
                <a:effectLst/>
                <a:latin typeface="+mn-lt"/>
                <a:cs typeface="Times New Roman" pitchFamily="18" charset="0"/>
              </a:rPr>
              <a:t> </a:t>
            </a:r>
            <a:r>
              <a:rPr lang="en-US" sz="5400" b="0" dirty="0" err="1">
                <a:solidFill>
                  <a:srgbClr val="003399"/>
                </a:solidFill>
                <a:effectLst/>
                <a:latin typeface="+mn-lt"/>
                <a:cs typeface="Times New Roman" pitchFamily="18" charset="0"/>
              </a:rPr>
              <a:t>mục</a:t>
            </a:r>
            <a:r>
              <a:rPr lang="en-US" sz="5400" b="0" dirty="0">
                <a:solidFill>
                  <a:srgbClr val="003399"/>
                </a:solidFill>
                <a:effectLst/>
                <a:latin typeface="+mn-lt"/>
                <a:cs typeface="Times New Roman" pitchFamily="18" charset="0"/>
              </a:rPr>
              <a:t>, </a:t>
            </a:r>
            <a:r>
              <a:rPr lang="vi-VN" sz="5400" b="0" dirty="0">
                <a:solidFill>
                  <a:srgbClr val="003399"/>
                </a:solidFill>
                <a:effectLst/>
                <a:latin typeface="+mn-lt"/>
              </a:rPr>
              <a:t>và những người tham dự Thượng Hội đồng Giám mục thế giới.</a:t>
            </a:r>
            <a:r>
              <a:rPr lang="en-US" sz="5400" b="0" dirty="0">
                <a:solidFill>
                  <a:srgbClr val="003399"/>
                </a:solidFill>
                <a:effectLst/>
                <a:latin typeface="+mn-lt"/>
              </a:rPr>
              <a:t> </a:t>
            </a:r>
            <a:endParaRPr lang="en-US" sz="5900" b="0" dirty="0">
              <a:solidFill>
                <a:srgbClr val="003399"/>
              </a:solidFill>
              <a:effectLst/>
              <a:latin typeface="+mn-lt"/>
            </a:endParaRPr>
          </a:p>
        </p:txBody>
      </p:sp>
    </p:spTree>
    <p:extLst>
      <p:ext uri="{BB962C8B-B14F-4D97-AF65-F5344CB8AC3E}">
        <p14:creationId xmlns:p14="http://schemas.microsoft.com/office/powerpoint/2010/main" val="163823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0000"/>
                </a:solidFill>
                <a:effectLst/>
                <a:latin typeface="+mj-lt"/>
                <a:cs typeface="Times New Roman" pitchFamily="18" charset="0"/>
              </a:rPr>
              <a:t>Đk</a:t>
            </a:r>
            <a:r>
              <a:rPr lang="en-US" sz="72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en-US" altLang="en-US" sz="8000" b="0" dirty="0" err="1">
                <a:solidFill>
                  <a:srgbClr val="003399"/>
                </a:solidFill>
                <a:effectLst/>
                <a:latin typeface="+mj-lt"/>
                <a:cs typeface="Times New Roman" panose="02020603050405020304" pitchFamily="18" charset="0"/>
              </a:rPr>
              <a:t>Đây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là</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ngày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đã</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làm</a:t>
            </a:r>
            <a:r>
              <a:rPr lang="en-US" altLang="en-US" sz="8000" b="0" dirty="0">
                <a:solidFill>
                  <a:srgbClr val="003399"/>
                </a:solidFill>
                <a:effectLst/>
                <a:latin typeface="+mj-lt"/>
                <a:cs typeface="Times New Roman" panose="02020603050405020304" pitchFamily="18" charset="0"/>
              </a:rPr>
              <a:t> ra, </a:t>
            </a:r>
            <a:r>
              <a:rPr lang="en-US" altLang="en-US" sz="8000" b="0" dirty="0" err="1">
                <a:solidFill>
                  <a:srgbClr val="003399"/>
                </a:solidFill>
                <a:effectLst/>
                <a:latin typeface="+mj-lt"/>
                <a:cs typeface="Times New Roman" panose="02020603050405020304" pitchFamily="18" charset="0"/>
              </a:rPr>
              <a:t>nào</a:t>
            </a:r>
            <a:r>
              <a:rPr lang="en-US" altLang="en-US" sz="8000" b="0" dirty="0">
                <a:solidFill>
                  <a:srgbClr val="003399"/>
                </a:solidFill>
                <a:effectLst/>
                <a:latin typeface="+mj-lt"/>
                <a:cs typeface="Times New Roman" panose="02020603050405020304" pitchFamily="18" charset="0"/>
              </a:rPr>
              <a:t> ta </a:t>
            </a:r>
            <a:r>
              <a:rPr lang="en-US" altLang="en-US" sz="8000" b="0" dirty="0" err="1">
                <a:solidFill>
                  <a:srgbClr val="003399"/>
                </a:solidFill>
                <a:effectLst/>
                <a:latin typeface="+mj-lt"/>
                <a:cs typeface="Times New Roman" panose="02020603050405020304" pitchFamily="18" charset="0"/>
              </a:rPr>
              <a:t>hãy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hỉ</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hoan</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vui</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mừng</a:t>
            </a:r>
            <a:r>
              <a:rPr lang="en-US" altLang="en-US" sz="8000" b="0" dirty="0">
                <a:solidFill>
                  <a:srgbClr val="003399"/>
                </a:solidFill>
                <a:effectLst/>
                <a:latin typeface="+mj-lt"/>
                <a:cs typeface="Times New Roman" panose="02020603050405020304" pitchFamily="18" charset="0"/>
              </a:rPr>
              <a:t>.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950008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latin typeface="+mj-lt"/>
                <a:cs typeface="Times New Roman" pitchFamily="18" charset="0"/>
              </a:rPr>
              <a:t>Tk3:</a:t>
            </a:r>
            <a:r>
              <a:rPr lang="en-US" sz="5400" b="0" dirty="0">
                <a:solidFill>
                  <a:srgbClr val="003399"/>
                </a:solidFill>
                <a:effectLst/>
                <a:latin typeface="+mj-lt"/>
                <a:cs typeface="Times New Roman" pitchFamily="18" charset="0"/>
              </a:rPr>
              <a:t> </a:t>
            </a:r>
            <a:r>
              <a:rPr lang="en-US" altLang="en-US" sz="5400" b="0" dirty="0" err="1">
                <a:solidFill>
                  <a:srgbClr val="003399"/>
                </a:solidFill>
                <a:effectLst/>
                <a:latin typeface="+mj-lt"/>
                <a:cs typeface="Times New Roman" panose="02020603050405020304" pitchFamily="18" charset="0"/>
              </a:rPr>
              <a:t>Đó</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viên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đá</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thợ</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nề</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đã</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loại</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lại</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thành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đá</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góc</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tường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rồi</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đây</a:t>
            </a:r>
            <a:r>
              <a:rPr lang="en-US" altLang="en-US" sz="5400" b="0" dirty="0" smtClean="0">
                <a:solidFill>
                  <a:srgbClr val="003399"/>
                </a:solidFill>
                <a:effectLst/>
                <a:latin typeface="+mj-lt"/>
                <a:cs typeface="Times New Roman" panose="02020603050405020304" pitchFamily="18" charset="0"/>
              </a:rPr>
              <a:t>,</a:t>
            </a:r>
            <a:r>
              <a:rPr lang="vi-VN" altLang="en-US" sz="5400" b="0" dirty="0" smtClean="0">
                <a:solidFill>
                  <a:srgbClr val="003399"/>
                </a:solidFill>
                <a:effectLst/>
                <a:latin typeface="+mj-l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Đó</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chính</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công</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trình</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Chúa</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đã</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làm</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kỳ</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diệu</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trước</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mắt</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mọi</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phạm</a:t>
            </a:r>
            <a:r>
              <a:rPr lang="en-US" altLang="en-US" sz="5400" b="0" dirty="0">
                <a:solidFill>
                  <a:srgbClr val="003399"/>
                </a:solidFill>
                <a:effectLst/>
                <a:cs typeface="Times New Roman" panose="02020603050405020304" pitchFamily="18" charset="0"/>
              </a:rPr>
              <a:t> </a:t>
            </a:r>
            <a:r>
              <a:rPr lang="en-US" altLang="en-US" sz="5400" b="0" dirty="0" err="1">
                <a:solidFill>
                  <a:srgbClr val="003399"/>
                </a:solidFill>
                <a:effectLst/>
                <a:cs typeface="Times New Roman" panose="02020603050405020304" pitchFamily="18" charset="0"/>
              </a:rPr>
              <a:t>nhân</a:t>
            </a:r>
            <a:r>
              <a:rPr lang="en-US" altLang="en-US" sz="5400" b="0" dirty="0">
                <a:solidFill>
                  <a:srgbClr val="003399"/>
                </a:solidFill>
                <a:effectLst/>
                <a:cs typeface="Times New Roman" panose="02020603050405020304" pitchFamily="18" charset="0"/>
              </a:rPr>
              <a:t>.  </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0000"/>
                </a:solidFill>
                <a:effectLst/>
                <a:latin typeface="+mj-lt"/>
                <a:cs typeface="Times New Roman" pitchFamily="18" charset="0"/>
              </a:rPr>
              <a:t>Đk</a:t>
            </a:r>
            <a:r>
              <a:rPr lang="en-US" sz="72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en-US" altLang="en-US" sz="8000" b="0" dirty="0" err="1">
                <a:solidFill>
                  <a:srgbClr val="003399"/>
                </a:solidFill>
                <a:effectLst/>
                <a:latin typeface="+mj-lt"/>
                <a:cs typeface="Times New Roman" panose="02020603050405020304" pitchFamily="18" charset="0"/>
              </a:rPr>
              <a:t>Đây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là</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ngày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đã</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làm</a:t>
            </a:r>
            <a:r>
              <a:rPr lang="en-US" altLang="en-US" sz="8000" b="0" dirty="0">
                <a:solidFill>
                  <a:srgbClr val="003399"/>
                </a:solidFill>
                <a:effectLst/>
                <a:latin typeface="+mj-lt"/>
                <a:cs typeface="Times New Roman" panose="02020603050405020304" pitchFamily="18" charset="0"/>
              </a:rPr>
              <a:t> ra, </a:t>
            </a:r>
            <a:r>
              <a:rPr lang="en-US" altLang="en-US" sz="8000" b="0" dirty="0" err="1">
                <a:solidFill>
                  <a:srgbClr val="003399"/>
                </a:solidFill>
                <a:effectLst/>
                <a:latin typeface="+mj-lt"/>
                <a:cs typeface="Times New Roman" panose="02020603050405020304" pitchFamily="18" charset="0"/>
              </a:rPr>
              <a:t>nào</a:t>
            </a:r>
            <a:r>
              <a:rPr lang="en-US" altLang="en-US" sz="8000" b="0" dirty="0">
                <a:solidFill>
                  <a:srgbClr val="003399"/>
                </a:solidFill>
                <a:effectLst/>
                <a:latin typeface="+mj-lt"/>
                <a:cs typeface="Times New Roman" panose="02020603050405020304" pitchFamily="18" charset="0"/>
              </a:rPr>
              <a:t> ta </a:t>
            </a:r>
            <a:r>
              <a:rPr lang="en-US" altLang="en-US" sz="8000" b="0" dirty="0" err="1">
                <a:solidFill>
                  <a:srgbClr val="003399"/>
                </a:solidFill>
                <a:effectLst/>
                <a:latin typeface="+mj-lt"/>
                <a:cs typeface="Times New Roman" panose="02020603050405020304" pitchFamily="18" charset="0"/>
              </a:rPr>
              <a:t>hãy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hỉ</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hoan</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vui</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mừng</a:t>
            </a:r>
            <a:r>
              <a:rPr lang="en-US" altLang="en-US" sz="8000" b="0" dirty="0">
                <a:solidFill>
                  <a:srgbClr val="003399"/>
                </a:solidFill>
                <a:effectLst/>
                <a:latin typeface="+mj-lt"/>
                <a:cs typeface="Times New Roman" panose="02020603050405020304" pitchFamily="18" charset="0"/>
              </a:rPr>
              <a:t>.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3861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514600" y="209551"/>
            <a:ext cx="6400800" cy="1384995"/>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smtClean="0">
                <a:solidFill>
                  <a:prstClr val="white"/>
                </a:solidFill>
              </a:rPr>
              <a:t>ANH EM HÃY TÌM KIẾM NHỮNG GÌ THUỘC THƯỢNG GIỚI, NƠI ĐỨC KITÔ ĐANG NGỰ.</a:t>
            </a:r>
            <a:endParaRPr lang="en-US" sz="2800">
              <a:solidFill>
                <a:prstClr val="white"/>
              </a:solidFill>
            </a:endParaRPr>
          </a:p>
        </p:txBody>
      </p:sp>
      <p:sp>
        <p:nvSpPr>
          <p:cNvPr id="7" name="TextBox 6"/>
          <p:cNvSpPr txBox="1"/>
          <p:nvPr/>
        </p:nvSpPr>
        <p:spPr>
          <a:xfrm>
            <a:off x="1722119" y="1733550"/>
            <a:ext cx="7162801" cy="1508105"/>
          </a:xfrm>
          <a:prstGeom prst="rect">
            <a:avLst/>
          </a:prstGeom>
          <a:noFill/>
        </p:spPr>
        <p:txBody>
          <a:bodyPr wrap="square" rtlCol="0">
            <a:spAutoFit/>
          </a:bodyPr>
          <a:lstStyle/>
          <a:p>
            <a:r>
              <a:rPr lang="en-US" sz="2800" smtClean="0">
                <a:solidFill>
                  <a:srgbClr val="FFFF00"/>
                </a:solidFill>
              </a:rPr>
              <a:t>Bài đoc 2.</a:t>
            </a:r>
            <a:br>
              <a:rPr lang="en-US" sz="2800" smtClean="0">
                <a:solidFill>
                  <a:srgbClr val="FFFF00"/>
                </a:solidFill>
              </a:rPr>
            </a:br>
            <a:r>
              <a:rPr lang="en-US" sz="3200" smtClean="0">
                <a:solidFill>
                  <a:srgbClr val="FFFF00"/>
                </a:solidFill>
              </a:rPr>
              <a:t>Bài trích thư chủa thánh Phaolo tông đồ gởi tín hữu Côrintô.</a:t>
            </a:r>
            <a:endParaRPr lang="en-US" sz="3200">
              <a:solidFill>
                <a:srgbClr val="FFFF00"/>
              </a:solidFill>
            </a:endParaRPr>
          </a:p>
        </p:txBody>
      </p:sp>
    </p:spTree>
    <p:extLst>
      <p:ext uri="{BB962C8B-B14F-4D97-AF65-F5344CB8AC3E}">
        <p14:creationId xmlns:p14="http://schemas.microsoft.com/office/powerpoint/2010/main" val="13944201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u="sng" dirty="0">
                <a:solidFill>
                  <a:srgbClr val="FF0000"/>
                </a:solidFill>
                <a:effectLst/>
                <a:latin typeface="+mj-lt"/>
                <a:cs typeface="Times New Roman" pitchFamily="18" charset="0"/>
              </a:rPr>
              <a:t>Ca </a:t>
            </a:r>
            <a:r>
              <a:rPr lang="en-US" sz="7000" b="0" u="sng" dirty="0" err="1">
                <a:solidFill>
                  <a:srgbClr val="FF0000"/>
                </a:solidFill>
                <a:effectLst/>
                <a:latin typeface="+mj-lt"/>
                <a:cs typeface="Times New Roman" pitchFamily="18" charset="0"/>
              </a:rPr>
              <a:t>tiếp</a:t>
            </a:r>
            <a:r>
              <a:rPr lang="en-US" sz="7000" b="0" u="sng" dirty="0">
                <a:solidFill>
                  <a:srgbClr val="FF0000"/>
                </a:solidFill>
                <a:effectLst/>
                <a:latin typeface="+mj-lt"/>
                <a:cs typeface="Times New Roman" pitchFamily="18" charset="0"/>
              </a:rPr>
              <a:t> </a:t>
            </a:r>
            <a:r>
              <a:rPr lang="en-US" sz="7000" b="0" u="sng" dirty="0" err="1">
                <a:solidFill>
                  <a:srgbClr val="FF0000"/>
                </a:solidFill>
                <a:effectLst/>
                <a:latin typeface="+mj-lt"/>
                <a:cs typeface="Times New Roman" pitchFamily="18" charset="0"/>
              </a:rPr>
              <a:t>liên</a:t>
            </a:r>
            <a:r>
              <a:rPr lang="en-US" sz="7000" b="0" dirty="0">
                <a:solidFill>
                  <a:srgbClr val="FF0000"/>
                </a:solidFill>
                <a:effectLst/>
                <a:latin typeface="+mj-lt"/>
                <a:cs typeface="Times New Roman" pitchFamily="18" charset="0"/>
              </a:rPr>
              <a:t/>
            </a:r>
            <a:br>
              <a:rPr lang="en-US" sz="7000" b="0" dirty="0">
                <a:solidFill>
                  <a:srgbClr val="FF0000"/>
                </a:solidFill>
                <a:effectLst/>
                <a:latin typeface="+mj-lt"/>
                <a:cs typeface="Times New Roman" pitchFamily="18" charset="0"/>
              </a:rPr>
            </a:br>
            <a:r>
              <a:rPr lang="vi-VN" sz="7200" b="0" dirty="0" smtClean="0">
                <a:solidFill>
                  <a:srgbClr val="FF0000"/>
                </a:solidFill>
                <a:effectLst/>
                <a:latin typeface="+mj-lt"/>
                <a:cs typeface="Times New Roman" pitchFamily="18" charset="0"/>
              </a:rPr>
              <a:t>Hoan ca Phục Sinh</a:t>
            </a:r>
            <a:r>
              <a:rPr lang="vi-VN" sz="6000" b="0" dirty="0" smtClean="0">
                <a:solidFill>
                  <a:srgbClr val="FF0000"/>
                </a:solidFill>
                <a:effectLst/>
                <a:latin typeface="+mj-lt"/>
                <a:cs typeface="Times New Roman" pitchFamily="18" charset="0"/>
              </a:rPr>
              <a:t/>
            </a:r>
            <a:br>
              <a:rPr lang="vi-VN" sz="6000" b="0" dirty="0" smtClean="0">
                <a:solidFill>
                  <a:srgbClr val="FF0000"/>
                </a:solidFill>
                <a:effectLst/>
                <a:latin typeface="+mj-lt"/>
                <a:cs typeface="Times New Roman" pitchFamily="18" charset="0"/>
              </a:rPr>
            </a:br>
            <a:r>
              <a:rPr lang="vi-VN" sz="6000" b="0" dirty="0" smtClean="0">
                <a:solidFill>
                  <a:srgbClr val="FF0000"/>
                </a:solidFill>
                <a:effectLst/>
                <a:cs typeface="Times New Roman" pitchFamily="18" charset="0"/>
              </a:rPr>
              <a:t>Hùng Lân</a:t>
            </a:r>
            <a:endParaRPr lang="en-US" sz="7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289546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5400" b="0">
                <a:solidFill>
                  <a:srgbClr val="FF0000"/>
                </a:solidFill>
                <a:effectLst/>
              </a:rPr>
              <a:t>Đk1: </a:t>
            </a:r>
            <a:r>
              <a:rPr lang="vi-VN" altLang="en-US" sz="5400" b="0">
                <a:solidFill>
                  <a:srgbClr val="003399"/>
                </a:solidFill>
                <a:effectLst/>
              </a:rPr>
              <a:t>Bà Maria ơi, trên đường bà thấy những gì? Trên đường bà thấy những gì? Xin kể cho chúng tôi nghe, xin kể cho chúng tôi nghe.</a:t>
            </a:r>
            <a:endParaRPr lang="en-US" altLang="en-US" sz="5400" b="0" dirty="0">
              <a:solidFill>
                <a:srgbClr val="003399"/>
              </a:solidFill>
              <a:effectLst/>
            </a:endParaRPr>
          </a:p>
        </p:txBody>
      </p:sp>
    </p:spTree>
    <p:extLst>
      <p:ext uri="{BB962C8B-B14F-4D97-AF65-F5344CB8AC3E}">
        <p14:creationId xmlns:p14="http://schemas.microsoft.com/office/powerpoint/2010/main" val="2093149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5600" b="0" u="sng">
                <a:solidFill>
                  <a:srgbClr val="FF0000"/>
                </a:solidFill>
                <a:effectLst/>
              </a:rPr>
              <a:t>Tk1.</a:t>
            </a:r>
            <a:r>
              <a:rPr lang="vi-VN" altLang="en-US" sz="5600" b="0">
                <a:solidFill>
                  <a:srgbClr val="FF0000"/>
                </a:solidFill>
                <a:effectLst/>
              </a:rPr>
              <a:t> </a:t>
            </a:r>
            <a:r>
              <a:rPr lang="vi-VN" altLang="en-US" sz="5600" b="0">
                <a:solidFill>
                  <a:srgbClr val="003399"/>
                </a:solidFill>
                <a:effectLst/>
              </a:rPr>
              <a:t>Tôi là tôi đã thấy nấm mồ của Đức Ki-tô. Người đã sống  lại  và  đã ra khỏi mồ. Người đang là đang sống vinh quang sống vinh quang.</a:t>
            </a:r>
            <a:endParaRPr lang="en-US" altLang="en-US" sz="5600" b="0" dirty="0">
              <a:solidFill>
                <a:srgbClr val="003399"/>
              </a:solidFill>
              <a:effectLst/>
            </a:endParaRPr>
          </a:p>
        </p:txBody>
      </p:sp>
    </p:spTree>
    <p:extLst>
      <p:ext uri="{BB962C8B-B14F-4D97-AF65-F5344CB8AC3E}">
        <p14:creationId xmlns:p14="http://schemas.microsoft.com/office/powerpoint/2010/main" val="23909957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5400" b="0" u="sng">
                <a:solidFill>
                  <a:srgbClr val="FF0000"/>
                </a:solidFill>
                <a:effectLst/>
              </a:rPr>
              <a:t>Tk2.</a:t>
            </a:r>
            <a:r>
              <a:rPr lang="vi-VN" altLang="en-US" sz="5400" b="0">
                <a:solidFill>
                  <a:srgbClr val="003399"/>
                </a:solidFill>
                <a:effectLst/>
              </a:rPr>
              <a:t> Tôi là tôi đã thấy Chiên Con cứu chuộc đoàn chiên. Đức Ki-tô  vô  tội, đã hòa giải tội nhân, hòa giải tội nhân với Chúa, với Chúa là Chúa Cha.</a:t>
            </a:r>
            <a:endParaRPr lang="en-US" altLang="en-US" sz="5400" b="0" dirty="0">
              <a:solidFill>
                <a:srgbClr val="003399"/>
              </a:solidFill>
              <a:effectLst/>
            </a:endParaRPr>
          </a:p>
        </p:txBody>
      </p:sp>
    </p:spTree>
    <p:extLst>
      <p:ext uri="{BB962C8B-B14F-4D97-AF65-F5344CB8AC3E}">
        <p14:creationId xmlns:p14="http://schemas.microsoft.com/office/powerpoint/2010/main" val="190475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5400" b="0" u="sng">
                <a:solidFill>
                  <a:srgbClr val="FF0000"/>
                </a:solidFill>
                <a:effectLst/>
              </a:rPr>
              <a:t>Đk1:</a:t>
            </a:r>
            <a:r>
              <a:rPr lang="vi-VN" altLang="en-US" sz="5400" b="0">
                <a:solidFill>
                  <a:srgbClr val="FF0000"/>
                </a:solidFill>
                <a:effectLst/>
              </a:rPr>
              <a:t> </a:t>
            </a:r>
            <a:r>
              <a:rPr lang="vi-VN" altLang="en-US" sz="5400" b="0">
                <a:solidFill>
                  <a:srgbClr val="003399"/>
                </a:solidFill>
                <a:effectLst/>
              </a:rPr>
              <a:t>Bà Maria ơi, trên đường bà thấy những gì? Trên đường bà thấy những gì? Xin kể cho chúng tôi nghe, xin kể cho chúng tôi nghe.</a:t>
            </a:r>
            <a:endParaRPr lang="en-US" altLang="en-US" sz="5400" b="0" dirty="0">
              <a:solidFill>
                <a:srgbClr val="003399"/>
              </a:solidFill>
              <a:effectLst/>
            </a:endParaRPr>
          </a:p>
        </p:txBody>
      </p:sp>
    </p:spTree>
    <p:extLst>
      <p:ext uri="{BB962C8B-B14F-4D97-AF65-F5344CB8AC3E}">
        <p14:creationId xmlns:p14="http://schemas.microsoft.com/office/powerpoint/2010/main" val="2058555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5000" b="0" u="sng">
                <a:solidFill>
                  <a:srgbClr val="FF0000"/>
                </a:solidFill>
                <a:effectLst/>
              </a:rPr>
              <a:t>Tk3.</a:t>
            </a:r>
            <a:r>
              <a:rPr lang="vi-VN" altLang="en-US" sz="5000" b="0">
                <a:solidFill>
                  <a:srgbClr val="003399"/>
                </a:solidFill>
                <a:effectLst/>
              </a:rPr>
              <a:t> Tôi là tôi đã thấy sống chết giao tranh cùng nhau. Trong một cuộc đấu diệu kỳ. Và tướng lãnh sự sống, đã chết tuy đã chết đi, nhưng Người đã sống lại, sống lại mà trị vì.</a:t>
            </a:r>
            <a:endParaRPr lang="en-US" altLang="en-US" sz="5000" b="0" dirty="0">
              <a:solidFill>
                <a:srgbClr val="003399"/>
              </a:solidFill>
              <a:effectLst/>
            </a:endParaRPr>
          </a:p>
        </p:txBody>
      </p:sp>
    </p:spTree>
    <p:extLst>
      <p:ext uri="{BB962C8B-B14F-4D97-AF65-F5344CB8AC3E}">
        <p14:creationId xmlns:p14="http://schemas.microsoft.com/office/powerpoint/2010/main" val="3119871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rgbClr val="003399"/>
                </a:solidFill>
                <a:effectLst/>
                <a:latin typeface="+mn-lt"/>
              </a:rPr>
              <a:t>Xin Chúa làm nên cuộc Hiện Xuống mới trong đời sống Hội</a:t>
            </a:r>
            <a:br>
              <a:rPr lang="vi-VN" sz="4800" b="0">
                <a:solidFill>
                  <a:srgbClr val="003399"/>
                </a:solidFill>
                <a:effectLst/>
                <a:latin typeface="+mn-lt"/>
              </a:rPr>
            </a:br>
            <a:r>
              <a:rPr lang="en-US" sz="4800" b="0">
                <a:solidFill>
                  <a:srgbClr val="003399"/>
                </a:solidFill>
                <a:effectLst/>
                <a:latin typeface="+mn-lt"/>
                <a:cs typeface="Times New Roman" pitchFamily="18" charset="0"/>
              </a:rPr>
              <a:t>Thánh,</a:t>
            </a:r>
            <a:r>
              <a:rPr lang="en-US" sz="4800" b="0">
                <a:solidFill>
                  <a:srgbClr val="003399"/>
                </a:solidFill>
                <a:effectLst/>
                <a:latin typeface="+mn-lt"/>
              </a:rPr>
              <a:t> </a:t>
            </a:r>
            <a:r>
              <a:rPr lang="vi-VN" sz="4800" b="0">
                <a:solidFill>
                  <a:srgbClr val="003399"/>
                </a:solidFill>
                <a:effectLst/>
                <a:latin typeface="+mn-lt"/>
              </a:rPr>
              <a:t>xin tuôn tràn trên các Mục tử ơn khôn ngoan và thông hiểu,</a:t>
            </a:r>
            <a:r>
              <a:rPr lang="en-US" sz="4800" b="0">
                <a:solidFill>
                  <a:srgbClr val="003399"/>
                </a:solidFill>
                <a:effectLst/>
                <a:latin typeface="+mn-lt"/>
              </a:rPr>
              <a:t> </a:t>
            </a:r>
            <a:r>
              <a:rPr lang="en-US" sz="4800" b="0">
                <a:solidFill>
                  <a:srgbClr val="003399"/>
                </a:solidFill>
                <a:effectLst/>
                <a:latin typeface="+mn-lt"/>
                <a:cs typeface="Times New Roman" pitchFamily="18" charset="0"/>
              </a:rPr>
              <a:t>gìn giữ các ngài luôn hiệp thông với nhau trong Chúa,</a:t>
            </a:r>
          </a:p>
        </p:txBody>
      </p:sp>
    </p:spTree>
    <p:extLst>
      <p:ext uri="{BB962C8B-B14F-4D97-AF65-F5344CB8AC3E}">
        <p14:creationId xmlns:p14="http://schemas.microsoft.com/office/powerpoint/2010/main" val="419447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4800" b="0" u="sng">
                <a:solidFill>
                  <a:srgbClr val="FF0000"/>
                </a:solidFill>
                <a:effectLst/>
              </a:rPr>
              <a:t>Tk4.</a:t>
            </a:r>
            <a:r>
              <a:rPr lang="vi-VN" altLang="en-US" sz="4800" b="0">
                <a:solidFill>
                  <a:srgbClr val="003399"/>
                </a:solidFill>
                <a:effectLst/>
              </a:rPr>
              <a:t> Tôi là tôi đã thấy Thiên Thần làm chứng tỏ tường khăn liệm và y phục Người còn  nguyên trong mồ đá. Nhưng Người đã sống lại và đi trước chư vị đến Ga-li-lê-a, đến Ga-li-lê-a.</a:t>
            </a:r>
            <a:endParaRPr lang="en-US" altLang="en-US" sz="4800" b="0" dirty="0">
              <a:solidFill>
                <a:srgbClr val="003399"/>
              </a:solidFill>
              <a:effectLst/>
            </a:endParaRPr>
          </a:p>
        </p:txBody>
      </p:sp>
    </p:spTree>
    <p:extLst>
      <p:ext uri="{BB962C8B-B14F-4D97-AF65-F5344CB8AC3E}">
        <p14:creationId xmlns:p14="http://schemas.microsoft.com/office/powerpoint/2010/main" val="8526437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5600" b="0" u="sng">
                <a:solidFill>
                  <a:srgbClr val="FF0000"/>
                </a:solidFill>
                <a:effectLst/>
              </a:rPr>
              <a:t>Đk2:</a:t>
            </a:r>
            <a:r>
              <a:rPr lang="vi-VN" altLang="en-US" sz="5600" b="0">
                <a:solidFill>
                  <a:srgbClr val="003399"/>
                </a:solidFill>
                <a:effectLst/>
              </a:rPr>
              <a:t> Ngợi khen Vua Ki-tô sống lại và ra khỏi mồ. Tin Mừng vượt qua đây rồi. Phúc trường sinh đến ai ơi. Phúc trường sinh đến ai ơi.</a:t>
            </a:r>
            <a:endParaRPr lang="en-US" altLang="en-US" sz="5600" b="0" dirty="0">
              <a:solidFill>
                <a:srgbClr val="003399"/>
              </a:solidFill>
              <a:effectLst/>
            </a:endParaRPr>
          </a:p>
        </p:txBody>
      </p:sp>
    </p:spTree>
    <p:extLst>
      <p:ext uri="{BB962C8B-B14F-4D97-AF65-F5344CB8AC3E}">
        <p14:creationId xmlns:p14="http://schemas.microsoft.com/office/powerpoint/2010/main" val="1428070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0">
                <a:solidFill>
                  <a:srgbClr val="003399"/>
                </a:solidFill>
                <a:effectLst/>
                <a:latin typeface="+mj-lt"/>
                <a:cs typeface="Times New Roman" pitchFamily="18" charset="0"/>
              </a:rPr>
              <a:t>Chiên </a:t>
            </a:r>
            <a:r>
              <a:rPr lang="en-US" sz="6600" b="0" dirty="0">
                <a:solidFill>
                  <a:srgbClr val="003399"/>
                </a:solidFill>
                <a:effectLst/>
                <a:latin typeface="+mj-lt"/>
                <a:cs typeface="Times New Roman" pitchFamily="18" charset="0"/>
              </a:rPr>
              <a:t>V</a:t>
            </a:r>
            <a:r>
              <a:rPr lang="vi-VN" sz="6600" b="0" dirty="0">
                <a:solidFill>
                  <a:srgbClr val="003399"/>
                </a:solidFill>
                <a:effectLst/>
                <a:latin typeface="+mj-lt"/>
                <a:cs typeface="Times New Roman" pitchFamily="18" charset="0"/>
              </a:rPr>
              <a:t>ư</a:t>
            </a:r>
            <a:r>
              <a:rPr lang="en-US" sz="6600" b="0" dirty="0" err="1">
                <a:solidFill>
                  <a:srgbClr val="003399"/>
                </a:solidFill>
                <a:effectLst/>
                <a:latin typeface="+mj-lt"/>
                <a:cs typeface="Times New Roman" pitchFamily="18" charset="0"/>
              </a:rPr>
              <a:t>ợt</a:t>
            </a:r>
            <a:r>
              <a:rPr lang="en-US" sz="6600" b="0" dirty="0">
                <a:solidFill>
                  <a:srgbClr val="003399"/>
                </a:solidFill>
                <a:effectLst/>
                <a:latin typeface="+mj-lt"/>
                <a:cs typeface="Times New Roman" pitchFamily="18" charset="0"/>
              </a:rPr>
              <a:t> Qua </a:t>
            </a:r>
            <a:r>
              <a:rPr lang="en-US" sz="6600" b="0" dirty="0" err="1">
                <a:solidFill>
                  <a:srgbClr val="003399"/>
                </a:solidFill>
                <a:effectLst/>
                <a:latin typeface="+mj-lt"/>
                <a:cs typeface="Times New Roman" pitchFamily="18" charset="0"/>
              </a:rPr>
              <a:t>của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chúng</a:t>
            </a:r>
            <a:r>
              <a:rPr lang="en-US" sz="6600" b="0" dirty="0">
                <a:solidFill>
                  <a:srgbClr val="003399"/>
                </a:solidFill>
                <a:effectLst/>
                <a:latin typeface="+mj-lt"/>
                <a:cs typeface="Times New Roman" pitchFamily="18" charset="0"/>
              </a:rPr>
              <a:t> ta</a:t>
            </a:r>
            <a:r>
              <a:rPr lang="vi-VN"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là</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Đức</a:t>
            </a:r>
            <a:r>
              <a:rPr lang="en-US" sz="6600" b="0" dirty="0">
                <a:solidFill>
                  <a:srgbClr val="003399"/>
                </a:solidFill>
                <a:effectLst/>
                <a:latin typeface="+mj-lt"/>
                <a:cs typeface="Times New Roman" pitchFamily="18" charset="0"/>
              </a:rPr>
              <a:t> Ki-</a:t>
            </a:r>
            <a:r>
              <a:rPr lang="en-US" sz="6600" b="0" dirty="0" err="1">
                <a:solidFill>
                  <a:srgbClr val="003399"/>
                </a:solidFill>
                <a:effectLst/>
                <a:latin typeface="+mj-lt"/>
                <a:cs typeface="Times New Roman" pitchFamily="18" charset="0"/>
              </a:rPr>
              <a:t>tô</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Vậy</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chúng</a:t>
            </a:r>
            <a:r>
              <a:rPr lang="en-US" sz="6600" b="0" dirty="0">
                <a:solidFill>
                  <a:srgbClr val="003399"/>
                </a:solidFill>
                <a:effectLst/>
                <a:latin typeface="+mj-lt"/>
                <a:cs typeface="Times New Roman" pitchFamily="18" charset="0"/>
              </a:rPr>
              <a:t> ta </a:t>
            </a:r>
            <a:r>
              <a:rPr lang="en-US" sz="6600" b="0" dirty="0" err="1">
                <a:solidFill>
                  <a:srgbClr val="003399"/>
                </a:solidFill>
                <a:effectLst/>
                <a:latin typeface="+mj-lt"/>
                <a:cs typeface="Times New Roman" pitchFamily="18" charset="0"/>
              </a:rPr>
              <a:t>hãy</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mừng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lễ</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trong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endParaRPr lang="en-US" sz="6600" b="0" dirty="0">
              <a:solidFill>
                <a:srgbClr val="003399"/>
              </a:solidFill>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741346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3399"/>
                </a:solidFill>
                <a:effectLst/>
                <a:latin typeface="+mj-lt"/>
                <a:cs typeface="Times New Roman" pitchFamily="18" charset="0"/>
              </a:rPr>
              <a:t>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rgbClr val="003399"/>
                </a:solidFill>
                <a:effectLst/>
                <a:latin typeface="+mn-lt"/>
              </a:rPr>
              <a:t>để các ngài cùng nhau tìm hiểu những điều đẹp ý</a:t>
            </a:r>
            <a:br>
              <a:rPr lang="vi-VN" sz="5400" b="0">
                <a:solidFill>
                  <a:srgbClr val="003399"/>
                </a:solidFill>
                <a:effectLst/>
                <a:latin typeface="+mn-lt"/>
              </a:rPr>
            </a:br>
            <a:r>
              <a:rPr lang="en-US" sz="5400" b="0">
                <a:solidFill>
                  <a:srgbClr val="003399"/>
                </a:solidFill>
                <a:effectLst/>
                <a:latin typeface="+mn-lt"/>
                <a:cs typeface="Times New Roman" pitchFamily="18" charset="0"/>
              </a:rPr>
              <a:t>Chúa, </a:t>
            </a:r>
            <a:r>
              <a:rPr lang="vi-VN" sz="5400" b="0">
                <a:solidFill>
                  <a:srgbClr val="003399"/>
                </a:solidFill>
                <a:effectLst/>
                <a:latin typeface="+mn-lt"/>
              </a:rPr>
              <a:t>và hướng dẫn đoàn Dân Chúa</a:t>
            </a:r>
            <a:r>
              <a:rPr lang="en-US" sz="5400" b="0">
                <a:solidFill>
                  <a:srgbClr val="003399"/>
                </a:solidFill>
                <a:effectLst/>
                <a:latin typeface="+mn-lt"/>
              </a:rPr>
              <a:t> </a:t>
            </a:r>
            <a:r>
              <a:rPr lang="vi-VN" sz="5400" b="0">
                <a:solidFill>
                  <a:srgbClr val="003399"/>
                </a:solidFill>
                <a:effectLst/>
                <a:latin typeface="+mn-lt"/>
              </a:rPr>
              <a:t>thực thi những điều Chúa truyền dạy.</a:t>
            </a:r>
            <a:endParaRPr lang="en-US" sz="5400" b="0">
              <a:solidFill>
                <a:srgbClr val="003399"/>
              </a:solidFill>
              <a:effectLst/>
              <a:latin typeface="+mn-lt"/>
            </a:endParaRPr>
          </a:p>
        </p:txBody>
      </p:sp>
    </p:spTree>
    <p:extLst>
      <p:ext uri="{BB962C8B-B14F-4D97-AF65-F5344CB8AC3E}">
        <p14:creationId xmlns:p14="http://schemas.microsoft.com/office/powerpoint/2010/main" val="2713759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dirty="0">
                <a:solidFill>
                  <a:srgbClr val="003399"/>
                </a:solidFill>
                <a:effectLst/>
                <a:latin typeface="+mj-lt"/>
              </a:rPr>
              <a:t>Người được phụng thờ và tôn vinh cùng với Đức Chúa Cha và Đức Chúa Con: Người đã dùng các tiên tri mà phán dạy. </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863637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dirty="0">
                <a:solidFill>
                  <a:srgbClr val="003399"/>
                </a:solidFill>
                <a:effectLst/>
                <a:latin typeface="+mn-lt"/>
              </a:rPr>
              <a:t>Các giáo phận Việt Nam chúng</a:t>
            </a:r>
            <a:r>
              <a:rPr lang="en-US" b="0" dirty="0">
                <a:solidFill>
                  <a:srgbClr val="003399"/>
                </a:solidFill>
                <a:effectLst/>
                <a:latin typeface="+mn-lt"/>
              </a:rPr>
              <a:t> </a:t>
            </a:r>
            <a:r>
              <a:rPr lang="vi-VN" b="0" dirty="0">
                <a:solidFill>
                  <a:srgbClr val="003399"/>
                </a:solidFill>
                <a:effectLst/>
                <a:latin typeface="+mn-lt"/>
              </a:rPr>
              <a:t>con</a:t>
            </a:r>
            <a:r>
              <a:rPr lang="en-US" b="0" dirty="0">
                <a:solidFill>
                  <a:srgbClr val="003399"/>
                </a:solidFill>
                <a:effectLst/>
                <a:latin typeface="+mn-lt"/>
                <a:cs typeface="Times New Roman" pitchFamily="18" charset="0"/>
              </a:rPr>
              <a:t>,</a:t>
            </a:r>
            <a:r>
              <a:rPr lang="en-US" b="0" dirty="0">
                <a:solidFill>
                  <a:srgbClr val="003399"/>
                </a:solidFill>
                <a:effectLst/>
                <a:latin typeface="+mn-lt"/>
              </a:rPr>
              <a:t> </a:t>
            </a:r>
            <a:r>
              <a:rPr lang="vi-VN" b="0" dirty="0" smtClean="0">
                <a:solidFill>
                  <a:srgbClr val="003399"/>
                </a:solidFill>
                <a:effectLst/>
                <a:latin typeface="+mn-lt"/>
              </a:rPr>
              <a:t>luôn </a:t>
            </a:r>
            <a:r>
              <a:rPr lang="vi-VN" b="0" dirty="0">
                <a:solidFill>
                  <a:srgbClr val="003399"/>
                </a:solidFill>
                <a:effectLst/>
                <a:latin typeface="+mn-lt"/>
              </a:rPr>
              <a:t>muốn cùng chung nhịp bước với</a:t>
            </a:r>
            <a:r>
              <a:rPr lang="en-US" b="0" dirty="0">
                <a:solidFill>
                  <a:srgbClr val="003399"/>
                </a:solidFill>
                <a:effectLst/>
                <a:latin typeface="+mn-lt"/>
              </a:rPr>
              <a:t> </a:t>
            </a:r>
            <a:r>
              <a:rPr lang="vi-VN" b="0" dirty="0">
                <a:solidFill>
                  <a:srgbClr val="003399"/>
                </a:solidFill>
                <a:effectLst/>
                <a:latin typeface="+mn-lt"/>
              </a:rPr>
              <a:t>Hội</a:t>
            </a:r>
            <a:r>
              <a:rPr lang="en-US" b="0" dirty="0">
                <a:solidFill>
                  <a:srgbClr val="003399"/>
                </a:solidFill>
                <a:effectLst/>
                <a:latin typeface="+mn-lt"/>
              </a:rPr>
              <a:t> </a:t>
            </a:r>
            <a:r>
              <a:rPr lang="vi-VN" b="0" dirty="0">
                <a:solidFill>
                  <a:srgbClr val="003399"/>
                </a:solidFill>
                <a:effectLst/>
                <a:latin typeface="+mn-lt"/>
              </a:rPr>
              <a:t>Thánh</a:t>
            </a:r>
            <a:r>
              <a:rPr lang="en-US" b="0" dirty="0">
                <a:solidFill>
                  <a:srgbClr val="003399"/>
                </a:solidFill>
                <a:effectLst/>
                <a:latin typeface="+mn-lt"/>
              </a:rPr>
              <a:t> </a:t>
            </a:r>
            <a:r>
              <a:rPr lang="vi-VN" b="0" dirty="0">
                <a:solidFill>
                  <a:srgbClr val="003399"/>
                </a:solidFill>
                <a:effectLst/>
                <a:latin typeface="+mn-lt"/>
              </a:rPr>
              <a:t>hoàn</a:t>
            </a:r>
            <a:r>
              <a:rPr lang="en-US" b="0" dirty="0">
                <a:solidFill>
                  <a:srgbClr val="003399"/>
                </a:solidFill>
                <a:effectLst/>
                <a:latin typeface="+mn-lt"/>
              </a:rPr>
              <a:t> </a:t>
            </a:r>
            <a:r>
              <a:rPr lang="vi-VN" b="0" dirty="0">
                <a:solidFill>
                  <a:srgbClr val="003399"/>
                </a:solidFill>
                <a:effectLst/>
                <a:latin typeface="+mn-lt"/>
              </a:rPr>
              <a:t>vũ,</a:t>
            </a:r>
            <a:r>
              <a:rPr lang="en-US" b="0" dirty="0">
                <a:solidFill>
                  <a:srgbClr val="003399"/>
                </a:solidFill>
                <a:effectLst/>
                <a:latin typeface="+mn-lt"/>
              </a:rPr>
              <a:t> </a:t>
            </a:r>
            <a:r>
              <a:rPr lang="vi-VN" b="0" dirty="0">
                <a:solidFill>
                  <a:srgbClr val="003399"/>
                </a:solidFill>
                <a:effectLst/>
                <a:latin typeface="+mn-lt"/>
              </a:rPr>
              <a:t>xin cho chúng con</a:t>
            </a:r>
            <a:r>
              <a:rPr lang="en-US" b="0" dirty="0">
                <a:solidFill>
                  <a:srgbClr val="003399"/>
                </a:solidFill>
                <a:effectLst/>
                <a:latin typeface="+mn-lt"/>
              </a:rPr>
              <a:t> </a:t>
            </a:r>
            <a:r>
              <a:rPr lang="vi-VN" b="0" dirty="0">
                <a:solidFill>
                  <a:srgbClr val="003399"/>
                </a:solidFill>
                <a:effectLst/>
                <a:latin typeface="+mn-lt"/>
              </a:rPr>
              <a:t>biết đồng cảm với nỗi thao thức của các Mục tử trên toàn thế giới,</a:t>
            </a:r>
            <a:r>
              <a:rPr lang="en-US" b="0" dirty="0">
                <a:solidFill>
                  <a:srgbClr val="003399"/>
                </a:solidFill>
                <a:effectLst/>
                <a:latin typeface="+mn-lt"/>
              </a:rPr>
              <a:t>  </a:t>
            </a:r>
            <a:r>
              <a:rPr lang="vi-VN" b="0" dirty="0">
                <a:solidFill>
                  <a:srgbClr val="003399"/>
                </a:solidFill>
                <a:effectLst/>
                <a:latin typeface="+mn-lt"/>
              </a:rPr>
              <a:t>ngày càng ý thức hơn về tình hiệp thông,</a:t>
            </a:r>
            <a:r>
              <a:rPr lang="en-US" b="0" dirty="0">
                <a:solidFill>
                  <a:srgbClr val="003399"/>
                </a:solidFill>
                <a:effectLst/>
                <a:latin typeface="+mn-lt"/>
              </a:rPr>
              <a:t> </a:t>
            </a:r>
          </a:p>
        </p:txBody>
      </p:sp>
    </p:spTree>
    <p:extLst>
      <p:ext uri="{BB962C8B-B14F-4D97-AF65-F5344CB8AC3E}">
        <p14:creationId xmlns:p14="http://schemas.microsoft.com/office/powerpoint/2010/main" val="111420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0"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0"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0"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0"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0"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0"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vi-VN" altLang="en-US" sz="7200" b="0" dirty="0" smtClean="0">
                <a:solidFill>
                  <a:srgbClr val="FF0000"/>
                </a:solidFill>
                <a:effectLst/>
                <a:latin typeface="+mj-lt"/>
                <a:ea typeface="Tahoma" panose="020B0604030504040204" pitchFamily="34" charset="0"/>
                <a:cs typeface="Times New Roman" panose="02020603050405020304" pitchFamily="18" charset="0"/>
              </a:rPr>
              <a:t>Ngọn nến Phục Sinh</a:t>
            </a:r>
            <a:endParaRPr lang="en-US" altLang="en-US" sz="7200" b="0"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vi-VN" altLang="en-US" sz="5800" b="0" dirty="0" smtClean="0">
                <a:solidFill>
                  <a:srgbClr val="FF0000"/>
                </a:solidFill>
                <a:effectLst/>
                <a:latin typeface="+mj-lt"/>
                <a:ea typeface="Tahoma" panose="020B0604030504040204" pitchFamily="34" charset="0"/>
                <a:cs typeface="Times New Roman" panose="02020603050405020304" pitchFamily="18" charset="0"/>
              </a:rPr>
              <a:t>Têrêsa</a:t>
            </a:r>
            <a:endParaRPr lang="en-US" altLang="en-US" sz="5200" b="0"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800" b="0" u="sng" dirty="0">
                <a:solidFill>
                  <a:srgbClr val="FF0000"/>
                </a:solidFill>
                <a:effectLst/>
                <a:latin typeface="+mj-lt"/>
                <a:ea typeface="Tahoma" panose="020B0604030504040204" pitchFamily="34" charset="0"/>
                <a:cs typeface="Times New Roman" panose="02020603050405020304" pitchFamily="18" charset="0"/>
              </a:rPr>
              <a:t>Tk1:</a:t>
            </a:r>
            <a:r>
              <a:rPr lang="en-US" altLang="en-US" sz="5800" b="0" dirty="0">
                <a:solidFill>
                  <a:srgbClr val="003399"/>
                </a:solidFill>
                <a:effectLst/>
                <a:latin typeface="+mj-lt"/>
                <a:ea typeface="Tahoma" panose="020B0604030504040204" pitchFamily="34" charset="0"/>
                <a:cs typeface="Times New Roman" panose="02020603050405020304" pitchFamily="18" charset="0"/>
              </a:rPr>
              <a:t> </a:t>
            </a:r>
            <a:r>
              <a:rPr lang="vi-VN" sz="5800" b="0" dirty="0" smtClean="0">
                <a:solidFill>
                  <a:srgbClr val="003399"/>
                </a:solidFill>
                <a:effectLst/>
                <a:latin typeface="+mj-lt"/>
                <a:cs typeface="Times New Roman" panose="02020603050405020304" pitchFamily="18" charset="0"/>
              </a:rPr>
              <a:t>Lung linh ánh lửa phục sinh xin dâng lòng mến chân tình dâng lên rượu nho khiết tinh vui mừng ngày Chúa phục sinh Al-le-lu-ia.</a:t>
            </a:r>
            <a:endParaRPr lang="en-US" altLang="en-US" sz="58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8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800" b="0" dirty="0">
                <a:solidFill>
                  <a:srgbClr val="003399"/>
                </a:solidFill>
                <a:effectLst/>
                <a:latin typeface="+mj-lt"/>
                <a:ea typeface="Tahoma" panose="020B0604030504040204" pitchFamily="34" charset="0"/>
                <a:cs typeface="Times New Roman" panose="02020603050405020304" pitchFamily="18" charset="0"/>
              </a:rPr>
              <a:t> </a:t>
            </a:r>
            <a:r>
              <a:rPr lang="vi-VN" sz="4800" b="0" dirty="0" smtClean="0">
                <a:solidFill>
                  <a:srgbClr val="003399"/>
                </a:solidFill>
                <a:effectLst/>
                <a:latin typeface="+mj-lt"/>
                <a:cs typeface="Times New Roman" panose="02020603050405020304" pitchFamily="18" charset="0"/>
              </a:rPr>
              <a:t>Xin Chúa thương nhận của lễ con dâng </a:t>
            </a:r>
            <a:r>
              <a:rPr lang="vi-VN" sz="4800" b="0" i="1" dirty="0" smtClean="0">
                <a:solidFill>
                  <a:srgbClr val="003399"/>
                </a:solidFill>
                <a:effectLst/>
                <a:latin typeface="+mj-lt"/>
                <a:cs typeface="Times New Roman" panose="02020603050405020304" pitchFamily="18" charset="0"/>
              </a:rPr>
              <a:t>(của lễ tiến dâng). </a:t>
            </a:r>
            <a:r>
              <a:rPr lang="vi-VN" sz="4800" b="0" dirty="0" smtClean="0">
                <a:solidFill>
                  <a:srgbClr val="003399"/>
                </a:solidFill>
                <a:effectLst/>
                <a:latin typeface="+mj-lt"/>
                <a:cs typeface="Times New Roman" panose="02020603050405020304" pitchFamily="18" charset="0"/>
              </a:rPr>
              <a:t>Nguyện xin ban ơn phục sinh biến đổi </a:t>
            </a:r>
            <a:r>
              <a:rPr lang="vi-VN" sz="4800" b="0" i="1" dirty="0" smtClean="0">
                <a:solidFill>
                  <a:srgbClr val="003399"/>
                </a:solidFill>
                <a:effectLst/>
                <a:latin typeface="+mj-lt"/>
                <a:cs typeface="Times New Roman" panose="02020603050405020304" pitchFamily="18" charset="0"/>
              </a:rPr>
              <a:t>(đời con lỗi tội). </a:t>
            </a:r>
            <a:r>
              <a:rPr lang="vi-VN" sz="4800" b="0" dirty="0" smtClean="0">
                <a:solidFill>
                  <a:srgbClr val="003399"/>
                </a:solidFill>
                <a:effectLst/>
                <a:latin typeface="+mj-lt"/>
                <a:cs typeface="Times New Roman" panose="02020603050405020304" pitchFamily="18" charset="0"/>
              </a:rPr>
              <a:t>Vui hân hoan hòa vang câu hát Chúa sống lại vinh thắng khải hoàn. Al-le-lu-ia.</a:t>
            </a:r>
            <a:endParaRPr lang="en-US" altLang="en-US" sz="4800" b="0" u="sng" dirty="0">
              <a:solidFill>
                <a:srgbClr val="003399"/>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285750"/>
            <a:ext cx="9144000" cy="4552950"/>
          </a:xfrm>
        </p:spPr>
        <p:txBody>
          <a:bodyPr>
            <a:noAutofit/>
          </a:bodyPr>
          <a:lstStyle/>
          <a:p>
            <a:pPr marL="27385" indent="0" algn="just">
              <a:buNone/>
            </a:pPr>
            <a:r>
              <a:rPr lang="en-US" altLang="en-US" sz="5400" b="0" u="sng" dirty="0">
                <a:solidFill>
                  <a:srgbClr val="FF0000"/>
                </a:solidFill>
                <a:effectLst/>
                <a:latin typeface="+mj-lt"/>
                <a:ea typeface="Tahoma" panose="020B0604030504040204" pitchFamily="34" charset="0"/>
                <a:cs typeface="Times New Roman" panose="02020603050405020304" pitchFamily="18" charset="0"/>
              </a:rPr>
              <a:t>Tk2:</a:t>
            </a:r>
            <a:r>
              <a:rPr lang="en-US" altLang="en-US" sz="5400" b="0" dirty="0">
                <a:solidFill>
                  <a:srgbClr val="003399"/>
                </a:solidFill>
                <a:effectLst/>
                <a:latin typeface="+mj-lt"/>
                <a:ea typeface="Tahoma" panose="020B0604030504040204" pitchFamily="34" charset="0"/>
                <a:cs typeface="Times New Roman" panose="02020603050405020304" pitchFamily="18" charset="0"/>
              </a:rPr>
              <a:t> </a:t>
            </a:r>
            <a:r>
              <a:rPr lang="vi-VN" sz="5400" b="0" dirty="0" smtClean="0">
                <a:solidFill>
                  <a:srgbClr val="003399"/>
                </a:solidFill>
                <a:effectLst/>
                <a:latin typeface="+mj-lt"/>
                <a:cs typeface="Times New Roman" panose="02020603050405020304" pitchFamily="18" charset="0"/>
              </a:rPr>
              <a:t>Tin yêu Chúa đã phục sinh con dâng trọn trái tim hồng. Xin ơn được luôn tín trung mong chờ hưởng phúc trường sinh. Al-le-lu-ia.</a:t>
            </a:r>
            <a:endParaRPr lang="en-US" altLang="en-US" sz="54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8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800" b="0" dirty="0">
                <a:solidFill>
                  <a:srgbClr val="003399"/>
                </a:solidFill>
                <a:effectLst/>
                <a:latin typeface="+mj-lt"/>
                <a:ea typeface="Tahoma" panose="020B0604030504040204" pitchFamily="34" charset="0"/>
                <a:cs typeface="Times New Roman" panose="02020603050405020304" pitchFamily="18" charset="0"/>
              </a:rPr>
              <a:t> </a:t>
            </a:r>
            <a:r>
              <a:rPr lang="vi-VN" sz="4800" b="0" dirty="0" smtClean="0">
                <a:solidFill>
                  <a:srgbClr val="003399"/>
                </a:solidFill>
                <a:effectLst/>
                <a:latin typeface="+mj-lt"/>
                <a:cs typeface="Times New Roman" panose="02020603050405020304" pitchFamily="18" charset="0"/>
              </a:rPr>
              <a:t>Xin Chúa thương nhận của lễ con dâng </a:t>
            </a:r>
            <a:r>
              <a:rPr lang="vi-VN" sz="4800" b="0" i="1" dirty="0" smtClean="0">
                <a:solidFill>
                  <a:srgbClr val="003399"/>
                </a:solidFill>
                <a:effectLst/>
                <a:latin typeface="+mj-lt"/>
                <a:cs typeface="Times New Roman" panose="02020603050405020304" pitchFamily="18" charset="0"/>
              </a:rPr>
              <a:t>(của lễ tiến dâng). </a:t>
            </a:r>
            <a:r>
              <a:rPr lang="vi-VN" sz="4800" b="0" dirty="0" smtClean="0">
                <a:solidFill>
                  <a:srgbClr val="003399"/>
                </a:solidFill>
                <a:effectLst/>
                <a:latin typeface="+mj-lt"/>
                <a:cs typeface="Times New Roman" panose="02020603050405020304" pitchFamily="18" charset="0"/>
              </a:rPr>
              <a:t>Nguyện xin ban ơn phục sinh biến đổi </a:t>
            </a:r>
            <a:r>
              <a:rPr lang="vi-VN" sz="4800" b="0" i="1" dirty="0" smtClean="0">
                <a:solidFill>
                  <a:srgbClr val="003399"/>
                </a:solidFill>
                <a:effectLst/>
                <a:latin typeface="+mj-lt"/>
                <a:cs typeface="Times New Roman" panose="02020603050405020304" pitchFamily="18" charset="0"/>
              </a:rPr>
              <a:t>(đời con lỗi tội). </a:t>
            </a:r>
            <a:r>
              <a:rPr lang="vi-VN" sz="4800" b="0" dirty="0" smtClean="0">
                <a:solidFill>
                  <a:srgbClr val="003399"/>
                </a:solidFill>
                <a:effectLst/>
                <a:latin typeface="+mj-lt"/>
                <a:cs typeface="Times New Roman" panose="02020603050405020304" pitchFamily="18" charset="0"/>
              </a:rPr>
              <a:t>Vui hân hoan hòa vang câu hát Chúa sống lại vinh thắng khải hoàn. Al-le-lu-ia.</a:t>
            </a:r>
            <a:endParaRPr lang="en-US" altLang="en-US" sz="48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5867736"/>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vi-VN" altLang="en-US" sz="5400" b="0" u="sng" dirty="0">
                <a:solidFill>
                  <a:srgbClr val="FF0000"/>
                </a:solidFill>
                <a:effectLst/>
                <a:latin typeface="+mj-lt"/>
                <a:ea typeface="Tahoma" panose="020B0604030504040204" pitchFamily="34" charset="0"/>
                <a:cs typeface="Times New Roman" panose="02020603050405020304" pitchFamily="18" charset="0"/>
              </a:rPr>
              <a:t>T</a:t>
            </a:r>
            <a:r>
              <a:rPr lang="en-US" altLang="en-US" sz="5400" b="0" u="sng" dirty="0" smtClean="0">
                <a:solidFill>
                  <a:srgbClr val="FF0000"/>
                </a:solidFill>
                <a:effectLst/>
                <a:latin typeface="+mj-lt"/>
                <a:ea typeface="Tahoma" panose="020B0604030504040204" pitchFamily="34" charset="0"/>
                <a:cs typeface="Times New Roman" panose="02020603050405020304" pitchFamily="18" charset="0"/>
              </a:rPr>
              <a:t>k</a:t>
            </a:r>
            <a:r>
              <a:rPr lang="vi-VN" altLang="en-US" sz="5400" b="0" u="sng" dirty="0" smtClean="0">
                <a:solidFill>
                  <a:srgbClr val="FF0000"/>
                </a:solidFill>
                <a:effectLst/>
                <a:latin typeface="+mj-lt"/>
                <a:ea typeface="Tahoma" panose="020B0604030504040204" pitchFamily="34" charset="0"/>
                <a:cs typeface="Times New Roman" panose="02020603050405020304" pitchFamily="18" charset="0"/>
              </a:rPr>
              <a:t>3</a:t>
            </a:r>
            <a:r>
              <a:rPr lang="en-US" altLang="en-US" sz="54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0" dirty="0" smtClean="0">
                <a:solidFill>
                  <a:srgbClr val="003399"/>
                </a:solidFill>
                <a:effectLst/>
                <a:latin typeface="+mj-lt"/>
                <a:ea typeface="Tahoma" panose="020B0604030504040204" pitchFamily="34" charset="0"/>
                <a:cs typeface="Times New Roman" panose="02020603050405020304" pitchFamily="18" charset="0"/>
              </a:rPr>
              <a:t> </a:t>
            </a:r>
            <a:r>
              <a:rPr lang="vi-VN" sz="5400" b="0" dirty="0" smtClean="0">
                <a:solidFill>
                  <a:srgbClr val="003399"/>
                </a:solidFill>
                <a:effectLst/>
                <a:latin typeface="+mj-lt"/>
                <a:cs typeface="Times New Roman" panose="02020603050405020304" pitchFamily="18" charset="0"/>
              </a:rPr>
              <a:t>Loan tin Chúa đã phục sinh con dâng cuộc sống gian trần. Dâng lên buồn vui tháng năm xin được hưởng phúc bình an. Al-lê-lu-ia.</a:t>
            </a:r>
            <a:endParaRPr lang="en-US" altLang="en-US" sz="54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6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6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600" b="0" dirty="0">
                <a:solidFill>
                  <a:srgbClr val="003399"/>
                </a:solidFill>
                <a:effectLst/>
                <a:latin typeface="+mj-lt"/>
                <a:ea typeface="Tahoma" panose="020B0604030504040204" pitchFamily="34" charset="0"/>
                <a:cs typeface="Times New Roman" panose="02020603050405020304" pitchFamily="18" charset="0"/>
              </a:rPr>
              <a:t> </a:t>
            </a:r>
            <a:r>
              <a:rPr lang="vi-VN" sz="4600" b="0" dirty="0" smtClean="0">
                <a:solidFill>
                  <a:srgbClr val="003399"/>
                </a:solidFill>
                <a:effectLst/>
                <a:latin typeface="+mj-lt"/>
                <a:cs typeface="Times New Roman" panose="02020603050405020304" pitchFamily="18" charset="0"/>
              </a:rPr>
              <a:t>Xin Chúa thương nhận của lễ con dâng </a:t>
            </a:r>
            <a:r>
              <a:rPr lang="vi-VN" sz="4600" b="0" i="1" dirty="0" smtClean="0">
                <a:solidFill>
                  <a:srgbClr val="003399"/>
                </a:solidFill>
                <a:effectLst/>
                <a:latin typeface="+mj-lt"/>
                <a:cs typeface="Times New Roman" panose="02020603050405020304" pitchFamily="18" charset="0"/>
              </a:rPr>
              <a:t>(của lễ tiến dâng). </a:t>
            </a:r>
            <a:r>
              <a:rPr lang="vi-VN" sz="4600" b="0" dirty="0" smtClean="0">
                <a:solidFill>
                  <a:srgbClr val="003399"/>
                </a:solidFill>
                <a:effectLst/>
                <a:latin typeface="+mj-lt"/>
                <a:cs typeface="Times New Roman" panose="02020603050405020304" pitchFamily="18" charset="0"/>
              </a:rPr>
              <a:t>Nguyện xin ban ơn phục sinh biến đổi </a:t>
            </a:r>
            <a:r>
              <a:rPr lang="vi-VN" sz="4600" b="0" i="1" dirty="0" smtClean="0">
                <a:solidFill>
                  <a:srgbClr val="003399"/>
                </a:solidFill>
                <a:effectLst/>
                <a:latin typeface="+mj-lt"/>
                <a:cs typeface="Times New Roman" panose="02020603050405020304" pitchFamily="18" charset="0"/>
              </a:rPr>
              <a:t>(đời con lỗi tội). </a:t>
            </a:r>
            <a:r>
              <a:rPr lang="vi-VN" sz="4600" b="0" dirty="0" smtClean="0">
                <a:solidFill>
                  <a:srgbClr val="003399"/>
                </a:solidFill>
                <a:effectLst/>
                <a:latin typeface="+mj-lt"/>
                <a:cs typeface="Times New Roman" panose="02020603050405020304" pitchFamily="18" charset="0"/>
              </a:rPr>
              <a:t>Vui hân hoan hòa vang câu hát Chúa sống lại vinh thắng khải hoàn. Al-le-lu-ia.</a:t>
            </a:r>
            <a:endParaRPr lang="en-US" altLang="en-US" sz="46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56583487"/>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394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rgbClr val="003399"/>
                </a:solidFill>
                <a:effectLst/>
                <a:latin typeface="+mn-lt"/>
              </a:rPr>
              <a:t>thái độ tham gia và lòng nhiệt thành trong sứ vụ của Hội</a:t>
            </a:r>
            <a:br>
              <a:rPr lang="vi-VN" sz="4900" b="0">
                <a:solidFill>
                  <a:srgbClr val="003399"/>
                </a:solidFill>
                <a:effectLst/>
                <a:latin typeface="+mn-lt"/>
              </a:rPr>
            </a:br>
            <a:r>
              <a:rPr lang="en-US" sz="4900" b="0">
                <a:solidFill>
                  <a:srgbClr val="003399"/>
                </a:solidFill>
                <a:effectLst/>
                <a:latin typeface="+mn-lt"/>
                <a:cs typeface="Times New Roman" pitchFamily="18" charset="0"/>
              </a:rPr>
              <a:t>Thánh, </a:t>
            </a:r>
            <a:r>
              <a:rPr lang="vi-VN" sz="4900" b="0">
                <a:solidFill>
                  <a:srgbClr val="003399"/>
                </a:solidFill>
                <a:effectLst/>
                <a:latin typeface="+mn-lt"/>
              </a:rPr>
              <a:t>Nhờ lời chuyển cầu của Đức Trinh</a:t>
            </a:r>
            <a:r>
              <a:rPr lang="en-US" sz="4900" b="0">
                <a:solidFill>
                  <a:srgbClr val="003399"/>
                </a:solidFill>
                <a:effectLst/>
                <a:latin typeface="+mn-lt"/>
              </a:rPr>
              <a:t> </a:t>
            </a:r>
            <a:r>
              <a:rPr lang="en-US" sz="4900" b="0">
                <a:solidFill>
                  <a:srgbClr val="003399"/>
                </a:solidFill>
                <a:effectLst/>
                <a:latin typeface="+mn-lt"/>
                <a:cs typeface="Times New Roman" pitchFamily="18" charset="0"/>
              </a:rPr>
              <a:t>Nữ Maria, </a:t>
            </a:r>
            <a:r>
              <a:rPr lang="vi-VN" sz="4900" b="0">
                <a:solidFill>
                  <a:srgbClr val="003399"/>
                </a:solidFill>
                <a:effectLst/>
                <a:latin typeface="+mn-lt"/>
              </a:rPr>
              <a:t>Nữ Vương các Tông đồ</a:t>
            </a:r>
            <a:r>
              <a:rPr lang="en-US" sz="4900" b="0">
                <a:solidFill>
                  <a:srgbClr val="003399"/>
                </a:solidFill>
                <a:effectLst/>
                <a:latin typeface="+mn-lt"/>
              </a:rPr>
              <a:t> </a:t>
            </a:r>
            <a:r>
              <a:rPr lang="vi-VN" sz="4900" b="0">
                <a:solidFill>
                  <a:srgbClr val="003399"/>
                </a:solidFill>
                <a:effectLst/>
                <a:latin typeface="+mn-lt"/>
              </a:rPr>
              <a:t>và là Mẹ của Hội Thánh,</a:t>
            </a:r>
            <a:r>
              <a:rPr lang="en-US" sz="4900" b="0">
                <a:solidFill>
                  <a:srgbClr val="003399"/>
                </a:solidFill>
                <a:effectLst/>
                <a:latin typeface="+mn-lt"/>
              </a:rPr>
              <a:t> </a:t>
            </a:r>
          </a:p>
        </p:txBody>
      </p:sp>
    </p:spTree>
    <p:extLst>
      <p:ext uri="{BB962C8B-B14F-4D97-AF65-F5344CB8AC3E}">
        <p14:creationId xmlns:p14="http://schemas.microsoft.com/office/powerpoint/2010/main" val="2332074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u="sng" dirty="0">
                <a:solidFill>
                  <a:srgbClr val="FF0000"/>
                </a:solidFill>
                <a:effectLst/>
                <a:latin typeface="+mj-lt"/>
                <a:ea typeface="Tahoma" pitchFamily="34" charset="0"/>
                <a:cs typeface="Times New Roman" pitchFamily="18" charset="0"/>
              </a:rPr>
              <a:t>Ca </a:t>
            </a:r>
            <a:r>
              <a:rPr lang="en-US" sz="5400" b="0" u="sng" dirty="0" err="1">
                <a:solidFill>
                  <a:srgbClr val="FF0000"/>
                </a:solidFill>
                <a:effectLst/>
                <a:latin typeface="+mj-lt"/>
                <a:ea typeface="Tahoma" pitchFamily="34" charset="0"/>
                <a:cs typeface="Times New Roman" pitchFamily="18" charset="0"/>
              </a:rPr>
              <a:t>Hiệp</a:t>
            </a:r>
            <a:r>
              <a:rPr lang="en-US" sz="5400" b="0" u="sng" dirty="0">
                <a:solidFill>
                  <a:srgbClr val="FF0000"/>
                </a:solidFill>
                <a:effectLst/>
                <a:latin typeface="+mj-lt"/>
                <a:ea typeface="Tahoma" pitchFamily="34" charset="0"/>
                <a:cs typeface="Times New Roman" pitchFamily="18" charset="0"/>
              </a:rPr>
              <a:t> </a:t>
            </a:r>
            <a:r>
              <a:rPr lang="en-US" sz="5400" b="0" u="sng" dirty="0" err="1">
                <a:solidFill>
                  <a:srgbClr val="FF0000"/>
                </a:solidFill>
                <a:effectLst/>
                <a:latin typeface="+mj-lt"/>
                <a:ea typeface="Tahoma" pitchFamily="34" charset="0"/>
                <a:cs typeface="Times New Roman" pitchFamily="18" charset="0"/>
              </a:rPr>
              <a:t>Lễ</a:t>
            </a:r>
            <a:r>
              <a:rPr lang="en-US" sz="5400" b="0" u="sng"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vi-VN" sz="7200" b="0" dirty="0" smtClean="0">
                <a:solidFill>
                  <a:srgbClr val="FF0000"/>
                </a:solidFill>
                <a:effectLst/>
                <a:latin typeface="+mj-lt"/>
                <a:ea typeface="Tahoma" pitchFamily="34" charset="0"/>
                <a:cs typeface="Times New Roman" pitchFamily="18" charset="0"/>
              </a:rPr>
              <a:t>Chúa đã sống lại</a:t>
            </a:r>
            <a:endParaRPr lang="en-US" sz="72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vi-VN" sz="4400" b="0" dirty="0" smtClean="0">
                <a:solidFill>
                  <a:srgbClr val="FF0000"/>
                </a:solidFill>
                <a:effectLst/>
                <a:latin typeface="+mj-lt"/>
                <a:ea typeface="Tahoma" pitchFamily="34" charset="0"/>
                <a:cs typeface="Times New Roman" pitchFamily="18" charset="0"/>
              </a:rPr>
              <a:t>Thế Thông</a:t>
            </a:r>
            <a:endParaRPr lang="en-US" sz="4400" b="0"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altLang="en-US" sz="4600" b="0" u="sng" smtClean="0">
                <a:solidFill>
                  <a:srgbClr val="FF0000"/>
                </a:solidFill>
                <a:effectLst/>
                <a:latin typeface="UTM American Sans" pitchFamily="18" charset="0"/>
                <a:cs typeface="Times New Roman" panose="02020603050405020304" pitchFamily="18" charset="0"/>
              </a:rPr>
              <a:t>Tk1: </a:t>
            </a:r>
            <a:r>
              <a:rPr lang="vi-VN" altLang="en-US" sz="4600" b="0" smtClean="0">
                <a:solidFill>
                  <a:srgbClr val="003399"/>
                </a:solidFill>
                <a:effectLst/>
                <a:latin typeface="UTM American Sans" pitchFamily="18" charset="0"/>
                <a:cs typeface="Times New Roman" panose="02020603050405020304" pitchFamily="18" charset="0"/>
              </a:rPr>
              <a:t>Bầu </a:t>
            </a:r>
            <a:r>
              <a:rPr lang="vi-VN" altLang="en-US" sz="4600" b="0">
                <a:solidFill>
                  <a:srgbClr val="003399"/>
                </a:solidFill>
                <a:effectLst/>
                <a:latin typeface="UTM American Sans" pitchFamily="18" charset="0"/>
                <a:cs typeface="Times New Roman" panose="02020603050405020304" pitchFamily="18" charset="0"/>
              </a:rPr>
              <a:t>trời còn mù sương, đàn chim đã hát ca rộn ràng, cùng chào mừng bình minh lại đến báo tin cho ngày vàng. Kìa bà Maria vội bước về nơi mộ Chúa chết. Thế nhưng sao chẳng thấy Ngài nơi mồ hoang vắng.</a:t>
            </a:r>
            <a:endParaRPr lang="en-US" altLang="en-US" sz="4600" b="0" dirty="0">
              <a:solidFill>
                <a:srgbClr val="003399"/>
              </a:solidFill>
              <a:effectLst/>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25880790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altLang="en-US" sz="4800" b="0" u="sng" smtClean="0">
                <a:solidFill>
                  <a:srgbClr val="FF0000"/>
                </a:solidFill>
                <a:effectLst/>
                <a:latin typeface="UTM American Sans" pitchFamily="18" charset="0"/>
                <a:cs typeface="Times New Roman" panose="02020603050405020304" pitchFamily="18" charset="0"/>
              </a:rPr>
              <a:t>**</a:t>
            </a:r>
            <a:r>
              <a:rPr lang="en-US" altLang="en-US" sz="4800" b="0" smtClean="0">
                <a:solidFill>
                  <a:srgbClr val="000099"/>
                </a:solidFill>
                <a:effectLst/>
                <a:latin typeface="UTM American Sans" pitchFamily="18" charset="0"/>
                <a:cs typeface="Times New Roman" panose="02020603050405020304" pitchFamily="18" charset="0"/>
              </a:rPr>
              <a:t> </a:t>
            </a:r>
            <a:r>
              <a:rPr lang="vi-VN" altLang="en-US" sz="4700" b="0">
                <a:solidFill>
                  <a:srgbClr val="003399"/>
                </a:solidFill>
                <a:effectLst/>
                <a:latin typeface="UTM American Sans" pitchFamily="18" charset="0"/>
                <a:cs typeface="Times New Roman" panose="02020603050405020304" pitchFamily="18" charset="0"/>
              </a:rPr>
              <a:t>Này bà Maria, bà hãy nói cho chúng tôi hay, là từng chặng đường đi bà đã thấy xem những gì? Điều mà tôi nhìn thấy Ngài đã Phục Sinh từ cõi chết, hãy mau mau chạy đến mồ, đẻ xem Chúa thực sống rồi.</a:t>
            </a:r>
            <a:endParaRPr lang="vi-VN" altLang="en-US" sz="4700" b="0" dirty="0">
              <a:solidFill>
                <a:srgbClr val="003399"/>
              </a:solidFill>
              <a:effectLst/>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19327576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781550"/>
          </a:xfrm>
        </p:spPr>
        <p:txBody>
          <a:bodyPr>
            <a:noAutofit/>
          </a:bodyPr>
          <a:lstStyle/>
          <a:p>
            <a:pPr marL="0" indent="0" algn="just">
              <a:buNone/>
            </a:pPr>
            <a:r>
              <a:rPr lang="en-US" altLang="en-US" sz="4400" b="0" u="sng" smtClean="0">
                <a:solidFill>
                  <a:srgbClr val="C00000"/>
                </a:solidFill>
                <a:effectLst/>
                <a:latin typeface="UTM American Sans" pitchFamily="18" charset="0"/>
                <a:cs typeface="Times New Roman" panose="02020603050405020304" pitchFamily="18" charset="0"/>
              </a:rPr>
              <a:t>Đk:</a:t>
            </a:r>
            <a:r>
              <a:rPr lang="en-US" altLang="en-US" sz="4400" b="0" smtClean="0">
                <a:solidFill>
                  <a:srgbClr val="003399"/>
                </a:solidFill>
                <a:effectLst/>
                <a:latin typeface="UTM American Sans" pitchFamily="18" charset="0"/>
                <a:cs typeface="Times New Roman" panose="02020603050405020304" pitchFamily="18" charset="0"/>
              </a:rPr>
              <a:t> </a:t>
            </a:r>
            <a:r>
              <a:rPr lang="vi-VN" altLang="en-US" sz="4400" b="0" smtClean="0">
                <a:solidFill>
                  <a:srgbClr val="003399"/>
                </a:solidFill>
                <a:effectLst/>
                <a:latin typeface="UTM American Sans" pitchFamily="18" charset="0"/>
                <a:cs typeface="Times New Roman" panose="02020603050405020304" pitchFamily="18" charset="0"/>
              </a:rPr>
              <a:t>Vang </a:t>
            </a:r>
            <a:r>
              <a:rPr lang="vi-VN" altLang="en-US" sz="4400" b="0">
                <a:solidFill>
                  <a:srgbClr val="003399"/>
                </a:solidFill>
                <a:effectLst/>
                <a:latin typeface="UTM American Sans" pitchFamily="18" charset="0"/>
                <a:cs typeface="Times New Roman" panose="02020603050405020304" pitchFamily="18" charset="0"/>
              </a:rPr>
              <a:t>lên hỡi vạn cung đàn. Mừng khen nay Chúa đã khải hoàn. Ca lên hỡi toàn nhân trần vì Giêsu Phục Sinh trong vinh quang. Xua tan hết ngàn ưu phiền, đập tan bao nhiêu chước ác ma. Hôm nay Chúa đã sống lại, cùng nhau xướng ca, Al-lê-lu-ia.</a:t>
            </a:r>
            <a:endParaRPr lang="en-US" altLang="en-US" sz="4400" b="0" dirty="0">
              <a:solidFill>
                <a:srgbClr val="003399"/>
              </a:solidFill>
              <a:effectLst/>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31814416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vi-VN" altLang="en-US" sz="4700" b="0" u="sng">
                <a:solidFill>
                  <a:srgbClr val="C00000"/>
                </a:solidFill>
                <a:effectLst/>
                <a:latin typeface="UTM American Sans" pitchFamily="18" charset="0"/>
                <a:cs typeface="Times New Roman" panose="02020603050405020304" pitchFamily="18" charset="0"/>
              </a:rPr>
              <a:t>Tk2:</a:t>
            </a:r>
            <a:r>
              <a:rPr lang="vi-VN" altLang="en-US" sz="4700" b="0">
                <a:solidFill>
                  <a:srgbClr val="003399"/>
                </a:solidFill>
                <a:effectLst/>
                <a:latin typeface="UTM American Sans" pitchFamily="18" charset="0"/>
                <a:cs typeface="Times New Roman" panose="02020603050405020304" pitchFamily="18" charset="0"/>
              </a:rPr>
              <a:t> Này từ mộ địa kia giờ đây Chúa ta sống lại rồi. Kìa Ngài đầy quyến uy bẻ gãy ách gông từ ngàn đời. Chịu hàng vạn đòn roi, dù cho toàn thân Ngài tắm máu, chết nhuốc nhơ trên khổ hình nơi đồi ghi dấu</a:t>
            </a:r>
            <a:r>
              <a:rPr lang="vi-VN" altLang="en-US" sz="4700" b="0" smtClean="0">
                <a:solidFill>
                  <a:srgbClr val="003399"/>
                </a:solidFill>
                <a:effectLst/>
                <a:latin typeface="UTM American Sans" pitchFamily="18" charset="0"/>
                <a:cs typeface="Times New Roman" panose="02020603050405020304" pitchFamily="18" charset="0"/>
              </a:rPr>
              <a:t>.</a:t>
            </a:r>
            <a:endParaRPr lang="vi-VN" altLang="en-US" sz="4700" b="0">
              <a:solidFill>
                <a:srgbClr val="003399"/>
              </a:solidFill>
              <a:effectLst/>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33973844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vi-VN" altLang="en-US" sz="4700" b="0">
                <a:solidFill>
                  <a:srgbClr val="C00000"/>
                </a:solidFill>
                <a:effectLst/>
                <a:latin typeface="UTM American Sans" pitchFamily="18" charset="0"/>
                <a:cs typeface="Times New Roman" panose="02020603050405020304" pitchFamily="18" charset="0"/>
              </a:rPr>
              <a:t>**</a:t>
            </a:r>
            <a:r>
              <a:rPr lang="vi-VN" altLang="en-US" sz="4700" b="0">
                <a:solidFill>
                  <a:srgbClr val="000099"/>
                </a:solidFill>
                <a:effectLst/>
                <a:latin typeface="UTM American Sans" pitchFamily="18" charset="0"/>
                <a:cs typeface="Times New Roman" panose="02020603050405020304" pitchFamily="18" charset="0"/>
              </a:rPr>
              <a:t> </a:t>
            </a:r>
            <a:r>
              <a:rPr lang="vi-VN" altLang="en-US" sz="4700" b="0">
                <a:solidFill>
                  <a:srgbClr val="003399"/>
                </a:solidFill>
                <a:effectLst/>
                <a:latin typeface="UTM American Sans" pitchFamily="18" charset="0"/>
                <a:cs typeface="Times New Roman" panose="02020603050405020304" pitchFamily="18" charset="0"/>
              </a:rPr>
              <a:t>Rồi Ngài đã Phục Sinh hiển vinh phá tan cửa ngục hình. Và rồi kể từ đây, Ngài sẽ xóa đi bao tội tình. Và cửa địa đàng kia mở toang nhận bao người thế giới. Hãy hoan ca, hỡi đất trời, núi cao, biển rộng, sông dài. </a:t>
            </a:r>
          </a:p>
        </p:txBody>
      </p:sp>
    </p:spTree>
    <p:extLst>
      <p:ext uri="{BB962C8B-B14F-4D97-AF65-F5344CB8AC3E}">
        <p14:creationId xmlns:p14="http://schemas.microsoft.com/office/powerpoint/2010/main" val="5683260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781550"/>
          </a:xfrm>
        </p:spPr>
        <p:txBody>
          <a:bodyPr>
            <a:noAutofit/>
          </a:bodyPr>
          <a:lstStyle/>
          <a:p>
            <a:pPr marL="0" indent="0" algn="just">
              <a:buNone/>
            </a:pPr>
            <a:r>
              <a:rPr lang="en-US" altLang="en-US" sz="4400" b="0" u="sng" smtClean="0">
                <a:solidFill>
                  <a:srgbClr val="C00000"/>
                </a:solidFill>
                <a:effectLst/>
                <a:latin typeface="UTM American Sans" pitchFamily="18" charset="0"/>
                <a:cs typeface="Times New Roman" panose="02020603050405020304" pitchFamily="18" charset="0"/>
              </a:rPr>
              <a:t>Đk:</a:t>
            </a:r>
            <a:r>
              <a:rPr lang="en-US" altLang="en-US" sz="4400" b="0" smtClean="0">
                <a:solidFill>
                  <a:srgbClr val="003399"/>
                </a:solidFill>
                <a:effectLst/>
                <a:latin typeface="UTM American Sans" pitchFamily="18" charset="0"/>
                <a:cs typeface="Times New Roman" panose="02020603050405020304" pitchFamily="18" charset="0"/>
              </a:rPr>
              <a:t> </a:t>
            </a:r>
            <a:r>
              <a:rPr lang="vi-VN" altLang="en-US" sz="4400" b="0" smtClean="0">
                <a:solidFill>
                  <a:srgbClr val="003399"/>
                </a:solidFill>
                <a:effectLst/>
                <a:latin typeface="UTM American Sans" pitchFamily="18" charset="0"/>
                <a:cs typeface="Times New Roman" panose="02020603050405020304" pitchFamily="18" charset="0"/>
              </a:rPr>
              <a:t>Vang </a:t>
            </a:r>
            <a:r>
              <a:rPr lang="vi-VN" altLang="en-US" sz="4400" b="0">
                <a:solidFill>
                  <a:srgbClr val="003399"/>
                </a:solidFill>
                <a:effectLst/>
                <a:latin typeface="UTM American Sans" pitchFamily="18" charset="0"/>
                <a:cs typeface="Times New Roman" panose="02020603050405020304" pitchFamily="18" charset="0"/>
              </a:rPr>
              <a:t>lên hỡi vạn cung đàn. Mừng khen nay Chúa đã khải hoàn. Ca lên hỡi toàn nhân trần vì Giêsu Phục Sinh trong vinh quang. Xua tan hết ngàn ưu phiền, đập tan bao nhiêu chước ác ma. Hôm nay Chúa đã sống lại, cùng nhau xướng ca, Al-lê-lu-ia.</a:t>
            </a:r>
            <a:endParaRPr lang="en-US" altLang="en-US" sz="4400" b="0" dirty="0">
              <a:solidFill>
                <a:srgbClr val="003399"/>
              </a:solidFill>
              <a:effectLst/>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19790143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741346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31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0" u="sng" dirty="0">
                <a:solidFill>
                  <a:srgbClr val="FF0000"/>
                </a:solidFill>
                <a:effectLst/>
                <a:latin typeface="+mj-lt"/>
                <a:ea typeface="Tahoma" pitchFamily="34" charset="0"/>
                <a:cs typeface="Times New Roman" pitchFamily="18" charset="0"/>
              </a:rPr>
              <a:t>Ca </a:t>
            </a:r>
            <a:r>
              <a:rPr lang="vi-VN" sz="7200" b="0" u="sng" dirty="0" smtClean="0">
                <a:solidFill>
                  <a:srgbClr val="FF0000"/>
                </a:solidFill>
                <a:effectLst/>
                <a:latin typeface="+mj-lt"/>
                <a:ea typeface="Tahoma" pitchFamily="34" charset="0"/>
                <a:cs typeface="Times New Roman" pitchFamily="18" charset="0"/>
              </a:rPr>
              <a:t>Kết lễ</a:t>
            </a:r>
            <a:endParaRPr lang="en-US" sz="72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6600" b="0" dirty="0" err="1">
                <a:solidFill>
                  <a:srgbClr val="FF0000"/>
                </a:solidFill>
                <a:effectLst/>
                <a:latin typeface="+mj-lt"/>
                <a:ea typeface="Tahoma" pitchFamily="34" charset="0"/>
                <a:cs typeface="Times New Roman" pitchFamily="18" charset="0"/>
              </a:rPr>
              <a:t>Nào</a:t>
            </a:r>
            <a:r>
              <a:rPr lang="en-US" sz="6600" b="0" dirty="0">
                <a:solidFill>
                  <a:srgbClr val="FF0000"/>
                </a:solidFill>
                <a:effectLst/>
                <a:latin typeface="+mj-lt"/>
                <a:ea typeface="Tahoma" pitchFamily="34" charset="0"/>
                <a:cs typeface="Times New Roman" pitchFamily="18" charset="0"/>
              </a:rPr>
              <a:t> Ta </a:t>
            </a:r>
            <a:r>
              <a:rPr lang="en-US" sz="6600" b="0" dirty="0" err="1">
                <a:solidFill>
                  <a:srgbClr val="FF0000"/>
                </a:solidFill>
                <a:effectLst/>
                <a:latin typeface="+mj-lt"/>
                <a:ea typeface="Tahoma" pitchFamily="34" charset="0"/>
                <a:cs typeface="Times New Roman" pitchFamily="18" charset="0"/>
              </a:rPr>
              <a:t>Hãy</a:t>
            </a:r>
            <a:r>
              <a:rPr lang="en-US" sz="6600" b="0" dirty="0">
                <a:solidFill>
                  <a:srgbClr val="FF0000"/>
                </a:solidFill>
                <a:effectLst/>
                <a:latin typeface="+mj-lt"/>
                <a:ea typeface="Tahoma" pitchFamily="34" charset="0"/>
                <a:cs typeface="Times New Roman" pitchFamily="18" charset="0"/>
              </a:rPr>
              <a:t> </a:t>
            </a:r>
            <a:r>
              <a:rPr lang="en-US" sz="6600" b="0" dirty="0" err="1">
                <a:solidFill>
                  <a:srgbClr val="FF0000"/>
                </a:solidFill>
                <a:effectLst/>
                <a:latin typeface="+mj-lt"/>
                <a:ea typeface="Tahoma" pitchFamily="34" charset="0"/>
                <a:cs typeface="Times New Roman" pitchFamily="18" charset="0"/>
              </a:rPr>
              <a:t>Mừng</a:t>
            </a:r>
            <a:r>
              <a:rPr lang="en-US" sz="6600" b="0" dirty="0">
                <a:solidFill>
                  <a:srgbClr val="FF0000"/>
                </a:solidFill>
                <a:effectLst/>
                <a:latin typeface="+mj-lt"/>
                <a:ea typeface="Tahoma" pitchFamily="34" charset="0"/>
                <a:cs typeface="Times New Roman" pitchFamily="18" charset="0"/>
              </a:rPr>
              <a:t> </a:t>
            </a:r>
            <a:r>
              <a:rPr lang="en-US" sz="6600" b="0" dirty="0" err="1">
                <a:solidFill>
                  <a:srgbClr val="FF0000"/>
                </a:solidFill>
                <a:effectLst/>
                <a:latin typeface="+mj-lt"/>
                <a:ea typeface="Tahoma" pitchFamily="34" charset="0"/>
                <a:cs typeface="Times New Roman" pitchFamily="18" charset="0"/>
              </a:rPr>
              <a:t>Vui</a:t>
            </a:r>
            <a:endParaRPr lang="en-US" sz="66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0" dirty="0" err="1">
                <a:solidFill>
                  <a:srgbClr val="FF0000"/>
                </a:solidFill>
                <a:effectLst/>
                <a:latin typeface="+mj-lt"/>
                <a:ea typeface="Tahoma" pitchFamily="34" charset="0"/>
                <a:cs typeface="Times New Roman" pitchFamily="18" charset="0"/>
              </a:rPr>
              <a:t>Lm</a:t>
            </a:r>
            <a:r>
              <a:rPr lang="en-US" sz="5400" b="0" dirty="0">
                <a:solidFill>
                  <a:srgbClr val="FF0000"/>
                </a:solidFill>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4288214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rgbClr val="003399"/>
                </a:solidFill>
                <a:effectLst/>
                <a:latin typeface="+mn-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003399"/>
                </a:solidFill>
                <a:effectLst/>
                <a:latin typeface="+mn-lt"/>
                <a:cs typeface="Times New Roman" pitchFamily="18" charset="0"/>
              </a:rPr>
              <a:t>Amen.</a:t>
            </a:r>
          </a:p>
        </p:txBody>
      </p:sp>
    </p:spTree>
    <p:extLst>
      <p:ext uri="{BB962C8B-B14F-4D97-AF65-F5344CB8AC3E}">
        <p14:creationId xmlns:p14="http://schemas.microsoft.com/office/powerpoint/2010/main" val="210232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600" b="0" u="sng" dirty="0" err="1">
                <a:solidFill>
                  <a:srgbClr val="FF0000"/>
                </a:solidFill>
                <a:effectLst/>
                <a:latin typeface="+mj-lt"/>
                <a:ea typeface="Tahoma" pitchFamily="34" charset="0"/>
                <a:cs typeface="Times New Roman" pitchFamily="18" charset="0"/>
              </a:rPr>
              <a:t>Đk</a:t>
            </a:r>
            <a:r>
              <a:rPr lang="en-US" sz="4600" b="0" u="sng" dirty="0">
                <a:solidFill>
                  <a:srgbClr val="FF0000"/>
                </a:solidFill>
                <a:effectLst/>
                <a:latin typeface="+mj-lt"/>
                <a:ea typeface="Tahoma" pitchFamily="34" charset="0"/>
                <a:cs typeface="Times New Roman" pitchFamily="18" charset="0"/>
              </a:rPr>
              <a:t>:</a:t>
            </a:r>
            <a:r>
              <a:rPr lang="en-US" sz="4600" b="0" dirty="0">
                <a:solidFill>
                  <a:srgbClr val="003399"/>
                </a:solidFill>
                <a:effectLst/>
                <a:latin typeface="+mj-lt"/>
                <a:ea typeface="Tahoma" pitchFamily="34" charset="0"/>
                <a:cs typeface="Times New Roman" pitchFamily="18" charset="0"/>
              </a:rPr>
              <a:t> </a:t>
            </a:r>
            <a:r>
              <a:rPr lang="vi-VN" sz="4600" b="0" dirty="0">
                <a:solidFill>
                  <a:srgbClr val="003399"/>
                </a:solidFill>
                <a:effectLst/>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6889052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6500" b="0" u="sng" dirty="0" err="1" smtClean="0">
                <a:solidFill>
                  <a:srgbClr val="FF0000"/>
                </a:solidFill>
                <a:effectLst/>
                <a:latin typeface="+mj-lt"/>
                <a:ea typeface="Tahoma" pitchFamily="34" charset="0"/>
                <a:cs typeface="Times New Roman" pitchFamily="18" charset="0"/>
              </a:rPr>
              <a:t>Tk</a:t>
            </a:r>
            <a:r>
              <a:rPr lang="vi-VN" sz="6500" b="0" u="sng" dirty="0" smtClean="0">
                <a:solidFill>
                  <a:srgbClr val="FF0000"/>
                </a:solidFill>
                <a:effectLst/>
                <a:latin typeface="+mj-lt"/>
                <a:ea typeface="Tahoma" pitchFamily="34" charset="0"/>
                <a:cs typeface="Times New Roman" pitchFamily="18" charset="0"/>
              </a:rPr>
              <a:t>1</a:t>
            </a:r>
            <a:r>
              <a:rPr lang="en-US" sz="6500" b="0" u="sng" dirty="0" smtClean="0">
                <a:solidFill>
                  <a:srgbClr val="FF0000"/>
                </a:solidFill>
                <a:effectLst/>
                <a:latin typeface="+mj-lt"/>
                <a:ea typeface="Tahoma" pitchFamily="34" charset="0"/>
                <a:cs typeface="Times New Roman" pitchFamily="18" charset="0"/>
              </a:rPr>
              <a:t>:</a:t>
            </a:r>
            <a:r>
              <a:rPr lang="en-US" sz="6500" b="0" dirty="0" smtClean="0">
                <a:solidFill>
                  <a:srgbClr val="003399"/>
                </a:solidFill>
                <a:effectLst/>
                <a:latin typeface="+mj-lt"/>
                <a:ea typeface="Tahoma" pitchFamily="34" charset="0"/>
                <a:cs typeface="Times New Roman" pitchFamily="18" charset="0"/>
              </a:rPr>
              <a:t> </a:t>
            </a:r>
            <a:r>
              <a:rPr lang="vi-VN" sz="6500" b="0" dirty="0" smtClean="0">
                <a:solidFill>
                  <a:srgbClr val="003399"/>
                </a:solidFill>
                <a:effectLst/>
                <a:latin typeface="+mj-lt"/>
                <a:ea typeface="Tahoma" pitchFamily="34" charset="0"/>
                <a:cs typeface="Times New Roman" pitchFamily="18" charset="0"/>
              </a:rPr>
              <a:t>Thánh giá Chúa vươn cao dâng lễ hy sinh, cho nhân thế muôn đời sống trong ân tình. </a:t>
            </a:r>
            <a:endParaRPr lang="en-US" sz="6500" b="0"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75416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0" u="sng" dirty="0" err="1">
                <a:solidFill>
                  <a:srgbClr val="FF0000"/>
                </a:solidFill>
                <a:effectLst/>
                <a:latin typeface="+mj-lt"/>
                <a:ea typeface="Tahoma" pitchFamily="34" charset="0"/>
                <a:cs typeface="Times New Roman" pitchFamily="18" charset="0"/>
              </a:rPr>
              <a:t>Đk</a:t>
            </a:r>
            <a:r>
              <a:rPr lang="en-US" sz="4800" b="0" u="sng" dirty="0">
                <a:solidFill>
                  <a:srgbClr val="FF0000"/>
                </a:solidFill>
                <a:effectLst/>
                <a:latin typeface="+mj-lt"/>
                <a:ea typeface="Tahoma" pitchFamily="34" charset="0"/>
                <a:cs typeface="Times New Roman" pitchFamily="18" charset="0"/>
              </a:rPr>
              <a:t>:</a:t>
            </a:r>
            <a:r>
              <a:rPr lang="en-US" sz="4800" b="0" dirty="0">
                <a:solidFill>
                  <a:srgbClr val="003399"/>
                </a:solidFill>
                <a:effectLst/>
                <a:latin typeface="+mj-lt"/>
                <a:ea typeface="Tahoma" pitchFamily="34" charset="0"/>
                <a:cs typeface="Times New Roman" pitchFamily="18" charset="0"/>
              </a:rPr>
              <a:t> </a:t>
            </a:r>
            <a:r>
              <a:rPr lang="vi-VN" sz="4800" b="0" dirty="0">
                <a:solidFill>
                  <a:srgbClr val="003399"/>
                </a:solidFill>
                <a:effectLst/>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501462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6400" b="0" u="sng" dirty="0">
                <a:solidFill>
                  <a:srgbClr val="FF0000"/>
                </a:solidFill>
                <a:effectLst/>
                <a:latin typeface="+mj-lt"/>
                <a:ea typeface="Tahoma" pitchFamily="34" charset="0"/>
                <a:cs typeface="Times New Roman" pitchFamily="18" charset="0"/>
              </a:rPr>
              <a:t>Tk2:</a:t>
            </a:r>
            <a:r>
              <a:rPr lang="en-US" sz="6400" b="0" dirty="0">
                <a:solidFill>
                  <a:srgbClr val="003399"/>
                </a:solidFill>
                <a:effectLst/>
                <a:latin typeface="+mj-lt"/>
                <a:ea typeface="Tahoma" pitchFamily="34" charset="0"/>
                <a:cs typeface="Times New Roman" pitchFamily="18" charset="0"/>
              </a:rPr>
              <a:t> </a:t>
            </a:r>
            <a:r>
              <a:rPr lang="vi-VN" sz="6400" b="0" dirty="0">
                <a:solidFill>
                  <a:srgbClr val="003399"/>
                </a:solidFill>
                <a:effectLst/>
                <a:latin typeface="+mj-lt"/>
                <a:cs typeface="Times New Roman" panose="02020603050405020304" pitchFamily="18" charset="0"/>
              </a:rPr>
              <a:t>Sức sống đã khai nguyên trong những thương đau, ân thiêng đã khơi nguồn giữa bao khổ sầu.</a:t>
            </a:r>
            <a:endParaRPr lang="en-US" sz="6400" b="0"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445297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0" u="sng" dirty="0" err="1">
                <a:solidFill>
                  <a:srgbClr val="FF0000"/>
                </a:solidFill>
                <a:effectLst/>
                <a:latin typeface="+mj-lt"/>
                <a:ea typeface="Tahoma" pitchFamily="34" charset="0"/>
                <a:cs typeface="Times New Roman" pitchFamily="18" charset="0"/>
              </a:rPr>
              <a:t>Đk</a:t>
            </a:r>
            <a:r>
              <a:rPr lang="en-US" sz="4800" b="0" u="sng" dirty="0">
                <a:solidFill>
                  <a:srgbClr val="FF0000"/>
                </a:solidFill>
                <a:effectLst/>
                <a:latin typeface="+mj-lt"/>
                <a:ea typeface="Tahoma" pitchFamily="34" charset="0"/>
                <a:cs typeface="Times New Roman" pitchFamily="18" charset="0"/>
              </a:rPr>
              <a:t>:</a:t>
            </a:r>
            <a:r>
              <a:rPr lang="en-US" sz="4800" b="0" dirty="0">
                <a:solidFill>
                  <a:srgbClr val="003399"/>
                </a:solidFill>
                <a:effectLst/>
                <a:latin typeface="+mj-lt"/>
                <a:ea typeface="Tahoma" pitchFamily="34" charset="0"/>
                <a:cs typeface="Times New Roman" pitchFamily="18" charset="0"/>
              </a:rPr>
              <a:t> </a:t>
            </a:r>
            <a:r>
              <a:rPr lang="vi-VN" sz="4800" b="0" dirty="0">
                <a:solidFill>
                  <a:srgbClr val="003399"/>
                </a:solidFill>
                <a:effectLst/>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904199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2348</Words>
  <Application>Microsoft Office PowerPoint</Application>
  <PresentationFormat>On-screen Show (16:9)</PresentationFormat>
  <Paragraphs>116</Paragraphs>
  <Slides>95</Slides>
  <Notes>0</Notes>
  <HiddenSlides>0</HiddenSlides>
  <MMClips>0</MMClips>
  <ScaleCrop>false</ScaleCrop>
  <HeadingPairs>
    <vt:vector size="4" baseType="variant">
      <vt:variant>
        <vt:lpstr>Theme</vt:lpstr>
      </vt:variant>
      <vt:variant>
        <vt:i4>10</vt:i4>
      </vt:variant>
      <vt:variant>
        <vt:lpstr>Slide Titles</vt:lpstr>
      </vt:variant>
      <vt:variant>
        <vt:i4>95</vt:i4>
      </vt:variant>
    </vt:vector>
  </HeadingPairs>
  <TitlesOfParts>
    <vt:vector size="105" baseType="lpstr">
      <vt:lpstr>Office Theme</vt:lpstr>
      <vt:lpstr>10_Office Theme</vt:lpstr>
      <vt:lpstr>36_Default Design</vt:lpstr>
      <vt:lpstr>37_Default Design</vt:lpstr>
      <vt:lpstr>7_Office Theme</vt:lpstr>
      <vt:lpstr>9_Office Theme</vt:lpstr>
      <vt:lpstr>1_Office Theme</vt:lpstr>
      <vt:lpstr>2_Office Theme</vt:lpstr>
      <vt:lpstr>3_Office Theme</vt:lpstr>
      <vt:lpstr>4_Office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 </vt:lpstr>
      <vt:lpstr>này chúng con đang chung lời cầu nguyện cho các Giám mục, và những người tham dự Thượng Hội đồng Giám mục thế giới. </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 </vt:lpstr>
      <vt:lpstr>thái độ tham gia và lòng nhiệt thành trong sứ vụ của Hội Thánh, Nhờ lời chuyển cầu của Đức Trinh Nữ Maria, Nữ Vương các Tông đồ và là Mẹ của Hội Thánh, </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PowerPoint Presentation</vt:lpstr>
      <vt:lpstr> </vt:lpstr>
      <vt:lpstr>Đk: Đây là ngày Chúa đã làm ra, nào ta hãy hỉ hoan vui mừng. </vt:lpstr>
      <vt:lpstr>Tk1: Chúc tụng Chúa vì Ngài nhân từ, ngàn đời Chúa vẫn trọn tình thương. Is-ra-el hãy nói lên rằng, ngàn đời Chúa vẫn trọn tình thương.  </vt:lpstr>
      <vt:lpstr>Đk: Đây là ngày Chúa đã làm ra, nào ta hãy hỉ hoan vui mừng. </vt:lpstr>
      <vt:lpstr>Tk2: Cánh tay Chúa vận dụng uy lực, kìa là cánh hữu Ngài vùng cao, Thoát vong thân và sống loan truyền sự nghiệp Chúa trót cả đời tôi.  </vt:lpstr>
      <vt:lpstr>Đk: Đây là ngày Chúa đã làm ra, nào ta hãy hỉ hoan vui mừng. </vt:lpstr>
      <vt:lpstr>Tk3: Đó viên đá thợ nề đã loại lại thành đá góc tường rồi đây, Đó chính công trình Chúa đã làm kỳ diệu trước mắt mọi phạm nhân.  </vt:lpstr>
      <vt:lpstr>Đk: Đây là ngày Chúa đã làm ra, nào ta hãy hỉ hoan vui mừng. </vt:lpstr>
      <vt:lpstr>PowerPoint Presentation</vt:lpstr>
      <vt:lpstr>Ca tiếp liên Hoan ca Phục Sinh Hùng Lân</vt:lpstr>
      <vt:lpstr>Đk1: Bà Maria ơi, trên đường bà thấy những gì? Trên đường bà thấy những gì? Xin kể cho chúng tôi nghe, xin kể cho chúng tôi nghe.</vt:lpstr>
      <vt:lpstr>Tk1. Tôi là tôi đã thấy nấm mồ của Đức Ki-tô. Người đã sống  lại  và  đã ra khỏi mồ. Người đang là đang sống vinh quang sống vinh quang.</vt:lpstr>
      <vt:lpstr>Tk2. Tôi là tôi đã thấy Chiên Con cứu chuộc đoàn chiên. Đức Ki-tô  vô  tội, đã hòa giải tội nhân, hòa giải tội nhân với Chúa, với Chúa là Chúa Cha.</vt:lpstr>
      <vt:lpstr>Đk1: Bà Maria ơi, trên đường bà thấy những gì? Trên đường bà thấy những gì? Xin kể cho chúng tôi nghe, xin kể cho chúng tôi nghe.</vt:lpstr>
      <vt:lpstr>Tk3. Tôi là tôi đã thấy sống chết giao tranh cùng nhau. Trong một cuộc đấu diệu kỳ. Và tướng lãnh sự sống, đã chết tuy đã chết đi, nhưng Người đã sống lại, sống lại mà trị vì.</vt:lpstr>
      <vt:lpstr>Tk4. Tôi là tôi đã thấy Thiên Thần làm chứng tỏ tường khăn liệm và y phục Người còn  nguyên trong mồ đá. Nhưng Người đã sống lại và đi trước chư vị đến Ga-li-lê-a, đến Ga-li-lê-a.</vt:lpstr>
      <vt:lpstr>Đk2: Ngợi khen Vua Ki-tô sống lại và ra khỏi mồ. Tin Mừng vượt qua đây rồi. Phúc trường sinh đến ai ơi. Phúc trường sinh đến ai ơi.</vt:lpstr>
      <vt:lpstr> </vt:lpstr>
      <vt:lpstr>Chiên Vượt Qua của chúng ta, là Đức Ki-tô. Vậy chúng ta hãy mừng lễ trong Chúa</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76</cp:revision>
  <dcterms:created xsi:type="dcterms:W3CDTF">2021-05-09T08:36:44Z</dcterms:created>
  <dcterms:modified xsi:type="dcterms:W3CDTF">2023-04-05T08:41:11Z</dcterms:modified>
</cp:coreProperties>
</file>