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7.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8.xml" ContentType="application/vnd.openxmlformats-officedocument.theme+xml"/>
  <Override PartName="/ppt/slideLayouts/slideLayout74.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 id="2147483673" r:id="rId3"/>
    <p:sldMasterId id="2147483685" r:id="rId4"/>
    <p:sldMasterId id="2147483705" r:id="rId5"/>
    <p:sldMasterId id="2147483729" r:id="rId6"/>
    <p:sldMasterId id="2147483741" r:id="rId7"/>
    <p:sldMasterId id="2147483753" r:id="rId8"/>
    <p:sldMasterId id="2147483765" r:id="rId9"/>
  </p:sldMasterIdLst>
  <p:notesMasterIdLst>
    <p:notesMasterId r:id="rId106"/>
  </p:notesMasterIdLst>
  <p:sldIdLst>
    <p:sldId id="9727" r:id="rId10"/>
    <p:sldId id="256" r:id="rId11"/>
    <p:sldId id="359" r:id="rId12"/>
    <p:sldId id="9714" r:id="rId13"/>
    <p:sldId id="9726" r:id="rId14"/>
    <p:sldId id="9728" r:id="rId15"/>
    <p:sldId id="285" r:id="rId16"/>
    <p:sldId id="286" r:id="rId17"/>
    <p:sldId id="287" r:id="rId18"/>
    <p:sldId id="288" r:id="rId19"/>
    <p:sldId id="289" r:id="rId20"/>
    <p:sldId id="290" r:id="rId21"/>
    <p:sldId id="291" r:id="rId22"/>
    <p:sldId id="9686" r:id="rId23"/>
    <p:sldId id="2146" r:id="rId24"/>
    <p:sldId id="9729" r:id="rId25"/>
    <p:sldId id="9730" r:id="rId26"/>
    <p:sldId id="9731" r:id="rId27"/>
    <p:sldId id="9732" r:id="rId28"/>
    <p:sldId id="9687" r:id="rId29"/>
    <p:sldId id="9635" r:id="rId30"/>
    <p:sldId id="503" r:id="rId31"/>
    <p:sldId id="504" r:id="rId32"/>
    <p:sldId id="505" r:id="rId33"/>
    <p:sldId id="506" r:id="rId34"/>
    <p:sldId id="507" r:id="rId35"/>
    <p:sldId id="510" r:id="rId36"/>
    <p:sldId id="511" r:id="rId37"/>
    <p:sldId id="9688" r:id="rId38"/>
    <p:sldId id="2361" r:id="rId39"/>
    <p:sldId id="9690" r:id="rId40"/>
    <p:sldId id="261" r:id="rId41"/>
    <p:sldId id="262" r:id="rId42"/>
    <p:sldId id="9709" r:id="rId43"/>
    <p:sldId id="9674" r:id="rId44"/>
    <p:sldId id="9710" r:id="rId45"/>
    <p:sldId id="9671" r:id="rId46"/>
    <p:sldId id="9711" r:id="rId47"/>
    <p:sldId id="264" r:id="rId48"/>
    <p:sldId id="9712" r:id="rId49"/>
    <p:sldId id="9675" r:id="rId50"/>
    <p:sldId id="9713" r:id="rId51"/>
    <p:sldId id="9689" r:id="rId52"/>
    <p:sldId id="9584" r:id="rId53"/>
    <p:sldId id="9658" r:id="rId54"/>
    <p:sldId id="9659" r:id="rId55"/>
    <p:sldId id="9733" r:id="rId56"/>
    <p:sldId id="9677" r:id="rId57"/>
    <p:sldId id="9678" r:id="rId58"/>
    <p:sldId id="9679" r:id="rId59"/>
    <p:sldId id="9680" r:id="rId60"/>
    <p:sldId id="9681" r:id="rId61"/>
    <p:sldId id="9682" r:id="rId62"/>
    <p:sldId id="9683" r:id="rId63"/>
    <p:sldId id="9684" r:id="rId64"/>
    <p:sldId id="9685" r:id="rId65"/>
    <p:sldId id="9734" r:id="rId66"/>
    <p:sldId id="9735" r:id="rId67"/>
    <p:sldId id="9692" r:id="rId68"/>
    <p:sldId id="258" r:id="rId69"/>
    <p:sldId id="1134" r:id="rId70"/>
    <p:sldId id="9736" r:id="rId71"/>
    <p:sldId id="9737" r:id="rId72"/>
    <p:sldId id="9739" r:id="rId73"/>
    <p:sldId id="9738" r:id="rId74"/>
    <p:sldId id="9740" r:id="rId75"/>
    <p:sldId id="9669" r:id="rId76"/>
    <p:sldId id="9693" r:id="rId77"/>
    <p:sldId id="9384" r:id="rId78"/>
    <p:sldId id="2344" r:id="rId79"/>
    <p:sldId id="9741" r:id="rId80"/>
    <p:sldId id="9555" r:id="rId81"/>
    <p:sldId id="9742" r:id="rId82"/>
    <p:sldId id="9556" r:id="rId83"/>
    <p:sldId id="9743" r:id="rId84"/>
    <p:sldId id="9753" r:id="rId85"/>
    <p:sldId id="9754" r:id="rId86"/>
    <p:sldId id="2348" r:id="rId87"/>
    <p:sldId id="9746" r:id="rId88"/>
    <p:sldId id="9755" r:id="rId89"/>
    <p:sldId id="9756" r:id="rId90"/>
    <p:sldId id="9749" r:id="rId91"/>
    <p:sldId id="9750" r:id="rId92"/>
    <p:sldId id="9757" r:id="rId93"/>
    <p:sldId id="9758" r:id="rId94"/>
    <p:sldId id="9691" r:id="rId95"/>
    <p:sldId id="9694" r:id="rId96"/>
    <p:sldId id="9759" r:id="rId97"/>
    <p:sldId id="9760" r:id="rId98"/>
    <p:sldId id="257" r:id="rId99"/>
    <p:sldId id="9761" r:id="rId100"/>
    <p:sldId id="9762" r:id="rId101"/>
    <p:sldId id="263" r:id="rId102"/>
    <p:sldId id="259" r:id="rId103"/>
    <p:sldId id="9763" r:id="rId104"/>
    <p:sldId id="9695" r:id="rId10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82" autoAdjust="0"/>
    <p:restoredTop sz="94620" autoAdjust="0"/>
  </p:normalViewPr>
  <p:slideViewPr>
    <p:cSldViewPr snapToGrid="0">
      <p:cViewPr varScale="1">
        <p:scale>
          <a:sx n="108" d="100"/>
          <a:sy n="108" d="100"/>
        </p:scale>
        <p:origin x="924" y="108"/>
      </p:cViewPr>
      <p:guideLst/>
    </p:cSldViewPr>
  </p:slideViewPr>
  <p:outlineViewPr>
    <p:cViewPr>
      <p:scale>
        <a:sx n="33" d="100"/>
        <a:sy n="33" d="100"/>
      </p:scale>
      <p:origin x="0" y="-25332"/>
    </p:cViewPr>
    <p:sldLst>
      <p:sld r:id="rId1" collapse="1"/>
      <p:sld r:id="rId2" collapse="1"/>
    </p:sldLst>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6" Type="http://schemas.openxmlformats.org/officeDocument/2006/relationships/slide" Target="slides/slide7.xml"/><Relationship Id="rId107" Type="http://schemas.openxmlformats.org/officeDocument/2006/relationships/presProps" Target="presProps.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slide" Target="slides/slide93.xml"/><Relationship Id="rId5" Type="http://schemas.openxmlformats.org/officeDocument/2006/relationships/slideMaster" Target="slideMasters/slideMaster5.xml"/><Relationship Id="rId90" Type="http://schemas.openxmlformats.org/officeDocument/2006/relationships/slide" Target="slides/slide81.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80" Type="http://schemas.openxmlformats.org/officeDocument/2006/relationships/slide" Target="slides/slide71.xml"/><Relationship Id="rId85" Type="http://schemas.openxmlformats.org/officeDocument/2006/relationships/slide" Target="slides/slide76.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08" Type="http://schemas.openxmlformats.org/officeDocument/2006/relationships/viewProps" Target="viewProps.xml"/><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slide" Target="slides/slide82.xml"/><Relationship Id="rId96" Type="http://schemas.openxmlformats.org/officeDocument/2006/relationships/slide" Target="slides/slide8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openxmlformats.org/officeDocument/2006/relationships/notesMaster" Target="notesMasters/notesMaster1.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theme" Target="theme/theme1.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tableStyles" Target="tableStyles.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3" Type="http://schemas.openxmlformats.org/officeDocument/2006/relationships/slideMaster" Target="slideMasters/slideMaster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microsoft.com/office/2016/11/relationships/changesInfo" Target="changesInfos/changesInfo1.xml"/></Relationships>
</file>

<file path=ppt/_rels/viewProps.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slide" Target="slides/slide3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ungbo2001@gmail.com" userId="8ce29e2eda34f706" providerId="LiveId" clId="{1F28C54F-DF74-42B6-9CD3-0D94BEBD86BA}"/>
    <pc:docChg chg="custSel addSld delSld modSld delMainMaster">
      <pc:chgData name="trungbo2001@gmail.com" userId="8ce29e2eda34f706" providerId="LiveId" clId="{1F28C54F-DF74-42B6-9CD3-0D94BEBD86BA}" dt="2023-04-22T06:11:27.853" v="954"/>
      <pc:docMkLst>
        <pc:docMk/>
      </pc:docMkLst>
      <pc:sldChg chg="modSp setBg">
        <pc:chgData name="trungbo2001@gmail.com" userId="8ce29e2eda34f706" providerId="LiveId" clId="{1F28C54F-DF74-42B6-9CD3-0D94BEBD86BA}" dt="2023-04-20T17:21:59.636" v="452" actId="403"/>
        <pc:sldMkLst>
          <pc:docMk/>
          <pc:sldMk cId="3941525132" sldId="257"/>
        </pc:sldMkLst>
        <pc:spChg chg="mod">
          <ac:chgData name="trungbo2001@gmail.com" userId="8ce29e2eda34f706" providerId="LiveId" clId="{1F28C54F-DF74-42B6-9CD3-0D94BEBD86BA}" dt="2023-04-20T17:21:59.636" v="452" actId="403"/>
          <ac:spMkLst>
            <pc:docMk/>
            <pc:sldMk cId="3941525132" sldId="257"/>
            <ac:spMk id="3" creationId="{118A0BA1-B62D-7AAB-152F-70D58C96140A}"/>
          </ac:spMkLst>
        </pc:spChg>
      </pc:sldChg>
      <pc:sldChg chg="modSp mod setBg">
        <pc:chgData name="trungbo2001@gmail.com" userId="8ce29e2eda34f706" providerId="LiveId" clId="{1F28C54F-DF74-42B6-9CD3-0D94BEBD86BA}" dt="2023-04-20T17:22:54.431" v="456" actId="20577"/>
        <pc:sldMkLst>
          <pc:docMk/>
          <pc:sldMk cId="4037002960" sldId="259"/>
        </pc:sldMkLst>
        <pc:spChg chg="mod">
          <ac:chgData name="trungbo2001@gmail.com" userId="8ce29e2eda34f706" providerId="LiveId" clId="{1F28C54F-DF74-42B6-9CD3-0D94BEBD86BA}" dt="2023-04-20T17:22:54.431" v="456" actId="20577"/>
          <ac:spMkLst>
            <pc:docMk/>
            <pc:sldMk cId="4037002960" sldId="259"/>
            <ac:spMk id="3" creationId="{118A0BA1-B62D-7AAB-152F-70D58C96140A}"/>
          </ac:spMkLst>
        </pc:spChg>
      </pc:sldChg>
      <pc:sldChg chg="modSp">
        <pc:chgData name="trungbo2001@gmail.com" userId="8ce29e2eda34f706" providerId="LiveId" clId="{1F28C54F-DF74-42B6-9CD3-0D94BEBD86BA}" dt="2023-04-20T16:39:34.944" v="200" actId="207"/>
        <pc:sldMkLst>
          <pc:docMk/>
          <pc:sldMk cId="1840682314" sldId="261"/>
        </pc:sldMkLst>
        <pc:spChg chg="mod">
          <ac:chgData name="trungbo2001@gmail.com" userId="8ce29e2eda34f706" providerId="LiveId" clId="{1F28C54F-DF74-42B6-9CD3-0D94BEBD86BA}" dt="2023-04-20T16:39:34.944" v="200" actId="207"/>
          <ac:spMkLst>
            <pc:docMk/>
            <pc:sldMk cId="1840682314" sldId="261"/>
            <ac:spMk id="2" creationId="{00000000-0000-0000-0000-000000000000}"/>
          </ac:spMkLst>
        </pc:spChg>
      </pc:sldChg>
      <pc:sldChg chg="modSp mod">
        <pc:chgData name="trungbo2001@gmail.com" userId="8ce29e2eda34f706" providerId="LiveId" clId="{1F28C54F-DF74-42B6-9CD3-0D94BEBD86BA}" dt="2023-04-20T16:39:58.073" v="207" actId="27636"/>
        <pc:sldMkLst>
          <pc:docMk/>
          <pc:sldMk cId="1723562218" sldId="262"/>
        </pc:sldMkLst>
        <pc:spChg chg="mod">
          <ac:chgData name="trungbo2001@gmail.com" userId="8ce29e2eda34f706" providerId="LiveId" clId="{1F28C54F-DF74-42B6-9CD3-0D94BEBD86BA}" dt="2023-04-20T16:39:58.073" v="207" actId="27636"/>
          <ac:spMkLst>
            <pc:docMk/>
            <pc:sldMk cId="1723562218" sldId="262"/>
            <ac:spMk id="2" creationId="{00000000-0000-0000-0000-000000000000}"/>
          </ac:spMkLst>
        </pc:spChg>
      </pc:sldChg>
      <pc:sldChg chg="modSp setBg">
        <pc:chgData name="trungbo2001@gmail.com" userId="8ce29e2eda34f706" providerId="LiveId" clId="{1F28C54F-DF74-42B6-9CD3-0D94BEBD86BA}" dt="2023-04-20T17:21:14.239" v="446"/>
        <pc:sldMkLst>
          <pc:docMk/>
          <pc:sldMk cId="2523489217" sldId="263"/>
        </pc:sldMkLst>
        <pc:spChg chg="mod">
          <ac:chgData name="trungbo2001@gmail.com" userId="8ce29e2eda34f706" providerId="LiveId" clId="{1F28C54F-DF74-42B6-9CD3-0D94BEBD86BA}" dt="2023-04-20T17:21:14.239" v="446"/>
          <ac:spMkLst>
            <pc:docMk/>
            <pc:sldMk cId="2523489217" sldId="263"/>
            <ac:spMk id="3" creationId="{118A0BA1-B62D-7AAB-152F-70D58C96140A}"/>
          </ac:spMkLst>
        </pc:spChg>
      </pc:sldChg>
      <pc:sldChg chg="modSp mod">
        <pc:chgData name="trungbo2001@gmail.com" userId="8ce29e2eda34f706" providerId="LiveId" clId="{1F28C54F-DF74-42B6-9CD3-0D94BEBD86BA}" dt="2023-04-20T16:40:35.459" v="216" actId="403"/>
        <pc:sldMkLst>
          <pc:docMk/>
          <pc:sldMk cId="2263348192" sldId="264"/>
        </pc:sldMkLst>
        <pc:spChg chg="mod">
          <ac:chgData name="trungbo2001@gmail.com" userId="8ce29e2eda34f706" providerId="LiveId" clId="{1F28C54F-DF74-42B6-9CD3-0D94BEBD86BA}" dt="2023-04-20T16:40:35.459" v="216" actId="403"/>
          <ac:spMkLst>
            <pc:docMk/>
            <pc:sldMk cId="2263348192" sldId="264"/>
            <ac:spMk id="2" creationId="{00000000-0000-0000-0000-000000000000}"/>
          </ac:spMkLst>
        </pc:spChg>
      </pc:sldChg>
      <pc:sldChg chg="del setBg">
        <pc:chgData name="trungbo2001@gmail.com" userId="8ce29e2eda34f706" providerId="LiveId" clId="{1F28C54F-DF74-42B6-9CD3-0D94BEBD86BA}" dt="2023-04-20T16:21:56.118" v="2" actId="47"/>
        <pc:sldMkLst>
          <pc:docMk/>
          <pc:sldMk cId="1912383276" sldId="502"/>
        </pc:sldMkLst>
      </pc:sldChg>
      <pc:sldChg chg="modSp mod setBg">
        <pc:chgData name="trungbo2001@gmail.com" userId="8ce29e2eda34f706" providerId="LiveId" clId="{1F28C54F-DF74-42B6-9CD3-0D94BEBD86BA}" dt="2023-04-20T16:25:38.422" v="95" actId="27636"/>
        <pc:sldMkLst>
          <pc:docMk/>
          <pc:sldMk cId="3779888664" sldId="503"/>
        </pc:sldMkLst>
        <pc:spChg chg="mod">
          <ac:chgData name="trungbo2001@gmail.com" userId="8ce29e2eda34f706" providerId="LiveId" clId="{1F28C54F-DF74-42B6-9CD3-0D94BEBD86BA}" dt="2023-04-20T16:25:38.422" v="95" actId="27636"/>
          <ac:spMkLst>
            <pc:docMk/>
            <pc:sldMk cId="3779888664" sldId="503"/>
            <ac:spMk id="2" creationId="{00000000-0000-0000-0000-000000000000}"/>
          </ac:spMkLst>
        </pc:spChg>
      </pc:sldChg>
      <pc:sldChg chg="modSp mod setBg">
        <pc:chgData name="trungbo2001@gmail.com" userId="8ce29e2eda34f706" providerId="LiveId" clId="{1F28C54F-DF74-42B6-9CD3-0D94BEBD86BA}" dt="2023-04-20T16:26:27.979" v="102" actId="404"/>
        <pc:sldMkLst>
          <pc:docMk/>
          <pc:sldMk cId="719053554" sldId="504"/>
        </pc:sldMkLst>
        <pc:spChg chg="mod">
          <ac:chgData name="trungbo2001@gmail.com" userId="8ce29e2eda34f706" providerId="LiveId" clId="{1F28C54F-DF74-42B6-9CD3-0D94BEBD86BA}" dt="2023-04-20T16:26:27.979" v="102" actId="404"/>
          <ac:spMkLst>
            <pc:docMk/>
            <pc:sldMk cId="719053554" sldId="504"/>
            <ac:spMk id="2" creationId="{00000000-0000-0000-0000-000000000000}"/>
          </ac:spMkLst>
        </pc:spChg>
      </pc:sldChg>
      <pc:sldChg chg="setBg">
        <pc:chgData name="trungbo2001@gmail.com" userId="8ce29e2eda34f706" providerId="LiveId" clId="{1F28C54F-DF74-42B6-9CD3-0D94BEBD86BA}" dt="2023-04-20T16:21:37.730" v="1"/>
        <pc:sldMkLst>
          <pc:docMk/>
          <pc:sldMk cId="1395352229" sldId="505"/>
        </pc:sldMkLst>
      </pc:sldChg>
      <pc:sldChg chg="modSp mod setBg">
        <pc:chgData name="trungbo2001@gmail.com" userId="8ce29e2eda34f706" providerId="LiveId" clId="{1F28C54F-DF74-42B6-9CD3-0D94BEBD86BA}" dt="2023-04-20T16:29:54.954" v="137" actId="404"/>
        <pc:sldMkLst>
          <pc:docMk/>
          <pc:sldMk cId="1178325330" sldId="506"/>
        </pc:sldMkLst>
        <pc:spChg chg="mod">
          <ac:chgData name="trungbo2001@gmail.com" userId="8ce29e2eda34f706" providerId="LiveId" clId="{1F28C54F-DF74-42B6-9CD3-0D94BEBD86BA}" dt="2023-04-20T16:29:54.954" v="137" actId="404"/>
          <ac:spMkLst>
            <pc:docMk/>
            <pc:sldMk cId="1178325330" sldId="506"/>
            <ac:spMk id="2" creationId="{00000000-0000-0000-0000-000000000000}"/>
          </ac:spMkLst>
        </pc:spChg>
      </pc:sldChg>
      <pc:sldChg chg="setBg">
        <pc:chgData name="trungbo2001@gmail.com" userId="8ce29e2eda34f706" providerId="LiveId" clId="{1F28C54F-DF74-42B6-9CD3-0D94BEBD86BA}" dt="2023-04-20T16:21:37.730" v="1"/>
        <pc:sldMkLst>
          <pc:docMk/>
          <pc:sldMk cId="3210827526" sldId="507"/>
        </pc:sldMkLst>
      </pc:sldChg>
      <pc:sldChg chg="modSp mod setBg">
        <pc:chgData name="trungbo2001@gmail.com" userId="8ce29e2eda34f706" providerId="LiveId" clId="{1F28C54F-DF74-42B6-9CD3-0D94BEBD86BA}" dt="2023-04-20T16:29:28.047" v="130" actId="14100"/>
        <pc:sldMkLst>
          <pc:docMk/>
          <pc:sldMk cId="704201352" sldId="510"/>
        </pc:sldMkLst>
        <pc:spChg chg="mod">
          <ac:chgData name="trungbo2001@gmail.com" userId="8ce29e2eda34f706" providerId="LiveId" clId="{1F28C54F-DF74-42B6-9CD3-0D94BEBD86BA}" dt="2023-04-20T16:29:28.047" v="130" actId="14100"/>
          <ac:spMkLst>
            <pc:docMk/>
            <pc:sldMk cId="704201352" sldId="510"/>
            <ac:spMk id="2" creationId="{00000000-0000-0000-0000-000000000000}"/>
          </ac:spMkLst>
        </pc:spChg>
      </pc:sldChg>
      <pc:sldChg chg="modSp mod setBg">
        <pc:chgData name="trungbo2001@gmail.com" userId="8ce29e2eda34f706" providerId="LiveId" clId="{1F28C54F-DF74-42B6-9CD3-0D94BEBD86BA}" dt="2023-04-20T16:30:20.304" v="140" actId="14100"/>
        <pc:sldMkLst>
          <pc:docMk/>
          <pc:sldMk cId="2173468269" sldId="511"/>
        </pc:sldMkLst>
        <pc:spChg chg="mod">
          <ac:chgData name="trungbo2001@gmail.com" userId="8ce29e2eda34f706" providerId="LiveId" clId="{1F28C54F-DF74-42B6-9CD3-0D94BEBD86BA}" dt="2023-04-20T16:30:20.304" v="140" actId="14100"/>
          <ac:spMkLst>
            <pc:docMk/>
            <pc:sldMk cId="2173468269" sldId="511"/>
            <ac:spMk id="2" creationId="{00000000-0000-0000-0000-000000000000}"/>
          </ac:spMkLst>
        </pc:spChg>
      </pc:sldChg>
      <pc:sldChg chg="modSp mod">
        <pc:chgData name="trungbo2001@gmail.com" userId="8ce29e2eda34f706" providerId="LiveId" clId="{1F28C54F-DF74-42B6-9CD3-0D94BEBD86BA}" dt="2023-04-22T06:04:34.823" v="792" actId="339"/>
        <pc:sldMkLst>
          <pc:docMk/>
          <pc:sldMk cId="0" sldId="1134"/>
        </pc:sldMkLst>
        <pc:spChg chg="mod">
          <ac:chgData name="trungbo2001@gmail.com" userId="8ce29e2eda34f706" providerId="LiveId" clId="{1F28C54F-DF74-42B6-9CD3-0D94BEBD86BA}" dt="2023-04-22T06:04:34.823" v="792" actId="339"/>
          <ac:spMkLst>
            <pc:docMk/>
            <pc:sldMk cId="0" sldId="1134"/>
            <ac:spMk id="95234" creationId="{6B7DA73B-8E3F-4CC3-A177-C77B30DE89C9}"/>
          </ac:spMkLst>
        </pc:spChg>
      </pc:sldChg>
      <pc:sldChg chg="modSp mod">
        <pc:chgData name="trungbo2001@gmail.com" userId="8ce29e2eda34f706" providerId="LiveId" clId="{1F28C54F-DF74-42B6-9CD3-0D94BEBD86BA}" dt="2023-04-22T06:07:50.277" v="875" actId="207"/>
        <pc:sldMkLst>
          <pc:docMk/>
          <pc:sldMk cId="2632137789" sldId="2146"/>
        </pc:sldMkLst>
        <pc:spChg chg="mod">
          <ac:chgData name="trungbo2001@gmail.com" userId="8ce29e2eda34f706" providerId="LiveId" clId="{1F28C54F-DF74-42B6-9CD3-0D94BEBD86BA}" dt="2023-04-22T06:07:50.277" v="875" actId="207"/>
          <ac:spMkLst>
            <pc:docMk/>
            <pc:sldMk cId="2632137789" sldId="2146"/>
            <ac:spMk id="28674" creationId="{00000000-0000-0000-0000-000000000000}"/>
          </ac:spMkLst>
        </pc:spChg>
      </pc:sldChg>
      <pc:sldChg chg="modSp mod">
        <pc:chgData name="trungbo2001@gmail.com" userId="8ce29e2eda34f706" providerId="LiveId" clId="{1F28C54F-DF74-42B6-9CD3-0D94BEBD86BA}" dt="2023-04-20T17:29:16.275" v="499" actId="404"/>
        <pc:sldMkLst>
          <pc:docMk/>
          <pc:sldMk cId="460560312" sldId="2344"/>
        </pc:sldMkLst>
        <pc:spChg chg="mod">
          <ac:chgData name="trungbo2001@gmail.com" userId="8ce29e2eda34f706" providerId="LiveId" clId="{1F28C54F-DF74-42B6-9CD3-0D94BEBD86BA}" dt="2023-04-20T17:29:16.275" v="499" actId="404"/>
          <ac:spMkLst>
            <pc:docMk/>
            <pc:sldMk cId="460560312" sldId="2344"/>
            <ac:spMk id="3" creationId="{00000000-0000-0000-0000-000000000000}"/>
          </ac:spMkLst>
        </pc:spChg>
      </pc:sldChg>
      <pc:sldChg chg="modSp mod">
        <pc:chgData name="trungbo2001@gmail.com" userId="8ce29e2eda34f706" providerId="LiveId" clId="{1F28C54F-DF74-42B6-9CD3-0D94BEBD86BA}" dt="2023-04-20T17:30:01.232" v="507" actId="207"/>
        <pc:sldMkLst>
          <pc:docMk/>
          <pc:sldMk cId="2468809046" sldId="2348"/>
        </pc:sldMkLst>
        <pc:spChg chg="mod">
          <ac:chgData name="trungbo2001@gmail.com" userId="8ce29e2eda34f706" providerId="LiveId" clId="{1F28C54F-DF74-42B6-9CD3-0D94BEBD86BA}" dt="2023-04-20T17:30:01.232" v="507" actId="207"/>
          <ac:spMkLst>
            <pc:docMk/>
            <pc:sldMk cId="2468809046" sldId="2348"/>
            <ac:spMk id="3" creationId="{00000000-0000-0000-0000-000000000000}"/>
          </ac:spMkLst>
        </pc:spChg>
      </pc:sldChg>
      <pc:sldChg chg="modSp mod">
        <pc:chgData name="trungbo2001@gmail.com" userId="8ce29e2eda34f706" providerId="LiveId" clId="{1F28C54F-DF74-42B6-9CD3-0D94BEBD86BA}" dt="2023-04-20T16:32:26.250" v="157" actId="115"/>
        <pc:sldMkLst>
          <pc:docMk/>
          <pc:sldMk cId="664176749" sldId="2361"/>
        </pc:sldMkLst>
        <pc:spChg chg="mod">
          <ac:chgData name="trungbo2001@gmail.com" userId="8ce29e2eda34f706" providerId="LiveId" clId="{1F28C54F-DF74-42B6-9CD3-0D94BEBD86BA}" dt="2023-04-20T16:32:26.250" v="157" actId="115"/>
          <ac:spMkLst>
            <pc:docMk/>
            <pc:sldMk cId="664176749" sldId="2361"/>
            <ac:spMk id="4" creationId="{00000000-0000-0000-0000-000000000000}"/>
          </ac:spMkLst>
        </pc:spChg>
        <pc:spChg chg="mod">
          <ac:chgData name="trungbo2001@gmail.com" userId="8ce29e2eda34f706" providerId="LiveId" clId="{1F28C54F-DF74-42B6-9CD3-0D94BEBD86BA}" dt="2023-04-20T16:32:07.025" v="151"/>
          <ac:spMkLst>
            <pc:docMk/>
            <pc:sldMk cId="664176749" sldId="2361"/>
            <ac:spMk id="5" creationId="{00000000-0000-0000-0000-000000000000}"/>
          </ac:spMkLst>
        </pc:spChg>
      </pc:sldChg>
      <pc:sldChg chg="modSp mod">
        <pc:chgData name="trungbo2001@gmail.com" userId="8ce29e2eda34f706" providerId="LiveId" clId="{1F28C54F-DF74-42B6-9CD3-0D94BEBD86BA}" dt="2023-04-22T06:05:07.871" v="810" actId="339"/>
        <pc:sldMkLst>
          <pc:docMk/>
          <pc:sldMk cId="2785921620" sldId="9384"/>
        </pc:sldMkLst>
        <pc:spChg chg="mod">
          <ac:chgData name="trungbo2001@gmail.com" userId="8ce29e2eda34f706" providerId="LiveId" clId="{1F28C54F-DF74-42B6-9CD3-0D94BEBD86BA}" dt="2023-04-22T06:05:07.871" v="810" actId="339"/>
          <ac:spMkLst>
            <pc:docMk/>
            <pc:sldMk cId="2785921620" sldId="9384"/>
            <ac:spMk id="3" creationId="{00000000-0000-0000-0000-000000000000}"/>
          </ac:spMkLst>
        </pc:spChg>
      </pc:sldChg>
      <pc:sldChg chg="del">
        <pc:chgData name="trungbo2001@gmail.com" userId="8ce29e2eda34f706" providerId="LiveId" clId="{1F28C54F-DF74-42B6-9CD3-0D94BEBD86BA}" dt="2023-04-20T17:19:54" v="437" actId="47"/>
        <pc:sldMkLst>
          <pc:docMk/>
          <pc:sldMk cId="3400376664" sldId="9390"/>
        </pc:sldMkLst>
      </pc:sldChg>
      <pc:sldChg chg="modSp mod">
        <pc:chgData name="trungbo2001@gmail.com" userId="8ce29e2eda34f706" providerId="LiveId" clId="{1F28C54F-DF74-42B6-9CD3-0D94BEBD86BA}" dt="2023-04-20T17:29:32.101" v="501" actId="207"/>
        <pc:sldMkLst>
          <pc:docMk/>
          <pc:sldMk cId="3755014890" sldId="9555"/>
        </pc:sldMkLst>
        <pc:spChg chg="mod">
          <ac:chgData name="trungbo2001@gmail.com" userId="8ce29e2eda34f706" providerId="LiveId" clId="{1F28C54F-DF74-42B6-9CD3-0D94BEBD86BA}" dt="2023-04-20T17:29:32.101" v="501" actId="207"/>
          <ac:spMkLst>
            <pc:docMk/>
            <pc:sldMk cId="3755014890" sldId="9555"/>
            <ac:spMk id="3" creationId="{00000000-0000-0000-0000-000000000000}"/>
          </ac:spMkLst>
        </pc:spChg>
      </pc:sldChg>
      <pc:sldChg chg="modSp mod">
        <pc:chgData name="trungbo2001@gmail.com" userId="8ce29e2eda34f706" providerId="LiveId" clId="{1F28C54F-DF74-42B6-9CD3-0D94BEBD86BA}" dt="2023-04-20T17:29:41.850" v="503" actId="207"/>
        <pc:sldMkLst>
          <pc:docMk/>
          <pc:sldMk cId="1348158531" sldId="9556"/>
        </pc:sldMkLst>
        <pc:spChg chg="mod">
          <ac:chgData name="trungbo2001@gmail.com" userId="8ce29e2eda34f706" providerId="LiveId" clId="{1F28C54F-DF74-42B6-9CD3-0D94BEBD86BA}" dt="2023-04-20T17:29:41.850" v="503" actId="207"/>
          <ac:spMkLst>
            <pc:docMk/>
            <pc:sldMk cId="1348158531" sldId="9556"/>
            <ac:spMk id="3" creationId="{00000000-0000-0000-0000-000000000000}"/>
          </ac:spMkLst>
        </pc:spChg>
      </pc:sldChg>
      <pc:sldChg chg="modSp mod setBg">
        <pc:chgData name="trungbo2001@gmail.com" userId="8ce29e2eda34f706" providerId="LiveId" clId="{1F28C54F-DF74-42B6-9CD3-0D94BEBD86BA}" dt="2023-04-22T06:10:29.972" v="950" actId="207"/>
        <pc:sldMkLst>
          <pc:docMk/>
          <pc:sldMk cId="2822665686" sldId="9584"/>
        </pc:sldMkLst>
        <pc:spChg chg="mod">
          <ac:chgData name="trungbo2001@gmail.com" userId="8ce29e2eda34f706" providerId="LiveId" clId="{1F28C54F-DF74-42B6-9CD3-0D94BEBD86BA}" dt="2023-04-20T16:44:45.871" v="260" actId="14100"/>
          <ac:spMkLst>
            <pc:docMk/>
            <pc:sldMk cId="2822665686" sldId="9584"/>
            <ac:spMk id="2" creationId="{00000000-0000-0000-0000-000000000000}"/>
          </ac:spMkLst>
        </pc:spChg>
        <pc:spChg chg="mod">
          <ac:chgData name="trungbo2001@gmail.com" userId="8ce29e2eda34f706" providerId="LiveId" clId="{1F28C54F-DF74-42B6-9CD3-0D94BEBD86BA}" dt="2023-04-22T06:10:29.972" v="950" actId="207"/>
          <ac:spMkLst>
            <pc:docMk/>
            <pc:sldMk cId="2822665686" sldId="9584"/>
            <ac:spMk id="3" creationId="{00000000-0000-0000-0000-000000000000}"/>
          </ac:spMkLst>
        </pc:spChg>
        <pc:spChg chg="mod">
          <ac:chgData name="trungbo2001@gmail.com" userId="8ce29e2eda34f706" providerId="LiveId" clId="{1F28C54F-DF74-42B6-9CD3-0D94BEBD86BA}" dt="2023-04-22T06:10:27.597" v="949" actId="207"/>
          <ac:spMkLst>
            <pc:docMk/>
            <pc:sldMk cId="2822665686" sldId="9584"/>
            <ac:spMk id="4" creationId="{00000000-0000-0000-0000-000000000000}"/>
          </ac:spMkLst>
        </pc:spChg>
      </pc:sldChg>
      <pc:sldChg chg="modSp mod setBg">
        <pc:chgData name="trungbo2001@gmail.com" userId="8ce29e2eda34f706" providerId="LiveId" clId="{1F28C54F-DF74-42B6-9CD3-0D94BEBD86BA}" dt="2023-04-20T16:24:35.080" v="80" actId="339"/>
        <pc:sldMkLst>
          <pc:docMk/>
          <pc:sldMk cId="2673499813" sldId="9635"/>
        </pc:sldMkLst>
        <pc:spChg chg="mod">
          <ac:chgData name="trungbo2001@gmail.com" userId="8ce29e2eda34f706" providerId="LiveId" clId="{1F28C54F-DF74-42B6-9CD3-0D94BEBD86BA}" dt="2023-04-20T16:24:35.080" v="80" actId="339"/>
          <ac:spMkLst>
            <pc:docMk/>
            <pc:sldMk cId="2673499813" sldId="9635"/>
            <ac:spMk id="78851" creationId="{00000000-0000-0000-0000-000000000000}"/>
          </ac:spMkLst>
        </pc:spChg>
      </pc:sldChg>
      <pc:sldChg chg="del setBg">
        <pc:chgData name="trungbo2001@gmail.com" userId="8ce29e2eda34f706" providerId="LiveId" clId="{1F28C54F-DF74-42B6-9CD3-0D94BEBD86BA}" dt="2023-04-20T17:31:21.864" v="515" actId="47"/>
        <pc:sldMkLst>
          <pc:docMk/>
          <pc:sldMk cId="3051882867" sldId="9644"/>
        </pc:sldMkLst>
      </pc:sldChg>
      <pc:sldChg chg="addSp delSp modSp mod">
        <pc:chgData name="trungbo2001@gmail.com" userId="8ce29e2eda34f706" providerId="LiveId" clId="{1F28C54F-DF74-42B6-9CD3-0D94BEBD86BA}" dt="2023-04-20T16:46:21.669" v="272" actId="931"/>
        <pc:sldMkLst>
          <pc:docMk/>
          <pc:sldMk cId="485871238" sldId="9659"/>
        </pc:sldMkLst>
        <pc:picChg chg="del">
          <ac:chgData name="trungbo2001@gmail.com" userId="8ce29e2eda34f706" providerId="LiveId" clId="{1F28C54F-DF74-42B6-9CD3-0D94BEBD86BA}" dt="2023-04-20T16:46:06.832" v="271" actId="478"/>
          <ac:picMkLst>
            <pc:docMk/>
            <pc:sldMk cId="485871238" sldId="9659"/>
            <ac:picMk id="4" creationId="{00000000-0000-0000-0000-000000000000}"/>
          </ac:picMkLst>
        </pc:picChg>
        <pc:picChg chg="add mod">
          <ac:chgData name="trungbo2001@gmail.com" userId="8ce29e2eda34f706" providerId="LiveId" clId="{1F28C54F-DF74-42B6-9CD3-0D94BEBD86BA}" dt="2023-04-20T16:46:21.669" v="272" actId="931"/>
          <ac:picMkLst>
            <pc:docMk/>
            <pc:sldMk cId="485871238" sldId="9659"/>
            <ac:picMk id="5" creationId="{049781F5-83FD-657F-3F54-17767D70AE5D}"/>
          </ac:picMkLst>
        </pc:picChg>
      </pc:sldChg>
      <pc:sldChg chg="modSp mod">
        <pc:chgData name="trungbo2001@gmail.com" userId="8ce29e2eda34f706" providerId="LiveId" clId="{1F28C54F-DF74-42B6-9CD3-0D94BEBD86BA}" dt="2023-04-20T16:40:25.370" v="213" actId="403"/>
        <pc:sldMkLst>
          <pc:docMk/>
          <pc:sldMk cId="2897579161" sldId="9671"/>
        </pc:sldMkLst>
        <pc:spChg chg="mod">
          <ac:chgData name="trungbo2001@gmail.com" userId="8ce29e2eda34f706" providerId="LiveId" clId="{1F28C54F-DF74-42B6-9CD3-0D94BEBD86BA}" dt="2023-04-20T16:40:25.370" v="213" actId="403"/>
          <ac:spMkLst>
            <pc:docMk/>
            <pc:sldMk cId="2897579161" sldId="9671"/>
            <ac:spMk id="2" creationId="{00000000-0000-0000-0000-000000000000}"/>
          </ac:spMkLst>
        </pc:spChg>
      </pc:sldChg>
      <pc:sldChg chg="modSp mod">
        <pc:chgData name="trungbo2001@gmail.com" userId="8ce29e2eda34f706" providerId="LiveId" clId="{1F28C54F-DF74-42B6-9CD3-0D94BEBD86BA}" dt="2023-04-20T16:40:09.188" v="210" actId="27636"/>
        <pc:sldMkLst>
          <pc:docMk/>
          <pc:sldMk cId="507901229" sldId="9674"/>
        </pc:sldMkLst>
        <pc:spChg chg="mod">
          <ac:chgData name="trungbo2001@gmail.com" userId="8ce29e2eda34f706" providerId="LiveId" clId="{1F28C54F-DF74-42B6-9CD3-0D94BEBD86BA}" dt="2023-04-20T16:40:09.188" v="210" actId="27636"/>
          <ac:spMkLst>
            <pc:docMk/>
            <pc:sldMk cId="507901229" sldId="9674"/>
            <ac:spMk id="2" creationId="{00000000-0000-0000-0000-000000000000}"/>
          </ac:spMkLst>
        </pc:spChg>
      </pc:sldChg>
      <pc:sldChg chg="modSp mod">
        <pc:chgData name="trungbo2001@gmail.com" userId="8ce29e2eda34f706" providerId="LiveId" clId="{1F28C54F-DF74-42B6-9CD3-0D94BEBD86BA}" dt="2023-04-20T16:40:45.386" v="219" actId="403"/>
        <pc:sldMkLst>
          <pc:docMk/>
          <pc:sldMk cId="3828019491" sldId="9675"/>
        </pc:sldMkLst>
        <pc:spChg chg="mod">
          <ac:chgData name="trungbo2001@gmail.com" userId="8ce29e2eda34f706" providerId="LiveId" clId="{1F28C54F-DF74-42B6-9CD3-0D94BEBD86BA}" dt="2023-04-20T16:40:45.386" v="219" actId="403"/>
          <ac:spMkLst>
            <pc:docMk/>
            <pc:sldMk cId="3828019491" sldId="9675"/>
            <ac:spMk id="2" creationId="{00000000-0000-0000-0000-000000000000}"/>
          </ac:spMkLst>
        </pc:spChg>
      </pc:sldChg>
      <pc:sldChg chg="del setBg">
        <pc:chgData name="trungbo2001@gmail.com" userId="8ce29e2eda34f706" providerId="LiveId" clId="{1F28C54F-DF74-42B6-9CD3-0D94BEBD86BA}" dt="2023-04-20T17:31:25.745" v="516" actId="47"/>
        <pc:sldMkLst>
          <pc:docMk/>
          <pc:sldMk cId="2625756720" sldId="9676"/>
        </pc:sldMkLst>
      </pc:sldChg>
      <pc:sldChg chg="delSp modSp mod setBg">
        <pc:chgData name="trungbo2001@gmail.com" userId="8ce29e2eda34f706" providerId="LiveId" clId="{1F28C54F-DF74-42B6-9CD3-0D94BEBD86BA}" dt="2023-04-20T17:32:44.399" v="529" actId="478"/>
        <pc:sldMkLst>
          <pc:docMk/>
          <pc:sldMk cId="4016877723" sldId="9677"/>
        </pc:sldMkLst>
        <pc:spChg chg="mod">
          <ac:chgData name="trungbo2001@gmail.com" userId="8ce29e2eda34f706" providerId="LiveId" clId="{1F28C54F-DF74-42B6-9CD3-0D94BEBD86BA}" dt="2023-04-20T16:48:24.850" v="279" actId="207"/>
          <ac:spMkLst>
            <pc:docMk/>
            <pc:sldMk cId="4016877723" sldId="9677"/>
            <ac:spMk id="2" creationId="{00000000-0000-0000-0000-000000000000}"/>
          </ac:spMkLst>
        </pc:spChg>
        <pc:picChg chg="del">
          <ac:chgData name="trungbo2001@gmail.com" userId="8ce29e2eda34f706" providerId="LiveId" clId="{1F28C54F-DF74-42B6-9CD3-0D94BEBD86BA}" dt="2023-04-20T17:32:44.399" v="529" actId="478"/>
          <ac:picMkLst>
            <pc:docMk/>
            <pc:sldMk cId="4016877723" sldId="9677"/>
            <ac:picMk id="3" creationId="{819F211B-5E63-1227-26DC-9A39A4654F0C}"/>
          </ac:picMkLst>
        </pc:picChg>
      </pc:sldChg>
      <pc:sldChg chg="delSp modSp mod setBg">
        <pc:chgData name="trungbo2001@gmail.com" userId="8ce29e2eda34f706" providerId="LiveId" clId="{1F28C54F-DF74-42B6-9CD3-0D94BEBD86BA}" dt="2023-04-20T17:32:41.815" v="528" actId="478"/>
        <pc:sldMkLst>
          <pc:docMk/>
          <pc:sldMk cId="499106918" sldId="9678"/>
        </pc:sldMkLst>
        <pc:spChg chg="mod">
          <ac:chgData name="trungbo2001@gmail.com" userId="8ce29e2eda34f706" providerId="LiveId" clId="{1F28C54F-DF74-42B6-9CD3-0D94BEBD86BA}" dt="2023-04-20T16:48:39.865" v="280" actId="207"/>
          <ac:spMkLst>
            <pc:docMk/>
            <pc:sldMk cId="499106918" sldId="9678"/>
            <ac:spMk id="2" creationId="{00000000-0000-0000-0000-000000000000}"/>
          </ac:spMkLst>
        </pc:spChg>
        <pc:picChg chg="del">
          <ac:chgData name="trungbo2001@gmail.com" userId="8ce29e2eda34f706" providerId="LiveId" clId="{1F28C54F-DF74-42B6-9CD3-0D94BEBD86BA}" dt="2023-04-20T17:32:41.815" v="528" actId="478"/>
          <ac:picMkLst>
            <pc:docMk/>
            <pc:sldMk cId="499106918" sldId="9678"/>
            <ac:picMk id="3" creationId="{AAB01FED-C5E9-4DA0-4A96-2F8577887F8C}"/>
          </ac:picMkLst>
        </pc:picChg>
      </pc:sldChg>
      <pc:sldChg chg="delSp modSp mod setBg">
        <pc:chgData name="trungbo2001@gmail.com" userId="8ce29e2eda34f706" providerId="LiveId" clId="{1F28C54F-DF74-42B6-9CD3-0D94BEBD86BA}" dt="2023-04-20T17:32:38.734" v="527" actId="478"/>
        <pc:sldMkLst>
          <pc:docMk/>
          <pc:sldMk cId="3324069403" sldId="9679"/>
        </pc:sldMkLst>
        <pc:spChg chg="mod">
          <ac:chgData name="trungbo2001@gmail.com" userId="8ce29e2eda34f706" providerId="LiveId" clId="{1F28C54F-DF74-42B6-9CD3-0D94BEBD86BA}" dt="2023-04-20T16:48:05.584" v="278"/>
          <ac:spMkLst>
            <pc:docMk/>
            <pc:sldMk cId="3324069403" sldId="9679"/>
            <ac:spMk id="2" creationId="{00000000-0000-0000-0000-000000000000}"/>
          </ac:spMkLst>
        </pc:spChg>
        <pc:picChg chg="del">
          <ac:chgData name="trungbo2001@gmail.com" userId="8ce29e2eda34f706" providerId="LiveId" clId="{1F28C54F-DF74-42B6-9CD3-0D94BEBD86BA}" dt="2023-04-20T17:32:38.734" v="527" actId="478"/>
          <ac:picMkLst>
            <pc:docMk/>
            <pc:sldMk cId="3324069403" sldId="9679"/>
            <ac:picMk id="3" creationId="{FF692785-E4F0-7967-A616-C11E78F28D20}"/>
          </ac:picMkLst>
        </pc:picChg>
      </pc:sldChg>
      <pc:sldChg chg="delSp modSp mod setBg">
        <pc:chgData name="trungbo2001@gmail.com" userId="8ce29e2eda34f706" providerId="LiveId" clId="{1F28C54F-DF74-42B6-9CD3-0D94BEBD86BA}" dt="2023-04-20T17:32:36.150" v="526" actId="478"/>
        <pc:sldMkLst>
          <pc:docMk/>
          <pc:sldMk cId="3831738084" sldId="9680"/>
        </pc:sldMkLst>
        <pc:spChg chg="mod">
          <ac:chgData name="trungbo2001@gmail.com" userId="8ce29e2eda34f706" providerId="LiveId" clId="{1F28C54F-DF74-42B6-9CD3-0D94BEBD86BA}" dt="2023-04-20T16:48:05.584" v="278"/>
          <ac:spMkLst>
            <pc:docMk/>
            <pc:sldMk cId="3831738084" sldId="9680"/>
            <ac:spMk id="2" creationId="{00000000-0000-0000-0000-000000000000}"/>
          </ac:spMkLst>
        </pc:spChg>
        <pc:picChg chg="del">
          <ac:chgData name="trungbo2001@gmail.com" userId="8ce29e2eda34f706" providerId="LiveId" clId="{1F28C54F-DF74-42B6-9CD3-0D94BEBD86BA}" dt="2023-04-20T17:32:36.150" v="526" actId="478"/>
          <ac:picMkLst>
            <pc:docMk/>
            <pc:sldMk cId="3831738084" sldId="9680"/>
            <ac:picMk id="3" creationId="{D5A3EDCD-56C3-2169-9A24-3C77DEB0BE9A}"/>
          </ac:picMkLst>
        </pc:picChg>
      </pc:sldChg>
      <pc:sldChg chg="delSp modSp mod setBg">
        <pc:chgData name="trungbo2001@gmail.com" userId="8ce29e2eda34f706" providerId="LiveId" clId="{1F28C54F-DF74-42B6-9CD3-0D94BEBD86BA}" dt="2023-04-20T17:32:33.583" v="525" actId="478"/>
        <pc:sldMkLst>
          <pc:docMk/>
          <pc:sldMk cId="1789454738" sldId="9681"/>
        </pc:sldMkLst>
        <pc:spChg chg="mod">
          <ac:chgData name="trungbo2001@gmail.com" userId="8ce29e2eda34f706" providerId="LiveId" clId="{1F28C54F-DF74-42B6-9CD3-0D94BEBD86BA}" dt="2023-04-20T16:48:05.584" v="278"/>
          <ac:spMkLst>
            <pc:docMk/>
            <pc:sldMk cId="1789454738" sldId="9681"/>
            <ac:spMk id="2" creationId="{00000000-0000-0000-0000-000000000000}"/>
          </ac:spMkLst>
        </pc:spChg>
        <pc:picChg chg="del">
          <ac:chgData name="trungbo2001@gmail.com" userId="8ce29e2eda34f706" providerId="LiveId" clId="{1F28C54F-DF74-42B6-9CD3-0D94BEBD86BA}" dt="2023-04-20T17:32:33.583" v="525" actId="478"/>
          <ac:picMkLst>
            <pc:docMk/>
            <pc:sldMk cId="1789454738" sldId="9681"/>
            <ac:picMk id="3" creationId="{05AE83AB-C380-F009-16F0-2CD0AD37B8EA}"/>
          </ac:picMkLst>
        </pc:picChg>
      </pc:sldChg>
      <pc:sldChg chg="delSp modSp mod setBg">
        <pc:chgData name="trungbo2001@gmail.com" userId="8ce29e2eda34f706" providerId="LiveId" clId="{1F28C54F-DF74-42B6-9CD3-0D94BEBD86BA}" dt="2023-04-20T17:32:31.246" v="524" actId="478"/>
        <pc:sldMkLst>
          <pc:docMk/>
          <pc:sldMk cId="1400763761" sldId="9682"/>
        </pc:sldMkLst>
        <pc:spChg chg="mod">
          <ac:chgData name="trungbo2001@gmail.com" userId="8ce29e2eda34f706" providerId="LiveId" clId="{1F28C54F-DF74-42B6-9CD3-0D94BEBD86BA}" dt="2023-04-20T16:48:05.584" v="278"/>
          <ac:spMkLst>
            <pc:docMk/>
            <pc:sldMk cId="1400763761" sldId="9682"/>
            <ac:spMk id="2" creationId="{00000000-0000-0000-0000-000000000000}"/>
          </ac:spMkLst>
        </pc:spChg>
        <pc:picChg chg="del">
          <ac:chgData name="trungbo2001@gmail.com" userId="8ce29e2eda34f706" providerId="LiveId" clId="{1F28C54F-DF74-42B6-9CD3-0D94BEBD86BA}" dt="2023-04-20T17:32:31.246" v="524" actId="478"/>
          <ac:picMkLst>
            <pc:docMk/>
            <pc:sldMk cId="1400763761" sldId="9682"/>
            <ac:picMk id="3" creationId="{1D455DC0-0A23-F14A-AEA1-65633A030C80}"/>
          </ac:picMkLst>
        </pc:picChg>
      </pc:sldChg>
      <pc:sldChg chg="delSp modSp mod setBg">
        <pc:chgData name="trungbo2001@gmail.com" userId="8ce29e2eda34f706" providerId="LiveId" clId="{1F28C54F-DF74-42B6-9CD3-0D94BEBD86BA}" dt="2023-04-20T17:32:27.727" v="523" actId="478"/>
        <pc:sldMkLst>
          <pc:docMk/>
          <pc:sldMk cId="3722427671" sldId="9683"/>
        </pc:sldMkLst>
        <pc:spChg chg="mod">
          <ac:chgData name="trungbo2001@gmail.com" userId="8ce29e2eda34f706" providerId="LiveId" clId="{1F28C54F-DF74-42B6-9CD3-0D94BEBD86BA}" dt="2023-04-20T16:48:05.584" v="278"/>
          <ac:spMkLst>
            <pc:docMk/>
            <pc:sldMk cId="3722427671" sldId="9683"/>
            <ac:spMk id="2" creationId="{00000000-0000-0000-0000-000000000000}"/>
          </ac:spMkLst>
        </pc:spChg>
        <pc:picChg chg="del">
          <ac:chgData name="trungbo2001@gmail.com" userId="8ce29e2eda34f706" providerId="LiveId" clId="{1F28C54F-DF74-42B6-9CD3-0D94BEBD86BA}" dt="2023-04-20T17:32:27.727" v="523" actId="478"/>
          <ac:picMkLst>
            <pc:docMk/>
            <pc:sldMk cId="3722427671" sldId="9683"/>
            <ac:picMk id="3" creationId="{B0AB35C4-E512-C50D-6B41-F8FC26704E35}"/>
          </ac:picMkLst>
        </pc:picChg>
      </pc:sldChg>
      <pc:sldChg chg="delSp modSp mod setBg">
        <pc:chgData name="trungbo2001@gmail.com" userId="8ce29e2eda34f706" providerId="LiveId" clId="{1F28C54F-DF74-42B6-9CD3-0D94BEBD86BA}" dt="2023-04-20T17:32:24.319" v="522" actId="478"/>
        <pc:sldMkLst>
          <pc:docMk/>
          <pc:sldMk cId="260659979" sldId="9684"/>
        </pc:sldMkLst>
        <pc:spChg chg="mod">
          <ac:chgData name="trungbo2001@gmail.com" userId="8ce29e2eda34f706" providerId="LiveId" clId="{1F28C54F-DF74-42B6-9CD3-0D94BEBD86BA}" dt="2023-04-20T16:48:05.584" v="278"/>
          <ac:spMkLst>
            <pc:docMk/>
            <pc:sldMk cId="260659979" sldId="9684"/>
            <ac:spMk id="2" creationId="{00000000-0000-0000-0000-000000000000}"/>
          </ac:spMkLst>
        </pc:spChg>
        <pc:picChg chg="del">
          <ac:chgData name="trungbo2001@gmail.com" userId="8ce29e2eda34f706" providerId="LiveId" clId="{1F28C54F-DF74-42B6-9CD3-0D94BEBD86BA}" dt="2023-04-20T17:32:24.319" v="522" actId="478"/>
          <ac:picMkLst>
            <pc:docMk/>
            <pc:sldMk cId="260659979" sldId="9684"/>
            <ac:picMk id="3" creationId="{DB325DA5-39DA-FA1C-815C-EEF7EA391E36}"/>
          </ac:picMkLst>
        </pc:picChg>
      </pc:sldChg>
      <pc:sldChg chg="delSp modSp mod setBg">
        <pc:chgData name="trungbo2001@gmail.com" userId="8ce29e2eda34f706" providerId="LiveId" clId="{1F28C54F-DF74-42B6-9CD3-0D94BEBD86BA}" dt="2023-04-20T17:32:21.166" v="521" actId="478"/>
        <pc:sldMkLst>
          <pc:docMk/>
          <pc:sldMk cId="730518589" sldId="9685"/>
        </pc:sldMkLst>
        <pc:spChg chg="mod">
          <ac:chgData name="trungbo2001@gmail.com" userId="8ce29e2eda34f706" providerId="LiveId" clId="{1F28C54F-DF74-42B6-9CD3-0D94BEBD86BA}" dt="2023-04-20T16:48:05.584" v="278"/>
          <ac:spMkLst>
            <pc:docMk/>
            <pc:sldMk cId="730518589" sldId="9685"/>
            <ac:spMk id="2" creationId="{00000000-0000-0000-0000-000000000000}"/>
          </ac:spMkLst>
        </pc:spChg>
        <pc:picChg chg="del">
          <ac:chgData name="trungbo2001@gmail.com" userId="8ce29e2eda34f706" providerId="LiveId" clId="{1F28C54F-DF74-42B6-9CD3-0D94BEBD86BA}" dt="2023-04-20T17:32:21.166" v="521" actId="478"/>
          <ac:picMkLst>
            <pc:docMk/>
            <pc:sldMk cId="730518589" sldId="9685"/>
            <ac:picMk id="3" creationId="{548C4B6B-A23F-7913-F370-7698A2799A4E}"/>
          </ac:picMkLst>
        </pc:picChg>
      </pc:sldChg>
      <pc:sldChg chg="modSp mod">
        <pc:chgData name="trungbo2001@gmail.com" userId="8ce29e2eda34f706" providerId="LiveId" clId="{1F28C54F-DF74-42B6-9CD3-0D94BEBD86BA}" dt="2023-04-20T16:45:50.952" v="270" actId="20577"/>
        <pc:sldMkLst>
          <pc:docMk/>
          <pc:sldMk cId="478150912" sldId="9689"/>
        </pc:sldMkLst>
        <pc:spChg chg="mod">
          <ac:chgData name="trungbo2001@gmail.com" userId="8ce29e2eda34f706" providerId="LiveId" clId="{1F28C54F-DF74-42B6-9CD3-0D94BEBD86BA}" dt="2023-04-20T16:45:50.952" v="270" actId="20577"/>
          <ac:spMkLst>
            <pc:docMk/>
            <pc:sldMk cId="478150912" sldId="9689"/>
            <ac:spMk id="4" creationId="{00000000-0000-0000-0000-000000000000}"/>
          </ac:spMkLst>
        </pc:spChg>
        <pc:spChg chg="mod">
          <ac:chgData name="trungbo2001@gmail.com" userId="8ce29e2eda34f706" providerId="LiveId" clId="{1F28C54F-DF74-42B6-9CD3-0D94BEBD86BA}" dt="2023-04-20T16:43:21.544" v="243"/>
          <ac:spMkLst>
            <pc:docMk/>
            <pc:sldMk cId="478150912" sldId="9689"/>
            <ac:spMk id="5" creationId="{00000000-0000-0000-0000-000000000000}"/>
          </ac:spMkLst>
        </pc:spChg>
      </pc:sldChg>
      <pc:sldChg chg="modSp mod">
        <pc:chgData name="trungbo2001@gmail.com" userId="8ce29e2eda34f706" providerId="LiveId" clId="{1F28C54F-DF74-42B6-9CD3-0D94BEBD86BA}" dt="2023-04-22T06:07:32.014" v="874" actId="207"/>
        <pc:sldMkLst>
          <pc:docMk/>
          <pc:sldMk cId="4217871667" sldId="9690"/>
        </pc:sldMkLst>
        <pc:spChg chg="mod">
          <ac:chgData name="trungbo2001@gmail.com" userId="8ce29e2eda34f706" providerId="LiveId" clId="{1F28C54F-DF74-42B6-9CD3-0D94BEBD86BA}" dt="2023-04-20T16:37:46.685" v="188" actId="207"/>
          <ac:spMkLst>
            <pc:docMk/>
            <pc:sldMk cId="4217871667" sldId="9690"/>
            <ac:spMk id="2050" creationId="{00000000-0000-0000-0000-000000000000}"/>
          </ac:spMkLst>
        </pc:spChg>
        <pc:spChg chg="mod">
          <ac:chgData name="trungbo2001@gmail.com" userId="8ce29e2eda34f706" providerId="LiveId" clId="{1F28C54F-DF74-42B6-9CD3-0D94BEBD86BA}" dt="2023-04-22T06:07:32.014" v="874" actId="207"/>
          <ac:spMkLst>
            <pc:docMk/>
            <pc:sldMk cId="4217871667" sldId="9690"/>
            <ac:spMk id="2051" creationId="{00000000-0000-0000-0000-000000000000}"/>
          </ac:spMkLst>
        </pc:spChg>
      </pc:sldChg>
      <pc:sldChg chg="addSp delSp modSp mod">
        <pc:chgData name="trungbo2001@gmail.com" userId="8ce29e2eda34f706" providerId="LiveId" clId="{1F28C54F-DF74-42B6-9CD3-0D94BEBD86BA}" dt="2023-04-20T17:08:56.881" v="436" actId="931"/>
        <pc:sldMkLst>
          <pc:docMk/>
          <pc:sldMk cId="1946937628" sldId="9691"/>
        </pc:sldMkLst>
        <pc:picChg chg="del">
          <ac:chgData name="trungbo2001@gmail.com" userId="8ce29e2eda34f706" providerId="LiveId" clId="{1F28C54F-DF74-42B6-9CD3-0D94BEBD86BA}" dt="2023-04-20T17:08:49.208" v="435" actId="478"/>
          <ac:picMkLst>
            <pc:docMk/>
            <pc:sldMk cId="1946937628" sldId="9691"/>
            <ac:picMk id="4" creationId="{00000000-0000-0000-0000-000000000000}"/>
          </ac:picMkLst>
        </pc:picChg>
        <pc:picChg chg="add mod">
          <ac:chgData name="trungbo2001@gmail.com" userId="8ce29e2eda34f706" providerId="LiveId" clId="{1F28C54F-DF74-42B6-9CD3-0D94BEBD86BA}" dt="2023-04-20T17:08:56.881" v="436" actId="931"/>
          <ac:picMkLst>
            <pc:docMk/>
            <pc:sldMk cId="1946937628" sldId="9691"/>
            <ac:picMk id="5" creationId="{0118B0C9-12B1-73C0-5E39-B5D2192428E8}"/>
          </ac:picMkLst>
        </pc:picChg>
      </pc:sldChg>
      <pc:sldChg chg="modSp">
        <pc:chgData name="trungbo2001@gmail.com" userId="8ce29e2eda34f706" providerId="LiveId" clId="{1F28C54F-DF74-42B6-9CD3-0D94BEBD86BA}" dt="2023-04-20T16:39:25.856" v="198" actId="207"/>
        <pc:sldMkLst>
          <pc:docMk/>
          <pc:sldMk cId="902049458" sldId="9709"/>
        </pc:sldMkLst>
        <pc:spChg chg="mod">
          <ac:chgData name="trungbo2001@gmail.com" userId="8ce29e2eda34f706" providerId="LiveId" clId="{1F28C54F-DF74-42B6-9CD3-0D94BEBD86BA}" dt="2023-04-20T16:39:25.856" v="198" actId="207"/>
          <ac:spMkLst>
            <pc:docMk/>
            <pc:sldMk cId="902049458" sldId="9709"/>
            <ac:spMk id="2" creationId="{00000000-0000-0000-0000-000000000000}"/>
          </ac:spMkLst>
        </pc:spChg>
      </pc:sldChg>
      <pc:sldChg chg="modSp">
        <pc:chgData name="trungbo2001@gmail.com" userId="8ce29e2eda34f706" providerId="LiveId" clId="{1F28C54F-DF74-42B6-9CD3-0D94BEBD86BA}" dt="2023-04-20T16:39:16.064" v="196" actId="207"/>
        <pc:sldMkLst>
          <pc:docMk/>
          <pc:sldMk cId="1961921635" sldId="9710"/>
        </pc:sldMkLst>
        <pc:spChg chg="mod">
          <ac:chgData name="trungbo2001@gmail.com" userId="8ce29e2eda34f706" providerId="LiveId" clId="{1F28C54F-DF74-42B6-9CD3-0D94BEBD86BA}" dt="2023-04-20T16:39:16.064" v="196" actId="207"/>
          <ac:spMkLst>
            <pc:docMk/>
            <pc:sldMk cId="1961921635" sldId="9710"/>
            <ac:spMk id="2" creationId="{00000000-0000-0000-0000-000000000000}"/>
          </ac:spMkLst>
        </pc:spChg>
      </pc:sldChg>
      <pc:sldChg chg="modSp">
        <pc:chgData name="trungbo2001@gmail.com" userId="8ce29e2eda34f706" providerId="LiveId" clId="{1F28C54F-DF74-42B6-9CD3-0D94BEBD86BA}" dt="2023-04-20T16:39:06.647" v="194" actId="207"/>
        <pc:sldMkLst>
          <pc:docMk/>
          <pc:sldMk cId="3505107760" sldId="9711"/>
        </pc:sldMkLst>
        <pc:spChg chg="mod">
          <ac:chgData name="trungbo2001@gmail.com" userId="8ce29e2eda34f706" providerId="LiveId" clId="{1F28C54F-DF74-42B6-9CD3-0D94BEBD86BA}" dt="2023-04-20T16:39:06.647" v="194" actId="207"/>
          <ac:spMkLst>
            <pc:docMk/>
            <pc:sldMk cId="3505107760" sldId="9711"/>
            <ac:spMk id="2" creationId="{00000000-0000-0000-0000-000000000000}"/>
          </ac:spMkLst>
        </pc:spChg>
      </pc:sldChg>
      <pc:sldChg chg="modSp">
        <pc:chgData name="trungbo2001@gmail.com" userId="8ce29e2eda34f706" providerId="LiveId" clId="{1F28C54F-DF74-42B6-9CD3-0D94BEBD86BA}" dt="2023-04-20T16:38:24.944" v="192" actId="207"/>
        <pc:sldMkLst>
          <pc:docMk/>
          <pc:sldMk cId="4179581225" sldId="9712"/>
        </pc:sldMkLst>
        <pc:spChg chg="mod">
          <ac:chgData name="trungbo2001@gmail.com" userId="8ce29e2eda34f706" providerId="LiveId" clId="{1F28C54F-DF74-42B6-9CD3-0D94BEBD86BA}" dt="2023-04-20T16:38:24.944" v="192" actId="207"/>
          <ac:spMkLst>
            <pc:docMk/>
            <pc:sldMk cId="4179581225" sldId="9712"/>
            <ac:spMk id="2" creationId="{00000000-0000-0000-0000-000000000000}"/>
          </ac:spMkLst>
        </pc:spChg>
      </pc:sldChg>
      <pc:sldChg chg="addSp modSp">
        <pc:chgData name="trungbo2001@gmail.com" userId="8ce29e2eda34f706" providerId="LiveId" clId="{1F28C54F-DF74-42B6-9CD3-0D94BEBD86BA}" dt="2023-04-20T16:38:06.312" v="190" actId="207"/>
        <pc:sldMkLst>
          <pc:docMk/>
          <pc:sldMk cId="128267101" sldId="9713"/>
        </pc:sldMkLst>
        <pc:spChg chg="mod">
          <ac:chgData name="trungbo2001@gmail.com" userId="8ce29e2eda34f706" providerId="LiveId" clId="{1F28C54F-DF74-42B6-9CD3-0D94BEBD86BA}" dt="2023-04-20T16:37:46.685" v="188" actId="207"/>
          <ac:spMkLst>
            <pc:docMk/>
            <pc:sldMk cId="128267101" sldId="9713"/>
            <ac:spMk id="2" creationId="{00000000-0000-0000-0000-000000000000}"/>
          </ac:spMkLst>
        </pc:spChg>
        <pc:spChg chg="add mod">
          <ac:chgData name="trungbo2001@gmail.com" userId="8ce29e2eda34f706" providerId="LiveId" clId="{1F28C54F-DF74-42B6-9CD3-0D94BEBD86BA}" dt="2023-04-20T16:38:06.312" v="190" actId="207"/>
          <ac:spMkLst>
            <pc:docMk/>
            <pc:sldMk cId="128267101" sldId="9713"/>
            <ac:spMk id="3" creationId="{A77B582A-5998-3455-03CA-502C203BE481}"/>
          </ac:spMkLst>
        </pc:spChg>
      </pc:sldChg>
      <pc:sldChg chg="modSp mod">
        <pc:chgData name="trungbo2001@gmail.com" userId="8ce29e2eda34f706" providerId="LiveId" clId="{1F28C54F-DF74-42B6-9CD3-0D94BEBD86BA}" dt="2023-04-22T06:09:11.892" v="916" actId="207"/>
        <pc:sldMkLst>
          <pc:docMk/>
          <pc:sldMk cId="527044447" sldId="9726"/>
        </pc:sldMkLst>
        <pc:spChg chg="mod">
          <ac:chgData name="trungbo2001@gmail.com" userId="8ce29e2eda34f706" providerId="LiveId" clId="{1F28C54F-DF74-42B6-9CD3-0D94BEBD86BA}" dt="2023-04-20T16:45:32.911" v="269" actId="1076"/>
          <ac:spMkLst>
            <pc:docMk/>
            <pc:sldMk cId="527044447" sldId="9726"/>
            <ac:spMk id="2" creationId="{00000000-0000-0000-0000-000000000000}"/>
          </ac:spMkLst>
        </pc:spChg>
        <pc:spChg chg="mod">
          <ac:chgData name="trungbo2001@gmail.com" userId="8ce29e2eda34f706" providerId="LiveId" clId="{1F28C54F-DF74-42B6-9CD3-0D94BEBD86BA}" dt="2023-04-22T06:08:39.691" v="900" actId="207"/>
          <ac:spMkLst>
            <pc:docMk/>
            <pc:sldMk cId="527044447" sldId="9726"/>
            <ac:spMk id="3" creationId="{00000000-0000-0000-0000-000000000000}"/>
          </ac:spMkLst>
        </pc:spChg>
        <pc:spChg chg="mod">
          <ac:chgData name="trungbo2001@gmail.com" userId="8ce29e2eda34f706" providerId="LiveId" clId="{1F28C54F-DF74-42B6-9CD3-0D94BEBD86BA}" dt="2023-04-22T06:09:11.892" v="916" actId="207"/>
          <ac:spMkLst>
            <pc:docMk/>
            <pc:sldMk cId="527044447" sldId="9726"/>
            <ac:spMk id="4" creationId="{00000000-0000-0000-0000-000000000000}"/>
          </ac:spMkLst>
        </pc:spChg>
      </pc:sldChg>
      <pc:sldChg chg="modSp mod">
        <pc:chgData name="trungbo2001@gmail.com" userId="8ce29e2eda34f706" providerId="LiveId" clId="{1F28C54F-DF74-42B6-9CD3-0D94BEBD86BA}" dt="2023-04-22T06:11:27.853" v="954"/>
        <pc:sldMkLst>
          <pc:docMk/>
          <pc:sldMk cId="42998080" sldId="9727"/>
        </pc:sldMkLst>
        <pc:spChg chg="mod">
          <ac:chgData name="trungbo2001@gmail.com" userId="8ce29e2eda34f706" providerId="LiveId" clId="{1F28C54F-DF74-42B6-9CD3-0D94BEBD86BA}" dt="2023-04-22T06:11:27.853" v="954"/>
          <ac:spMkLst>
            <pc:docMk/>
            <pc:sldMk cId="42998080" sldId="9727"/>
            <ac:spMk id="2" creationId="{8BE99208-5A2A-5FC0-2523-E363157232AB}"/>
          </ac:spMkLst>
        </pc:spChg>
      </pc:sldChg>
      <pc:sldChg chg="delSp modSp mod setBg">
        <pc:chgData name="trungbo2001@gmail.com" userId="8ce29e2eda34f706" providerId="LiveId" clId="{1F28C54F-DF74-42B6-9CD3-0D94BEBD86BA}" dt="2023-04-22T06:03:57.365" v="775" actId="207"/>
        <pc:sldMkLst>
          <pc:docMk/>
          <pc:sldMk cId="672009512" sldId="9733"/>
        </pc:sldMkLst>
        <pc:spChg chg="mod">
          <ac:chgData name="trungbo2001@gmail.com" userId="8ce29e2eda34f706" providerId="LiveId" clId="{1F28C54F-DF74-42B6-9CD3-0D94BEBD86BA}" dt="2023-04-22T06:03:57.365" v="775" actId="207"/>
          <ac:spMkLst>
            <pc:docMk/>
            <pc:sldMk cId="672009512" sldId="9733"/>
            <ac:spMk id="2" creationId="{00000000-0000-0000-0000-000000000000}"/>
          </ac:spMkLst>
        </pc:spChg>
        <pc:picChg chg="del">
          <ac:chgData name="trungbo2001@gmail.com" userId="8ce29e2eda34f706" providerId="LiveId" clId="{1F28C54F-DF74-42B6-9CD3-0D94BEBD86BA}" dt="2023-04-20T17:32:46.863" v="530" actId="478"/>
          <ac:picMkLst>
            <pc:docMk/>
            <pc:sldMk cId="672009512" sldId="9733"/>
            <ac:picMk id="4" creationId="{4AE7F847-4F71-903A-5673-F3D03325B505}"/>
          </ac:picMkLst>
        </pc:picChg>
      </pc:sldChg>
      <pc:sldChg chg="delSp modSp mod setBg">
        <pc:chgData name="trungbo2001@gmail.com" userId="8ce29e2eda34f706" providerId="LiveId" clId="{1F28C54F-DF74-42B6-9CD3-0D94BEBD86BA}" dt="2023-04-20T17:32:18.607" v="520" actId="478"/>
        <pc:sldMkLst>
          <pc:docMk/>
          <pc:sldMk cId="3949715221" sldId="9734"/>
        </pc:sldMkLst>
        <pc:spChg chg="mod">
          <ac:chgData name="trungbo2001@gmail.com" userId="8ce29e2eda34f706" providerId="LiveId" clId="{1F28C54F-DF74-42B6-9CD3-0D94BEBD86BA}" dt="2023-04-20T16:48:05.584" v="278"/>
          <ac:spMkLst>
            <pc:docMk/>
            <pc:sldMk cId="3949715221" sldId="9734"/>
            <ac:spMk id="2" creationId="{00000000-0000-0000-0000-000000000000}"/>
          </ac:spMkLst>
        </pc:spChg>
        <pc:picChg chg="del">
          <ac:chgData name="trungbo2001@gmail.com" userId="8ce29e2eda34f706" providerId="LiveId" clId="{1F28C54F-DF74-42B6-9CD3-0D94BEBD86BA}" dt="2023-04-20T17:32:18.607" v="520" actId="478"/>
          <ac:picMkLst>
            <pc:docMk/>
            <pc:sldMk cId="3949715221" sldId="9734"/>
            <ac:picMk id="3" creationId="{41EDA4A7-A09F-6449-A721-C2F487A4C5F6}"/>
          </ac:picMkLst>
        </pc:picChg>
      </pc:sldChg>
      <pc:sldChg chg="delSp modSp mod setBg">
        <pc:chgData name="trungbo2001@gmail.com" userId="8ce29e2eda34f706" providerId="LiveId" clId="{1F28C54F-DF74-42B6-9CD3-0D94BEBD86BA}" dt="2023-04-20T17:32:16.239" v="519" actId="478"/>
        <pc:sldMkLst>
          <pc:docMk/>
          <pc:sldMk cId="1331454973" sldId="9735"/>
        </pc:sldMkLst>
        <pc:spChg chg="mod">
          <ac:chgData name="trungbo2001@gmail.com" userId="8ce29e2eda34f706" providerId="LiveId" clId="{1F28C54F-DF74-42B6-9CD3-0D94BEBD86BA}" dt="2023-04-20T16:49:47.241" v="281" actId="207"/>
          <ac:spMkLst>
            <pc:docMk/>
            <pc:sldMk cId="1331454973" sldId="9735"/>
            <ac:spMk id="2" creationId="{00000000-0000-0000-0000-000000000000}"/>
          </ac:spMkLst>
        </pc:spChg>
        <pc:picChg chg="del">
          <ac:chgData name="trungbo2001@gmail.com" userId="8ce29e2eda34f706" providerId="LiveId" clId="{1F28C54F-DF74-42B6-9CD3-0D94BEBD86BA}" dt="2023-04-20T17:32:16.239" v="519" actId="478"/>
          <ac:picMkLst>
            <pc:docMk/>
            <pc:sldMk cId="1331454973" sldId="9735"/>
            <ac:picMk id="3" creationId="{3AE72E80-549C-5DEC-EF7F-CD27DD2EE7D9}"/>
          </ac:picMkLst>
        </pc:picChg>
      </pc:sldChg>
      <pc:sldChg chg="modSp new mod">
        <pc:chgData name="trungbo2001@gmail.com" userId="8ce29e2eda34f706" providerId="LiveId" clId="{1F28C54F-DF74-42B6-9CD3-0D94BEBD86BA}" dt="2023-04-20T17:28:45.957" v="494" actId="255"/>
        <pc:sldMkLst>
          <pc:docMk/>
          <pc:sldMk cId="2225781120" sldId="9736"/>
        </pc:sldMkLst>
        <pc:spChg chg="mod">
          <ac:chgData name="trungbo2001@gmail.com" userId="8ce29e2eda34f706" providerId="LiveId" clId="{1F28C54F-DF74-42B6-9CD3-0D94BEBD86BA}" dt="2023-04-20T17:28:45.957" v="494" actId="255"/>
          <ac:spMkLst>
            <pc:docMk/>
            <pc:sldMk cId="2225781120" sldId="9736"/>
            <ac:spMk id="2" creationId="{16E8223B-6BD3-95B4-1A21-80E211C8CC24}"/>
          </ac:spMkLst>
        </pc:spChg>
      </pc:sldChg>
      <pc:sldChg chg="modSp add mod">
        <pc:chgData name="trungbo2001@gmail.com" userId="8ce29e2eda34f706" providerId="LiveId" clId="{1F28C54F-DF74-42B6-9CD3-0D94BEBD86BA}" dt="2023-04-20T17:28:25.809" v="492" actId="207"/>
        <pc:sldMkLst>
          <pc:docMk/>
          <pc:sldMk cId="909958368" sldId="9737"/>
        </pc:sldMkLst>
        <pc:spChg chg="mod">
          <ac:chgData name="trungbo2001@gmail.com" userId="8ce29e2eda34f706" providerId="LiveId" clId="{1F28C54F-DF74-42B6-9CD3-0D94BEBD86BA}" dt="2023-04-20T17:28:25.809" v="492" actId="207"/>
          <ac:spMkLst>
            <pc:docMk/>
            <pc:sldMk cId="909958368" sldId="9737"/>
            <ac:spMk id="2" creationId="{16E8223B-6BD3-95B4-1A21-80E211C8CC24}"/>
          </ac:spMkLst>
        </pc:spChg>
      </pc:sldChg>
      <pc:sldChg chg="modSp add mod">
        <pc:chgData name="trungbo2001@gmail.com" userId="8ce29e2eda34f706" providerId="LiveId" clId="{1F28C54F-DF74-42B6-9CD3-0D94BEBD86BA}" dt="2023-04-20T17:28:55.529" v="495" actId="207"/>
        <pc:sldMkLst>
          <pc:docMk/>
          <pc:sldMk cId="1485895356" sldId="9738"/>
        </pc:sldMkLst>
        <pc:spChg chg="mod">
          <ac:chgData name="trungbo2001@gmail.com" userId="8ce29e2eda34f706" providerId="LiveId" clId="{1F28C54F-DF74-42B6-9CD3-0D94BEBD86BA}" dt="2023-04-20T17:28:55.529" v="495" actId="207"/>
          <ac:spMkLst>
            <pc:docMk/>
            <pc:sldMk cId="1485895356" sldId="9738"/>
            <ac:spMk id="2" creationId="{16E8223B-6BD3-95B4-1A21-80E211C8CC24}"/>
          </ac:spMkLst>
        </pc:spChg>
      </pc:sldChg>
      <pc:sldChg chg="modSp mod">
        <pc:chgData name="trungbo2001@gmail.com" userId="8ce29e2eda34f706" providerId="LiveId" clId="{1F28C54F-DF74-42B6-9CD3-0D94BEBD86BA}" dt="2023-04-20T17:28:30.473" v="493" actId="207"/>
        <pc:sldMkLst>
          <pc:docMk/>
          <pc:sldMk cId="688991059" sldId="9739"/>
        </pc:sldMkLst>
        <pc:spChg chg="mod">
          <ac:chgData name="trungbo2001@gmail.com" userId="8ce29e2eda34f706" providerId="LiveId" clId="{1F28C54F-DF74-42B6-9CD3-0D94BEBD86BA}" dt="2023-04-20T17:28:30.473" v="493" actId="207"/>
          <ac:spMkLst>
            <pc:docMk/>
            <pc:sldMk cId="688991059" sldId="9739"/>
            <ac:spMk id="2" creationId="{16E8223B-6BD3-95B4-1A21-80E211C8CC24}"/>
          </ac:spMkLst>
        </pc:spChg>
      </pc:sldChg>
      <pc:sldChg chg="modSp mod">
        <pc:chgData name="trungbo2001@gmail.com" userId="8ce29e2eda34f706" providerId="LiveId" clId="{1F28C54F-DF74-42B6-9CD3-0D94BEBD86BA}" dt="2023-04-20T17:29:00.018" v="496" actId="207"/>
        <pc:sldMkLst>
          <pc:docMk/>
          <pc:sldMk cId="1723997294" sldId="9740"/>
        </pc:sldMkLst>
        <pc:spChg chg="mod">
          <ac:chgData name="trungbo2001@gmail.com" userId="8ce29e2eda34f706" providerId="LiveId" clId="{1F28C54F-DF74-42B6-9CD3-0D94BEBD86BA}" dt="2023-04-20T17:29:00.018" v="496" actId="207"/>
          <ac:spMkLst>
            <pc:docMk/>
            <pc:sldMk cId="1723997294" sldId="9740"/>
            <ac:spMk id="2" creationId="{16E8223B-6BD3-95B4-1A21-80E211C8CC24}"/>
          </ac:spMkLst>
        </pc:spChg>
      </pc:sldChg>
      <pc:sldChg chg="modSp mod">
        <pc:chgData name="trungbo2001@gmail.com" userId="8ce29e2eda34f706" providerId="LiveId" clId="{1F28C54F-DF74-42B6-9CD3-0D94BEBD86BA}" dt="2023-04-20T17:29:24.469" v="500" actId="207"/>
        <pc:sldMkLst>
          <pc:docMk/>
          <pc:sldMk cId="199849556" sldId="9741"/>
        </pc:sldMkLst>
        <pc:spChg chg="mod">
          <ac:chgData name="trungbo2001@gmail.com" userId="8ce29e2eda34f706" providerId="LiveId" clId="{1F28C54F-DF74-42B6-9CD3-0D94BEBD86BA}" dt="2023-04-20T17:29:24.469" v="500" actId="207"/>
          <ac:spMkLst>
            <pc:docMk/>
            <pc:sldMk cId="199849556" sldId="9741"/>
            <ac:spMk id="3" creationId="{00000000-0000-0000-0000-000000000000}"/>
          </ac:spMkLst>
        </pc:spChg>
      </pc:sldChg>
      <pc:sldChg chg="modSp mod">
        <pc:chgData name="trungbo2001@gmail.com" userId="8ce29e2eda34f706" providerId="LiveId" clId="{1F28C54F-DF74-42B6-9CD3-0D94BEBD86BA}" dt="2023-04-20T17:29:37.201" v="502" actId="207"/>
        <pc:sldMkLst>
          <pc:docMk/>
          <pc:sldMk cId="3532800440" sldId="9742"/>
        </pc:sldMkLst>
        <pc:spChg chg="mod">
          <ac:chgData name="trungbo2001@gmail.com" userId="8ce29e2eda34f706" providerId="LiveId" clId="{1F28C54F-DF74-42B6-9CD3-0D94BEBD86BA}" dt="2023-04-20T17:29:37.201" v="502" actId="207"/>
          <ac:spMkLst>
            <pc:docMk/>
            <pc:sldMk cId="3532800440" sldId="9742"/>
            <ac:spMk id="3" creationId="{00000000-0000-0000-0000-000000000000}"/>
          </ac:spMkLst>
        </pc:spChg>
      </pc:sldChg>
      <pc:sldChg chg="modSp mod">
        <pc:chgData name="trungbo2001@gmail.com" userId="8ce29e2eda34f706" providerId="LiveId" clId="{1F28C54F-DF74-42B6-9CD3-0D94BEBD86BA}" dt="2023-04-20T17:29:46.416" v="504" actId="207"/>
        <pc:sldMkLst>
          <pc:docMk/>
          <pc:sldMk cId="1676806816" sldId="9743"/>
        </pc:sldMkLst>
        <pc:spChg chg="mod">
          <ac:chgData name="trungbo2001@gmail.com" userId="8ce29e2eda34f706" providerId="LiveId" clId="{1F28C54F-DF74-42B6-9CD3-0D94BEBD86BA}" dt="2023-04-20T17:29:46.416" v="504" actId="207"/>
          <ac:spMkLst>
            <pc:docMk/>
            <pc:sldMk cId="1676806816" sldId="9743"/>
            <ac:spMk id="3" creationId="{00000000-0000-0000-0000-000000000000}"/>
          </ac:spMkLst>
        </pc:spChg>
      </pc:sldChg>
      <pc:sldChg chg="modSp del">
        <pc:chgData name="trungbo2001@gmail.com" userId="8ce29e2eda34f706" providerId="LiveId" clId="{1F28C54F-DF74-42B6-9CD3-0D94BEBD86BA}" dt="2023-04-20T17:07:09.968" v="408" actId="47"/>
        <pc:sldMkLst>
          <pc:docMk/>
          <pc:sldMk cId="4243413111" sldId="9744"/>
        </pc:sldMkLst>
        <pc:spChg chg="mod">
          <ac:chgData name="trungbo2001@gmail.com" userId="8ce29e2eda34f706" providerId="LiveId" clId="{1F28C54F-DF74-42B6-9CD3-0D94BEBD86BA}" dt="2023-04-20T17:03:49.483" v="339" actId="113"/>
          <ac:spMkLst>
            <pc:docMk/>
            <pc:sldMk cId="4243413111" sldId="9744"/>
            <ac:spMk id="3" creationId="{00000000-0000-0000-0000-000000000000}"/>
          </ac:spMkLst>
        </pc:spChg>
      </pc:sldChg>
      <pc:sldChg chg="modSp del">
        <pc:chgData name="trungbo2001@gmail.com" userId="8ce29e2eda34f706" providerId="LiveId" clId="{1F28C54F-DF74-42B6-9CD3-0D94BEBD86BA}" dt="2023-04-20T17:07:11.636" v="409" actId="47"/>
        <pc:sldMkLst>
          <pc:docMk/>
          <pc:sldMk cId="2520589495" sldId="9745"/>
        </pc:sldMkLst>
        <pc:spChg chg="mod">
          <ac:chgData name="trungbo2001@gmail.com" userId="8ce29e2eda34f706" providerId="LiveId" clId="{1F28C54F-DF74-42B6-9CD3-0D94BEBD86BA}" dt="2023-04-20T17:03:49.483" v="339" actId="113"/>
          <ac:spMkLst>
            <pc:docMk/>
            <pc:sldMk cId="2520589495" sldId="9745"/>
            <ac:spMk id="3" creationId="{00000000-0000-0000-0000-000000000000}"/>
          </ac:spMkLst>
        </pc:spChg>
      </pc:sldChg>
      <pc:sldChg chg="modSp mod">
        <pc:chgData name="trungbo2001@gmail.com" userId="8ce29e2eda34f706" providerId="LiveId" clId="{1F28C54F-DF74-42B6-9CD3-0D94BEBD86BA}" dt="2023-04-20T17:30:06.144" v="508" actId="207"/>
        <pc:sldMkLst>
          <pc:docMk/>
          <pc:sldMk cId="3842657481" sldId="9746"/>
        </pc:sldMkLst>
        <pc:spChg chg="mod">
          <ac:chgData name="trungbo2001@gmail.com" userId="8ce29e2eda34f706" providerId="LiveId" clId="{1F28C54F-DF74-42B6-9CD3-0D94BEBD86BA}" dt="2023-04-20T17:30:06.144" v="508" actId="207"/>
          <ac:spMkLst>
            <pc:docMk/>
            <pc:sldMk cId="3842657481" sldId="9746"/>
            <ac:spMk id="3" creationId="{00000000-0000-0000-0000-000000000000}"/>
          </ac:spMkLst>
        </pc:spChg>
      </pc:sldChg>
      <pc:sldChg chg="modSp del">
        <pc:chgData name="trungbo2001@gmail.com" userId="8ce29e2eda34f706" providerId="LiveId" clId="{1F28C54F-DF74-42B6-9CD3-0D94BEBD86BA}" dt="2023-04-20T17:07:47.741" v="421" actId="47"/>
        <pc:sldMkLst>
          <pc:docMk/>
          <pc:sldMk cId="2524927095" sldId="9747"/>
        </pc:sldMkLst>
        <pc:spChg chg="mod">
          <ac:chgData name="trungbo2001@gmail.com" userId="8ce29e2eda34f706" providerId="LiveId" clId="{1F28C54F-DF74-42B6-9CD3-0D94BEBD86BA}" dt="2023-04-20T17:03:49.483" v="339" actId="113"/>
          <ac:spMkLst>
            <pc:docMk/>
            <pc:sldMk cId="2524927095" sldId="9747"/>
            <ac:spMk id="3" creationId="{00000000-0000-0000-0000-000000000000}"/>
          </ac:spMkLst>
        </pc:spChg>
      </pc:sldChg>
      <pc:sldChg chg="modSp del">
        <pc:chgData name="trungbo2001@gmail.com" userId="8ce29e2eda34f706" providerId="LiveId" clId="{1F28C54F-DF74-42B6-9CD3-0D94BEBD86BA}" dt="2023-04-20T17:07:49.052" v="422" actId="47"/>
        <pc:sldMkLst>
          <pc:docMk/>
          <pc:sldMk cId="390899501" sldId="9748"/>
        </pc:sldMkLst>
        <pc:spChg chg="mod">
          <ac:chgData name="trungbo2001@gmail.com" userId="8ce29e2eda34f706" providerId="LiveId" clId="{1F28C54F-DF74-42B6-9CD3-0D94BEBD86BA}" dt="2023-04-20T17:03:49.483" v="339" actId="113"/>
          <ac:spMkLst>
            <pc:docMk/>
            <pc:sldMk cId="390899501" sldId="9748"/>
            <ac:spMk id="3" creationId="{00000000-0000-0000-0000-000000000000}"/>
          </ac:spMkLst>
        </pc:spChg>
      </pc:sldChg>
      <pc:sldChg chg="modSp mod">
        <pc:chgData name="trungbo2001@gmail.com" userId="8ce29e2eda34f706" providerId="LiveId" clId="{1F28C54F-DF74-42B6-9CD3-0D94BEBD86BA}" dt="2023-04-20T17:30:19.738" v="511" actId="207"/>
        <pc:sldMkLst>
          <pc:docMk/>
          <pc:sldMk cId="3186974701" sldId="9749"/>
        </pc:sldMkLst>
        <pc:spChg chg="mod">
          <ac:chgData name="trungbo2001@gmail.com" userId="8ce29e2eda34f706" providerId="LiveId" clId="{1F28C54F-DF74-42B6-9CD3-0D94BEBD86BA}" dt="2023-04-20T17:30:19.738" v="511" actId="207"/>
          <ac:spMkLst>
            <pc:docMk/>
            <pc:sldMk cId="3186974701" sldId="9749"/>
            <ac:spMk id="3" creationId="{00000000-0000-0000-0000-000000000000}"/>
          </ac:spMkLst>
        </pc:spChg>
      </pc:sldChg>
      <pc:sldChg chg="modSp mod">
        <pc:chgData name="trungbo2001@gmail.com" userId="8ce29e2eda34f706" providerId="LiveId" clId="{1F28C54F-DF74-42B6-9CD3-0D94BEBD86BA}" dt="2023-04-20T17:30:23.861" v="512" actId="207"/>
        <pc:sldMkLst>
          <pc:docMk/>
          <pc:sldMk cId="3554290010" sldId="9750"/>
        </pc:sldMkLst>
        <pc:spChg chg="mod">
          <ac:chgData name="trungbo2001@gmail.com" userId="8ce29e2eda34f706" providerId="LiveId" clId="{1F28C54F-DF74-42B6-9CD3-0D94BEBD86BA}" dt="2023-04-20T17:30:23.861" v="512" actId="207"/>
          <ac:spMkLst>
            <pc:docMk/>
            <pc:sldMk cId="3554290010" sldId="9750"/>
            <ac:spMk id="3" creationId="{00000000-0000-0000-0000-000000000000}"/>
          </ac:spMkLst>
        </pc:spChg>
      </pc:sldChg>
      <pc:sldChg chg="modSp del">
        <pc:chgData name="trungbo2001@gmail.com" userId="8ce29e2eda34f706" providerId="LiveId" clId="{1F28C54F-DF74-42B6-9CD3-0D94BEBD86BA}" dt="2023-04-20T17:08:21.591" v="433" actId="47"/>
        <pc:sldMkLst>
          <pc:docMk/>
          <pc:sldMk cId="3296205617" sldId="9751"/>
        </pc:sldMkLst>
        <pc:spChg chg="mod">
          <ac:chgData name="trungbo2001@gmail.com" userId="8ce29e2eda34f706" providerId="LiveId" clId="{1F28C54F-DF74-42B6-9CD3-0D94BEBD86BA}" dt="2023-04-20T17:03:49.483" v="339" actId="113"/>
          <ac:spMkLst>
            <pc:docMk/>
            <pc:sldMk cId="3296205617" sldId="9751"/>
            <ac:spMk id="3" creationId="{00000000-0000-0000-0000-000000000000}"/>
          </ac:spMkLst>
        </pc:spChg>
      </pc:sldChg>
      <pc:sldChg chg="modSp del">
        <pc:chgData name="trungbo2001@gmail.com" userId="8ce29e2eda34f706" providerId="LiveId" clId="{1F28C54F-DF74-42B6-9CD3-0D94BEBD86BA}" dt="2023-04-20T17:08:23.151" v="434" actId="47"/>
        <pc:sldMkLst>
          <pc:docMk/>
          <pc:sldMk cId="1202972261" sldId="9752"/>
        </pc:sldMkLst>
        <pc:spChg chg="mod">
          <ac:chgData name="trungbo2001@gmail.com" userId="8ce29e2eda34f706" providerId="LiveId" clId="{1F28C54F-DF74-42B6-9CD3-0D94BEBD86BA}" dt="2023-04-20T17:03:49.483" v="339" actId="113"/>
          <ac:spMkLst>
            <pc:docMk/>
            <pc:sldMk cId="1202972261" sldId="9752"/>
            <ac:spMk id="3" creationId="{00000000-0000-0000-0000-000000000000}"/>
          </ac:spMkLst>
        </pc:spChg>
      </pc:sldChg>
      <pc:sldChg chg="modSp mod">
        <pc:chgData name="trungbo2001@gmail.com" userId="8ce29e2eda34f706" providerId="LiveId" clId="{1F28C54F-DF74-42B6-9CD3-0D94BEBD86BA}" dt="2023-04-20T17:29:51.069" v="505" actId="207"/>
        <pc:sldMkLst>
          <pc:docMk/>
          <pc:sldMk cId="3466104820" sldId="9753"/>
        </pc:sldMkLst>
        <pc:spChg chg="mod">
          <ac:chgData name="trungbo2001@gmail.com" userId="8ce29e2eda34f706" providerId="LiveId" clId="{1F28C54F-DF74-42B6-9CD3-0D94BEBD86BA}" dt="2023-04-20T17:29:51.069" v="505" actId="207"/>
          <ac:spMkLst>
            <pc:docMk/>
            <pc:sldMk cId="3466104820" sldId="9753"/>
            <ac:spMk id="3" creationId="{00000000-0000-0000-0000-000000000000}"/>
          </ac:spMkLst>
        </pc:spChg>
      </pc:sldChg>
      <pc:sldChg chg="modSp mod">
        <pc:chgData name="trungbo2001@gmail.com" userId="8ce29e2eda34f706" providerId="LiveId" clId="{1F28C54F-DF74-42B6-9CD3-0D94BEBD86BA}" dt="2023-04-20T17:29:55.769" v="506" actId="207"/>
        <pc:sldMkLst>
          <pc:docMk/>
          <pc:sldMk cId="439707881" sldId="9754"/>
        </pc:sldMkLst>
        <pc:spChg chg="mod">
          <ac:chgData name="trungbo2001@gmail.com" userId="8ce29e2eda34f706" providerId="LiveId" clId="{1F28C54F-DF74-42B6-9CD3-0D94BEBD86BA}" dt="2023-04-20T17:29:55.769" v="506" actId="207"/>
          <ac:spMkLst>
            <pc:docMk/>
            <pc:sldMk cId="439707881" sldId="9754"/>
            <ac:spMk id="3" creationId="{00000000-0000-0000-0000-000000000000}"/>
          </ac:spMkLst>
        </pc:spChg>
      </pc:sldChg>
      <pc:sldChg chg="modSp mod">
        <pc:chgData name="trungbo2001@gmail.com" userId="8ce29e2eda34f706" providerId="LiveId" clId="{1F28C54F-DF74-42B6-9CD3-0D94BEBD86BA}" dt="2023-04-20T17:30:09.893" v="509" actId="207"/>
        <pc:sldMkLst>
          <pc:docMk/>
          <pc:sldMk cId="3617117192" sldId="9755"/>
        </pc:sldMkLst>
        <pc:spChg chg="mod">
          <ac:chgData name="trungbo2001@gmail.com" userId="8ce29e2eda34f706" providerId="LiveId" clId="{1F28C54F-DF74-42B6-9CD3-0D94BEBD86BA}" dt="2023-04-20T17:30:09.893" v="509" actId="207"/>
          <ac:spMkLst>
            <pc:docMk/>
            <pc:sldMk cId="3617117192" sldId="9755"/>
            <ac:spMk id="3" creationId="{00000000-0000-0000-0000-000000000000}"/>
          </ac:spMkLst>
        </pc:spChg>
      </pc:sldChg>
      <pc:sldChg chg="modSp mod">
        <pc:chgData name="trungbo2001@gmail.com" userId="8ce29e2eda34f706" providerId="LiveId" clId="{1F28C54F-DF74-42B6-9CD3-0D94BEBD86BA}" dt="2023-04-20T17:30:14.001" v="510" actId="207"/>
        <pc:sldMkLst>
          <pc:docMk/>
          <pc:sldMk cId="331444044" sldId="9756"/>
        </pc:sldMkLst>
        <pc:spChg chg="mod">
          <ac:chgData name="trungbo2001@gmail.com" userId="8ce29e2eda34f706" providerId="LiveId" clId="{1F28C54F-DF74-42B6-9CD3-0D94BEBD86BA}" dt="2023-04-20T17:30:14.001" v="510" actId="207"/>
          <ac:spMkLst>
            <pc:docMk/>
            <pc:sldMk cId="331444044" sldId="9756"/>
            <ac:spMk id="3" creationId="{00000000-0000-0000-0000-000000000000}"/>
          </ac:spMkLst>
        </pc:spChg>
      </pc:sldChg>
      <pc:sldChg chg="modSp mod">
        <pc:chgData name="trungbo2001@gmail.com" userId="8ce29e2eda34f706" providerId="LiveId" clId="{1F28C54F-DF74-42B6-9CD3-0D94BEBD86BA}" dt="2023-04-20T17:30:28.613" v="513" actId="207"/>
        <pc:sldMkLst>
          <pc:docMk/>
          <pc:sldMk cId="564910925" sldId="9757"/>
        </pc:sldMkLst>
        <pc:spChg chg="mod">
          <ac:chgData name="trungbo2001@gmail.com" userId="8ce29e2eda34f706" providerId="LiveId" clId="{1F28C54F-DF74-42B6-9CD3-0D94BEBD86BA}" dt="2023-04-20T17:30:28.613" v="513" actId="207"/>
          <ac:spMkLst>
            <pc:docMk/>
            <pc:sldMk cId="564910925" sldId="9757"/>
            <ac:spMk id="3" creationId="{00000000-0000-0000-0000-000000000000}"/>
          </ac:spMkLst>
        </pc:spChg>
      </pc:sldChg>
      <pc:sldChg chg="modSp mod setBg">
        <pc:chgData name="trungbo2001@gmail.com" userId="8ce29e2eda34f706" providerId="LiveId" clId="{1F28C54F-DF74-42B6-9CD3-0D94BEBD86BA}" dt="2023-04-20T17:30:32.388" v="514" actId="207"/>
        <pc:sldMkLst>
          <pc:docMk/>
          <pc:sldMk cId="677945568" sldId="9758"/>
        </pc:sldMkLst>
        <pc:spChg chg="mod">
          <ac:chgData name="trungbo2001@gmail.com" userId="8ce29e2eda34f706" providerId="LiveId" clId="{1F28C54F-DF74-42B6-9CD3-0D94BEBD86BA}" dt="2023-04-20T17:30:32.388" v="514" actId="207"/>
          <ac:spMkLst>
            <pc:docMk/>
            <pc:sldMk cId="677945568" sldId="9758"/>
            <ac:spMk id="3" creationId="{00000000-0000-0000-0000-000000000000}"/>
          </ac:spMkLst>
        </pc:spChg>
      </pc:sldChg>
      <pc:sldChg chg="modSp mod setBg">
        <pc:chgData name="trungbo2001@gmail.com" userId="8ce29e2eda34f706" providerId="LiveId" clId="{1F28C54F-DF74-42B6-9CD3-0D94BEBD86BA}" dt="2023-04-22T06:06:39.359" v="849"/>
        <pc:sldMkLst>
          <pc:docMk/>
          <pc:sldMk cId="1128461006" sldId="9759"/>
        </pc:sldMkLst>
        <pc:spChg chg="mod">
          <ac:chgData name="trungbo2001@gmail.com" userId="8ce29e2eda34f706" providerId="LiveId" clId="{1F28C54F-DF74-42B6-9CD3-0D94BEBD86BA}" dt="2023-04-22T06:06:39.359" v="849"/>
          <ac:spMkLst>
            <pc:docMk/>
            <pc:sldMk cId="1128461006" sldId="9759"/>
            <ac:spMk id="3" creationId="{118A0BA1-B62D-7AAB-152F-70D58C96140A}"/>
          </ac:spMkLst>
        </pc:spChg>
      </pc:sldChg>
      <pc:sldChg chg="modSp setBg">
        <pc:chgData name="trungbo2001@gmail.com" userId="8ce29e2eda34f706" providerId="LiveId" clId="{1F28C54F-DF74-42B6-9CD3-0D94BEBD86BA}" dt="2023-04-20T17:21:14.239" v="446"/>
        <pc:sldMkLst>
          <pc:docMk/>
          <pc:sldMk cId="1659506469" sldId="9760"/>
        </pc:sldMkLst>
        <pc:spChg chg="mod">
          <ac:chgData name="trungbo2001@gmail.com" userId="8ce29e2eda34f706" providerId="LiveId" clId="{1F28C54F-DF74-42B6-9CD3-0D94BEBD86BA}" dt="2023-04-20T17:21:14.239" v="446"/>
          <ac:spMkLst>
            <pc:docMk/>
            <pc:sldMk cId="1659506469" sldId="9760"/>
            <ac:spMk id="3" creationId="{118A0BA1-B62D-7AAB-152F-70D58C96140A}"/>
          </ac:spMkLst>
        </pc:spChg>
      </pc:sldChg>
      <pc:sldChg chg="modSp setBg">
        <pc:chgData name="trungbo2001@gmail.com" userId="8ce29e2eda34f706" providerId="LiveId" clId="{1F28C54F-DF74-42B6-9CD3-0D94BEBD86BA}" dt="2023-04-20T17:21:14.239" v="446"/>
        <pc:sldMkLst>
          <pc:docMk/>
          <pc:sldMk cId="2570874551" sldId="9761"/>
        </pc:sldMkLst>
        <pc:spChg chg="mod">
          <ac:chgData name="trungbo2001@gmail.com" userId="8ce29e2eda34f706" providerId="LiveId" clId="{1F28C54F-DF74-42B6-9CD3-0D94BEBD86BA}" dt="2023-04-20T17:21:14.239" v="446"/>
          <ac:spMkLst>
            <pc:docMk/>
            <pc:sldMk cId="2570874551" sldId="9761"/>
            <ac:spMk id="3" creationId="{118A0BA1-B62D-7AAB-152F-70D58C96140A}"/>
          </ac:spMkLst>
        </pc:spChg>
      </pc:sldChg>
      <pc:sldChg chg="modSp setBg">
        <pc:chgData name="trungbo2001@gmail.com" userId="8ce29e2eda34f706" providerId="LiveId" clId="{1F28C54F-DF74-42B6-9CD3-0D94BEBD86BA}" dt="2023-04-20T17:21:59.636" v="452" actId="403"/>
        <pc:sldMkLst>
          <pc:docMk/>
          <pc:sldMk cId="2826695171" sldId="9762"/>
        </pc:sldMkLst>
        <pc:spChg chg="mod">
          <ac:chgData name="trungbo2001@gmail.com" userId="8ce29e2eda34f706" providerId="LiveId" clId="{1F28C54F-DF74-42B6-9CD3-0D94BEBD86BA}" dt="2023-04-20T17:21:59.636" v="452" actId="403"/>
          <ac:spMkLst>
            <pc:docMk/>
            <pc:sldMk cId="2826695171" sldId="9762"/>
            <ac:spMk id="3" creationId="{118A0BA1-B62D-7AAB-152F-70D58C96140A}"/>
          </ac:spMkLst>
        </pc:spChg>
      </pc:sldChg>
      <pc:sldChg chg="modSp setBg">
        <pc:chgData name="trungbo2001@gmail.com" userId="8ce29e2eda34f706" providerId="LiveId" clId="{1F28C54F-DF74-42B6-9CD3-0D94BEBD86BA}" dt="2023-04-20T17:21:14.239" v="446"/>
        <pc:sldMkLst>
          <pc:docMk/>
          <pc:sldMk cId="3214063039" sldId="9763"/>
        </pc:sldMkLst>
        <pc:spChg chg="mod">
          <ac:chgData name="trungbo2001@gmail.com" userId="8ce29e2eda34f706" providerId="LiveId" clId="{1F28C54F-DF74-42B6-9CD3-0D94BEBD86BA}" dt="2023-04-20T17:21:14.239" v="446"/>
          <ac:spMkLst>
            <pc:docMk/>
            <pc:sldMk cId="3214063039" sldId="9763"/>
            <ac:spMk id="3" creationId="{118A0BA1-B62D-7AAB-152F-70D58C96140A}"/>
          </ac:spMkLst>
        </pc:spChg>
      </pc:sldChg>
      <pc:sldMasterChg chg="del delSldLayout">
        <pc:chgData name="trungbo2001@gmail.com" userId="8ce29e2eda34f706" providerId="LiveId" clId="{1F28C54F-DF74-42B6-9CD3-0D94BEBD86BA}" dt="2023-04-20T17:31:21.864" v="515" actId="47"/>
        <pc:sldMasterMkLst>
          <pc:docMk/>
          <pc:sldMasterMk cId="4258975735" sldId="2147483693"/>
        </pc:sldMasterMkLst>
        <pc:sldLayoutChg chg="del">
          <pc:chgData name="trungbo2001@gmail.com" userId="8ce29e2eda34f706" providerId="LiveId" clId="{1F28C54F-DF74-42B6-9CD3-0D94BEBD86BA}" dt="2023-04-20T17:31:21.864" v="515" actId="47"/>
          <pc:sldLayoutMkLst>
            <pc:docMk/>
            <pc:sldMasterMk cId="4258975735" sldId="2147483693"/>
            <pc:sldLayoutMk cId="4254993985" sldId="2147483694"/>
          </pc:sldLayoutMkLst>
        </pc:sldLayoutChg>
        <pc:sldLayoutChg chg="del">
          <pc:chgData name="trungbo2001@gmail.com" userId="8ce29e2eda34f706" providerId="LiveId" clId="{1F28C54F-DF74-42B6-9CD3-0D94BEBD86BA}" dt="2023-04-20T17:31:21.864" v="515" actId="47"/>
          <pc:sldLayoutMkLst>
            <pc:docMk/>
            <pc:sldMasterMk cId="4258975735" sldId="2147483693"/>
            <pc:sldLayoutMk cId="1622655478" sldId="2147483695"/>
          </pc:sldLayoutMkLst>
        </pc:sldLayoutChg>
        <pc:sldLayoutChg chg="del">
          <pc:chgData name="trungbo2001@gmail.com" userId="8ce29e2eda34f706" providerId="LiveId" clId="{1F28C54F-DF74-42B6-9CD3-0D94BEBD86BA}" dt="2023-04-20T17:31:21.864" v="515" actId="47"/>
          <pc:sldLayoutMkLst>
            <pc:docMk/>
            <pc:sldMasterMk cId="4258975735" sldId="2147483693"/>
            <pc:sldLayoutMk cId="1718410675" sldId="2147483696"/>
          </pc:sldLayoutMkLst>
        </pc:sldLayoutChg>
        <pc:sldLayoutChg chg="del">
          <pc:chgData name="trungbo2001@gmail.com" userId="8ce29e2eda34f706" providerId="LiveId" clId="{1F28C54F-DF74-42B6-9CD3-0D94BEBD86BA}" dt="2023-04-20T17:31:21.864" v="515" actId="47"/>
          <pc:sldLayoutMkLst>
            <pc:docMk/>
            <pc:sldMasterMk cId="4258975735" sldId="2147483693"/>
            <pc:sldLayoutMk cId="462882868" sldId="2147483697"/>
          </pc:sldLayoutMkLst>
        </pc:sldLayoutChg>
        <pc:sldLayoutChg chg="del">
          <pc:chgData name="trungbo2001@gmail.com" userId="8ce29e2eda34f706" providerId="LiveId" clId="{1F28C54F-DF74-42B6-9CD3-0D94BEBD86BA}" dt="2023-04-20T17:31:21.864" v="515" actId="47"/>
          <pc:sldLayoutMkLst>
            <pc:docMk/>
            <pc:sldMasterMk cId="4258975735" sldId="2147483693"/>
            <pc:sldLayoutMk cId="3516114681" sldId="2147483698"/>
          </pc:sldLayoutMkLst>
        </pc:sldLayoutChg>
        <pc:sldLayoutChg chg="del">
          <pc:chgData name="trungbo2001@gmail.com" userId="8ce29e2eda34f706" providerId="LiveId" clId="{1F28C54F-DF74-42B6-9CD3-0D94BEBD86BA}" dt="2023-04-20T17:31:21.864" v="515" actId="47"/>
          <pc:sldLayoutMkLst>
            <pc:docMk/>
            <pc:sldMasterMk cId="4258975735" sldId="2147483693"/>
            <pc:sldLayoutMk cId="3639060124" sldId="2147483699"/>
          </pc:sldLayoutMkLst>
        </pc:sldLayoutChg>
        <pc:sldLayoutChg chg="del">
          <pc:chgData name="trungbo2001@gmail.com" userId="8ce29e2eda34f706" providerId="LiveId" clId="{1F28C54F-DF74-42B6-9CD3-0D94BEBD86BA}" dt="2023-04-20T17:31:21.864" v="515" actId="47"/>
          <pc:sldLayoutMkLst>
            <pc:docMk/>
            <pc:sldMasterMk cId="4258975735" sldId="2147483693"/>
            <pc:sldLayoutMk cId="3470490644" sldId="2147483700"/>
          </pc:sldLayoutMkLst>
        </pc:sldLayoutChg>
        <pc:sldLayoutChg chg="del">
          <pc:chgData name="trungbo2001@gmail.com" userId="8ce29e2eda34f706" providerId="LiveId" clId="{1F28C54F-DF74-42B6-9CD3-0D94BEBD86BA}" dt="2023-04-20T17:31:21.864" v="515" actId="47"/>
          <pc:sldLayoutMkLst>
            <pc:docMk/>
            <pc:sldMasterMk cId="4258975735" sldId="2147483693"/>
            <pc:sldLayoutMk cId="1458622797" sldId="2147483701"/>
          </pc:sldLayoutMkLst>
        </pc:sldLayoutChg>
        <pc:sldLayoutChg chg="del">
          <pc:chgData name="trungbo2001@gmail.com" userId="8ce29e2eda34f706" providerId="LiveId" clId="{1F28C54F-DF74-42B6-9CD3-0D94BEBD86BA}" dt="2023-04-20T17:31:21.864" v="515" actId="47"/>
          <pc:sldLayoutMkLst>
            <pc:docMk/>
            <pc:sldMasterMk cId="4258975735" sldId="2147483693"/>
            <pc:sldLayoutMk cId="2066585230" sldId="2147483702"/>
          </pc:sldLayoutMkLst>
        </pc:sldLayoutChg>
        <pc:sldLayoutChg chg="del">
          <pc:chgData name="trungbo2001@gmail.com" userId="8ce29e2eda34f706" providerId="LiveId" clId="{1F28C54F-DF74-42B6-9CD3-0D94BEBD86BA}" dt="2023-04-20T17:31:21.864" v="515" actId="47"/>
          <pc:sldLayoutMkLst>
            <pc:docMk/>
            <pc:sldMasterMk cId="4258975735" sldId="2147483693"/>
            <pc:sldLayoutMk cId="2044234920" sldId="2147483703"/>
          </pc:sldLayoutMkLst>
        </pc:sldLayoutChg>
        <pc:sldLayoutChg chg="del">
          <pc:chgData name="trungbo2001@gmail.com" userId="8ce29e2eda34f706" providerId="LiveId" clId="{1F28C54F-DF74-42B6-9CD3-0D94BEBD86BA}" dt="2023-04-20T17:31:21.864" v="515" actId="47"/>
          <pc:sldLayoutMkLst>
            <pc:docMk/>
            <pc:sldMasterMk cId="4258975735" sldId="2147483693"/>
            <pc:sldLayoutMk cId="3376391996" sldId="2147483704"/>
          </pc:sldLayoutMkLst>
        </pc:sldLayoutChg>
      </pc:sldMasterChg>
      <pc:sldMasterChg chg="del delSldLayout">
        <pc:chgData name="trungbo2001@gmail.com" userId="8ce29e2eda34f706" providerId="LiveId" clId="{1F28C54F-DF74-42B6-9CD3-0D94BEBD86BA}" dt="2023-04-20T16:21:56.118" v="2" actId="47"/>
        <pc:sldMasterMkLst>
          <pc:docMk/>
          <pc:sldMasterMk cId="160999308" sldId="2147483717"/>
        </pc:sldMasterMkLst>
        <pc:sldLayoutChg chg="del">
          <pc:chgData name="trungbo2001@gmail.com" userId="8ce29e2eda34f706" providerId="LiveId" clId="{1F28C54F-DF74-42B6-9CD3-0D94BEBD86BA}" dt="2023-04-20T16:21:56.118" v="2" actId="47"/>
          <pc:sldLayoutMkLst>
            <pc:docMk/>
            <pc:sldMasterMk cId="160999308" sldId="2147483717"/>
            <pc:sldLayoutMk cId="4278580345" sldId="2147483718"/>
          </pc:sldLayoutMkLst>
        </pc:sldLayoutChg>
        <pc:sldLayoutChg chg="del">
          <pc:chgData name="trungbo2001@gmail.com" userId="8ce29e2eda34f706" providerId="LiveId" clId="{1F28C54F-DF74-42B6-9CD3-0D94BEBD86BA}" dt="2023-04-20T16:21:56.118" v="2" actId="47"/>
          <pc:sldLayoutMkLst>
            <pc:docMk/>
            <pc:sldMasterMk cId="160999308" sldId="2147483717"/>
            <pc:sldLayoutMk cId="789148960" sldId="2147483719"/>
          </pc:sldLayoutMkLst>
        </pc:sldLayoutChg>
        <pc:sldLayoutChg chg="del">
          <pc:chgData name="trungbo2001@gmail.com" userId="8ce29e2eda34f706" providerId="LiveId" clId="{1F28C54F-DF74-42B6-9CD3-0D94BEBD86BA}" dt="2023-04-20T16:21:56.118" v="2" actId="47"/>
          <pc:sldLayoutMkLst>
            <pc:docMk/>
            <pc:sldMasterMk cId="160999308" sldId="2147483717"/>
            <pc:sldLayoutMk cId="2868960990" sldId="2147483720"/>
          </pc:sldLayoutMkLst>
        </pc:sldLayoutChg>
        <pc:sldLayoutChg chg="del">
          <pc:chgData name="trungbo2001@gmail.com" userId="8ce29e2eda34f706" providerId="LiveId" clId="{1F28C54F-DF74-42B6-9CD3-0D94BEBD86BA}" dt="2023-04-20T16:21:56.118" v="2" actId="47"/>
          <pc:sldLayoutMkLst>
            <pc:docMk/>
            <pc:sldMasterMk cId="160999308" sldId="2147483717"/>
            <pc:sldLayoutMk cId="3890775687" sldId="2147483721"/>
          </pc:sldLayoutMkLst>
        </pc:sldLayoutChg>
        <pc:sldLayoutChg chg="del">
          <pc:chgData name="trungbo2001@gmail.com" userId="8ce29e2eda34f706" providerId="LiveId" clId="{1F28C54F-DF74-42B6-9CD3-0D94BEBD86BA}" dt="2023-04-20T16:21:56.118" v="2" actId="47"/>
          <pc:sldLayoutMkLst>
            <pc:docMk/>
            <pc:sldMasterMk cId="160999308" sldId="2147483717"/>
            <pc:sldLayoutMk cId="859275320" sldId="2147483722"/>
          </pc:sldLayoutMkLst>
        </pc:sldLayoutChg>
        <pc:sldLayoutChg chg="del">
          <pc:chgData name="trungbo2001@gmail.com" userId="8ce29e2eda34f706" providerId="LiveId" clId="{1F28C54F-DF74-42B6-9CD3-0D94BEBD86BA}" dt="2023-04-20T16:21:56.118" v="2" actId="47"/>
          <pc:sldLayoutMkLst>
            <pc:docMk/>
            <pc:sldMasterMk cId="160999308" sldId="2147483717"/>
            <pc:sldLayoutMk cId="3341666878" sldId="2147483723"/>
          </pc:sldLayoutMkLst>
        </pc:sldLayoutChg>
        <pc:sldLayoutChg chg="del">
          <pc:chgData name="trungbo2001@gmail.com" userId="8ce29e2eda34f706" providerId="LiveId" clId="{1F28C54F-DF74-42B6-9CD3-0D94BEBD86BA}" dt="2023-04-20T16:21:56.118" v="2" actId="47"/>
          <pc:sldLayoutMkLst>
            <pc:docMk/>
            <pc:sldMasterMk cId="160999308" sldId="2147483717"/>
            <pc:sldLayoutMk cId="3063155158" sldId="2147483724"/>
          </pc:sldLayoutMkLst>
        </pc:sldLayoutChg>
        <pc:sldLayoutChg chg="del">
          <pc:chgData name="trungbo2001@gmail.com" userId="8ce29e2eda34f706" providerId="LiveId" clId="{1F28C54F-DF74-42B6-9CD3-0D94BEBD86BA}" dt="2023-04-20T16:21:56.118" v="2" actId="47"/>
          <pc:sldLayoutMkLst>
            <pc:docMk/>
            <pc:sldMasterMk cId="160999308" sldId="2147483717"/>
            <pc:sldLayoutMk cId="2146297733" sldId="2147483725"/>
          </pc:sldLayoutMkLst>
        </pc:sldLayoutChg>
        <pc:sldLayoutChg chg="del">
          <pc:chgData name="trungbo2001@gmail.com" userId="8ce29e2eda34f706" providerId="LiveId" clId="{1F28C54F-DF74-42B6-9CD3-0D94BEBD86BA}" dt="2023-04-20T16:21:56.118" v="2" actId="47"/>
          <pc:sldLayoutMkLst>
            <pc:docMk/>
            <pc:sldMasterMk cId="160999308" sldId="2147483717"/>
            <pc:sldLayoutMk cId="838604925" sldId="2147483726"/>
          </pc:sldLayoutMkLst>
        </pc:sldLayoutChg>
        <pc:sldLayoutChg chg="del">
          <pc:chgData name="trungbo2001@gmail.com" userId="8ce29e2eda34f706" providerId="LiveId" clId="{1F28C54F-DF74-42B6-9CD3-0D94BEBD86BA}" dt="2023-04-20T16:21:56.118" v="2" actId="47"/>
          <pc:sldLayoutMkLst>
            <pc:docMk/>
            <pc:sldMasterMk cId="160999308" sldId="2147483717"/>
            <pc:sldLayoutMk cId="3547664009" sldId="2147483727"/>
          </pc:sldLayoutMkLst>
        </pc:sldLayoutChg>
        <pc:sldLayoutChg chg="del">
          <pc:chgData name="trungbo2001@gmail.com" userId="8ce29e2eda34f706" providerId="LiveId" clId="{1F28C54F-DF74-42B6-9CD3-0D94BEBD86BA}" dt="2023-04-20T16:21:56.118" v="2" actId="47"/>
          <pc:sldLayoutMkLst>
            <pc:docMk/>
            <pc:sldMasterMk cId="160999308" sldId="2147483717"/>
            <pc:sldLayoutMk cId="1945571578" sldId="214748372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24F7AE-C195-4158-A5FA-89EA73ED7E79}" type="datetimeFigureOut">
              <a:rPr lang="en-US" smtClean="0"/>
              <a:t>4/22/2023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AE4E18-407E-4413-B32C-D11ECA67B43C}" type="slidenum">
              <a:rPr lang="en-US" smtClean="0"/>
              <a:t>‹#›</a:t>
            </a:fld>
            <a:endParaRPr lang="en-US"/>
          </a:p>
        </p:txBody>
      </p:sp>
    </p:spTree>
    <p:extLst>
      <p:ext uri="{BB962C8B-B14F-4D97-AF65-F5344CB8AC3E}">
        <p14:creationId xmlns:p14="http://schemas.microsoft.com/office/powerpoint/2010/main" val="32192895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725150-BC5C-4339-9304-80D455747A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78068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CA3318-CD7F-4429-B228-68E731F393B3}" type="datetimeFigureOut">
              <a:rPr lang="en-US" smtClean="0"/>
              <a:t>4/22/2023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3279985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t>4/22/2023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34828930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t>4/22/2023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2393854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24825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8131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96607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4/22/2023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54453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CA3318-CD7F-4429-B228-68E731F393B3}" type="datetimeFigureOut">
              <a:rPr lang="en-US" smtClean="0">
                <a:solidFill>
                  <a:prstClr val="black">
                    <a:tint val="75000"/>
                  </a:prstClr>
                </a:solidFill>
              </a:rPr>
              <a:pPr/>
              <a:t>4/22/2023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89714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CA3318-CD7F-4429-B228-68E731F393B3}" type="datetimeFigureOut">
              <a:rPr lang="en-US" smtClean="0">
                <a:solidFill>
                  <a:prstClr val="black">
                    <a:tint val="75000"/>
                  </a:prstClr>
                </a:solidFill>
              </a:rPr>
              <a:pPr/>
              <a:t>4/22/2023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64601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CA3318-CD7F-4429-B228-68E731F393B3}" type="datetimeFigureOut">
              <a:rPr lang="en-US" smtClean="0">
                <a:solidFill>
                  <a:prstClr val="black">
                    <a:tint val="75000"/>
                  </a:prstClr>
                </a:solidFill>
              </a:rPr>
              <a:pPr/>
              <a:t>4/22/2023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85168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4/22/2023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9142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t>4/22/2023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29191228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4/22/2023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83106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21449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74059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387001622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36493413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67"/>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336842452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232284764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316891409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p>
            <a:r>
              <a:rPr lang="en-US"/>
              <a:t>Click to edit Master title style</a:t>
            </a:r>
          </a:p>
        </p:txBody>
      </p:sp>
      <p:sp>
        <p:nvSpPr>
          <p:cNvPr id="3" name="Content Placeholder 2"/>
          <p:cNvSpPr>
            <a:spLocks noGrp="1"/>
          </p:cNvSpPr>
          <p:nvPr>
            <p:ph idx="1"/>
          </p:nvPr>
        </p:nvSpPr>
        <p:spPr>
          <a:xfrm>
            <a:off x="457200" y="1600201"/>
            <a:ext cx="8229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259713509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102798950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CA3318-CD7F-4429-B228-68E731F393B3}" type="datetimeFigureOut">
              <a:rPr lang="en-US" smtClean="0"/>
              <a:t>4/22/2023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2974576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76231" indent="0" algn="ctr">
              <a:buNone/>
              <a:defRPr>
                <a:solidFill>
                  <a:schemeClr val="tx1">
                    <a:tint val="75000"/>
                  </a:schemeClr>
                </a:solidFill>
              </a:defRPr>
            </a:lvl2pPr>
            <a:lvl3pPr marL="952462" indent="0" algn="ctr">
              <a:buNone/>
              <a:defRPr>
                <a:solidFill>
                  <a:schemeClr val="tx1">
                    <a:tint val="75000"/>
                  </a:schemeClr>
                </a:solidFill>
              </a:defRPr>
            </a:lvl3pPr>
            <a:lvl4pPr marL="1428693" indent="0" algn="ctr">
              <a:buNone/>
              <a:defRPr>
                <a:solidFill>
                  <a:schemeClr val="tx1">
                    <a:tint val="75000"/>
                  </a:schemeClr>
                </a:solidFill>
              </a:defRPr>
            </a:lvl4pPr>
            <a:lvl5pPr marL="1904923" indent="0" algn="ctr">
              <a:buNone/>
              <a:defRPr>
                <a:solidFill>
                  <a:schemeClr val="tx1">
                    <a:tint val="75000"/>
                  </a:schemeClr>
                </a:solidFill>
              </a:defRPr>
            </a:lvl5pPr>
            <a:lvl6pPr marL="2381154" indent="0" algn="ctr">
              <a:buNone/>
              <a:defRPr>
                <a:solidFill>
                  <a:schemeClr val="tx1">
                    <a:tint val="75000"/>
                  </a:schemeClr>
                </a:solidFill>
              </a:defRPr>
            </a:lvl6pPr>
            <a:lvl7pPr marL="2857385" indent="0" algn="ctr">
              <a:buNone/>
              <a:defRPr>
                <a:solidFill>
                  <a:schemeClr val="tx1">
                    <a:tint val="75000"/>
                  </a:schemeClr>
                </a:solidFill>
              </a:defRPr>
            </a:lvl7pPr>
            <a:lvl8pPr marL="3333616" indent="0" algn="ctr">
              <a:buNone/>
              <a:defRPr>
                <a:solidFill>
                  <a:schemeClr val="tx1">
                    <a:tint val="75000"/>
                  </a:schemeClr>
                </a:solidFill>
              </a:defRPr>
            </a:lvl8pPr>
            <a:lvl9pPr marL="380984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CA3318-CD7F-4429-B228-68E731F393B3}" type="datetimeFigureOut">
              <a:rPr lang="en-US" smtClean="0"/>
              <a:t>4/22/2023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360934914"/>
      </p:ext>
    </p:extLst>
  </p:cSld>
  <p:clrMapOvr>
    <a:masterClrMapping/>
  </p:clrMapOvr>
  <p:transition spd="slow" advClick="0"/>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t>4/22/2023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3966284751"/>
      </p:ext>
    </p:extLst>
  </p:cSld>
  <p:clrMapOvr>
    <a:masterClrMapping/>
  </p:clrMapOvr>
  <p:transition spd="slow" advClick="0"/>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167"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82">
                <a:solidFill>
                  <a:schemeClr val="tx1">
                    <a:tint val="75000"/>
                  </a:schemeClr>
                </a:solidFill>
              </a:defRPr>
            </a:lvl1pPr>
            <a:lvl2pPr marL="476231" indent="0">
              <a:buNone/>
              <a:defRPr sz="1875">
                <a:solidFill>
                  <a:schemeClr val="tx1">
                    <a:tint val="75000"/>
                  </a:schemeClr>
                </a:solidFill>
              </a:defRPr>
            </a:lvl2pPr>
            <a:lvl3pPr marL="952462" indent="0">
              <a:buNone/>
              <a:defRPr sz="1667">
                <a:solidFill>
                  <a:schemeClr val="tx1">
                    <a:tint val="75000"/>
                  </a:schemeClr>
                </a:solidFill>
              </a:defRPr>
            </a:lvl3pPr>
            <a:lvl4pPr marL="1428693" indent="0">
              <a:buNone/>
              <a:defRPr sz="1458">
                <a:solidFill>
                  <a:schemeClr val="tx1">
                    <a:tint val="75000"/>
                  </a:schemeClr>
                </a:solidFill>
              </a:defRPr>
            </a:lvl4pPr>
            <a:lvl5pPr marL="1904923" indent="0">
              <a:buNone/>
              <a:defRPr sz="1458">
                <a:solidFill>
                  <a:schemeClr val="tx1">
                    <a:tint val="75000"/>
                  </a:schemeClr>
                </a:solidFill>
              </a:defRPr>
            </a:lvl5pPr>
            <a:lvl6pPr marL="2381154" indent="0">
              <a:buNone/>
              <a:defRPr sz="1458">
                <a:solidFill>
                  <a:schemeClr val="tx1">
                    <a:tint val="75000"/>
                  </a:schemeClr>
                </a:solidFill>
              </a:defRPr>
            </a:lvl6pPr>
            <a:lvl7pPr marL="2857385" indent="0">
              <a:buNone/>
              <a:defRPr sz="1458">
                <a:solidFill>
                  <a:schemeClr val="tx1">
                    <a:tint val="75000"/>
                  </a:schemeClr>
                </a:solidFill>
              </a:defRPr>
            </a:lvl7pPr>
            <a:lvl8pPr marL="3333616" indent="0">
              <a:buNone/>
              <a:defRPr sz="1458">
                <a:solidFill>
                  <a:schemeClr val="tx1">
                    <a:tint val="75000"/>
                  </a:schemeClr>
                </a:solidFill>
              </a:defRPr>
            </a:lvl8pPr>
            <a:lvl9pPr marL="3809847" indent="0">
              <a:buNone/>
              <a:defRPr sz="145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CA3318-CD7F-4429-B228-68E731F393B3}" type="datetimeFigureOut">
              <a:rPr lang="en-US" smtClean="0"/>
              <a:t>4/22/2023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3176317453"/>
      </p:ext>
    </p:extLst>
  </p:cSld>
  <p:clrMapOvr>
    <a:masterClrMapping/>
  </p:clrMapOvr>
  <p:transition spd="slow" advClick="0"/>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917"/>
            </a:lvl1pPr>
            <a:lvl2pPr>
              <a:defRPr sz="2500"/>
            </a:lvl2pPr>
            <a:lvl3pPr>
              <a:defRPr sz="2082"/>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917"/>
            </a:lvl1pPr>
            <a:lvl2pPr>
              <a:defRPr sz="2500"/>
            </a:lvl2pPr>
            <a:lvl3pPr>
              <a:defRPr sz="2082"/>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CA3318-CD7F-4429-B228-68E731F393B3}" type="datetimeFigureOut">
              <a:rPr lang="en-US" smtClean="0"/>
              <a:t>4/22/2023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138214525"/>
      </p:ext>
    </p:extLst>
  </p:cSld>
  <p:clrMapOvr>
    <a:masterClrMapping/>
  </p:clrMapOvr>
  <p:transition spd="slow" advClick="0"/>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6"/>
            <a:ext cx="4040188" cy="639763"/>
          </a:xfrm>
        </p:spPr>
        <p:txBody>
          <a:bodyPr anchor="b"/>
          <a:lstStyle>
            <a:lvl1pPr marL="0" indent="0">
              <a:buNone/>
              <a:defRPr sz="2500" b="1"/>
            </a:lvl1pPr>
            <a:lvl2pPr marL="476231" indent="0">
              <a:buNone/>
              <a:defRPr sz="2082" b="1"/>
            </a:lvl2pPr>
            <a:lvl3pPr marL="952462" indent="0">
              <a:buNone/>
              <a:defRPr sz="1875" b="1"/>
            </a:lvl3pPr>
            <a:lvl4pPr marL="1428693" indent="0">
              <a:buNone/>
              <a:defRPr sz="1667" b="1"/>
            </a:lvl4pPr>
            <a:lvl5pPr marL="1904923" indent="0">
              <a:buNone/>
              <a:defRPr sz="1667" b="1"/>
            </a:lvl5pPr>
            <a:lvl6pPr marL="2381154" indent="0">
              <a:buNone/>
              <a:defRPr sz="1667" b="1"/>
            </a:lvl6pPr>
            <a:lvl7pPr marL="2857385" indent="0">
              <a:buNone/>
              <a:defRPr sz="1667" b="1"/>
            </a:lvl7pPr>
            <a:lvl8pPr marL="3333616" indent="0">
              <a:buNone/>
              <a:defRPr sz="1667" b="1"/>
            </a:lvl8pPr>
            <a:lvl9pPr marL="3809847" indent="0">
              <a:buNone/>
              <a:defRPr sz="1667"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500"/>
            </a:lvl1pPr>
            <a:lvl2pPr>
              <a:defRPr sz="2082"/>
            </a:lvl2pPr>
            <a:lvl3pPr>
              <a:defRPr sz="1875"/>
            </a:lvl3pPr>
            <a:lvl4pPr>
              <a:defRPr sz="1667"/>
            </a:lvl4pPr>
            <a:lvl5pPr>
              <a:defRPr sz="1667"/>
            </a:lvl5pPr>
            <a:lvl6pPr>
              <a:defRPr sz="1667"/>
            </a:lvl6pPr>
            <a:lvl7pPr>
              <a:defRPr sz="1667"/>
            </a:lvl7pPr>
            <a:lvl8pPr>
              <a:defRPr sz="1667"/>
            </a:lvl8pPr>
            <a:lvl9pPr>
              <a:defRPr sz="1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6"/>
            <a:ext cx="4041775" cy="639763"/>
          </a:xfrm>
        </p:spPr>
        <p:txBody>
          <a:bodyPr anchor="b"/>
          <a:lstStyle>
            <a:lvl1pPr marL="0" indent="0">
              <a:buNone/>
              <a:defRPr sz="2500" b="1"/>
            </a:lvl1pPr>
            <a:lvl2pPr marL="476231" indent="0">
              <a:buNone/>
              <a:defRPr sz="2082" b="1"/>
            </a:lvl2pPr>
            <a:lvl3pPr marL="952462" indent="0">
              <a:buNone/>
              <a:defRPr sz="1875" b="1"/>
            </a:lvl3pPr>
            <a:lvl4pPr marL="1428693" indent="0">
              <a:buNone/>
              <a:defRPr sz="1667" b="1"/>
            </a:lvl4pPr>
            <a:lvl5pPr marL="1904923" indent="0">
              <a:buNone/>
              <a:defRPr sz="1667" b="1"/>
            </a:lvl5pPr>
            <a:lvl6pPr marL="2381154" indent="0">
              <a:buNone/>
              <a:defRPr sz="1667" b="1"/>
            </a:lvl6pPr>
            <a:lvl7pPr marL="2857385" indent="0">
              <a:buNone/>
              <a:defRPr sz="1667" b="1"/>
            </a:lvl7pPr>
            <a:lvl8pPr marL="3333616" indent="0">
              <a:buNone/>
              <a:defRPr sz="1667" b="1"/>
            </a:lvl8pPr>
            <a:lvl9pPr marL="3809847" indent="0">
              <a:buNone/>
              <a:defRPr sz="1667"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500"/>
            </a:lvl1pPr>
            <a:lvl2pPr>
              <a:defRPr sz="2082"/>
            </a:lvl2pPr>
            <a:lvl3pPr>
              <a:defRPr sz="1875"/>
            </a:lvl3pPr>
            <a:lvl4pPr>
              <a:defRPr sz="1667"/>
            </a:lvl4pPr>
            <a:lvl5pPr>
              <a:defRPr sz="1667"/>
            </a:lvl5pPr>
            <a:lvl6pPr>
              <a:defRPr sz="1667"/>
            </a:lvl6pPr>
            <a:lvl7pPr>
              <a:defRPr sz="1667"/>
            </a:lvl7pPr>
            <a:lvl8pPr>
              <a:defRPr sz="1667"/>
            </a:lvl8pPr>
            <a:lvl9pPr>
              <a:defRPr sz="1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CA3318-CD7F-4429-B228-68E731F393B3}" type="datetimeFigureOut">
              <a:rPr lang="en-US" smtClean="0"/>
              <a:t>4/22/2023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2280828500"/>
      </p:ext>
    </p:extLst>
  </p:cSld>
  <p:clrMapOvr>
    <a:masterClrMapping/>
  </p:clrMapOvr>
  <p:transition spd="slow" advClick="0"/>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CA3318-CD7F-4429-B228-68E731F393B3}" type="datetimeFigureOut">
              <a:rPr lang="en-US" smtClean="0"/>
              <a:t>4/22/2023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305640063"/>
      </p:ext>
    </p:extLst>
  </p:cSld>
  <p:clrMapOvr>
    <a:masterClrMapping/>
  </p:clrMapOvr>
  <p:transition spd="slow" advClick="0"/>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CA3318-CD7F-4429-B228-68E731F393B3}" type="datetimeFigureOut">
              <a:rPr lang="en-US" smtClean="0"/>
              <a:t>4/22/2023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3035632757"/>
      </p:ext>
    </p:extLst>
  </p:cSld>
  <p:clrMapOvr>
    <a:masterClrMapping/>
  </p:clrMapOvr>
  <p:transition spd="slow" advClick="0"/>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2"/>
            <a:ext cx="3008313" cy="1162051"/>
          </a:xfrm>
        </p:spPr>
        <p:txBody>
          <a:bodyPr anchor="b"/>
          <a:lstStyle>
            <a:lvl1pPr algn="l">
              <a:defRPr sz="2082"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332"/>
            </a:lvl1pPr>
            <a:lvl2pPr>
              <a:defRPr sz="2917"/>
            </a:lvl2pPr>
            <a:lvl3pPr>
              <a:defRPr sz="2500"/>
            </a:lvl3pPr>
            <a:lvl4pPr>
              <a:defRPr sz="2082"/>
            </a:lvl4pPr>
            <a:lvl5pPr>
              <a:defRPr sz="2082"/>
            </a:lvl5pPr>
            <a:lvl6pPr>
              <a:defRPr sz="2082"/>
            </a:lvl6pPr>
            <a:lvl7pPr>
              <a:defRPr sz="2082"/>
            </a:lvl7pPr>
            <a:lvl8pPr>
              <a:defRPr sz="2082"/>
            </a:lvl8pPr>
            <a:lvl9pPr>
              <a:defRPr sz="208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4"/>
            <a:ext cx="3008313" cy="4691062"/>
          </a:xfrm>
        </p:spPr>
        <p:txBody>
          <a:bodyPr/>
          <a:lstStyle>
            <a:lvl1pPr marL="0" indent="0">
              <a:buNone/>
              <a:defRPr sz="1458"/>
            </a:lvl1pPr>
            <a:lvl2pPr marL="476231" indent="0">
              <a:buNone/>
              <a:defRPr sz="1250"/>
            </a:lvl2pPr>
            <a:lvl3pPr marL="952462" indent="0">
              <a:buNone/>
              <a:defRPr sz="1042"/>
            </a:lvl3pPr>
            <a:lvl4pPr marL="1428693" indent="0">
              <a:buNone/>
              <a:defRPr sz="938"/>
            </a:lvl4pPr>
            <a:lvl5pPr marL="1904923" indent="0">
              <a:buNone/>
              <a:defRPr sz="938"/>
            </a:lvl5pPr>
            <a:lvl6pPr marL="2381154" indent="0">
              <a:buNone/>
              <a:defRPr sz="938"/>
            </a:lvl6pPr>
            <a:lvl7pPr marL="2857385" indent="0">
              <a:buNone/>
              <a:defRPr sz="938"/>
            </a:lvl7pPr>
            <a:lvl8pPr marL="3333616" indent="0">
              <a:buNone/>
              <a:defRPr sz="938"/>
            </a:lvl8pPr>
            <a:lvl9pPr marL="3809847" indent="0">
              <a:buNone/>
              <a:defRPr sz="938"/>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t>4/22/2023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1966880952"/>
      </p:ext>
    </p:extLst>
  </p:cSld>
  <p:clrMapOvr>
    <a:masterClrMapping/>
  </p:clrMapOvr>
  <p:transition spd="slow" advClick="0"/>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90" y="4800602"/>
            <a:ext cx="5486400" cy="566739"/>
          </a:xfrm>
        </p:spPr>
        <p:txBody>
          <a:bodyPr anchor="b"/>
          <a:lstStyle>
            <a:lvl1pPr algn="l">
              <a:defRPr sz="2082" b="1"/>
            </a:lvl1pPr>
          </a:lstStyle>
          <a:p>
            <a:r>
              <a:rPr lang="en-US"/>
              <a:t>Click to edit Master title style</a:t>
            </a:r>
          </a:p>
        </p:txBody>
      </p:sp>
      <p:sp>
        <p:nvSpPr>
          <p:cNvPr id="3" name="Picture Placeholder 2"/>
          <p:cNvSpPr>
            <a:spLocks noGrp="1"/>
          </p:cNvSpPr>
          <p:nvPr>
            <p:ph type="pic" idx="1"/>
          </p:nvPr>
        </p:nvSpPr>
        <p:spPr>
          <a:xfrm>
            <a:off x="1792290" y="612774"/>
            <a:ext cx="5486400" cy="4114800"/>
          </a:xfrm>
        </p:spPr>
        <p:txBody>
          <a:bodyPr/>
          <a:lstStyle>
            <a:lvl1pPr marL="0" indent="0">
              <a:buNone/>
              <a:defRPr sz="3332"/>
            </a:lvl1pPr>
            <a:lvl2pPr marL="476231" indent="0">
              <a:buNone/>
              <a:defRPr sz="2917"/>
            </a:lvl2pPr>
            <a:lvl3pPr marL="952462" indent="0">
              <a:buNone/>
              <a:defRPr sz="2500"/>
            </a:lvl3pPr>
            <a:lvl4pPr marL="1428693" indent="0">
              <a:buNone/>
              <a:defRPr sz="2082"/>
            </a:lvl4pPr>
            <a:lvl5pPr marL="1904923" indent="0">
              <a:buNone/>
              <a:defRPr sz="2082"/>
            </a:lvl5pPr>
            <a:lvl6pPr marL="2381154" indent="0">
              <a:buNone/>
              <a:defRPr sz="2082"/>
            </a:lvl6pPr>
            <a:lvl7pPr marL="2857385" indent="0">
              <a:buNone/>
              <a:defRPr sz="2082"/>
            </a:lvl7pPr>
            <a:lvl8pPr marL="3333616" indent="0">
              <a:buNone/>
              <a:defRPr sz="2082"/>
            </a:lvl8pPr>
            <a:lvl9pPr marL="3809847" indent="0">
              <a:buNone/>
              <a:defRPr sz="2082"/>
            </a:lvl9pPr>
          </a:lstStyle>
          <a:p>
            <a:endParaRPr lang="en-US"/>
          </a:p>
        </p:txBody>
      </p:sp>
      <p:sp>
        <p:nvSpPr>
          <p:cNvPr id="4" name="Text Placeholder 3"/>
          <p:cNvSpPr>
            <a:spLocks noGrp="1"/>
          </p:cNvSpPr>
          <p:nvPr>
            <p:ph type="body" sz="half" idx="2"/>
          </p:nvPr>
        </p:nvSpPr>
        <p:spPr>
          <a:xfrm>
            <a:off x="1792290" y="5367340"/>
            <a:ext cx="5486400" cy="804863"/>
          </a:xfrm>
        </p:spPr>
        <p:txBody>
          <a:bodyPr/>
          <a:lstStyle>
            <a:lvl1pPr marL="0" indent="0">
              <a:buNone/>
              <a:defRPr sz="1458"/>
            </a:lvl1pPr>
            <a:lvl2pPr marL="476231" indent="0">
              <a:buNone/>
              <a:defRPr sz="1250"/>
            </a:lvl2pPr>
            <a:lvl3pPr marL="952462" indent="0">
              <a:buNone/>
              <a:defRPr sz="1042"/>
            </a:lvl3pPr>
            <a:lvl4pPr marL="1428693" indent="0">
              <a:buNone/>
              <a:defRPr sz="938"/>
            </a:lvl4pPr>
            <a:lvl5pPr marL="1904923" indent="0">
              <a:buNone/>
              <a:defRPr sz="938"/>
            </a:lvl5pPr>
            <a:lvl6pPr marL="2381154" indent="0">
              <a:buNone/>
              <a:defRPr sz="938"/>
            </a:lvl6pPr>
            <a:lvl7pPr marL="2857385" indent="0">
              <a:buNone/>
              <a:defRPr sz="938"/>
            </a:lvl7pPr>
            <a:lvl8pPr marL="3333616" indent="0">
              <a:buNone/>
              <a:defRPr sz="938"/>
            </a:lvl8pPr>
            <a:lvl9pPr marL="3809847" indent="0">
              <a:buNone/>
              <a:defRPr sz="938"/>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t>4/22/2023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2607915214"/>
      </p:ext>
    </p:extLst>
  </p:cSld>
  <p:clrMapOvr>
    <a:masterClrMapping/>
  </p:clrMapOvr>
  <p:transition spd="slow" advClick="0"/>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t>4/22/2023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449675143"/>
      </p:ext>
    </p:extLst>
  </p:cSld>
  <p:clrMapOvr>
    <a:masterClrMapping/>
  </p:clrMapOvr>
  <p:transition spd="slow" advClick="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CA3318-CD7F-4429-B228-68E731F393B3}" type="datetimeFigureOut">
              <a:rPr lang="en-US" smtClean="0"/>
              <a:t>4/22/2023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25316724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t>4/22/2023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3305060029"/>
      </p:ext>
    </p:extLst>
  </p:cSld>
  <p:clrMapOvr>
    <a:masterClrMapping/>
  </p:clrMapOvr>
  <p:transition spd="slow" advClick="0"/>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9A25E-7F15-44F1-94F4-2A12B1BB4C41}" type="datetimeFigureOut">
              <a:rPr lang="en-US" smtClean="0"/>
              <a:t>4/22/2023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E1B59D-EAE0-479E-86E9-837E6345171E}" type="slidenum">
              <a:rPr lang="en-US" smtClean="0"/>
              <a:t>‹#›</a:t>
            </a:fld>
            <a:endParaRPr lang="en-US"/>
          </a:p>
        </p:txBody>
      </p:sp>
    </p:spTree>
    <p:extLst>
      <p:ext uri="{BB962C8B-B14F-4D97-AF65-F5344CB8AC3E}">
        <p14:creationId xmlns:p14="http://schemas.microsoft.com/office/powerpoint/2010/main" val="901832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t>4/22/2023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E1B59D-EAE0-479E-86E9-837E6345171E}" type="slidenum">
              <a:rPr lang="en-US" smtClean="0"/>
              <a:t>‹#›</a:t>
            </a:fld>
            <a:endParaRPr lang="en-US"/>
          </a:p>
        </p:txBody>
      </p:sp>
    </p:spTree>
    <p:extLst>
      <p:ext uri="{BB962C8B-B14F-4D97-AF65-F5344CB8AC3E}">
        <p14:creationId xmlns:p14="http://schemas.microsoft.com/office/powerpoint/2010/main" val="33200765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9A25E-7F15-44F1-94F4-2A12B1BB4C41}" type="datetimeFigureOut">
              <a:rPr lang="en-US" smtClean="0"/>
              <a:t>4/22/2023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E1B59D-EAE0-479E-86E9-837E6345171E}" type="slidenum">
              <a:rPr lang="en-US" smtClean="0"/>
              <a:t>‹#›</a:t>
            </a:fld>
            <a:endParaRPr lang="en-US"/>
          </a:p>
        </p:txBody>
      </p:sp>
    </p:spTree>
    <p:extLst>
      <p:ext uri="{BB962C8B-B14F-4D97-AF65-F5344CB8AC3E}">
        <p14:creationId xmlns:p14="http://schemas.microsoft.com/office/powerpoint/2010/main" val="16391609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9A25E-7F15-44F1-94F4-2A12B1BB4C41}" type="datetimeFigureOut">
              <a:rPr lang="en-US" smtClean="0"/>
              <a:t>4/22/2023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E1B59D-EAE0-479E-86E9-837E6345171E}" type="slidenum">
              <a:rPr lang="en-US" smtClean="0"/>
              <a:t>‹#›</a:t>
            </a:fld>
            <a:endParaRPr lang="en-US"/>
          </a:p>
        </p:txBody>
      </p:sp>
    </p:spTree>
    <p:extLst>
      <p:ext uri="{BB962C8B-B14F-4D97-AF65-F5344CB8AC3E}">
        <p14:creationId xmlns:p14="http://schemas.microsoft.com/office/powerpoint/2010/main" val="34996878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9A25E-7F15-44F1-94F4-2A12B1BB4C41}" type="datetimeFigureOut">
              <a:rPr lang="en-US" smtClean="0"/>
              <a:t>4/22/2023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E1B59D-EAE0-479E-86E9-837E6345171E}" type="slidenum">
              <a:rPr lang="en-US" smtClean="0"/>
              <a:t>‹#›</a:t>
            </a:fld>
            <a:endParaRPr lang="en-US"/>
          </a:p>
        </p:txBody>
      </p:sp>
    </p:spTree>
    <p:extLst>
      <p:ext uri="{BB962C8B-B14F-4D97-AF65-F5344CB8AC3E}">
        <p14:creationId xmlns:p14="http://schemas.microsoft.com/office/powerpoint/2010/main" val="36609858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9A25E-7F15-44F1-94F4-2A12B1BB4C41}" type="datetimeFigureOut">
              <a:rPr lang="en-US" smtClean="0"/>
              <a:t>4/22/2023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E1B59D-EAE0-479E-86E9-837E6345171E}" type="slidenum">
              <a:rPr lang="en-US" smtClean="0"/>
              <a:t>‹#›</a:t>
            </a:fld>
            <a:endParaRPr lang="en-US"/>
          </a:p>
        </p:txBody>
      </p:sp>
    </p:spTree>
    <p:extLst>
      <p:ext uri="{BB962C8B-B14F-4D97-AF65-F5344CB8AC3E}">
        <p14:creationId xmlns:p14="http://schemas.microsoft.com/office/powerpoint/2010/main" val="37419202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9A25E-7F15-44F1-94F4-2A12B1BB4C41}" type="datetimeFigureOut">
              <a:rPr lang="en-US" smtClean="0"/>
              <a:t>4/22/2023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8E1B59D-EAE0-479E-86E9-837E6345171E}" type="slidenum">
              <a:rPr lang="en-US" smtClean="0"/>
              <a:t>‹#›</a:t>
            </a:fld>
            <a:endParaRPr lang="en-US"/>
          </a:p>
        </p:txBody>
      </p:sp>
    </p:spTree>
    <p:extLst>
      <p:ext uri="{BB962C8B-B14F-4D97-AF65-F5344CB8AC3E}">
        <p14:creationId xmlns:p14="http://schemas.microsoft.com/office/powerpoint/2010/main" val="17841232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t>4/22/2023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E1B59D-EAE0-479E-86E9-837E6345171E}" type="slidenum">
              <a:rPr lang="en-US" smtClean="0"/>
              <a:t>‹#›</a:t>
            </a:fld>
            <a:endParaRPr lang="en-US"/>
          </a:p>
        </p:txBody>
      </p:sp>
    </p:spTree>
    <p:extLst>
      <p:ext uri="{BB962C8B-B14F-4D97-AF65-F5344CB8AC3E}">
        <p14:creationId xmlns:p14="http://schemas.microsoft.com/office/powerpoint/2010/main" val="26725018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t>4/22/2023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E1B59D-EAE0-479E-86E9-837E6345171E}" type="slidenum">
              <a:rPr lang="en-US" smtClean="0"/>
              <a:t>‹#›</a:t>
            </a:fld>
            <a:endParaRPr lang="en-US"/>
          </a:p>
        </p:txBody>
      </p:sp>
    </p:spTree>
    <p:extLst>
      <p:ext uri="{BB962C8B-B14F-4D97-AF65-F5344CB8AC3E}">
        <p14:creationId xmlns:p14="http://schemas.microsoft.com/office/powerpoint/2010/main" val="2409953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CA3318-CD7F-4429-B228-68E731F393B3}" type="datetimeFigureOut">
              <a:rPr lang="en-US" smtClean="0"/>
              <a:t>4/22/2023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28125510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t>4/22/2023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E1B59D-EAE0-479E-86E9-837E6345171E}" type="slidenum">
              <a:rPr lang="en-US" smtClean="0"/>
              <a:t>‹#›</a:t>
            </a:fld>
            <a:endParaRPr lang="en-US"/>
          </a:p>
        </p:txBody>
      </p:sp>
    </p:spTree>
    <p:extLst>
      <p:ext uri="{BB962C8B-B14F-4D97-AF65-F5344CB8AC3E}">
        <p14:creationId xmlns:p14="http://schemas.microsoft.com/office/powerpoint/2010/main" val="10110940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t>4/22/2023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E1B59D-EAE0-479E-86E9-837E6345171E}" type="slidenum">
              <a:rPr lang="en-US" smtClean="0"/>
              <a:t>‹#›</a:t>
            </a:fld>
            <a:endParaRPr lang="en-US"/>
          </a:p>
        </p:txBody>
      </p:sp>
    </p:spTree>
    <p:extLst>
      <p:ext uri="{BB962C8B-B14F-4D97-AF65-F5344CB8AC3E}">
        <p14:creationId xmlns:p14="http://schemas.microsoft.com/office/powerpoint/2010/main" val="10926633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C11EE96-3EDD-45FB-A5B6-97740F4813AE}" type="datetimeFigureOut">
              <a:rPr lang="en-US" smtClean="0">
                <a:solidFill>
                  <a:prstClr val="black">
                    <a:tint val="75000"/>
                  </a:prstClr>
                </a:solidFill>
              </a:rPr>
              <a:pPr/>
              <a:t>4/22/2023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036DA6-8CBF-46EF-BAEA-0E66D41D73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24474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11EE96-3EDD-45FB-A5B6-97740F4813AE}" type="datetimeFigureOut">
              <a:rPr lang="en-US" smtClean="0">
                <a:solidFill>
                  <a:prstClr val="black">
                    <a:tint val="75000"/>
                  </a:prstClr>
                </a:solidFill>
              </a:rPr>
              <a:pPr/>
              <a:t>4/22/2023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036DA6-8CBF-46EF-BAEA-0E66D41D73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55570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C11EE96-3EDD-45FB-A5B6-97740F4813AE}" type="datetimeFigureOut">
              <a:rPr lang="en-US" smtClean="0">
                <a:solidFill>
                  <a:prstClr val="black">
                    <a:tint val="75000"/>
                  </a:prstClr>
                </a:solidFill>
              </a:rPr>
              <a:pPr/>
              <a:t>4/22/2023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036DA6-8CBF-46EF-BAEA-0E66D41D73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52225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C11EE96-3EDD-45FB-A5B6-97740F4813AE}" type="datetimeFigureOut">
              <a:rPr lang="en-US" smtClean="0">
                <a:solidFill>
                  <a:prstClr val="black">
                    <a:tint val="75000"/>
                  </a:prstClr>
                </a:solidFill>
              </a:rPr>
              <a:pPr/>
              <a:t>4/22/2023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9036DA6-8CBF-46EF-BAEA-0E66D41D73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6542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C11EE96-3EDD-45FB-A5B6-97740F4813AE}" type="datetimeFigureOut">
              <a:rPr lang="en-US" smtClean="0">
                <a:solidFill>
                  <a:prstClr val="black">
                    <a:tint val="75000"/>
                  </a:prstClr>
                </a:solidFill>
              </a:rPr>
              <a:pPr/>
              <a:t>4/22/2023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9036DA6-8CBF-46EF-BAEA-0E66D41D73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94530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C11EE96-3EDD-45FB-A5B6-97740F4813AE}" type="datetimeFigureOut">
              <a:rPr lang="en-US" smtClean="0">
                <a:solidFill>
                  <a:prstClr val="black">
                    <a:tint val="75000"/>
                  </a:prstClr>
                </a:solidFill>
              </a:rPr>
              <a:pPr/>
              <a:t>4/22/2023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9036DA6-8CBF-46EF-BAEA-0E66D41D73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16758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11EE96-3EDD-45FB-A5B6-97740F4813AE}" type="datetimeFigureOut">
              <a:rPr lang="en-US" smtClean="0">
                <a:solidFill>
                  <a:prstClr val="black">
                    <a:tint val="75000"/>
                  </a:prstClr>
                </a:solidFill>
              </a:rPr>
              <a:pPr/>
              <a:t>4/22/2023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9036DA6-8CBF-46EF-BAEA-0E66D41D73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39852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C11EE96-3EDD-45FB-A5B6-97740F4813AE}" type="datetimeFigureOut">
              <a:rPr lang="en-US" smtClean="0">
                <a:solidFill>
                  <a:prstClr val="black">
                    <a:tint val="75000"/>
                  </a:prstClr>
                </a:solidFill>
              </a:rPr>
              <a:pPr/>
              <a:t>4/22/2023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9036DA6-8CBF-46EF-BAEA-0E66D41D73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3959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CA3318-CD7F-4429-B228-68E731F393B3}" type="datetimeFigureOut">
              <a:rPr lang="en-US" smtClean="0"/>
              <a:t>4/22/2023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30540810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C11EE96-3EDD-45FB-A5B6-97740F4813AE}" type="datetimeFigureOut">
              <a:rPr lang="en-US" smtClean="0">
                <a:solidFill>
                  <a:prstClr val="black">
                    <a:tint val="75000"/>
                  </a:prstClr>
                </a:solidFill>
              </a:rPr>
              <a:pPr/>
              <a:t>4/22/2023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9036DA6-8CBF-46EF-BAEA-0E66D41D73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19367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11EE96-3EDD-45FB-A5B6-97740F4813AE}" type="datetimeFigureOut">
              <a:rPr lang="en-US" smtClean="0">
                <a:solidFill>
                  <a:prstClr val="black">
                    <a:tint val="75000"/>
                  </a:prstClr>
                </a:solidFill>
              </a:rPr>
              <a:pPr/>
              <a:t>4/22/2023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036DA6-8CBF-46EF-BAEA-0E66D41D73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5915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11EE96-3EDD-45FB-A5B6-97740F4813AE}" type="datetimeFigureOut">
              <a:rPr lang="en-US" smtClean="0">
                <a:solidFill>
                  <a:prstClr val="black">
                    <a:tint val="75000"/>
                  </a:prstClr>
                </a:solidFill>
              </a:rPr>
              <a:pPr/>
              <a:t>4/22/2023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036DA6-8CBF-46EF-BAEA-0E66D41D73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86873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C11EE96-3EDD-45FB-A5B6-97740F4813AE}" type="datetimeFigureOut">
              <a:rPr lang="en-US" smtClean="0">
                <a:solidFill>
                  <a:prstClr val="black">
                    <a:tint val="75000"/>
                  </a:prstClr>
                </a:solidFill>
              </a:rPr>
              <a:pPr/>
              <a:t>4/22/2023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036DA6-8CBF-46EF-BAEA-0E66D41D73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29513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11EE96-3EDD-45FB-A5B6-97740F4813AE}" type="datetimeFigureOut">
              <a:rPr lang="en-US" smtClean="0">
                <a:solidFill>
                  <a:prstClr val="black">
                    <a:tint val="75000"/>
                  </a:prstClr>
                </a:solidFill>
              </a:rPr>
              <a:pPr/>
              <a:t>4/22/2023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036DA6-8CBF-46EF-BAEA-0E66D41D73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69370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C11EE96-3EDD-45FB-A5B6-97740F4813AE}" type="datetimeFigureOut">
              <a:rPr lang="en-US" smtClean="0">
                <a:solidFill>
                  <a:prstClr val="black">
                    <a:tint val="75000"/>
                  </a:prstClr>
                </a:solidFill>
              </a:rPr>
              <a:pPr/>
              <a:t>4/22/2023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036DA6-8CBF-46EF-BAEA-0E66D41D73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55076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C11EE96-3EDD-45FB-A5B6-97740F4813AE}" type="datetimeFigureOut">
              <a:rPr lang="en-US" smtClean="0">
                <a:solidFill>
                  <a:prstClr val="black">
                    <a:tint val="75000"/>
                  </a:prstClr>
                </a:solidFill>
              </a:rPr>
              <a:pPr/>
              <a:t>4/22/2023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9036DA6-8CBF-46EF-BAEA-0E66D41D73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77309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C11EE96-3EDD-45FB-A5B6-97740F4813AE}" type="datetimeFigureOut">
              <a:rPr lang="en-US" smtClean="0">
                <a:solidFill>
                  <a:prstClr val="black">
                    <a:tint val="75000"/>
                  </a:prstClr>
                </a:solidFill>
              </a:rPr>
              <a:pPr/>
              <a:t>4/22/2023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9036DA6-8CBF-46EF-BAEA-0E66D41D73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849870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C11EE96-3EDD-45FB-A5B6-97740F4813AE}" type="datetimeFigureOut">
              <a:rPr lang="en-US" smtClean="0">
                <a:solidFill>
                  <a:prstClr val="black">
                    <a:tint val="75000"/>
                  </a:prstClr>
                </a:solidFill>
              </a:rPr>
              <a:pPr/>
              <a:t>4/22/2023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9036DA6-8CBF-46EF-BAEA-0E66D41D73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1497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11EE96-3EDD-45FB-A5B6-97740F4813AE}" type="datetimeFigureOut">
              <a:rPr lang="en-US" smtClean="0">
                <a:solidFill>
                  <a:prstClr val="black">
                    <a:tint val="75000"/>
                  </a:prstClr>
                </a:solidFill>
              </a:rPr>
              <a:pPr/>
              <a:t>4/22/2023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9036DA6-8CBF-46EF-BAEA-0E66D41D73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52925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CA3318-CD7F-4429-B228-68E731F393B3}" type="datetimeFigureOut">
              <a:rPr lang="en-US" smtClean="0"/>
              <a:t>4/22/2023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13082514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C11EE96-3EDD-45FB-A5B6-97740F4813AE}" type="datetimeFigureOut">
              <a:rPr lang="en-US" smtClean="0">
                <a:solidFill>
                  <a:prstClr val="black">
                    <a:tint val="75000"/>
                  </a:prstClr>
                </a:solidFill>
              </a:rPr>
              <a:pPr/>
              <a:t>4/22/2023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9036DA6-8CBF-46EF-BAEA-0E66D41D73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62939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C11EE96-3EDD-45FB-A5B6-97740F4813AE}" type="datetimeFigureOut">
              <a:rPr lang="en-US" smtClean="0">
                <a:solidFill>
                  <a:prstClr val="black">
                    <a:tint val="75000"/>
                  </a:prstClr>
                </a:solidFill>
              </a:rPr>
              <a:pPr/>
              <a:t>4/22/2023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9036DA6-8CBF-46EF-BAEA-0E66D41D73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979038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11EE96-3EDD-45FB-A5B6-97740F4813AE}" type="datetimeFigureOut">
              <a:rPr lang="en-US" smtClean="0">
                <a:solidFill>
                  <a:prstClr val="black">
                    <a:tint val="75000"/>
                  </a:prstClr>
                </a:solidFill>
              </a:rPr>
              <a:pPr/>
              <a:t>4/22/2023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036DA6-8CBF-46EF-BAEA-0E66D41D73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298139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11EE96-3EDD-45FB-A5B6-97740F4813AE}" type="datetimeFigureOut">
              <a:rPr lang="en-US" smtClean="0">
                <a:solidFill>
                  <a:prstClr val="black">
                    <a:tint val="75000"/>
                  </a:prstClr>
                </a:solidFill>
              </a:rPr>
              <a:pPr/>
              <a:t>4/22/2023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036DA6-8CBF-46EF-BAEA-0E66D41D73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209837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8CE67-748F-E1BF-80E5-0127EFA12CDB}"/>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598729-767C-9C30-DB54-573CE42DC583}"/>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327240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t>4/22/2023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35170061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t>4/22/2023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1200817376"/>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image" Target="../media/image2.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3.jp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5.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6.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image" Target="../media/image4.jpg"/><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7.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8.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637092"/>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CA3318-CD7F-4429-B228-68E731F393B3}" type="datetimeFigureOut">
              <a:rPr lang="en-US" smtClean="0"/>
              <a:t>4/22/2023</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0FACC7-18D8-454B-9C92-E00093DDE167}" type="slidenum">
              <a:rPr lang="en-US" smtClean="0"/>
              <a:t>‹#›</a:t>
            </a:fld>
            <a:endParaRPr lang="en-US"/>
          </a:p>
        </p:txBody>
      </p:sp>
    </p:spTree>
    <p:extLst>
      <p:ext uri="{BB962C8B-B14F-4D97-AF65-F5344CB8AC3E}">
        <p14:creationId xmlns:p14="http://schemas.microsoft.com/office/powerpoint/2010/main" val="1834077124"/>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CA3318-CD7F-4429-B228-68E731F393B3}" type="datetimeFigureOut">
              <a:rPr lang="en-US" smtClean="0">
                <a:solidFill>
                  <a:prstClr val="black">
                    <a:tint val="75000"/>
                  </a:prstClr>
                </a:solidFill>
              </a:rPr>
              <a:pPr/>
              <a:t>4/22/2023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336331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9"/>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600201"/>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6245225"/>
            <a:ext cx="2133600" cy="47625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6245225"/>
            <a:ext cx="2895600" cy="47625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6245225"/>
            <a:ext cx="2133600" cy="47625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222558958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42"/>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1"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3"/>
            <a:ext cx="2133600" cy="365125"/>
          </a:xfrm>
          <a:prstGeom prst="rect">
            <a:avLst/>
          </a:prstGeom>
        </p:spPr>
        <p:txBody>
          <a:bodyPr vert="horz" lIns="91440" tIns="45720" rIns="91440" bIns="45720" rtlCol="0" anchor="ctr"/>
          <a:lstStyle>
            <a:lvl1pPr algn="l">
              <a:defRPr sz="1250">
                <a:solidFill>
                  <a:schemeClr val="tx1">
                    <a:tint val="75000"/>
                  </a:schemeClr>
                </a:solidFill>
              </a:defRPr>
            </a:lvl1pPr>
          </a:lstStyle>
          <a:p>
            <a:fld id="{E8CA3318-CD7F-4429-B228-68E731F393B3}" type="datetimeFigureOut">
              <a:rPr lang="en-US" smtClean="0"/>
              <a:t>4/22/2023</a:t>
            </a:fld>
            <a:endParaRPr lang="en-US"/>
          </a:p>
        </p:txBody>
      </p:sp>
      <p:sp>
        <p:nvSpPr>
          <p:cNvPr id="5" name="Footer Placeholder 4"/>
          <p:cNvSpPr>
            <a:spLocks noGrp="1"/>
          </p:cNvSpPr>
          <p:nvPr>
            <p:ph type="ftr" sz="quarter" idx="3"/>
          </p:nvPr>
        </p:nvSpPr>
        <p:spPr>
          <a:xfrm>
            <a:off x="3124201" y="6356353"/>
            <a:ext cx="2895600" cy="365125"/>
          </a:xfrm>
          <a:prstGeom prst="rect">
            <a:avLst/>
          </a:prstGeom>
        </p:spPr>
        <p:txBody>
          <a:bodyPr vert="horz" lIns="91440" tIns="45720" rIns="91440" bIns="45720" rtlCol="0" anchor="ctr"/>
          <a:lstStyle>
            <a:lvl1pPr algn="ctr">
              <a:defRPr sz="12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3"/>
            <a:ext cx="2133600" cy="365125"/>
          </a:xfrm>
          <a:prstGeom prst="rect">
            <a:avLst/>
          </a:prstGeom>
        </p:spPr>
        <p:txBody>
          <a:bodyPr vert="horz" lIns="91440" tIns="45720" rIns="91440" bIns="45720" rtlCol="0" anchor="ctr"/>
          <a:lstStyle>
            <a:lvl1pPr algn="r">
              <a:defRPr sz="1250">
                <a:solidFill>
                  <a:schemeClr val="tx1">
                    <a:tint val="75000"/>
                  </a:schemeClr>
                </a:solidFill>
              </a:defRPr>
            </a:lvl1pPr>
          </a:lstStyle>
          <a:p>
            <a:fld id="{FE0FACC7-18D8-454B-9C92-E00093DDE167}" type="slidenum">
              <a:rPr lang="en-US" smtClean="0"/>
              <a:t>‹#›</a:t>
            </a:fld>
            <a:endParaRPr lang="en-US"/>
          </a:p>
        </p:txBody>
      </p:sp>
    </p:spTree>
    <p:extLst>
      <p:ext uri="{BB962C8B-B14F-4D97-AF65-F5344CB8AC3E}">
        <p14:creationId xmlns:p14="http://schemas.microsoft.com/office/powerpoint/2010/main" val="2091610479"/>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ransition spd="slow" advClick="0"/>
  <p:txStyles>
    <p:titleStyle>
      <a:lvl1pPr algn="ctr" defTabSz="952462" rtl="0" eaLnBrk="1" latinLnBrk="0" hangingPunct="1">
        <a:spcBef>
          <a:spcPct val="0"/>
        </a:spcBef>
        <a:buNone/>
        <a:defRPr sz="4582" kern="1200">
          <a:solidFill>
            <a:schemeClr val="tx1"/>
          </a:solidFill>
          <a:latin typeface="+mj-lt"/>
          <a:ea typeface="+mj-ea"/>
          <a:cs typeface="+mj-cs"/>
        </a:defRPr>
      </a:lvl1pPr>
    </p:titleStyle>
    <p:bodyStyle>
      <a:lvl1pPr marL="357173" indent="-357173" algn="l" defTabSz="952462" rtl="0" eaLnBrk="1" latinLnBrk="0" hangingPunct="1">
        <a:spcBef>
          <a:spcPct val="20000"/>
        </a:spcBef>
        <a:buFont typeface="Arial" pitchFamily="34" charset="0"/>
        <a:buChar char="•"/>
        <a:defRPr sz="3332" kern="1200">
          <a:solidFill>
            <a:schemeClr val="tx1"/>
          </a:solidFill>
          <a:latin typeface="+mn-lt"/>
          <a:ea typeface="+mn-ea"/>
          <a:cs typeface="+mn-cs"/>
        </a:defRPr>
      </a:lvl1pPr>
      <a:lvl2pPr marL="773875" indent="-297645" algn="l" defTabSz="952462" rtl="0" eaLnBrk="1" latinLnBrk="0" hangingPunct="1">
        <a:spcBef>
          <a:spcPct val="20000"/>
        </a:spcBef>
        <a:buFont typeface="Arial" pitchFamily="34" charset="0"/>
        <a:buChar char="–"/>
        <a:defRPr sz="2917" kern="1200">
          <a:solidFill>
            <a:schemeClr val="tx1"/>
          </a:solidFill>
          <a:latin typeface="+mn-lt"/>
          <a:ea typeface="+mn-ea"/>
          <a:cs typeface="+mn-cs"/>
        </a:defRPr>
      </a:lvl2pPr>
      <a:lvl3pPr marL="1190577" indent="-238116" algn="l" defTabSz="952462" rtl="0" eaLnBrk="1" latinLnBrk="0" hangingPunct="1">
        <a:spcBef>
          <a:spcPct val="20000"/>
        </a:spcBef>
        <a:buFont typeface="Arial" pitchFamily="34" charset="0"/>
        <a:buChar char="•"/>
        <a:defRPr sz="2500" kern="1200">
          <a:solidFill>
            <a:schemeClr val="tx1"/>
          </a:solidFill>
          <a:latin typeface="+mn-lt"/>
          <a:ea typeface="+mn-ea"/>
          <a:cs typeface="+mn-cs"/>
        </a:defRPr>
      </a:lvl3pPr>
      <a:lvl4pPr marL="1666808" indent="-238116" algn="l" defTabSz="952462" rtl="0" eaLnBrk="1" latinLnBrk="0" hangingPunct="1">
        <a:spcBef>
          <a:spcPct val="20000"/>
        </a:spcBef>
        <a:buFont typeface="Arial" pitchFamily="34" charset="0"/>
        <a:buChar char="–"/>
        <a:defRPr sz="2082" kern="1200">
          <a:solidFill>
            <a:schemeClr val="tx1"/>
          </a:solidFill>
          <a:latin typeface="+mn-lt"/>
          <a:ea typeface="+mn-ea"/>
          <a:cs typeface="+mn-cs"/>
        </a:defRPr>
      </a:lvl4pPr>
      <a:lvl5pPr marL="2143039" indent="-238116" algn="l" defTabSz="952462" rtl="0" eaLnBrk="1" latinLnBrk="0" hangingPunct="1">
        <a:spcBef>
          <a:spcPct val="20000"/>
        </a:spcBef>
        <a:buFont typeface="Arial" pitchFamily="34" charset="0"/>
        <a:buChar char="»"/>
        <a:defRPr sz="2082" kern="1200">
          <a:solidFill>
            <a:schemeClr val="tx1"/>
          </a:solidFill>
          <a:latin typeface="+mn-lt"/>
          <a:ea typeface="+mn-ea"/>
          <a:cs typeface="+mn-cs"/>
        </a:defRPr>
      </a:lvl5pPr>
      <a:lvl6pPr marL="2619270" indent="-238116" algn="l" defTabSz="952462" rtl="0" eaLnBrk="1" latinLnBrk="0" hangingPunct="1">
        <a:spcBef>
          <a:spcPct val="20000"/>
        </a:spcBef>
        <a:buFont typeface="Arial" pitchFamily="34" charset="0"/>
        <a:buChar char="•"/>
        <a:defRPr sz="2082" kern="1200">
          <a:solidFill>
            <a:schemeClr val="tx1"/>
          </a:solidFill>
          <a:latin typeface="+mn-lt"/>
          <a:ea typeface="+mn-ea"/>
          <a:cs typeface="+mn-cs"/>
        </a:defRPr>
      </a:lvl6pPr>
      <a:lvl7pPr marL="3095500" indent="-238116" algn="l" defTabSz="952462" rtl="0" eaLnBrk="1" latinLnBrk="0" hangingPunct="1">
        <a:spcBef>
          <a:spcPct val="20000"/>
        </a:spcBef>
        <a:buFont typeface="Arial" pitchFamily="34" charset="0"/>
        <a:buChar char="•"/>
        <a:defRPr sz="2082" kern="1200">
          <a:solidFill>
            <a:schemeClr val="tx1"/>
          </a:solidFill>
          <a:latin typeface="+mn-lt"/>
          <a:ea typeface="+mn-ea"/>
          <a:cs typeface="+mn-cs"/>
        </a:defRPr>
      </a:lvl7pPr>
      <a:lvl8pPr marL="3571731" indent="-238116" algn="l" defTabSz="952462" rtl="0" eaLnBrk="1" latinLnBrk="0" hangingPunct="1">
        <a:spcBef>
          <a:spcPct val="20000"/>
        </a:spcBef>
        <a:buFont typeface="Arial" pitchFamily="34" charset="0"/>
        <a:buChar char="•"/>
        <a:defRPr sz="2082" kern="1200">
          <a:solidFill>
            <a:schemeClr val="tx1"/>
          </a:solidFill>
          <a:latin typeface="+mn-lt"/>
          <a:ea typeface="+mn-ea"/>
          <a:cs typeface="+mn-cs"/>
        </a:defRPr>
      </a:lvl8pPr>
      <a:lvl9pPr marL="4047963" indent="-238116" algn="l" defTabSz="952462" rtl="0" eaLnBrk="1" latinLnBrk="0" hangingPunct="1">
        <a:spcBef>
          <a:spcPct val="20000"/>
        </a:spcBef>
        <a:buFont typeface="Arial" pitchFamily="34" charset="0"/>
        <a:buChar char="•"/>
        <a:defRPr sz="2082" kern="1200">
          <a:solidFill>
            <a:schemeClr val="tx1"/>
          </a:solidFill>
          <a:latin typeface="+mn-lt"/>
          <a:ea typeface="+mn-ea"/>
          <a:cs typeface="+mn-cs"/>
        </a:defRPr>
      </a:lvl9pPr>
    </p:bodyStyle>
    <p:otherStyle>
      <a:defPPr>
        <a:defRPr lang="en-US"/>
      </a:defPPr>
      <a:lvl1pPr marL="0" algn="l" defTabSz="952462" rtl="0" eaLnBrk="1" latinLnBrk="0" hangingPunct="1">
        <a:defRPr sz="1875" kern="1200">
          <a:solidFill>
            <a:schemeClr val="tx1"/>
          </a:solidFill>
          <a:latin typeface="+mn-lt"/>
          <a:ea typeface="+mn-ea"/>
          <a:cs typeface="+mn-cs"/>
        </a:defRPr>
      </a:lvl1pPr>
      <a:lvl2pPr marL="476231" algn="l" defTabSz="952462" rtl="0" eaLnBrk="1" latinLnBrk="0" hangingPunct="1">
        <a:defRPr sz="1875" kern="1200">
          <a:solidFill>
            <a:schemeClr val="tx1"/>
          </a:solidFill>
          <a:latin typeface="+mn-lt"/>
          <a:ea typeface="+mn-ea"/>
          <a:cs typeface="+mn-cs"/>
        </a:defRPr>
      </a:lvl2pPr>
      <a:lvl3pPr marL="952462" algn="l" defTabSz="952462" rtl="0" eaLnBrk="1" latinLnBrk="0" hangingPunct="1">
        <a:defRPr sz="1875" kern="1200">
          <a:solidFill>
            <a:schemeClr val="tx1"/>
          </a:solidFill>
          <a:latin typeface="+mn-lt"/>
          <a:ea typeface="+mn-ea"/>
          <a:cs typeface="+mn-cs"/>
        </a:defRPr>
      </a:lvl3pPr>
      <a:lvl4pPr marL="1428693" algn="l" defTabSz="952462" rtl="0" eaLnBrk="1" latinLnBrk="0" hangingPunct="1">
        <a:defRPr sz="1875" kern="1200">
          <a:solidFill>
            <a:schemeClr val="tx1"/>
          </a:solidFill>
          <a:latin typeface="+mn-lt"/>
          <a:ea typeface="+mn-ea"/>
          <a:cs typeface="+mn-cs"/>
        </a:defRPr>
      </a:lvl4pPr>
      <a:lvl5pPr marL="1904923" algn="l" defTabSz="952462" rtl="0" eaLnBrk="1" latinLnBrk="0" hangingPunct="1">
        <a:defRPr sz="1875" kern="1200">
          <a:solidFill>
            <a:schemeClr val="tx1"/>
          </a:solidFill>
          <a:latin typeface="+mn-lt"/>
          <a:ea typeface="+mn-ea"/>
          <a:cs typeface="+mn-cs"/>
        </a:defRPr>
      </a:lvl5pPr>
      <a:lvl6pPr marL="2381154" algn="l" defTabSz="952462" rtl="0" eaLnBrk="1" latinLnBrk="0" hangingPunct="1">
        <a:defRPr sz="1875" kern="1200">
          <a:solidFill>
            <a:schemeClr val="tx1"/>
          </a:solidFill>
          <a:latin typeface="+mn-lt"/>
          <a:ea typeface="+mn-ea"/>
          <a:cs typeface="+mn-cs"/>
        </a:defRPr>
      </a:lvl6pPr>
      <a:lvl7pPr marL="2857385" algn="l" defTabSz="952462" rtl="0" eaLnBrk="1" latinLnBrk="0" hangingPunct="1">
        <a:defRPr sz="1875" kern="1200">
          <a:solidFill>
            <a:schemeClr val="tx1"/>
          </a:solidFill>
          <a:latin typeface="+mn-lt"/>
          <a:ea typeface="+mn-ea"/>
          <a:cs typeface="+mn-cs"/>
        </a:defRPr>
      </a:lvl7pPr>
      <a:lvl8pPr marL="3333616" algn="l" defTabSz="952462" rtl="0" eaLnBrk="1" latinLnBrk="0" hangingPunct="1">
        <a:defRPr sz="1875" kern="1200">
          <a:solidFill>
            <a:schemeClr val="tx1"/>
          </a:solidFill>
          <a:latin typeface="+mn-lt"/>
          <a:ea typeface="+mn-ea"/>
          <a:cs typeface="+mn-cs"/>
        </a:defRPr>
      </a:lvl8pPr>
      <a:lvl9pPr marL="3809847" algn="l" defTabSz="952462" rtl="0" eaLnBrk="1" latinLnBrk="0" hangingPunct="1">
        <a:defRPr sz="187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39A25E-7F15-44F1-94F4-2A12B1BB4C41}" type="datetimeFigureOut">
              <a:rPr lang="en-US" smtClean="0"/>
              <a:t>4/22/2023</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E1B59D-EAE0-479E-86E9-837E6345171E}" type="slidenum">
              <a:rPr lang="en-US" smtClean="0"/>
              <a:t>‹#›</a:t>
            </a:fld>
            <a:endParaRPr lang="en-US"/>
          </a:p>
        </p:txBody>
      </p:sp>
    </p:spTree>
    <p:extLst>
      <p:ext uri="{BB962C8B-B14F-4D97-AF65-F5344CB8AC3E}">
        <p14:creationId xmlns:p14="http://schemas.microsoft.com/office/powerpoint/2010/main" val="1102328118"/>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70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11EE96-3EDD-45FB-A5B6-97740F4813AE}" type="datetimeFigureOut">
              <a:rPr lang="en-US" smtClean="0">
                <a:solidFill>
                  <a:prstClr val="black">
                    <a:tint val="75000"/>
                  </a:prstClr>
                </a:solidFill>
              </a:rPr>
              <a:pPr/>
              <a:t>4/22/2023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036DA6-8CBF-46EF-BAEA-0E66D41D73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7244583"/>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60006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11EE96-3EDD-45FB-A5B6-97740F4813AE}" type="datetimeFigureOut">
              <a:rPr lang="en-US" smtClean="0">
                <a:solidFill>
                  <a:prstClr val="black">
                    <a:tint val="75000"/>
                  </a:prstClr>
                </a:solidFill>
              </a:rPr>
              <a:pPr/>
              <a:t>4/22/2023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036DA6-8CBF-46EF-BAEA-0E66D41D73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5655304"/>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7013678"/>
      </p:ext>
    </p:extLst>
  </p:cSld>
  <p:clrMap bg1="lt1" tx1="dk1" bg2="lt2" tx2="dk2" accent1="accent1" accent2="accent2" accent3="accent3" accent4="accent4" accent5="accent5" accent6="accent6" hlink="hlink" folHlink="folHlink"/>
  <p:sldLayoutIdLst>
    <p:sldLayoutId id="214748376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1.xml"/></Relationships>
</file>

<file path=ppt/slides/_rels/slide2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1.xml"/></Relationships>
</file>

<file path=ppt/slides/_rels/slide2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1.xml"/></Relationships>
</file>

<file path=ppt/slides/_rels/slide2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jpg"/><Relationship Id="rId1" Type="http://schemas.openxmlformats.org/officeDocument/2006/relationships/slideLayout" Target="../slideLayouts/slideLayout5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3.xml"/></Relationships>
</file>

<file path=ppt/slides/_rels/slide4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3.xml"/></Relationships>
</file>

<file path=ppt/slides/_rels/slide5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3.xml"/></Relationships>
</file>

<file path=ppt/slides/_rels/slide5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3.xml"/></Relationships>
</file>

<file path=ppt/slides/_rels/slide5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3.xml"/></Relationships>
</file>

<file path=ppt/slides/_rels/slide5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3.xml"/></Relationships>
</file>

<file path=ppt/slides/_rels/slide5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3.xml"/></Relationships>
</file>

<file path=ppt/slides/_rels/slide5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3.xml"/></Relationships>
</file>

<file path=ppt/slides/_rels/slide5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3.xml"/></Relationships>
</file>

<file path=ppt/slides/_rels/slide5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63.xml"/></Relationships>
</file>

<file path=ppt/slides/_rels/slide5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0.xml"/></Relationships>
</file>

<file path=ppt/slides/_rels/slide6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7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8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4.xml"/></Relationships>
</file>

<file path=ppt/slides/_rels/slide8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4.xml"/></Relationships>
</file>

<file path=ppt/slides/_rels/slide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9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4.xml"/></Relationships>
</file>

<file path=ppt/slides/_rels/slide9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4.xml"/></Relationships>
</file>

<file path=ppt/slides/_rels/slide9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4.xml"/></Relationships>
</file>

<file path=ppt/slides/_rels/slide9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4.xml"/></Relationships>
</file>

<file path=ppt/slides/_rels/slide9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4.xml"/></Relationships>
</file>

<file path=ppt/slides/_rels/slide9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4.xml"/></Relationships>
</file>

<file path=ppt/slides/_rels/slide9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99208-5A2A-5FC0-2523-E363157232AB}"/>
              </a:ext>
            </a:extLst>
          </p:cNvPr>
          <p:cNvSpPr>
            <a:spLocks noGrp="1"/>
          </p:cNvSpPr>
          <p:nvPr>
            <p:ph type="title"/>
          </p:nvPr>
        </p:nvSpPr>
        <p:spPr>
          <a:xfrm>
            <a:off x="0" y="0"/>
            <a:ext cx="9144000" cy="6858000"/>
          </a:xfrm>
        </p:spPr>
        <p:txBody>
          <a:bodyPr>
            <a:normAutofit/>
            <a:scene3d>
              <a:camera prst="orthographicFront"/>
              <a:lightRig rig="soft" dir="t">
                <a:rot lat="0" lon="0" rev="15600000"/>
              </a:lightRig>
            </a:scene3d>
            <a:sp3d extrusionH="184150" prstMaterial="softEdge">
              <a:bevelT w="101600" h="38100"/>
              <a:extrusionClr>
                <a:schemeClr val="bg1"/>
              </a:extrusionClr>
            </a:sp3d>
          </a:bodyPr>
          <a:lstStyle/>
          <a:p>
            <a:r>
              <a:rPr lang="en-US" b="1" u="sng" dirty="0">
                <a:ln/>
                <a:solidFill>
                  <a:srgbClr val="FF000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CHÚA NHẬT III PHỤC SINH</a:t>
            </a:r>
            <a:br>
              <a:rPr lang="en-US" b="1" u="sng" dirty="0">
                <a:ln/>
                <a:solidFill>
                  <a:srgbClr val="FF000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br>
            <a:br>
              <a:rPr lang="en-US" b="1" u="sng" dirty="0">
                <a:ln/>
                <a:solidFill>
                  <a:srgbClr val="FF000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br>
            <a:r>
              <a:rPr lang="en-US" sz="3600" b="1" dirty="0">
                <a:ln/>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NL: THÁNH CA PHỤC SINH</a:t>
            </a:r>
            <a:br>
              <a:rPr lang="en-US" sz="3600" b="1" dirty="0">
                <a:ln/>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br>
            <a:br>
              <a:rPr lang="en-US" sz="3600" b="1" dirty="0">
                <a:ln/>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br>
            <a:r>
              <a:rPr lang="en-US" sz="3600" b="1" dirty="0">
                <a:ln/>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ĐC: THÁNH VỊNH 15 – </a:t>
            </a:r>
            <a:r>
              <a:rPr lang="en-US" sz="2000" b="1" i="1" dirty="0">
                <a:ln/>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KIM LONG</a:t>
            </a:r>
            <a:br>
              <a:rPr lang="en-US" sz="2000" b="1" i="1" dirty="0">
                <a:ln/>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br>
            <a:br>
              <a:rPr lang="en-US" sz="3600" b="1" dirty="0">
                <a:ln/>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br>
            <a:r>
              <a:rPr lang="en-US" sz="3600" b="1" dirty="0">
                <a:ln/>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DL: TIẾN CA PHỤC SINH</a:t>
            </a:r>
            <a:br>
              <a:rPr lang="en-US" sz="3600" b="1" dirty="0">
                <a:ln/>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br>
            <a:br>
              <a:rPr lang="en-US" sz="3600" b="1" dirty="0">
                <a:ln/>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br>
            <a:r>
              <a:rPr lang="en-US" sz="3600" b="1" dirty="0">
                <a:ln/>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HL: Ở LẠI VỚI CON – </a:t>
            </a:r>
            <a:r>
              <a:rPr lang="en-US" sz="2000" b="1" i="1" dirty="0">
                <a:ln/>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TƯỜNG ÂN</a:t>
            </a:r>
            <a:br>
              <a:rPr lang="en-US" sz="2000" b="1" i="1" dirty="0">
                <a:ln/>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br>
            <a:br>
              <a:rPr lang="en-US" sz="3600" b="1" dirty="0">
                <a:ln/>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br>
            <a:r>
              <a:rPr lang="en-US" sz="3600" b="1" dirty="0">
                <a:ln/>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KL: CHÚA CHIẾN THẮNG KHẢI HOÀN - </a:t>
            </a:r>
            <a:r>
              <a:rPr lang="en-US" sz="2000" b="1" i="1" dirty="0">
                <a:ln/>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NGỌC KHÁNH</a:t>
            </a:r>
            <a:endParaRPr lang="en-US" sz="3600" b="1" i="1" dirty="0">
              <a:ln/>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endParaRPr>
          </a:p>
        </p:txBody>
      </p:sp>
    </p:spTree>
    <p:extLst>
      <p:ext uri="{BB962C8B-B14F-4D97-AF65-F5344CB8AC3E}">
        <p14:creationId xmlns:p14="http://schemas.microsoft.com/office/powerpoint/2010/main" val="429980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2" y="209"/>
            <a:ext cx="9142898" cy="6857588"/>
          </a:xfrm>
        </p:spPr>
        <p:txBody>
          <a:bodyPr>
            <a:noAutofit/>
          </a:bodyPr>
          <a:lstStyle/>
          <a:p>
            <a:pPr algn="just"/>
            <a:r>
              <a:rPr lang="vi-VN" sz="6250"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để các ngài cùng nhau tìm hiểu những điều đẹp ý</a:t>
            </a:r>
            <a:r>
              <a:rPr lang="en-US" sz="6250"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50" b="1" dirty="0" err="1">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Chúa</a:t>
            </a:r>
            <a:r>
              <a:rPr lang="en-US" sz="6250"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vi-VN" sz="6250"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và hướng dẫn đoàn Dân Chúa thực thi những điều Chúa truyền dạy.</a:t>
            </a:r>
            <a:r>
              <a:rPr lang="en-US" sz="6250"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a:t>
            </a:r>
            <a:r>
              <a:rPr lang="vi-VN" sz="6250"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Các giáo phận Việt Nam chúng</a:t>
            </a:r>
            <a:r>
              <a:rPr lang="en-US" sz="6250"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vi-VN" sz="6250"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con</a:t>
            </a:r>
            <a:r>
              <a:rPr lang="en-US" sz="6250"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p>
        </p:txBody>
      </p:sp>
    </p:spTree>
    <p:extLst>
      <p:ext uri="{BB962C8B-B14F-4D97-AF65-F5344CB8AC3E}">
        <p14:creationId xmlns:p14="http://schemas.microsoft.com/office/powerpoint/2010/main" val="2323112219"/>
      </p:ext>
    </p:extLst>
  </p:cSld>
  <p:clrMapOvr>
    <a:masterClrMapping/>
  </p:clrMapOvr>
  <p:transition spd="slow" advClick="0"/>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2" y="210"/>
            <a:ext cx="9142898" cy="6857586"/>
          </a:xfrm>
        </p:spPr>
        <p:txBody>
          <a:bodyPr>
            <a:noAutofit/>
          </a:bodyPr>
          <a:lstStyle/>
          <a:p>
            <a:pPr algn="just"/>
            <a:r>
              <a:rPr lang="vi-VN" sz="5625"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luôn muốn cùng chung nhịp bước với</a:t>
            </a:r>
            <a:r>
              <a:rPr lang="en-US" sz="5625"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vi-VN" sz="5625"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Hội</a:t>
            </a:r>
            <a:r>
              <a:rPr lang="en-US" sz="5625"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vi-VN" sz="5625"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Thánh</a:t>
            </a:r>
            <a:r>
              <a:rPr lang="en-US" sz="5625"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vi-VN" sz="5625"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hoàn</a:t>
            </a:r>
            <a:r>
              <a:rPr lang="en-US" sz="5625"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vi-VN" sz="5625"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vũ,</a:t>
            </a:r>
            <a:r>
              <a:rPr lang="en-US" sz="5625"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vi-VN" sz="5625"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xin cho chúng con</a:t>
            </a:r>
            <a:r>
              <a:rPr lang="en-US" sz="5625"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vi-VN" sz="5625"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biết đồng cảm với nỗi thao thức của các Mục tử trên toàn thế giới,</a:t>
            </a:r>
            <a:r>
              <a:rPr lang="en-US" sz="5625"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vi-VN" sz="5625"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ngày càng ý thức hơn về tình hiệp thông,</a:t>
            </a:r>
            <a:endParaRPr lang="en-US" sz="5625"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endParaRPr>
          </a:p>
        </p:txBody>
      </p:sp>
    </p:spTree>
    <p:extLst>
      <p:ext uri="{BB962C8B-B14F-4D97-AF65-F5344CB8AC3E}">
        <p14:creationId xmlns:p14="http://schemas.microsoft.com/office/powerpoint/2010/main" val="215735128"/>
      </p:ext>
    </p:extLst>
  </p:cSld>
  <p:clrMapOvr>
    <a:masterClrMapping/>
  </p:clrMapOvr>
  <p:transition spd="slow" advClick="0"/>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2" y="209"/>
            <a:ext cx="9142898" cy="6857588"/>
          </a:xfrm>
        </p:spPr>
        <p:txBody>
          <a:bodyPr>
            <a:noAutofit/>
          </a:bodyPr>
          <a:lstStyle/>
          <a:p>
            <a:pPr algn="just"/>
            <a:r>
              <a:rPr lang="vi-VN" sz="5999"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thái độ tham gia và lòng nhiệt thành trong sứ vụ của Hội</a:t>
            </a:r>
            <a:r>
              <a:rPr lang="en-US" sz="5999"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5999" b="1" dirty="0" err="1">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Thánh</a:t>
            </a:r>
            <a:r>
              <a:rPr lang="en-US" sz="5999"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vi-VN" sz="5999"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Nhờ lời chuyển cầu của Đức Trinh</a:t>
            </a:r>
            <a:r>
              <a:rPr lang="en-US" sz="5999"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5999" b="1" dirty="0" err="1">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Nữ</a:t>
            </a:r>
            <a:r>
              <a:rPr lang="en-US" sz="5999"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Maria,|</a:t>
            </a:r>
            <a:r>
              <a:rPr lang="vi-VN" sz="5999"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Nữ Vương các Tông đồ và là Mẹ của Hội Thánh,</a:t>
            </a:r>
            <a:r>
              <a:rPr lang="en-US" sz="5999"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a:t>
            </a:r>
          </a:p>
        </p:txBody>
      </p:sp>
    </p:spTree>
    <p:extLst>
      <p:ext uri="{BB962C8B-B14F-4D97-AF65-F5344CB8AC3E}">
        <p14:creationId xmlns:p14="http://schemas.microsoft.com/office/powerpoint/2010/main" val="880989727"/>
      </p:ext>
    </p:extLst>
  </p:cSld>
  <p:clrMapOvr>
    <a:masterClrMapping/>
  </p:clrMapOvr>
  <p:transition spd="slow" advClick="0"/>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2" y="209"/>
            <a:ext cx="9142898" cy="6857588"/>
          </a:xfrm>
        </p:spPr>
        <p:txBody>
          <a:bodyPr>
            <a:normAutofit/>
          </a:bodyPr>
          <a:lstStyle/>
          <a:p>
            <a:pPr algn="just"/>
            <a:r>
              <a:rPr lang="en-US" sz="6249" b="1" dirty="0" err="1">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Chúng</a:t>
            </a:r>
            <a:r>
              <a:rPr lang="en-US" sz="6249"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con </a:t>
            </a:r>
            <a:r>
              <a:rPr lang="en-US" sz="6249" b="1" dirty="0" err="1">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dâng</a:t>
            </a:r>
            <a:r>
              <a:rPr lang="en-US" sz="6249"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dirty="0" err="1">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lời</a:t>
            </a:r>
            <a:r>
              <a:rPr lang="en-US" sz="6249"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dirty="0" err="1">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khẩn</a:t>
            </a:r>
            <a:r>
              <a:rPr lang="en-US" sz="6249"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dirty="0" err="1">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cầu</a:t>
            </a:r>
            <a:r>
              <a:rPr lang="en-US" sz="6249"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dirty="0" err="1">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lên</a:t>
            </a:r>
            <a:r>
              <a:rPr lang="en-US" sz="6249"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dirty="0" err="1">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Chúa</a:t>
            </a:r>
            <a:r>
              <a:rPr lang="en-US" sz="6249"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dirty="0" err="1">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là</a:t>
            </a:r>
            <a:r>
              <a:rPr lang="en-US" sz="6249"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dirty="0" err="1">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đấng</a:t>
            </a:r>
            <a:r>
              <a:rPr lang="en-US" sz="6249"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dirty="0" err="1">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hoạt</a:t>
            </a:r>
            <a:r>
              <a:rPr lang="en-US" sz="6249"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dirty="0" err="1">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động</a:t>
            </a:r>
            <a:r>
              <a:rPr lang="en-US" sz="6249"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dirty="0" err="1">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mọi</a:t>
            </a:r>
            <a:r>
              <a:rPr lang="en-US" sz="6249"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dirty="0" err="1">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nơi</a:t>
            </a:r>
            <a:r>
              <a:rPr lang="en-US" sz="6249"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dirty="0" err="1">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mọi</a:t>
            </a:r>
            <a:r>
              <a:rPr lang="en-US" sz="6249"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dirty="0" err="1">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thời</a:t>
            </a:r>
            <a:r>
              <a:rPr lang="en-US" sz="6249"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dirty="0" err="1">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trong</a:t>
            </a:r>
            <a:r>
              <a:rPr lang="en-US" sz="6249"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dirty="0" err="1">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sự</a:t>
            </a:r>
            <a:r>
              <a:rPr lang="en-US" sz="6249"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dirty="0" err="1">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hiệp</a:t>
            </a:r>
            <a:r>
              <a:rPr lang="en-US" sz="6249"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dirty="0" err="1">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thông</a:t>
            </a:r>
            <a:r>
              <a:rPr lang="en-US" sz="6249"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dirty="0" err="1">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với</a:t>
            </a:r>
            <a:r>
              <a:rPr lang="en-US" sz="6249"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dirty="0" err="1">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Chúa</a:t>
            </a:r>
            <a:r>
              <a:rPr lang="en-US" sz="6249"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Cha </a:t>
            </a:r>
            <a:r>
              <a:rPr lang="en-US" sz="6249" b="1" dirty="0" err="1">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và</a:t>
            </a:r>
            <a:r>
              <a:rPr lang="en-US" sz="6249"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dirty="0" err="1">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Chúa</a:t>
            </a:r>
            <a:r>
              <a:rPr lang="en-US" sz="6249"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Con,| </a:t>
            </a:r>
            <a:r>
              <a:rPr lang="en-US" sz="6249" b="1" dirty="0" err="1">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luôn</a:t>
            </a:r>
            <a:r>
              <a:rPr lang="en-US" sz="6249"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dirty="0" err="1">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mãi</a:t>
            </a:r>
            <a:r>
              <a:rPr lang="en-US" sz="6249"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dirty="0" err="1">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mãi</a:t>
            </a:r>
            <a:r>
              <a:rPr lang="en-US" sz="6249"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dirty="0" err="1">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đến</a:t>
            </a:r>
            <a:r>
              <a:rPr lang="en-US" sz="6249"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dirty="0" err="1">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muôn</a:t>
            </a:r>
            <a:r>
              <a:rPr lang="en-US" sz="6249"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dirty="0" err="1">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đời</a:t>
            </a:r>
            <a:r>
              <a:rPr lang="en-US" sz="6249"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u="sng"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Amen.</a:t>
            </a:r>
          </a:p>
        </p:txBody>
      </p:sp>
    </p:spTree>
    <p:extLst>
      <p:ext uri="{BB962C8B-B14F-4D97-AF65-F5344CB8AC3E}">
        <p14:creationId xmlns:p14="http://schemas.microsoft.com/office/powerpoint/2010/main" val="1127917608"/>
      </p:ext>
    </p:extLst>
  </p:cSld>
  <p:clrMapOvr>
    <a:masterClrMapping/>
  </p:clrMapOvr>
  <p:transition spd="slow" advClick="0"/>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normAutofit/>
          </a:bodyPr>
          <a:lstStyle/>
          <a:p>
            <a:endParaRPr lang="en-US" sz="7000" b="1" dirty="0">
              <a:solidFill>
                <a:srgbClr val="003399"/>
              </a:solidFill>
              <a:effectLst>
                <a:outerShdw blurRad="38100" dist="38100" dir="2700000" algn="tl">
                  <a:srgbClr val="000000">
                    <a:alpha val="43137"/>
                  </a:srgbClr>
                </a:outerShdw>
              </a:effectLst>
              <a:cs typeface="Times New Roman"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00748"/>
          </a:xfrm>
          <a:prstGeom prst="rect">
            <a:avLst/>
          </a:prstGeom>
        </p:spPr>
      </p:pic>
    </p:spTree>
    <p:extLst>
      <p:ext uri="{BB962C8B-B14F-4D97-AF65-F5344CB8AC3E}">
        <p14:creationId xmlns:p14="http://schemas.microsoft.com/office/powerpoint/2010/main" val="961350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subTitle" idx="4294967295"/>
          </p:nvPr>
        </p:nvSpPr>
        <p:spPr>
          <a:xfrm>
            <a:off x="0" y="1295400"/>
            <a:ext cx="9144000" cy="3943350"/>
          </a:xfrm>
        </p:spPr>
        <p:txBody>
          <a:bodyPr>
            <a:normAutofit fontScale="92500" lnSpcReduction="10000"/>
            <a:scene3d>
              <a:camera prst="orthographicFront"/>
              <a:lightRig rig="soft" dir="t">
                <a:rot lat="0" lon="0" rev="15600000"/>
              </a:lightRig>
            </a:scene3d>
            <a:sp3d extrusionH="57150" prstMaterial="softEdge">
              <a:bevelT w="88900" h="44450"/>
            </a:sp3d>
          </a:bodyPr>
          <a:lstStyle/>
          <a:p>
            <a:pPr marL="27432" indent="0" algn="ctr">
              <a:lnSpc>
                <a:spcPct val="120000"/>
              </a:lnSpc>
              <a:buNone/>
            </a:pPr>
            <a:r>
              <a:rPr lang="en-US" sz="5200" b="1" u="sng" dirty="0">
                <a:ln/>
                <a:solidFill>
                  <a:srgbClr val="FF000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Ca </a:t>
            </a:r>
            <a:r>
              <a:rPr lang="en-US" sz="5200" b="1" u="sng" dirty="0" err="1">
                <a:ln/>
                <a:solidFill>
                  <a:srgbClr val="FF000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nhập</a:t>
            </a:r>
            <a:r>
              <a:rPr lang="en-US" sz="5200" b="1" u="sng" dirty="0">
                <a:ln/>
                <a:solidFill>
                  <a:srgbClr val="FF000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 </a:t>
            </a:r>
            <a:r>
              <a:rPr lang="en-US" sz="5200" b="1" u="sng" dirty="0" err="1">
                <a:ln/>
                <a:solidFill>
                  <a:srgbClr val="FF000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lễ</a:t>
            </a:r>
            <a:r>
              <a:rPr lang="en-US" sz="5200" b="1" dirty="0">
                <a:ln/>
                <a:solidFill>
                  <a:srgbClr val="FF000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 </a:t>
            </a:r>
          </a:p>
          <a:p>
            <a:pPr marL="27432" indent="0" algn="ctr">
              <a:lnSpc>
                <a:spcPct val="120000"/>
              </a:lnSpc>
              <a:buNone/>
            </a:pPr>
            <a:endParaRPr lang="en-US" sz="6600" b="1" dirty="0">
              <a:ln/>
              <a:solidFill>
                <a:srgbClr val="FF000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endParaRPr>
          </a:p>
          <a:p>
            <a:pPr marL="27432" indent="0" algn="ctr">
              <a:lnSpc>
                <a:spcPct val="120000"/>
              </a:lnSpc>
              <a:buNone/>
            </a:pPr>
            <a:r>
              <a:rPr lang="en-US" sz="6000" b="1" dirty="0">
                <a:ln/>
                <a:solidFill>
                  <a:srgbClr val="00206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THÁNH CA PHỤC SINH</a:t>
            </a:r>
          </a:p>
          <a:p>
            <a:pPr marL="27432" indent="0" algn="ctr">
              <a:lnSpc>
                <a:spcPct val="120000"/>
              </a:lnSpc>
              <a:buNone/>
            </a:pPr>
            <a:r>
              <a:rPr lang="en-US" b="1" i="1" dirty="0">
                <a:ln/>
                <a:solidFill>
                  <a:srgbClr val="00206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St: </a:t>
            </a:r>
            <a:r>
              <a:rPr lang="en-US" b="1" i="1" dirty="0" err="1">
                <a:ln/>
                <a:solidFill>
                  <a:srgbClr val="00206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Monsigny</a:t>
            </a:r>
            <a:endParaRPr lang="en-US" sz="2400" b="1" i="1" dirty="0">
              <a:ln/>
              <a:solidFill>
                <a:srgbClr val="00206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endParaRPr>
          </a:p>
        </p:txBody>
      </p:sp>
    </p:spTree>
    <p:extLst>
      <p:ext uri="{BB962C8B-B14F-4D97-AF65-F5344CB8AC3E}">
        <p14:creationId xmlns:p14="http://schemas.microsoft.com/office/powerpoint/2010/main" val="26321377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AB882-1F8B-1F0F-D230-214D9A29F2AB}"/>
              </a:ext>
            </a:extLst>
          </p:cNvPr>
          <p:cNvSpPr>
            <a:spLocks noGrp="1"/>
          </p:cNvSpPr>
          <p:nvPr>
            <p:ph type="title"/>
          </p:nvPr>
        </p:nvSpPr>
        <p:spPr>
          <a:xfrm>
            <a:off x="0" y="0"/>
            <a:ext cx="9144000" cy="6858000"/>
          </a:xfrm>
        </p:spPr>
        <p:txBody>
          <a:bodyPr>
            <a:normAutofit/>
          </a:bodyPr>
          <a:lstStyle/>
          <a:p>
            <a:pPr algn="just"/>
            <a:r>
              <a:rPr lang="en-US" sz="5400" b="1" u="sng" dirty="0">
                <a:solidFill>
                  <a:srgbClr val="FF0000"/>
                </a:solidFill>
                <a:latin typeface="Times New Roman" panose="02020603050405020304" pitchFamily="18" charset="0"/>
                <a:cs typeface="Times New Roman" panose="02020603050405020304" pitchFamily="18" charset="0"/>
              </a:rPr>
              <a:t>Tk</a:t>
            </a:r>
            <a:r>
              <a:rPr lang="vi-VN" sz="5400" b="1" u="sng" dirty="0">
                <a:solidFill>
                  <a:srgbClr val="FF0000"/>
                </a:solidFill>
                <a:latin typeface="Times New Roman" panose="02020603050405020304" pitchFamily="18" charset="0"/>
                <a:cs typeface="Times New Roman" panose="02020603050405020304" pitchFamily="18" charset="0"/>
              </a:rPr>
              <a:t>1.</a:t>
            </a:r>
            <a:r>
              <a:rPr lang="vi-VN" sz="5400" b="1" dirty="0">
                <a:solidFill>
                  <a:srgbClr val="002060"/>
                </a:solidFill>
                <a:latin typeface="Times New Roman" panose="02020603050405020304" pitchFamily="18" charset="0"/>
                <a:cs typeface="Times New Roman" panose="02020603050405020304" pitchFamily="18" charset="0"/>
              </a:rPr>
              <a:t> Mừng khen Chúa chúng ta Phục sinh. Ngài đã chết với khổ hình để muôn người được ơn tái sinh. Chúc khen Chúa chúng ta Phục sinh. Từ cõi chết Chúa Kitô đã hiển vinh.</a:t>
            </a:r>
            <a:endParaRPr lang="en-US" sz="54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32989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AB882-1F8B-1F0F-D230-214D9A29F2AB}"/>
              </a:ext>
            </a:extLst>
          </p:cNvPr>
          <p:cNvSpPr>
            <a:spLocks noGrp="1"/>
          </p:cNvSpPr>
          <p:nvPr>
            <p:ph type="title"/>
          </p:nvPr>
        </p:nvSpPr>
        <p:spPr>
          <a:xfrm>
            <a:off x="0" y="0"/>
            <a:ext cx="9144000" cy="6858000"/>
          </a:xfrm>
        </p:spPr>
        <p:txBody>
          <a:bodyPr>
            <a:normAutofit/>
          </a:bodyPr>
          <a:lstStyle/>
          <a:p>
            <a:pPr algn="just"/>
            <a:r>
              <a:rPr lang="en-US" sz="5400" b="1" u="sng" dirty="0">
                <a:solidFill>
                  <a:srgbClr val="FF0000"/>
                </a:solidFill>
                <a:latin typeface="Times New Roman" panose="02020603050405020304" pitchFamily="18" charset="0"/>
                <a:cs typeface="Times New Roman" panose="02020603050405020304" pitchFamily="18" charset="0"/>
              </a:rPr>
              <a:t>ĐK.</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Ngài</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là</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Đấng</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chiến</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thắng</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Chúa</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khải</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hoàn</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cao</a:t>
            </a:r>
            <a:r>
              <a:rPr lang="en-US" sz="5400" b="1" dirty="0">
                <a:solidFill>
                  <a:srgbClr val="002060"/>
                </a:solidFill>
                <a:latin typeface="Times New Roman" panose="02020603050405020304" pitchFamily="18" charset="0"/>
                <a:cs typeface="Times New Roman" panose="02020603050405020304" pitchFamily="18" charset="0"/>
              </a:rPr>
              <a:t> sang. </a:t>
            </a:r>
            <a:r>
              <a:rPr lang="en-US" sz="5400" b="1" dirty="0" err="1">
                <a:solidFill>
                  <a:srgbClr val="002060"/>
                </a:solidFill>
                <a:latin typeface="Times New Roman" panose="02020603050405020304" pitchFamily="18" charset="0"/>
                <a:cs typeface="Times New Roman" panose="02020603050405020304" pitchFamily="18" charset="0"/>
              </a:rPr>
              <a:t>Kính</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dâng</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Ngài</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vinh</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quang</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với</a:t>
            </a:r>
            <a:r>
              <a:rPr lang="en-US" sz="5400" b="1" dirty="0">
                <a:solidFill>
                  <a:srgbClr val="002060"/>
                </a:solidFill>
                <a:latin typeface="Times New Roman" panose="02020603050405020304" pitchFamily="18" charset="0"/>
                <a:cs typeface="Times New Roman" panose="02020603050405020304" pitchFamily="18" charset="0"/>
              </a:rPr>
              <a:t> tin </a:t>
            </a:r>
            <a:r>
              <a:rPr lang="en-US" sz="5400" b="1" dirty="0" err="1">
                <a:solidFill>
                  <a:srgbClr val="002060"/>
                </a:solidFill>
                <a:latin typeface="Times New Roman" panose="02020603050405020304" pitchFamily="18" charset="0"/>
                <a:cs typeface="Times New Roman" panose="02020603050405020304" pitchFamily="18" charset="0"/>
              </a:rPr>
              <a:t>yêu</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ngàn</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năm</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vẻ</a:t>
            </a:r>
            <a:r>
              <a:rPr lang="en-US" sz="5400" b="1" dirty="0">
                <a:solidFill>
                  <a:srgbClr val="002060"/>
                </a:solidFill>
                <a:latin typeface="Times New Roman" panose="02020603050405020304" pitchFamily="18" charset="0"/>
                <a:cs typeface="Times New Roman" panose="02020603050405020304" pitchFamily="18" charset="0"/>
              </a:rPr>
              <a:t> vang. </a:t>
            </a:r>
            <a:r>
              <a:rPr lang="en-US" sz="5400" b="1" dirty="0" err="1">
                <a:solidFill>
                  <a:srgbClr val="002060"/>
                </a:solidFill>
                <a:latin typeface="Times New Roman" panose="02020603050405020304" pitchFamily="18" charset="0"/>
                <a:cs typeface="Times New Roman" panose="02020603050405020304" pitchFamily="18" charset="0"/>
              </a:rPr>
              <a:t>Ngàn</a:t>
            </a:r>
            <a:r>
              <a:rPr lang="en-US" sz="5400" b="1" dirty="0">
                <a:solidFill>
                  <a:srgbClr val="002060"/>
                </a:solidFill>
                <a:latin typeface="Times New Roman" panose="02020603050405020304" pitchFamily="18" charset="0"/>
                <a:cs typeface="Times New Roman" panose="02020603050405020304" pitchFamily="18" charset="0"/>
              </a:rPr>
              <a:t> con </a:t>
            </a:r>
            <a:r>
              <a:rPr lang="en-US" sz="5400" b="1" dirty="0" err="1">
                <a:solidFill>
                  <a:srgbClr val="002060"/>
                </a:solidFill>
                <a:latin typeface="Times New Roman" panose="02020603050405020304" pitchFamily="18" charset="0"/>
                <a:cs typeface="Times New Roman" panose="02020603050405020304" pitchFamily="18" charset="0"/>
              </a:rPr>
              <a:t>tim</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hân</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hoan</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hát</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muôn</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lời</a:t>
            </a:r>
            <a:r>
              <a:rPr lang="en-US" sz="5400" b="1" dirty="0">
                <a:solidFill>
                  <a:srgbClr val="002060"/>
                </a:solidFill>
                <a:latin typeface="Times New Roman" panose="02020603050405020304" pitchFamily="18" charset="0"/>
                <a:cs typeface="Times New Roman" panose="02020603050405020304" pitchFamily="18" charset="0"/>
              </a:rPr>
              <a:t> ca vang, </a:t>
            </a:r>
            <a:r>
              <a:rPr lang="en-US" sz="5400" b="1" dirty="0" err="1">
                <a:solidFill>
                  <a:srgbClr val="002060"/>
                </a:solidFill>
                <a:latin typeface="Times New Roman" panose="02020603050405020304" pitchFamily="18" charset="0"/>
                <a:cs typeface="Times New Roman" panose="02020603050405020304" pitchFamily="18" charset="0"/>
              </a:rPr>
              <a:t>kính</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tôn</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uy</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quyền</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Vua</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thống</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trị</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huy</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hoàng</a:t>
            </a:r>
            <a:r>
              <a:rPr lang="en-US" sz="5400" b="1"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99951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AB882-1F8B-1F0F-D230-214D9A29F2AB}"/>
              </a:ext>
            </a:extLst>
          </p:cNvPr>
          <p:cNvSpPr>
            <a:spLocks noGrp="1"/>
          </p:cNvSpPr>
          <p:nvPr>
            <p:ph type="title"/>
          </p:nvPr>
        </p:nvSpPr>
        <p:spPr>
          <a:xfrm>
            <a:off x="0" y="0"/>
            <a:ext cx="9144000" cy="6858000"/>
          </a:xfrm>
        </p:spPr>
        <p:txBody>
          <a:bodyPr>
            <a:normAutofit fontScale="90000"/>
          </a:bodyPr>
          <a:lstStyle/>
          <a:p>
            <a:pPr algn="just"/>
            <a:r>
              <a:rPr lang="en-US" sz="6000" b="1" u="sng" dirty="0">
                <a:solidFill>
                  <a:srgbClr val="FF0000"/>
                </a:solidFill>
                <a:latin typeface="Times New Roman" panose="02020603050405020304" pitchFamily="18" charset="0"/>
                <a:cs typeface="Times New Roman" panose="02020603050405020304" pitchFamily="18" charset="0"/>
              </a:rPr>
              <a:t>Tk</a:t>
            </a:r>
            <a:r>
              <a:rPr lang="vi-VN" sz="6000" b="1" u="sng" dirty="0">
                <a:solidFill>
                  <a:srgbClr val="FF0000"/>
                </a:solidFill>
                <a:latin typeface="Times New Roman" panose="02020603050405020304" pitchFamily="18" charset="0"/>
                <a:cs typeface="Times New Roman" panose="02020603050405020304" pitchFamily="18" charset="0"/>
              </a:rPr>
              <a:t>2.</a:t>
            </a:r>
            <a:r>
              <a:rPr lang="vi-VN" sz="6000" b="1" dirty="0">
                <a:latin typeface="Times New Roman" panose="02020603050405020304" pitchFamily="18" charset="0"/>
                <a:cs typeface="Times New Roman" panose="02020603050405020304" pitchFamily="18" charset="0"/>
              </a:rPr>
              <a:t> </a:t>
            </a:r>
            <a:r>
              <a:rPr lang="vi-VN" sz="6000" b="1" dirty="0">
                <a:solidFill>
                  <a:srgbClr val="002060"/>
                </a:solidFill>
                <a:latin typeface="Times New Roman" panose="02020603050405020304" pitchFamily="18" charset="0"/>
                <a:cs typeface="Times New Roman" panose="02020603050405020304" pitchFamily="18" charset="0"/>
              </a:rPr>
              <a:t>Mừng khen Chúa chúng ta Phục sinh. Vì nhân thế chết ê chề, cứu muôn người vượt qua bến mê. Chúc khen Chúa chúng ta Phục sinh. Người người ơi, Chúa Kitô đã hiển vinh.</a:t>
            </a:r>
            <a:endParaRPr lang="en-US" sz="60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88089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AB882-1F8B-1F0F-D230-214D9A29F2AB}"/>
              </a:ext>
            </a:extLst>
          </p:cNvPr>
          <p:cNvSpPr>
            <a:spLocks noGrp="1"/>
          </p:cNvSpPr>
          <p:nvPr>
            <p:ph type="title"/>
          </p:nvPr>
        </p:nvSpPr>
        <p:spPr>
          <a:xfrm>
            <a:off x="0" y="0"/>
            <a:ext cx="9144000" cy="6858000"/>
          </a:xfrm>
        </p:spPr>
        <p:txBody>
          <a:bodyPr>
            <a:normAutofit/>
          </a:bodyPr>
          <a:lstStyle/>
          <a:p>
            <a:pPr algn="just"/>
            <a:r>
              <a:rPr lang="en-US" sz="5400" b="1" u="sng" dirty="0">
                <a:solidFill>
                  <a:srgbClr val="FF0000"/>
                </a:solidFill>
                <a:latin typeface="Times New Roman" panose="02020603050405020304" pitchFamily="18" charset="0"/>
                <a:cs typeface="Times New Roman" panose="02020603050405020304" pitchFamily="18" charset="0"/>
              </a:rPr>
              <a:t>ĐK.</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Ngài</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là</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Đấng</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chiến</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thắng</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Chúa</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khải</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hoàn</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cao</a:t>
            </a:r>
            <a:r>
              <a:rPr lang="en-US" sz="5400" b="1" dirty="0">
                <a:solidFill>
                  <a:srgbClr val="002060"/>
                </a:solidFill>
                <a:latin typeface="Times New Roman" panose="02020603050405020304" pitchFamily="18" charset="0"/>
                <a:cs typeface="Times New Roman" panose="02020603050405020304" pitchFamily="18" charset="0"/>
              </a:rPr>
              <a:t> sang. </a:t>
            </a:r>
            <a:r>
              <a:rPr lang="en-US" sz="5400" b="1" dirty="0" err="1">
                <a:solidFill>
                  <a:srgbClr val="002060"/>
                </a:solidFill>
                <a:latin typeface="Times New Roman" panose="02020603050405020304" pitchFamily="18" charset="0"/>
                <a:cs typeface="Times New Roman" panose="02020603050405020304" pitchFamily="18" charset="0"/>
              </a:rPr>
              <a:t>Kính</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dâng</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Ngài</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vinh</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quang</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với</a:t>
            </a:r>
            <a:r>
              <a:rPr lang="en-US" sz="5400" b="1" dirty="0">
                <a:solidFill>
                  <a:srgbClr val="002060"/>
                </a:solidFill>
                <a:latin typeface="Times New Roman" panose="02020603050405020304" pitchFamily="18" charset="0"/>
                <a:cs typeface="Times New Roman" panose="02020603050405020304" pitchFamily="18" charset="0"/>
              </a:rPr>
              <a:t> tin </a:t>
            </a:r>
            <a:r>
              <a:rPr lang="en-US" sz="5400" b="1" dirty="0" err="1">
                <a:solidFill>
                  <a:srgbClr val="002060"/>
                </a:solidFill>
                <a:latin typeface="Times New Roman" panose="02020603050405020304" pitchFamily="18" charset="0"/>
                <a:cs typeface="Times New Roman" panose="02020603050405020304" pitchFamily="18" charset="0"/>
              </a:rPr>
              <a:t>yêu</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ngàn</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năm</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vẻ</a:t>
            </a:r>
            <a:r>
              <a:rPr lang="en-US" sz="5400" b="1" dirty="0">
                <a:solidFill>
                  <a:srgbClr val="002060"/>
                </a:solidFill>
                <a:latin typeface="Times New Roman" panose="02020603050405020304" pitchFamily="18" charset="0"/>
                <a:cs typeface="Times New Roman" panose="02020603050405020304" pitchFamily="18" charset="0"/>
              </a:rPr>
              <a:t> vang. </a:t>
            </a:r>
            <a:r>
              <a:rPr lang="en-US" sz="5400" b="1" dirty="0" err="1">
                <a:solidFill>
                  <a:srgbClr val="002060"/>
                </a:solidFill>
                <a:latin typeface="Times New Roman" panose="02020603050405020304" pitchFamily="18" charset="0"/>
                <a:cs typeface="Times New Roman" panose="02020603050405020304" pitchFamily="18" charset="0"/>
              </a:rPr>
              <a:t>Ngàn</a:t>
            </a:r>
            <a:r>
              <a:rPr lang="en-US" sz="5400" b="1" dirty="0">
                <a:solidFill>
                  <a:srgbClr val="002060"/>
                </a:solidFill>
                <a:latin typeface="Times New Roman" panose="02020603050405020304" pitchFamily="18" charset="0"/>
                <a:cs typeface="Times New Roman" panose="02020603050405020304" pitchFamily="18" charset="0"/>
              </a:rPr>
              <a:t> con </a:t>
            </a:r>
            <a:r>
              <a:rPr lang="en-US" sz="5400" b="1" dirty="0" err="1">
                <a:solidFill>
                  <a:srgbClr val="002060"/>
                </a:solidFill>
                <a:latin typeface="Times New Roman" panose="02020603050405020304" pitchFamily="18" charset="0"/>
                <a:cs typeface="Times New Roman" panose="02020603050405020304" pitchFamily="18" charset="0"/>
              </a:rPr>
              <a:t>tim</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hân</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hoan</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hát</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muôn</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lời</a:t>
            </a:r>
            <a:r>
              <a:rPr lang="en-US" sz="5400" b="1" dirty="0">
                <a:solidFill>
                  <a:srgbClr val="002060"/>
                </a:solidFill>
                <a:latin typeface="Times New Roman" panose="02020603050405020304" pitchFamily="18" charset="0"/>
                <a:cs typeface="Times New Roman" panose="02020603050405020304" pitchFamily="18" charset="0"/>
              </a:rPr>
              <a:t> ca vang, </a:t>
            </a:r>
            <a:r>
              <a:rPr lang="en-US" sz="5400" b="1" dirty="0" err="1">
                <a:solidFill>
                  <a:srgbClr val="002060"/>
                </a:solidFill>
                <a:latin typeface="Times New Roman" panose="02020603050405020304" pitchFamily="18" charset="0"/>
                <a:cs typeface="Times New Roman" panose="02020603050405020304" pitchFamily="18" charset="0"/>
              </a:rPr>
              <a:t>kính</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tôn</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uy</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quyền</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Vua</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thống</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trị</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huy</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hoàng</a:t>
            </a:r>
            <a:r>
              <a:rPr lang="en-US" sz="5400" b="1"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5332817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normAutofit/>
          </a:bodyPr>
          <a:lstStyle/>
          <a:p>
            <a:endParaRPr lang="en-US" sz="7000" b="1" dirty="0">
              <a:solidFill>
                <a:srgbClr val="003399"/>
              </a:solidFill>
              <a:effectLst>
                <a:outerShdw blurRad="38100" dist="38100" dir="2700000" algn="tl">
                  <a:srgbClr val="000000">
                    <a:alpha val="43137"/>
                  </a:srgbClr>
                </a:outerShdw>
              </a:effectLst>
              <a:cs typeface="Times New Roman"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166402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normAutofit/>
          </a:bodyPr>
          <a:lstStyle/>
          <a:p>
            <a:endParaRPr lang="en-US" sz="7000" b="1" dirty="0">
              <a:solidFill>
                <a:srgbClr val="003399"/>
              </a:solidFill>
              <a:effectLst>
                <a:outerShdw blurRad="38100" dist="38100" dir="2700000" algn="tl">
                  <a:srgbClr val="000000">
                    <a:alpha val="43137"/>
                  </a:srgbClr>
                </a:outerShdw>
              </a:effectLst>
              <a:cs typeface="Times New Roman"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206021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br>
              <a:rPr lang="en-US">
                <a:solidFill>
                  <a:srgbClr val="003399"/>
                </a:solidFill>
                <a:effectLst>
                  <a:outerShdw blurRad="38100" dist="38100" dir="2700000" algn="tl">
                    <a:srgbClr val="000000">
                      <a:alpha val="43137"/>
                    </a:srgbClr>
                  </a:outerShdw>
                </a:effectLst>
                <a:latin typeface="+mj-lt"/>
              </a:rPr>
            </a:br>
            <a:endParaRPr lang="en-US">
              <a:solidFill>
                <a:srgbClr val="003399"/>
              </a:solidFill>
              <a:effectLst>
                <a:outerShdw blurRad="38100" dist="38100" dir="2700000" algn="tl">
                  <a:srgbClr val="000000">
                    <a:alpha val="43137"/>
                  </a:srgbClr>
                </a:outerShdw>
              </a:effectLst>
              <a:latin typeface="+mj-lt"/>
            </a:endParaRPr>
          </a:p>
        </p:txBody>
      </p:sp>
      <p:sp>
        <p:nvSpPr>
          <p:cNvPr id="78851" name="Rectangle 3"/>
          <p:cNvSpPr>
            <a:spLocks noGrp="1" noChangeArrowheads="1"/>
          </p:cNvSpPr>
          <p:nvPr>
            <p:ph type="subTitle" idx="1"/>
          </p:nvPr>
        </p:nvSpPr>
        <p:spPr>
          <a:xfrm>
            <a:off x="0" y="0"/>
            <a:ext cx="9144000" cy="6858000"/>
          </a:xfrm>
        </p:spPr>
        <p:txBody>
          <a:bodyPr>
            <a:scene3d>
              <a:camera prst="orthographicFront"/>
              <a:lightRig rig="soft" dir="t">
                <a:rot lat="0" lon="0" rev="15600000"/>
              </a:lightRig>
            </a:scene3d>
            <a:sp3d extrusionH="50800" contourW="31750" prstMaterial="softEdge">
              <a:bevelT w="88900" h="88900"/>
              <a:contourClr>
                <a:srgbClr val="FFFF00"/>
              </a:contourClr>
            </a:sp3d>
          </a:bodyPr>
          <a:lstStyle/>
          <a:p>
            <a:pPr eaLnBrk="1" hangingPunct="1">
              <a:lnSpc>
                <a:spcPct val="150000"/>
              </a:lnSpc>
            </a:pPr>
            <a:endParaRPr lang="en-US" sz="4400" b="1" dirty="0">
              <a:ln/>
              <a:solidFill>
                <a:srgbClr val="FF0000"/>
              </a:solidFill>
              <a:latin typeface="Segoe UI Black" panose="020B0A02040204020203" pitchFamily="34" charset="0"/>
              <a:ea typeface="Segoe UI Black" panose="020B0A02040204020203" pitchFamily="34" charset="0"/>
              <a:cs typeface="Times New Roman" panose="02020603050405020304" pitchFamily="18" charset="0"/>
            </a:endParaRPr>
          </a:p>
          <a:p>
            <a:pPr eaLnBrk="1" hangingPunct="1">
              <a:lnSpc>
                <a:spcPct val="150000"/>
              </a:lnSpc>
            </a:pPr>
            <a:r>
              <a:rPr lang="en-US" sz="8800" b="1" dirty="0">
                <a:ln/>
                <a:solidFill>
                  <a:srgbClr val="FF0000"/>
                </a:solidFill>
                <a:latin typeface="Segoe UI Black" panose="020B0A02040204020203" pitchFamily="34" charset="0"/>
                <a:ea typeface="Segoe UI Black" panose="020B0A02040204020203" pitchFamily="34" charset="0"/>
                <a:cs typeface="Times New Roman" panose="02020603050405020304" pitchFamily="18" charset="0"/>
              </a:rPr>
              <a:t>KINH</a:t>
            </a:r>
          </a:p>
          <a:p>
            <a:pPr eaLnBrk="1" hangingPunct="1">
              <a:lnSpc>
                <a:spcPct val="150000"/>
              </a:lnSpc>
            </a:pPr>
            <a:r>
              <a:rPr lang="en-US" sz="8800" b="1" dirty="0">
                <a:ln/>
                <a:solidFill>
                  <a:srgbClr val="FF0000"/>
                </a:solidFill>
                <a:latin typeface="Segoe UI Black" panose="020B0A02040204020203" pitchFamily="34" charset="0"/>
                <a:ea typeface="Segoe UI Black" panose="020B0A02040204020203" pitchFamily="34" charset="0"/>
                <a:cs typeface="Times New Roman" panose="02020603050405020304" pitchFamily="18" charset="0"/>
              </a:rPr>
              <a:t>VINH DANH</a:t>
            </a:r>
            <a:endParaRPr lang="vi-VN" sz="8800" b="1" dirty="0">
              <a:ln/>
              <a:solidFill>
                <a:srgbClr val="FF0000"/>
              </a:solidFill>
              <a:latin typeface="Segoe UI Black" panose="020B0A02040204020203" pitchFamily="34" charset="0"/>
              <a:ea typeface="Segoe UI Black" panose="020B0A02040204020203" pitchFamily="34" charset="0"/>
              <a:cs typeface="Times New Roman" panose="02020603050405020304" pitchFamily="18" charset="0"/>
            </a:endParaRPr>
          </a:p>
        </p:txBody>
      </p:sp>
    </p:spTree>
    <p:extLst>
      <p:ext uri="{BB962C8B-B14F-4D97-AF65-F5344CB8AC3E}">
        <p14:creationId xmlns:p14="http://schemas.microsoft.com/office/powerpoint/2010/main" val="26734998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7999"/>
          </a:xfrm>
        </p:spPr>
        <p:txBody>
          <a:bodyPr>
            <a:normAutofit/>
          </a:bodyPr>
          <a:lstStyle/>
          <a:p>
            <a:pPr algn="just"/>
            <a:r>
              <a:rPr lang="vi-VN" sz="6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Chủ tế: Vinh danh Thiên Chúa trên các tầng trời.</a:t>
            </a:r>
            <a:br>
              <a:rPr lang="en-US" sz="6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br>
              <a:rPr lang="vi-VN" sz="6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vi-VN" sz="6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A+B: </a:t>
            </a:r>
            <a:r>
              <a:rPr lang="vi-VN" sz="6600" b="1" dirty="0">
                <a:solidFill>
                  <a:srgbClr val="00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 bình an dưới thế cho người thiện tâm. </a:t>
            </a:r>
            <a:endParaRPr lang="en-US" sz="6600" b="1" dirty="0">
              <a:solidFill>
                <a:srgbClr val="00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98886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rmAutofit/>
          </a:bodyPr>
          <a:lstStyle/>
          <a:p>
            <a:pPr algn="just"/>
            <a:r>
              <a:rPr lang="vi-VN"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r>
              <a:rPr lang="vi-VN" sz="5400" b="1" dirty="0">
                <a:solidFill>
                  <a:srgbClr val="00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Chúng con ca ngợi Chúa.</a:t>
            </a:r>
            <a:br>
              <a:rPr lang="vi-VN" sz="5400" b="1" dirty="0">
                <a:solidFill>
                  <a:srgbClr val="00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vi-VN"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t>
            </a:r>
            <a:r>
              <a:rPr lang="vi-VN" sz="5400" b="1" dirty="0">
                <a:solidFill>
                  <a:srgbClr val="00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Chúng con chúc tụng Chúa. </a:t>
            </a:r>
            <a:br>
              <a:rPr lang="vi-VN" sz="5400" b="1" dirty="0">
                <a:solidFill>
                  <a:srgbClr val="00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vi-VN"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r>
              <a:rPr lang="vi-VN" sz="5400" b="1" dirty="0">
                <a:solidFill>
                  <a:srgbClr val="00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Chúng con thờ lạy Chúa. </a:t>
            </a:r>
            <a:br>
              <a:rPr lang="vi-VN" sz="5400" b="1" dirty="0">
                <a:solidFill>
                  <a:srgbClr val="00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vi-VN"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t>
            </a:r>
            <a:r>
              <a:rPr lang="vi-VN" sz="5400" b="1" dirty="0">
                <a:solidFill>
                  <a:srgbClr val="00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Chúng con tôn vinh Chúa. </a:t>
            </a:r>
            <a:endParaRPr lang="en-US" sz="5400" b="1" dirty="0">
              <a:solidFill>
                <a:srgbClr val="00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90535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normAutofit/>
          </a:bodyPr>
          <a:lstStyle/>
          <a:p>
            <a:pPr algn="just"/>
            <a:r>
              <a:rPr lang="vi-VN"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 </a:t>
            </a:r>
            <a:r>
              <a:rPr lang="vi-VN" sz="5400" b="1" dirty="0">
                <a:solidFill>
                  <a:srgbClr val="00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Chúng con cảm tạ Chúa vì vinh quang cao cả Chúa.</a:t>
            </a:r>
            <a:br>
              <a:rPr lang="vi-VN" sz="5400" b="1" dirty="0">
                <a:solidFill>
                  <a:srgbClr val="00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vi-VN"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 </a:t>
            </a:r>
            <a:r>
              <a:rPr lang="vi-VN" sz="5400" b="1" dirty="0">
                <a:solidFill>
                  <a:srgbClr val="00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Lạy Chúa là Thiên Chúa, là Vua trên trời, là Chúa Cha toàn năng.</a:t>
            </a:r>
            <a:endParaRPr lang="en-US" sz="5400" b="1" dirty="0">
              <a:solidFill>
                <a:srgbClr val="00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9535222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rmAutofit/>
          </a:bodyPr>
          <a:lstStyle/>
          <a:p>
            <a:r>
              <a:rPr lang="vi-VN"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 </a:t>
            </a:r>
            <a:r>
              <a:rPr lang="vi-VN" sz="5400" b="1" dirty="0">
                <a:solidFill>
                  <a:srgbClr val="00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Lạy con một Thiên Chúa,            Chúa</a:t>
            </a:r>
            <a:r>
              <a:rPr lang="en-US" sz="5400" b="1" dirty="0">
                <a:solidFill>
                  <a:srgbClr val="00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Giê-su</a:t>
            </a:r>
            <a:r>
              <a:rPr lang="en-US"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Ki-tô.</a:t>
            </a:r>
            <a:r>
              <a:rPr lang="en-US"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br>
              <a:rPr lang="en-US"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vi-VN"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 </a:t>
            </a:r>
            <a:r>
              <a:rPr lang="vi-VN" sz="5400" b="1" dirty="0">
                <a:solidFill>
                  <a:srgbClr val="00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Lạy Chúa là Thiên Chúa, là Chiên Thiên Chúa là Con Đức Chúa Cha. </a:t>
            </a:r>
            <a:endParaRPr lang="en-US" sz="5400" b="1" dirty="0">
              <a:solidFill>
                <a:srgbClr val="00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83253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normAutofit/>
          </a:bodyPr>
          <a:lstStyle/>
          <a:p>
            <a:pPr algn="just"/>
            <a:r>
              <a:rPr lang="vi-VN" sz="6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 </a:t>
            </a:r>
            <a:r>
              <a:rPr lang="vi-VN" sz="6000" b="1" dirty="0">
                <a:solidFill>
                  <a:srgbClr val="00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Chúa xóa tội trần gian, xin thương xót chúng con.</a:t>
            </a:r>
            <a:br>
              <a:rPr lang="vi-VN" sz="6000" b="1" dirty="0">
                <a:solidFill>
                  <a:srgbClr val="00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vi-VN" sz="6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 </a:t>
            </a:r>
            <a:r>
              <a:rPr lang="vi-VN" sz="6000" b="1" dirty="0">
                <a:solidFill>
                  <a:srgbClr val="00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Chúa xóa tội trần gian, xin nhậm lời chúng con cầu khẩn. </a:t>
            </a:r>
            <a:endParaRPr lang="en-US" sz="6000" b="1" dirty="0">
              <a:solidFill>
                <a:srgbClr val="00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1082752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7999"/>
          </a:xfrm>
        </p:spPr>
        <p:txBody>
          <a:bodyPr>
            <a:normAutofit/>
          </a:bodyPr>
          <a:lstStyle/>
          <a:p>
            <a:r>
              <a:rPr lang="vi-VN" sz="6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 </a:t>
            </a:r>
            <a:r>
              <a:rPr lang="vi-VN" sz="6000" b="1" dirty="0">
                <a:solidFill>
                  <a:srgbClr val="00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Chúa ngự bên hữu Đức Chúa Cha, xin thương xót chúng</a:t>
            </a:r>
            <a:r>
              <a:rPr lang="en-US" sz="6000" b="1" dirty="0">
                <a:solidFill>
                  <a:srgbClr val="00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6000" b="1" dirty="0">
                <a:solidFill>
                  <a:srgbClr val="00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con.</a:t>
            </a:r>
            <a:br>
              <a:rPr lang="vi-VN" sz="6000" b="1" dirty="0">
                <a:solidFill>
                  <a:srgbClr val="00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vi-VN" sz="6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 </a:t>
            </a:r>
            <a:r>
              <a:rPr lang="vi-VN" sz="6000" b="1" dirty="0">
                <a:solidFill>
                  <a:srgbClr val="00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Vì lạy Chúa Giê-su Ki-tô, chỉ có Chúa là Đấng Thánh.</a:t>
            </a:r>
            <a:endParaRPr lang="en-US" sz="6000" b="1" dirty="0">
              <a:solidFill>
                <a:srgbClr val="00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0420135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Autofit/>
          </a:bodyPr>
          <a:lstStyle/>
          <a:p>
            <a:pPr algn="just"/>
            <a:r>
              <a:rPr lang="vi-VN" sz="6000" b="1" dirty="0">
                <a:solidFill>
                  <a:srgbClr val="00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Chỉ có Chúa là Chúa, chỉ có Chúa là đấng tối cao.</a:t>
            </a:r>
            <a:br>
              <a:rPr lang="vi-VN" sz="6000" b="1" dirty="0">
                <a:solidFill>
                  <a:srgbClr val="00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vi-VN" sz="6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A+B: </a:t>
            </a:r>
            <a:r>
              <a:rPr lang="vi-VN" sz="6000" b="1" dirty="0">
                <a:solidFill>
                  <a:srgbClr val="00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Cùng Đức Chúa Thánh Thần trong vinh quang Đức Chúa Cha. </a:t>
            </a:r>
            <a:r>
              <a:rPr lang="vi-VN" sz="6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Amen. </a:t>
            </a:r>
            <a:endParaRPr lang="en-US" sz="6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34682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normAutofit/>
          </a:bodyPr>
          <a:lstStyle/>
          <a:p>
            <a:endParaRPr lang="en-US" sz="7000" b="1" dirty="0">
              <a:solidFill>
                <a:srgbClr val="003399"/>
              </a:solidFill>
              <a:effectLst>
                <a:outerShdw blurRad="38100" dist="38100" dir="2700000" algn="tl">
                  <a:srgbClr val="000000">
                    <a:alpha val="43137"/>
                  </a:srgbClr>
                </a:outerShdw>
              </a:effectLst>
              <a:cs typeface="Times New Roman"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499756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normAutofit/>
          </a:bodyPr>
          <a:lstStyle/>
          <a:p>
            <a:r>
              <a:rPr lang="en-US" sz="7000" b="1" dirty="0" err="1">
                <a:solidFill>
                  <a:srgbClr val="FF0000"/>
                </a:solidFill>
                <a:effectLst>
                  <a:outerShdw blurRad="38100" dist="38100" dir="2700000" algn="tl">
                    <a:srgbClr val="000000">
                      <a:alpha val="43137"/>
                    </a:srgbClr>
                  </a:outerShdw>
                </a:effectLst>
                <a:cs typeface="Times New Roman" pitchFamily="18" charset="0"/>
              </a:rPr>
              <a:t>Tập</a:t>
            </a:r>
            <a:r>
              <a:rPr lang="en-US" sz="7000" b="1" dirty="0">
                <a:solidFill>
                  <a:srgbClr val="FF0000"/>
                </a:solidFill>
                <a:effectLst>
                  <a:outerShdw blurRad="38100" dist="38100" dir="2700000" algn="tl">
                    <a:srgbClr val="000000">
                      <a:alpha val="43137"/>
                    </a:srgbClr>
                  </a:outerShdw>
                </a:effectLst>
                <a:cs typeface="Times New Roman" pitchFamily="18" charset="0"/>
              </a:rPr>
              <a:t> </a:t>
            </a:r>
            <a:r>
              <a:rPr lang="en-US" sz="7000" b="1" dirty="0" err="1">
                <a:solidFill>
                  <a:srgbClr val="FF0000"/>
                </a:solidFill>
                <a:effectLst>
                  <a:outerShdw blurRad="38100" dist="38100" dir="2700000" algn="tl">
                    <a:srgbClr val="000000">
                      <a:alpha val="43137"/>
                    </a:srgbClr>
                  </a:outerShdw>
                </a:effectLst>
                <a:cs typeface="Times New Roman" pitchFamily="18" charset="0"/>
              </a:rPr>
              <a:t>Hát</a:t>
            </a:r>
            <a:r>
              <a:rPr lang="en-US" sz="7000" b="1" dirty="0">
                <a:solidFill>
                  <a:srgbClr val="FF0000"/>
                </a:solidFill>
                <a:effectLst>
                  <a:outerShdw blurRad="38100" dist="38100" dir="2700000" algn="tl">
                    <a:srgbClr val="000000">
                      <a:alpha val="43137"/>
                    </a:srgbClr>
                  </a:outerShdw>
                </a:effectLst>
                <a:cs typeface="Times New Roman" pitchFamily="18" charset="0"/>
              </a:rPr>
              <a:t> </a:t>
            </a:r>
            <a:r>
              <a:rPr lang="en-US" sz="7000" b="1" dirty="0" err="1">
                <a:solidFill>
                  <a:srgbClr val="FF0000"/>
                </a:solidFill>
                <a:effectLst>
                  <a:outerShdw blurRad="38100" dist="38100" dir="2700000" algn="tl">
                    <a:srgbClr val="000000">
                      <a:alpha val="43137"/>
                    </a:srgbClr>
                  </a:outerShdw>
                </a:effectLst>
                <a:cs typeface="Times New Roman" pitchFamily="18" charset="0"/>
              </a:rPr>
              <a:t>Cộng</a:t>
            </a:r>
            <a:r>
              <a:rPr lang="en-US" sz="7000" b="1" dirty="0">
                <a:solidFill>
                  <a:srgbClr val="FF0000"/>
                </a:solidFill>
                <a:effectLst>
                  <a:outerShdw blurRad="38100" dist="38100" dir="2700000" algn="tl">
                    <a:srgbClr val="000000">
                      <a:alpha val="43137"/>
                    </a:srgbClr>
                  </a:outerShdw>
                </a:effectLst>
                <a:cs typeface="Times New Roman" pitchFamily="18" charset="0"/>
              </a:rPr>
              <a:t> </a:t>
            </a:r>
            <a:r>
              <a:rPr lang="en-US" sz="7000" b="1" dirty="0" err="1">
                <a:solidFill>
                  <a:srgbClr val="FF0000"/>
                </a:solidFill>
                <a:effectLst>
                  <a:outerShdw blurRad="38100" dist="38100" dir="2700000" algn="tl">
                    <a:srgbClr val="000000">
                      <a:alpha val="43137"/>
                    </a:srgbClr>
                  </a:outerShdw>
                </a:effectLst>
                <a:cs typeface="Times New Roman" pitchFamily="18" charset="0"/>
              </a:rPr>
              <a:t>Đoàn</a:t>
            </a:r>
            <a:endParaRPr lang="en-US" sz="7000" b="1" dirty="0">
              <a:solidFill>
                <a:srgbClr val="FF0000"/>
              </a:solidFill>
              <a:effectLst>
                <a:outerShdw blurRad="38100" dist="38100" dir="2700000" algn="tl">
                  <a:srgbClr val="000000">
                    <a:alpha val="43137"/>
                  </a:srgbClr>
                </a:outerShdw>
              </a:effectLst>
              <a:cs typeface="Times New Roman" pitchFamily="18" charset="0"/>
            </a:endParaRPr>
          </a:p>
        </p:txBody>
      </p:sp>
      <p:pic>
        <p:nvPicPr>
          <p:cNvPr id="4" name="Picture 3">
            <a:extLst>
              <a:ext uri="{FF2B5EF4-FFF2-40B4-BE49-F238E27FC236}">
                <a16:creationId xmlns:a16="http://schemas.microsoft.com/office/drawing/2014/main" id="{541A448F-CA73-AF66-712E-75EFE68087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 y="0"/>
            <a:ext cx="9124950" cy="6858000"/>
          </a:xfrm>
          <a:prstGeom prst="rect">
            <a:avLst/>
          </a:prstGeom>
        </p:spPr>
      </p:pic>
    </p:spTree>
    <p:extLst>
      <p:ext uri="{BB962C8B-B14F-4D97-AF65-F5344CB8AC3E}">
        <p14:creationId xmlns:p14="http://schemas.microsoft.com/office/powerpoint/2010/main" val="35619986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normAutofit/>
          </a:bodyPr>
          <a:lstStyle/>
          <a:p>
            <a:pPr eaLnBrk="1" hangingPunct="1"/>
            <a:br>
              <a:rPr lang="en-US">
                <a:solidFill>
                  <a:srgbClr val="003399"/>
                </a:solidFill>
                <a:effectLst>
                  <a:outerShdw blurRad="38100" dist="38100" dir="2700000" algn="tl">
                    <a:srgbClr val="000000">
                      <a:alpha val="43137"/>
                    </a:srgbClr>
                  </a:outerShdw>
                </a:effectLst>
                <a:latin typeface="+mj-lt"/>
              </a:rPr>
            </a:br>
            <a:endParaRPr lang="en-US">
              <a:solidFill>
                <a:srgbClr val="003399"/>
              </a:solidFill>
              <a:effectLst>
                <a:outerShdw blurRad="38100" dist="38100" dir="2700000" algn="tl">
                  <a:srgbClr val="000000">
                    <a:alpha val="43137"/>
                  </a:srgbClr>
                </a:outerShdw>
              </a:effectLst>
              <a:latin typeface="+mj-lt"/>
            </a:endParaRPr>
          </a:p>
        </p:txBody>
      </p:sp>
      <p:sp>
        <p:nvSpPr>
          <p:cNvPr id="2051" name="Rectangle 3"/>
          <p:cNvSpPr>
            <a:spLocks noGrp="1" noChangeArrowheads="1"/>
          </p:cNvSpPr>
          <p:nvPr>
            <p:ph type="subTitle" idx="1"/>
          </p:nvPr>
        </p:nvSpPr>
        <p:spPr>
          <a:xfrm>
            <a:off x="0" y="857250"/>
            <a:ext cx="9144000" cy="5143500"/>
          </a:xfrm>
        </p:spPr>
        <p:txBody>
          <a:bodyPr anchor="ctr"/>
          <a:lstStyle/>
          <a:p>
            <a:pPr eaLnBrk="1" hangingPunct="1">
              <a:lnSpc>
                <a:spcPct val="120000"/>
              </a:lnSpc>
            </a:pPr>
            <a:endParaRPr lang="en-US" sz="4500" b="1" dirty="0">
              <a:solidFill>
                <a:srgbClr val="FFFF00"/>
              </a:solidFill>
              <a:latin typeface="Tahoma" pitchFamily="34" charset="0"/>
              <a:cs typeface="Tahoma" pitchFamily="34" charset="0"/>
            </a:endParaRPr>
          </a:p>
        </p:txBody>
      </p:sp>
      <p:sp>
        <p:nvSpPr>
          <p:cNvPr id="2052" name="Rectangle 4"/>
          <p:cNvSpPr>
            <a:spLocks noChangeArrowheads="1"/>
          </p:cNvSpPr>
          <p:nvPr/>
        </p:nvSpPr>
        <p:spPr bwMode="auto">
          <a:xfrm>
            <a:off x="3786187" y="873919"/>
            <a:ext cx="26161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sz="1350">
                <a:solidFill>
                  <a:srgbClr val="000000"/>
                </a:solidFill>
                <a:latin typeface="UTM American Sans"/>
              </a:rPr>
              <a:t>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0" y="1016145"/>
            <a:ext cx="9144000" cy="1200329"/>
          </a:xfrm>
          <a:prstGeom prst="rect">
            <a:avLst/>
          </a:prstGeom>
          <a:noFill/>
        </p:spPr>
        <p:txBody>
          <a:bodyPr wrap="square" rtlCol="0">
            <a:spAutoFit/>
          </a:bodyPr>
          <a:lstStyle/>
          <a:p>
            <a:pPr algn="ctr"/>
            <a:r>
              <a:rPr lang="en-US" sz="3600" b="1" u="sng" dirty="0" err="1">
                <a:solidFill>
                  <a:srgbClr val="003399"/>
                </a:solidFill>
                <a:latin typeface="Segoe UI Black" panose="020B0A02040204020203" pitchFamily="34" charset="0"/>
                <a:ea typeface="Segoe UI Black" panose="020B0A02040204020203" pitchFamily="34" charset="0"/>
              </a:rPr>
              <a:t>Bài</a:t>
            </a:r>
            <a:r>
              <a:rPr lang="en-US" sz="3600" b="1" u="sng" dirty="0">
                <a:solidFill>
                  <a:srgbClr val="003399"/>
                </a:solidFill>
                <a:latin typeface="Segoe UI Black" panose="020B0A02040204020203" pitchFamily="34" charset="0"/>
                <a:ea typeface="Segoe UI Black" panose="020B0A02040204020203" pitchFamily="34" charset="0"/>
              </a:rPr>
              <a:t> </a:t>
            </a:r>
            <a:r>
              <a:rPr lang="en-US" sz="3600" b="1" u="sng" dirty="0" err="1">
                <a:solidFill>
                  <a:srgbClr val="003399"/>
                </a:solidFill>
                <a:latin typeface="Segoe UI Black" panose="020B0A02040204020203" pitchFamily="34" charset="0"/>
                <a:ea typeface="Segoe UI Black" panose="020B0A02040204020203" pitchFamily="34" charset="0"/>
              </a:rPr>
              <a:t>Đọc</a:t>
            </a:r>
            <a:r>
              <a:rPr lang="en-US" sz="3600" b="1" u="sng" dirty="0">
                <a:solidFill>
                  <a:srgbClr val="003399"/>
                </a:solidFill>
                <a:latin typeface="Segoe UI Black" panose="020B0A02040204020203" pitchFamily="34" charset="0"/>
                <a:ea typeface="Segoe UI Black" panose="020B0A02040204020203" pitchFamily="34" charset="0"/>
              </a:rPr>
              <a:t> 1</a:t>
            </a:r>
          </a:p>
          <a:p>
            <a:pPr algn="ctr"/>
            <a:r>
              <a:rPr lang="en-US" sz="3600" b="1" dirty="0" err="1">
                <a:solidFill>
                  <a:srgbClr val="003399"/>
                </a:solidFill>
                <a:latin typeface="Segoe UI Black" panose="020B0A02040204020203" pitchFamily="34" charset="0"/>
                <a:ea typeface="Segoe UI Black" panose="020B0A02040204020203" pitchFamily="34" charset="0"/>
              </a:rPr>
              <a:t>Bài</a:t>
            </a:r>
            <a:r>
              <a:rPr lang="en-US" sz="3600" b="1" dirty="0">
                <a:solidFill>
                  <a:srgbClr val="003399"/>
                </a:solidFill>
                <a:latin typeface="Segoe UI Black" panose="020B0A02040204020203" pitchFamily="34" charset="0"/>
                <a:ea typeface="Segoe UI Black" panose="020B0A02040204020203" pitchFamily="34" charset="0"/>
              </a:rPr>
              <a:t> </a:t>
            </a:r>
            <a:r>
              <a:rPr lang="en-US" sz="3600" b="1" dirty="0" err="1">
                <a:solidFill>
                  <a:srgbClr val="003399"/>
                </a:solidFill>
                <a:latin typeface="Segoe UI Black" panose="020B0A02040204020203" pitchFamily="34" charset="0"/>
                <a:ea typeface="Segoe UI Black" panose="020B0A02040204020203" pitchFamily="34" charset="0"/>
              </a:rPr>
              <a:t>trích</a:t>
            </a:r>
            <a:r>
              <a:rPr lang="en-US" sz="3600" b="1" dirty="0">
                <a:solidFill>
                  <a:srgbClr val="003399"/>
                </a:solidFill>
                <a:latin typeface="Segoe UI Black" panose="020B0A02040204020203" pitchFamily="34" charset="0"/>
                <a:ea typeface="Segoe UI Black" panose="020B0A02040204020203" pitchFamily="34" charset="0"/>
              </a:rPr>
              <a:t> </a:t>
            </a:r>
            <a:r>
              <a:rPr lang="en-US" sz="3600" b="1" dirty="0" err="1">
                <a:solidFill>
                  <a:srgbClr val="003399"/>
                </a:solidFill>
                <a:latin typeface="Segoe UI Black" panose="020B0A02040204020203" pitchFamily="34" charset="0"/>
                <a:ea typeface="Segoe UI Black" panose="020B0A02040204020203" pitchFamily="34" charset="0"/>
              </a:rPr>
              <a:t>sách</a:t>
            </a:r>
            <a:r>
              <a:rPr lang="en-US" sz="3600" b="1" dirty="0">
                <a:solidFill>
                  <a:srgbClr val="003399"/>
                </a:solidFill>
                <a:latin typeface="Segoe UI Black" panose="020B0A02040204020203" pitchFamily="34" charset="0"/>
                <a:ea typeface="Segoe UI Black" panose="020B0A02040204020203" pitchFamily="34" charset="0"/>
              </a:rPr>
              <a:t> </a:t>
            </a:r>
            <a:r>
              <a:rPr lang="en-US" sz="3600" b="1" dirty="0" err="1">
                <a:solidFill>
                  <a:srgbClr val="003399"/>
                </a:solidFill>
                <a:latin typeface="Segoe UI Black" panose="020B0A02040204020203" pitchFamily="34" charset="0"/>
                <a:ea typeface="Segoe UI Black" panose="020B0A02040204020203" pitchFamily="34" charset="0"/>
              </a:rPr>
              <a:t>công</a:t>
            </a:r>
            <a:r>
              <a:rPr lang="en-US" sz="3600" b="1" dirty="0">
                <a:solidFill>
                  <a:srgbClr val="003399"/>
                </a:solidFill>
                <a:latin typeface="Segoe UI Black" panose="020B0A02040204020203" pitchFamily="34" charset="0"/>
                <a:ea typeface="Segoe UI Black" panose="020B0A02040204020203" pitchFamily="34" charset="0"/>
              </a:rPr>
              <a:t> </a:t>
            </a:r>
            <a:r>
              <a:rPr lang="en-US" sz="3600" b="1" dirty="0" err="1">
                <a:solidFill>
                  <a:srgbClr val="003399"/>
                </a:solidFill>
                <a:latin typeface="Segoe UI Black" panose="020B0A02040204020203" pitchFamily="34" charset="0"/>
                <a:ea typeface="Segoe UI Black" panose="020B0A02040204020203" pitchFamily="34" charset="0"/>
              </a:rPr>
              <a:t>vụ</a:t>
            </a:r>
            <a:r>
              <a:rPr lang="en-US" sz="3600" b="1" dirty="0">
                <a:solidFill>
                  <a:srgbClr val="003399"/>
                </a:solidFill>
                <a:latin typeface="Segoe UI Black" panose="020B0A02040204020203" pitchFamily="34" charset="0"/>
                <a:ea typeface="Segoe UI Black" panose="020B0A02040204020203" pitchFamily="34" charset="0"/>
              </a:rPr>
              <a:t> </a:t>
            </a:r>
            <a:r>
              <a:rPr lang="en-US" sz="3600" b="1" dirty="0" err="1">
                <a:solidFill>
                  <a:srgbClr val="003399"/>
                </a:solidFill>
                <a:latin typeface="Segoe UI Black" panose="020B0A02040204020203" pitchFamily="34" charset="0"/>
                <a:ea typeface="Segoe UI Black" panose="020B0A02040204020203" pitchFamily="34" charset="0"/>
              </a:rPr>
              <a:t>Tông</a:t>
            </a:r>
            <a:r>
              <a:rPr lang="en-US" sz="3600" b="1" dirty="0">
                <a:solidFill>
                  <a:srgbClr val="003399"/>
                </a:solidFill>
                <a:latin typeface="Segoe UI Black" panose="020B0A02040204020203" pitchFamily="34" charset="0"/>
                <a:ea typeface="Segoe UI Black" panose="020B0A02040204020203" pitchFamily="34" charset="0"/>
              </a:rPr>
              <a:t> </a:t>
            </a:r>
            <a:r>
              <a:rPr lang="en-US" sz="3600" b="1" dirty="0" err="1">
                <a:solidFill>
                  <a:srgbClr val="003399"/>
                </a:solidFill>
                <a:latin typeface="Segoe UI Black" panose="020B0A02040204020203" pitchFamily="34" charset="0"/>
                <a:ea typeface="Segoe UI Black" panose="020B0A02040204020203" pitchFamily="34" charset="0"/>
              </a:rPr>
              <a:t>Đồ</a:t>
            </a:r>
            <a:endParaRPr lang="en-US" sz="3600" b="1" dirty="0">
              <a:solidFill>
                <a:srgbClr val="003399"/>
              </a:solidFill>
              <a:latin typeface="Segoe UI Black" panose="020B0A02040204020203" pitchFamily="34" charset="0"/>
              <a:ea typeface="Segoe UI Black" panose="020B0A02040204020203" pitchFamily="34" charset="0"/>
            </a:endParaRPr>
          </a:p>
        </p:txBody>
      </p:sp>
      <p:sp>
        <p:nvSpPr>
          <p:cNvPr id="5" name="TextBox 4"/>
          <p:cNvSpPr txBox="1"/>
          <p:nvPr/>
        </p:nvSpPr>
        <p:spPr>
          <a:xfrm>
            <a:off x="-88777" y="5083107"/>
            <a:ext cx="9144000" cy="1569660"/>
          </a:xfrm>
          <a:prstGeom prst="rect">
            <a:avLst/>
          </a:prstGeom>
          <a:noFill/>
        </p:spPr>
        <p:txBody>
          <a:bodyPr wrap="square" rtlCol="0">
            <a:spAutoFit/>
          </a:bodyPr>
          <a:lstStyle/>
          <a:p>
            <a:pPr algn="ctr"/>
            <a:r>
              <a:rPr lang="en-US" sz="48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Cái</a:t>
            </a:r>
            <a:r>
              <a:rPr lang="en-US" sz="48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chết</a:t>
            </a:r>
            <a:r>
              <a:rPr lang="en-US" sz="48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không</a:t>
            </a:r>
            <a:r>
              <a:rPr lang="en-US" sz="48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tài</a:t>
            </a:r>
            <a:r>
              <a:rPr lang="en-US" sz="48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nào</a:t>
            </a:r>
            <a:r>
              <a:rPr lang="en-US" sz="48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algn="ctr"/>
            <a:r>
              <a:rPr lang="en-US" sz="48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khống</a:t>
            </a:r>
            <a:r>
              <a:rPr lang="en-US" sz="48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chế</a:t>
            </a:r>
            <a:r>
              <a:rPr lang="en-US" sz="48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được</a:t>
            </a:r>
            <a:r>
              <a:rPr lang="en-US" sz="48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người</a:t>
            </a:r>
            <a:r>
              <a:rPr lang="en-US" sz="48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mãi</a:t>
            </a:r>
            <a:endParaRPr lang="en-US" sz="48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41767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normAutofit/>
          </a:bodyPr>
          <a:lstStyle/>
          <a:p>
            <a:pPr eaLnBrk="1" hangingPunct="1"/>
            <a:br>
              <a:rPr lang="en-US" b="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b="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051" name="Rectangle 3"/>
          <p:cNvSpPr>
            <a:spLocks noGrp="1" noChangeArrowheads="1"/>
          </p:cNvSpPr>
          <p:nvPr>
            <p:ph type="subTitle" idx="1"/>
          </p:nvPr>
        </p:nvSpPr>
        <p:spPr>
          <a:xfrm>
            <a:off x="0" y="857250"/>
            <a:ext cx="9144000" cy="5143500"/>
          </a:xfrm>
        </p:spPr>
        <p:txBody>
          <a:bodyPr anchor="ctr">
            <a:normAutofit/>
            <a:scene3d>
              <a:camera prst="orthographicFront"/>
              <a:lightRig rig="soft" dir="t">
                <a:rot lat="0" lon="0" rev="15600000"/>
              </a:lightRig>
            </a:scene3d>
            <a:sp3d extrusionH="57150" prstMaterial="softEdge">
              <a:bevelT w="88900"/>
            </a:sp3d>
          </a:bodyPr>
          <a:lstStyle/>
          <a:p>
            <a:pPr eaLnBrk="1" hangingPunct="1">
              <a:lnSpc>
                <a:spcPct val="120000"/>
              </a:lnSpc>
            </a:pPr>
            <a:r>
              <a:rPr lang="en-US" sz="5400" b="1" u="sng" dirty="0" err="1">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Đáp</a:t>
            </a:r>
            <a:r>
              <a:rPr lang="en-US" sz="5400" b="1" u="sng" dirty="0">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Ca</a:t>
            </a:r>
          </a:p>
          <a:p>
            <a:pPr eaLnBrk="1" hangingPunct="1">
              <a:lnSpc>
                <a:spcPct val="120000"/>
              </a:lnSpc>
            </a:pPr>
            <a:r>
              <a:rPr lang="en-US" sz="8000" b="1" dirty="0">
                <a:ln/>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THÁNH VỊNH 15</a:t>
            </a:r>
          </a:p>
          <a:p>
            <a:pPr eaLnBrk="1" hangingPunct="1">
              <a:lnSpc>
                <a:spcPct val="120000"/>
              </a:lnSpc>
            </a:pPr>
            <a:r>
              <a:rPr lang="en-US" sz="4400" b="1" i="1" dirty="0">
                <a:ln/>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St: </a:t>
            </a:r>
            <a:r>
              <a:rPr lang="en-US" sz="4400" b="1" i="1" dirty="0" err="1">
                <a:ln/>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Lm</a:t>
            </a:r>
            <a:r>
              <a:rPr lang="en-US" sz="4400" b="1" i="1" dirty="0">
                <a:ln/>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Kim Long</a:t>
            </a:r>
          </a:p>
          <a:p>
            <a:pPr eaLnBrk="1" hangingPunct="1">
              <a:lnSpc>
                <a:spcPct val="120000"/>
              </a:lnSpc>
            </a:pPr>
            <a:r>
              <a:rPr lang="en-US" sz="6600" b="1" dirty="0">
                <a:ln/>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05 </a:t>
            </a:r>
            <a:r>
              <a:rPr lang="en-US" sz="6600" b="1" dirty="0" err="1">
                <a:ln/>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endParaRPr lang="en-US" sz="6600" b="1" dirty="0">
              <a:ln/>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052" name="Rectangle 4"/>
          <p:cNvSpPr>
            <a:spLocks noChangeArrowheads="1"/>
          </p:cNvSpPr>
          <p:nvPr/>
        </p:nvSpPr>
        <p:spPr bwMode="auto">
          <a:xfrm>
            <a:off x="3786187" y="873919"/>
            <a:ext cx="26161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sz="1350">
                <a:solidFill>
                  <a:srgbClr val="000000"/>
                </a:solidFill>
                <a:latin typeface="UTM American Sans"/>
              </a:rPr>
              <a:t>  </a:t>
            </a:r>
          </a:p>
        </p:txBody>
      </p:sp>
    </p:spTree>
    <p:extLst>
      <p:ext uri="{BB962C8B-B14F-4D97-AF65-F5344CB8AC3E}">
        <p14:creationId xmlns:p14="http://schemas.microsoft.com/office/powerpoint/2010/main" val="42178716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noAutofit/>
          </a:bodyPr>
          <a:lstStyle/>
          <a:p>
            <a:pPr algn="just" fontAlgn="base"/>
            <a:r>
              <a:rPr lang="en-US" sz="6600" b="1" u="sng"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Đk</a:t>
            </a:r>
            <a:r>
              <a:rPr lang="en-US" sz="66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7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Chúa sẽ dạy cho con biết đường lối trường sinh.</a:t>
            </a:r>
            <a:endParaRPr lang="en-US" sz="7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06823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7999"/>
          </a:xfrm>
        </p:spPr>
        <p:txBody>
          <a:bodyPr>
            <a:normAutofit/>
          </a:bodyPr>
          <a:lstStyle/>
          <a:p>
            <a:pPr algn="just"/>
            <a:r>
              <a:rPr lang="en-US" sz="80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Tk1:</a:t>
            </a:r>
            <a:r>
              <a:rPr lang="en-US" sz="8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Xin giữ gìn con, lạy Chúa, con tìm ẩn thân bên Chúa. Ngài là Thiên Chúa của con, là nguồn hạnh phúc đời con.</a:t>
            </a:r>
            <a:endParaRPr lang="en-US" sz="8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35622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noAutofit/>
          </a:bodyPr>
          <a:lstStyle/>
          <a:p>
            <a:pPr algn="just" fontAlgn="base"/>
            <a:r>
              <a:rPr lang="en-US" sz="6600" b="1" u="sng"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Đk</a:t>
            </a:r>
            <a:r>
              <a:rPr lang="en-US" sz="66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7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Chúa sẽ dạy cho con biết đường lối trường sinh.</a:t>
            </a:r>
            <a:endParaRPr lang="en-US" sz="7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20494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rmAutofit/>
          </a:bodyPr>
          <a:lstStyle/>
          <a:p>
            <a:pPr algn="just" fontAlgn="base"/>
            <a:r>
              <a:rPr lang="en-US" sz="66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Tk2:</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Đây sản nghiệp con là Chúa, sinh mạng con trong tay Chúa. Phần tuyệt luân đã về con: được Ngài là chén lộc ân.</a:t>
            </a:r>
            <a:endPar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079012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noAutofit/>
          </a:bodyPr>
          <a:lstStyle/>
          <a:p>
            <a:pPr algn="just" fontAlgn="base"/>
            <a:r>
              <a:rPr lang="en-US" sz="6600" b="1" u="sng"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Đk</a:t>
            </a:r>
            <a:r>
              <a:rPr lang="en-US" sz="66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7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Chúa sẽ dạy cho con biết đường lối trường sinh.</a:t>
            </a:r>
            <a:endParaRPr lang="en-US" sz="7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19216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Autofit/>
          </a:bodyPr>
          <a:lstStyle/>
          <a:p>
            <a:pPr algn="just"/>
            <a:r>
              <a:rPr lang="en-US" sz="72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Tk3:</a:t>
            </a:r>
            <a:r>
              <a:rPr lang="en-US" sz="7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7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Con mãi tụng ca vì Chúa ban lời bảo ban hôm sớm. Dù về khuya vẫn nhủ tâm: đặt Ngài ở trước mặt luôn.</a:t>
            </a:r>
            <a:endParaRPr lang="en-US" sz="7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75791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noAutofit/>
          </a:bodyPr>
          <a:lstStyle/>
          <a:p>
            <a:pPr algn="just" fontAlgn="base"/>
            <a:r>
              <a:rPr lang="en-US" sz="6600" b="1" u="sng"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Đk</a:t>
            </a:r>
            <a:r>
              <a:rPr lang="en-US" sz="66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7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Chúa sẽ dạy cho con biết đường lối trường sinh.</a:t>
            </a:r>
            <a:endParaRPr lang="en-US" sz="7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51077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Autofit/>
          </a:bodyPr>
          <a:lstStyle/>
          <a:p>
            <a:pPr algn="just" fontAlgn="base"/>
            <a:r>
              <a:rPr lang="en-US" sz="72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Tk4:</a:t>
            </a:r>
            <a:r>
              <a:rPr lang="en-US" sz="7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7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Nên trí lòng con mừng rỡ, thân này nghỉ ngơi đưa giấc. Vì Ngài đâu nỡ để con hủy diệt ở chốn mồ sâu.</a:t>
            </a:r>
            <a:endParaRPr lang="en-US" sz="7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33481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Autofit/>
          </a:bodyPr>
          <a:lstStyle/>
          <a:p>
            <a:pPr algn="just" fontAlgn="base"/>
            <a:r>
              <a:rPr lang="en-US" sz="8000" b="1" u="sng"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Đk</a:t>
            </a:r>
            <a:r>
              <a:rPr lang="en-US" sz="80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8000" b="1" dirty="0">
                <a:solidFill>
                  <a:srgbClr val="00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8000" b="1" dirty="0">
                <a:solidFill>
                  <a:srgbClr val="002060"/>
                </a:solidFill>
                <a:latin typeface="Times New Roman" panose="02020603050405020304" pitchFamily="18" charset="0"/>
                <a:cs typeface="Times New Roman" panose="02020603050405020304" pitchFamily="18" charset="0"/>
              </a:rPr>
              <a:t>Chúa sẽ dạy cho con biết đường lối trường sinh.</a:t>
            </a:r>
            <a:endPar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035894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noAutofit/>
          </a:bodyPr>
          <a:lstStyle/>
          <a:p>
            <a:pPr algn="just" fontAlgn="base"/>
            <a:r>
              <a:rPr lang="en-US" sz="6600" b="1" u="sng"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Đk</a:t>
            </a:r>
            <a:r>
              <a:rPr lang="en-US" sz="66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7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Chúa sẽ dạy cho con biết đường lối trường sinh.</a:t>
            </a:r>
            <a:endParaRPr lang="en-US" sz="7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95812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Autofit/>
          </a:bodyPr>
          <a:lstStyle/>
          <a:p>
            <a:pPr algn="just"/>
            <a:r>
              <a:rPr lang="en-US" sz="66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Tk5:</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Theo lối trường sinh Ngài sẽ thương tình dạy con đưa bước. Tràn niềm vui trước Thần Nhan, gần Ngài hạnh phúc nào hơn.</a:t>
            </a:r>
            <a:endPar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80194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noAutofit/>
          </a:bodyPr>
          <a:lstStyle/>
          <a:p>
            <a:pPr algn="just" fontAlgn="base"/>
            <a:r>
              <a:rPr lang="en-US" sz="6600" b="1" u="sng"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Đk</a:t>
            </a:r>
            <a:r>
              <a:rPr lang="en-US" sz="6600" b="1" u="sng"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7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Chúa sẽ dạy cho con biết đường lối trường sinh.</a:t>
            </a:r>
            <a:endParaRPr lang="en-US" sz="7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A77B582A-5998-3455-03CA-502C203BE481}"/>
              </a:ext>
            </a:extLst>
          </p:cNvPr>
          <p:cNvSpPr txBox="1">
            <a:spLocks/>
          </p:cNvSpPr>
          <p:nvPr/>
        </p:nvSpPr>
        <p:spPr>
          <a:xfrm>
            <a:off x="0" y="857250"/>
            <a:ext cx="9144000" cy="51434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fontAlgn="base"/>
            <a:r>
              <a:rPr lang="en-US" sz="6600" b="1" u="sng"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Đk</a:t>
            </a:r>
            <a:r>
              <a:rPr lang="en-US" sz="66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7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Chúa sẽ dạy cho con biết đường lối trường sinh.</a:t>
            </a:r>
            <a:endParaRPr lang="en-US" sz="7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2671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normAutofit/>
          </a:bodyPr>
          <a:lstStyle/>
          <a:p>
            <a:pPr eaLnBrk="1" hangingPunct="1"/>
            <a:br>
              <a:rPr lang="en-US" dirty="0">
                <a:solidFill>
                  <a:srgbClr val="003399"/>
                </a:solidFill>
                <a:effectLst>
                  <a:outerShdw blurRad="38100" dist="38100" dir="2700000" algn="tl">
                    <a:srgbClr val="000000">
                      <a:alpha val="43137"/>
                    </a:srgbClr>
                  </a:outerShdw>
                </a:effectLst>
                <a:latin typeface="+mj-lt"/>
              </a:rPr>
            </a:br>
            <a:endParaRPr lang="en-US" dirty="0">
              <a:solidFill>
                <a:srgbClr val="003399"/>
              </a:solidFill>
              <a:effectLst>
                <a:outerShdw blurRad="38100" dist="38100" dir="2700000" algn="tl">
                  <a:srgbClr val="000000">
                    <a:alpha val="43137"/>
                  </a:srgbClr>
                </a:outerShdw>
              </a:effectLst>
              <a:latin typeface="+mj-lt"/>
            </a:endParaRPr>
          </a:p>
        </p:txBody>
      </p:sp>
      <p:sp>
        <p:nvSpPr>
          <p:cNvPr id="2051" name="Rectangle 3"/>
          <p:cNvSpPr>
            <a:spLocks noGrp="1" noChangeArrowheads="1"/>
          </p:cNvSpPr>
          <p:nvPr>
            <p:ph type="subTitle" idx="1"/>
          </p:nvPr>
        </p:nvSpPr>
        <p:spPr>
          <a:xfrm>
            <a:off x="0" y="857250"/>
            <a:ext cx="9144000" cy="5143500"/>
          </a:xfrm>
        </p:spPr>
        <p:txBody>
          <a:bodyPr anchor="ctr"/>
          <a:lstStyle/>
          <a:p>
            <a:pPr eaLnBrk="1" hangingPunct="1">
              <a:lnSpc>
                <a:spcPct val="120000"/>
              </a:lnSpc>
            </a:pPr>
            <a:endParaRPr lang="en-US" sz="4500" b="1" dirty="0">
              <a:solidFill>
                <a:srgbClr val="FFFF00"/>
              </a:solidFill>
              <a:latin typeface="Tahoma" pitchFamily="34" charset="0"/>
              <a:cs typeface="Tahoma" pitchFamily="34" charset="0"/>
            </a:endParaRPr>
          </a:p>
        </p:txBody>
      </p:sp>
      <p:sp>
        <p:nvSpPr>
          <p:cNvPr id="2052" name="Rectangle 4"/>
          <p:cNvSpPr>
            <a:spLocks noChangeArrowheads="1"/>
          </p:cNvSpPr>
          <p:nvPr/>
        </p:nvSpPr>
        <p:spPr bwMode="auto">
          <a:xfrm>
            <a:off x="3786187" y="873919"/>
            <a:ext cx="26161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sz="1350">
                <a:solidFill>
                  <a:srgbClr val="000000"/>
                </a:solidFill>
                <a:latin typeface="UTM American Sans"/>
              </a:rPr>
              <a:t>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195120" y="335310"/>
            <a:ext cx="8594387" cy="1384995"/>
          </a:xfrm>
          <a:prstGeom prst="rect">
            <a:avLst/>
          </a:prstGeom>
          <a:noFill/>
        </p:spPr>
        <p:txBody>
          <a:bodyPr wrap="square" rtlCol="0">
            <a:spAutoFit/>
          </a:bodyPr>
          <a:lstStyle/>
          <a:p>
            <a:pPr algn="ctr"/>
            <a:r>
              <a:rPr lang="en-US" sz="2800" b="1" u="sng" dirty="0" err="1">
                <a:solidFill>
                  <a:srgbClr val="002060"/>
                </a:solidFill>
                <a:latin typeface="Segoe UI Black" panose="020B0A02040204020203" pitchFamily="34" charset="0"/>
                <a:ea typeface="Segoe UI Black" panose="020B0A02040204020203" pitchFamily="34" charset="0"/>
              </a:rPr>
              <a:t>Bài</a:t>
            </a:r>
            <a:r>
              <a:rPr lang="en-US" sz="2800" b="1" u="sng" dirty="0">
                <a:solidFill>
                  <a:srgbClr val="002060"/>
                </a:solidFill>
                <a:latin typeface="Segoe UI Black" panose="020B0A02040204020203" pitchFamily="34" charset="0"/>
                <a:ea typeface="Segoe UI Black" panose="020B0A02040204020203" pitchFamily="34" charset="0"/>
              </a:rPr>
              <a:t> </a:t>
            </a:r>
            <a:r>
              <a:rPr lang="en-US" sz="2800" b="1" u="sng" dirty="0" err="1">
                <a:solidFill>
                  <a:srgbClr val="002060"/>
                </a:solidFill>
                <a:latin typeface="Segoe UI Black" panose="020B0A02040204020203" pitchFamily="34" charset="0"/>
                <a:ea typeface="Segoe UI Black" panose="020B0A02040204020203" pitchFamily="34" charset="0"/>
              </a:rPr>
              <a:t>Đọc</a:t>
            </a:r>
            <a:r>
              <a:rPr lang="en-US" sz="2800" b="1" u="sng" dirty="0">
                <a:solidFill>
                  <a:srgbClr val="002060"/>
                </a:solidFill>
                <a:latin typeface="Segoe UI Black" panose="020B0A02040204020203" pitchFamily="34" charset="0"/>
                <a:ea typeface="Segoe UI Black" panose="020B0A02040204020203" pitchFamily="34" charset="0"/>
              </a:rPr>
              <a:t> 2</a:t>
            </a:r>
          </a:p>
          <a:p>
            <a:pPr algn="ctr"/>
            <a:endParaRPr lang="en-US" sz="2800" b="1" u="sng" dirty="0">
              <a:solidFill>
                <a:srgbClr val="002060"/>
              </a:solidFill>
              <a:latin typeface="Segoe UI Black" panose="020B0A02040204020203" pitchFamily="34" charset="0"/>
              <a:ea typeface="Segoe UI Black" panose="020B0A02040204020203" pitchFamily="34" charset="0"/>
            </a:endParaRPr>
          </a:p>
          <a:p>
            <a:pPr algn="ctr"/>
            <a:r>
              <a:rPr lang="en-US" sz="2800" b="1" dirty="0" err="1">
                <a:solidFill>
                  <a:srgbClr val="002060"/>
                </a:solidFill>
                <a:latin typeface="Segoe UI Black" panose="020B0A02040204020203" pitchFamily="34" charset="0"/>
                <a:ea typeface="Segoe UI Black" panose="020B0A02040204020203" pitchFamily="34" charset="0"/>
              </a:rPr>
              <a:t>Bài</a:t>
            </a:r>
            <a:r>
              <a:rPr lang="en-US" sz="2800" b="1" dirty="0">
                <a:solidFill>
                  <a:srgbClr val="002060"/>
                </a:solidFill>
                <a:latin typeface="Segoe UI Black" panose="020B0A02040204020203" pitchFamily="34" charset="0"/>
                <a:ea typeface="Segoe UI Black" panose="020B0A02040204020203" pitchFamily="34" charset="0"/>
              </a:rPr>
              <a:t> </a:t>
            </a:r>
            <a:r>
              <a:rPr lang="en-US" sz="2800" b="1" dirty="0" err="1">
                <a:solidFill>
                  <a:srgbClr val="002060"/>
                </a:solidFill>
                <a:latin typeface="Segoe UI Black" panose="020B0A02040204020203" pitchFamily="34" charset="0"/>
                <a:ea typeface="Segoe UI Black" panose="020B0A02040204020203" pitchFamily="34" charset="0"/>
              </a:rPr>
              <a:t>trích</a:t>
            </a:r>
            <a:r>
              <a:rPr lang="en-US" sz="2800" b="1" dirty="0">
                <a:solidFill>
                  <a:srgbClr val="002060"/>
                </a:solidFill>
                <a:latin typeface="Segoe UI Black" panose="020B0A02040204020203" pitchFamily="34" charset="0"/>
                <a:ea typeface="Segoe UI Black" panose="020B0A02040204020203" pitchFamily="34" charset="0"/>
              </a:rPr>
              <a:t> </a:t>
            </a:r>
            <a:r>
              <a:rPr lang="en-US" sz="2800" b="1" dirty="0" err="1">
                <a:solidFill>
                  <a:srgbClr val="002060"/>
                </a:solidFill>
                <a:latin typeface="Segoe UI Black" panose="020B0A02040204020203" pitchFamily="34" charset="0"/>
                <a:ea typeface="Segoe UI Black" panose="020B0A02040204020203" pitchFamily="34" charset="0"/>
              </a:rPr>
              <a:t>thư</a:t>
            </a:r>
            <a:r>
              <a:rPr lang="en-US" sz="2800" b="1" dirty="0">
                <a:solidFill>
                  <a:srgbClr val="002060"/>
                </a:solidFill>
                <a:latin typeface="Segoe UI Black" panose="020B0A02040204020203" pitchFamily="34" charset="0"/>
                <a:ea typeface="Segoe UI Black" panose="020B0A02040204020203" pitchFamily="34" charset="0"/>
              </a:rPr>
              <a:t> </a:t>
            </a:r>
            <a:r>
              <a:rPr lang="en-US" sz="2800" b="1" dirty="0" err="1">
                <a:solidFill>
                  <a:srgbClr val="002060"/>
                </a:solidFill>
                <a:latin typeface="Segoe UI Black" panose="020B0A02040204020203" pitchFamily="34" charset="0"/>
                <a:ea typeface="Segoe UI Black" panose="020B0A02040204020203" pitchFamily="34" charset="0"/>
              </a:rPr>
              <a:t>thứ</a:t>
            </a:r>
            <a:r>
              <a:rPr lang="en-US" sz="2800" b="1" dirty="0">
                <a:solidFill>
                  <a:srgbClr val="002060"/>
                </a:solidFill>
                <a:latin typeface="Segoe UI Black" panose="020B0A02040204020203" pitchFamily="34" charset="0"/>
                <a:ea typeface="Segoe UI Black" panose="020B0A02040204020203" pitchFamily="34" charset="0"/>
              </a:rPr>
              <a:t> </a:t>
            </a:r>
            <a:r>
              <a:rPr lang="en-US" sz="2800" b="1" dirty="0" err="1">
                <a:solidFill>
                  <a:srgbClr val="002060"/>
                </a:solidFill>
                <a:latin typeface="Segoe UI Black" panose="020B0A02040204020203" pitchFamily="34" charset="0"/>
                <a:ea typeface="Segoe UI Black" panose="020B0A02040204020203" pitchFamily="34" charset="0"/>
              </a:rPr>
              <a:t>nhất</a:t>
            </a:r>
            <a:r>
              <a:rPr lang="en-US" sz="2800" b="1" dirty="0">
                <a:solidFill>
                  <a:srgbClr val="002060"/>
                </a:solidFill>
                <a:latin typeface="Segoe UI Black" panose="020B0A02040204020203" pitchFamily="34" charset="0"/>
                <a:ea typeface="Segoe UI Black" panose="020B0A02040204020203" pitchFamily="34" charset="0"/>
              </a:rPr>
              <a:t> </a:t>
            </a:r>
            <a:r>
              <a:rPr lang="en-US" sz="2800" b="1" dirty="0" err="1">
                <a:solidFill>
                  <a:srgbClr val="002060"/>
                </a:solidFill>
                <a:latin typeface="Segoe UI Black" panose="020B0A02040204020203" pitchFamily="34" charset="0"/>
                <a:ea typeface="Segoe UI Black" panose="020B0A02040204020203" pitchFamily="34" charset="0"/>
              </a:rPr>
              <a:t>của</a:t>
            </a:r>
            <a:r>
              <a:rPr lang="en-US" sz="2800" b="1" dirty="0">
                <a:solidFill>
                  <a:srgbClr val="002060"/>
                </a:solidFill>
                <a:latin typeface="Segoe UI Black" panose="020B0A02040204020203" pitchFamily="34" charset="0"/>
                <a:ea typeface="Segoe UI Black" panose="020B0A02040204020203" pitchFamily="34" charset="0"/>
              </a:rPr>
              <a:t> </a:t>
            </a:r>
            <a:r>
              <a:rPr lang="en-US" sz="2800" b="1" dirty="0" err="1">
                <a:solidFill>
                  <a:srgbClr val="002060"/>
                </a:solidFill>
                <a:latin typeface="Segoe UI Black" panose="020B0A02040204020203" pitchFamily="34" charset="0"/>
                <a:ea typeface="Segoe UI Black" panose="020B0A02040204020203" pitchFamily="34" charset="0"/>
              </a:rPr>
              <a:t>thánh</a:t>
            </a:r>
            <a:r>
              <a:rPr lang="en-US" sz="2800" b="1" dirty="0">
                <a:solidFill>
                  <a:srgbClr val="002060"/>
                </a:solidFill>
                <a:latin typeface="Segoe UI Black" panose="020B0A02040204020203" pitchFamily="34" charset="0"/>
                <a:ea typeface="Segoe UI Black" panose="020B0A02040204020203" pitchFamily="34" charset="0"/>
              </a:rPr>
              <a:t> </a:t>
            </a:r>
            <a:r>
              <a:rPr lang="en-US" sz="2800" b="1" dirty="0" err="1">
                <a:solidFill>
                  <a:srgbClr val="002060"/>
                </a:solidFill>
                <a:latin typeface="Segoe UI Black" panose="020B0A02040204020203" pitchFamily="34" charset="0"/>
                <a:ea typeface="Segoe UI Black" panose="020B0A02040204020203" pitchFamily="34" charset="0"/>
              </a:rPr>
              <a:t>Phê-rô</a:t>
            </a:r>
            <a:r>
              <a:rPr lang="en-US" sz="2800" b="1" dirty="0">
                <a:solidFill>
                  <a:srgbClr val="002060"/>
                </a:solidFill>
                <a:latin typeface="Segoe UI Black" panose="020B0A02040204020203" pitchFamily="34" charset="0"/>
                <a:ea typeface="Segoe UI Black" panose="020B0A02040204020203" pitchFamily="34" charset="0"/>
              </a:rPr>
              <a:t> </a:t>
            </a:r>
            <a:r>
              <a:rPr lang="en-US" sz="2800" b="1" dirty="0" err="1">
                <a:solidFill>
                  <a:srgbClr val="002060"/>
                </a:solidFill>
                <a:latin typeface="Segoe UI Black" panose="020B0A02040204020203" pitchFamily="34" charset="0"/>
                <a:ea typeface="Segoe UI Black" panose="020B0A02040204020203" pitchFamily="34" charset="0"/>
              </a:rPr>
              <a:t>tông</a:t>
            </a:r>
            <a:r>
              <a:rPr lang="en-US" sz="2800" b="1" dirty="0">
                <a:solidFill>
                  <a:srgbClr val="002060"/>
                </a:solidFill>
                <a:latin typeface="Segoe UI Black" panose="020B0A02040204020203" pitchFamily="34" charset="0"/>
                <a:ea typeface="Segoe UI Black" panose="020B0A02040204020203" pitchFamily="34" charset="0"/>
              </a:rPr>
              <a:t> </a:t>
            </a:r>
            <a:r>
              <a:rPr lang="en-US" sz="2800" b="1" dirty="0" err="1">
                <a:solidFill>
                  <a:srgbClr val="002060"/>
                </a:solidFill>
                <a:latin typeface="Segoe UI Black" panose="020B0A02040204020203" pitchFamily="34" charset="0"/>
                <a:ea typeface="Segoe UI Black" panose="020B0A02040204020203" pitchFamily="34" charset="0"/>
              </a:rPr>
              <a:t>đồ</a:t>
            </a:r>
            <a:endParaRPr lang="en-US" sz="2800" b="1" dirty="0">
              <a:solidFill>
                <a:srgbClr val="002060"/>
              </a:solidFill>
              <a:latin typeface="Segoe UI Black" panose="020B0A02040204020203" pitchFamily="34" charset="0"/>
              <a:ea typeface="Segoe UI Black" panose="020B0A02040204020203" pitchFamily="34" charset="0"/>
            </a:endParaRPr>
          </a:p>
        </p:txBody>
      </p:sp>
      <p:sp>
        <p:nvSpPr>
          <p:cNvPr id="5" name="TextBox 4"/>
          <p:cNvSpPr txBox="1"/>
          <p:nvPr/>
        </p:nvSpPr>
        <p:spPr>
          <a:xfrm>
            <a:off x="1" y="5265539"/>
            <a:ext cx="9144000" cy="1200329"/>
          </a:xfrm>
          <a:prstGeom prst="rect">
            <a:avLst/>
          </a:prstGeom>
          <a:noFill/>
          <a:ln>
            <a:noFill/>
          </a:ln>
          <a:effectLst>
            <a:glow rad="139700">
              <a:schemeClr val="accent3">
                <a:satMod val="175000"/>
                <a:alpha val="40000"/>
              </a:schemeClr>
            </a:glow>
          </a:effectLst>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Anh </a:t>
            </a:r>
            <a:r>
              <a:rPr lang="en-US" sz="36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em</a:t>
            </a: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36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đã</a:t>
            </a: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36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được</a:t>
            </a: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36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cứu</a:t>
            </a: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36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chuộc</a:t>
            </a: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36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nhờ</a:t>
            </a: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36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bửu</a:t>
            </a: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36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huyết</a:t>
            </a:r>
            <a:endPar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endParaRPr>
          </a:p>
          <a:p>
            <a:pPr algn="ctr"/>
            <a:r>
              <a:rPr lang="en-US" sz="36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của</a:t>
            </a: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Con </a:t>
            </a:r>
            <a:r>
              <a:rPr lang="en-US" sz="36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Chiên</a:t>
            </a: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36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vẹn</a:t>
            </a: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36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toàn</a:t>
            </a: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36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là</a:t>
            </a: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36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Đức</a:t>
            </a: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Ki-</a:t>
            </a:r>
            <a:r>
              <a:rPr lang="en-US" sz="36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tô</a:t>
            </a:r>
            <a:endPar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endParaRPr>
          </a:p>
        </p:txBody>
      </p:sp>
    </p:spTree>
    <p:extLst>
      <p:ext uri="{BB962C8B-B14F-4D97-AF65-F5344CB8AC3E}">
        <p14:creationId xmlns:p14="http://schemas.microsoft.com/office/powerpoint/2010/main" val="4781509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70012"/>
            <a:ext cx="9144000" cy="4876392"/>
          </a:xfrm>
        </p:spPr>
        <p:txBody>
          <a:bodyPr>
            <a:noAutofit/>
          </a:bodyPr>
          <a:lstStyle/>
          <a:p>
            <a:pPr algn="just"/>
            <a:r>
              <a:rPr lang="en-US" sz="6000" b="1" dirty="0" err="1">
                <a:solidFill>
                  <a:srgbClr val="002060"/>
                </a:solidFill>
                <a:latin typeface="Times New Roman" panose="02020603050405020304" pitchFamily="18" charset="0"/>
                <a:cs typeface="Times New Roman" panose="02020603050405020304" pitchFamily="18" charset="0"/>
              </a:rPr>
              <a:t>Lạy</a:t>
            </a:r>
            <a:r>
              <a:rPr lang="en-US" sz="6000" b="1" dirty="0">
                <a:solidFill>
                  <a:srgbClr val="002060"/>
                </a:solidFill>
                <a:latin typeface="Times New Roman" panose="02020603050405020304" pitchFamily="18" charset="0"/>
                <a:cs typeface="Times New Roman" panose="02020603050405020304" pitchFamily="18" charset="0"/>
              </a:rPr>
              <a:t> </a:t>
            </a:r>
            <a:r>
              <a:rPr lang="en-US" sz="6000" b="1" dirty="0" err="1">
                <a:solidFill>
                  <a:srgbClr val="002060"/>
                </a:solidFill>
                <a:latin typeface="Times New Roman" panose="02020603050405020304" pitchFamily="18" charset="0"/>
                <a:cs typeface="Times New Roman" panose="02020603050405020304" pitchFamily="18" charset="0"/>
              </a:rPr>
              <a:t>Chúa</a:t>
            </a:r>
            <a:r>
              <a:rPr lang="en-US" sz="6000" b="1" dirty="0">
                <a:solidFill>
                  <a:srgbClr val="002060"/>
                </a:solidFill>
                <a:latin typeface="Times New Roman" panose="02020603050405020304" pitchFamily="18" charset="0"/>
                <a:cs typeface="Times New Roman" panose="02020603050405020304" pitchFamily="18" charset="0"/>
              </a:rPr>
              <a:t> </a:t>
            </a:r>
            <a:r>
              <a:rPr lang="en-US" sz="6000" b="1" dirty="0" err="1">
                <a:solidFill>
                  <a:srgbClr val="002060"/>
                </a:solidFill>
                <a:latin typeface="Times New Roman" panose="02020603050405020304" pitchFamily="18" charset="0"/>
                <a:cs typeface="Times New Roman" panose="02020603050405020304" pitchFamily="18" charset="0"/>
              </a:rPr>
              <a:t>Giê-su</a:t>
            </a:r>
            <a:r>
              <a:rPr lang="en-US" sz="6000" b="1" dirty="0">
                <a:solidFill>
                  <a:srgbClr val="002060"/>
                </a:solidFill>
                <a:latin typeface="Times New Roman" panose="02020603050405020304" pitchFamily="18" charset="0"/>
                <a:cs typeface="Times New Roman" panose="02020603050405020304" pitchFamily="18" charset="0"/>
              </a:rPr>
              <a:t>, </a:t>
            </a:r>
            <a:r>
              <a:rPr lang="en-US" sz="6000" b="1" dirty="0" err="1">
                <a:solidFill>
                  <a:srgbClr val="002060"/>
                </a:solidFill>
                <a:latin typeface="Times New Roman" panose="02020603050405020304" pitchFamily="18" charset="0"/>
                <a:cs typeface="Times New Roman" panose="02020603050405020304" pitchFamily="18" charset="0"/>
              </a:rPr>
              <a:t>xin</a:t>
            </a:r>
            <a:r>
              <a:rPr lang="en-US" sz="6000" b="1" dirty="0">
                <a:solidFill>
                  <a:srgbClr val="002060"/>
                </a:solidFill>
                <a:latin typeface="Times New Roman" panose="02020603050405020304" pitchFamily="18" charset="0"/>
                <a:cs typeface="Times New Roman" panose="02020603050405020304" pitchFamily="18" charset="0"/>
              </a:rPr>
              <a:t> </a:t>
            </a:r>
            <a:r>
              <a:rPr lang="en-US" sz="6000" b="1" dirty="0" err="1">
                <a:solidFill>
                  <a:srgbClr val="002060"/>
                </a:solidFill>
                <a:latin typeface="Times New Roman" panose="02020603050405020304" pitchFamily="18" charset="0"/>
                <a:cs typeface="Times New Roman" panose="02020603050405020304" pitchFamily="18" charset="0"/>
              </a:rPr>
              <a:t>giải</a:t>
            </a:r>
            <a:r>
              <a:rPr lang="en-US" sz="6000" b="1" dirty="0">
                <a:solidFill>
                  <a:srgbClr val="002060"/>
                </a:solidFill>
                <a:latin typeface="Times New Roman" panose="02020603050405020304" pitchFamily="18" charset="0"/>
                <a:cs typeface="Times New Roman" panose="02020603050405020304" pitchFamily="18" charset="0"/>
              </a:rPr>
              <a:t> </a:t>
            </a:r>
            <a:r>
              <a:rPr lang="en-US" sz="6000" b="1" dirty="0" err="1">
                <a:solidFill>
                  <a:srgbClr val="002060"/>
                </a:solidFill>
                <a:latin typeface="Times New Roman" panose="02020603050405020304" pitchFamily="18" charset="0"/>
                <a:cs typeface="Times New Roman" panose="02020603050405020304" pitchFamily="18" charset="0"/>
              </a:rPr>
              <a:t>thích</a:t>
            </a:r>
            <a:r>
              <a:rPr lang="en-US" sz="6000" b="1" dirty="0">
                <a:solidFill>
                  <a:srgbClr val="002060"/>
                </a:solidFill>
                <a:latin typeface="Times New Roman" panose="02020603050405020304" pitchFamily="18" charset="0"/>
                <a:cs typeface="Times New Roman" panose="02020603050405020304" pitchFamily="18" charset="0"/>
              </a:rPr>
              <a:t> </a:t>
            </a:r>
            <a:r>
              <a:rPr lang="en-US" sz="6000" b="1" dirty="0" err="1">
                <a:solidFill>
                  <a:srgbClr val="002060"/>
                </a:solidFill>
                <a:latin typeface="Times New Roman" panose="02020603050405020304" pitchFamily="18" charset="0"/>
                <a:cs typeface="Times New Roman" panose="02020603050405020304" pitchFamily="18" charset="0"/>
              </a:rPr>
              <a:t>Kinh</a:t>
            </a:r>
            <a:r>
              <a:rPr lang="en-US" sz="6000" b="1" dirty="0">
                <a:solidFill>
                  <a:srgbClr val="002060"/>
                </a:solidFill>
                <a:latin typeface="Times New Roman" panose="02020603050405020304" pitchFamily="18" charset="0"/>
                <a:cs typeface="Times New Roman" panose="02020603050405020304" pitchFamily="18" charset="0"/>
              </a:rPr>
              <a:t> </a:t>
            </a:r>
            <a:r>
              <a:rPr lang="en-US" sz="6000" b="1" dirty="0" err="1">
                <a:solidFill>
                  <a:srgbClr val="002060"/>
                </a:solidFill>
                <a:latin typeface="Times New Roman" panose="02020603050405020304" pitchFamily="18" charset="0"/>
                <a:cs typeface="Times New Roman" panose="02020603050405020304" pitchFamily="18" charset="0"/>
              </a:rPr>
              <a:t>Thánh</a:t>
            </a:r>
            <a:r>
              <a:rPr lang="en-US" sz="6000" b="1" dirty="0">
                <a:solidFill>
                  <a:srgbClr val="002060"/>
                </a:solidFill>
                <a:latin typeface="Times New Roman" panose="02020603050405020304" pitchFamily="18" charset="0"/>
                <a:cs typeface="Times New Roman" panose="02020603050405020304" pitchFamily="18" charset="0"/>
              </a:rPr>
              <a:t> </a:t>
            </a:r>
            <a:r>
              <a:rPr lang="en-US" sz="6000" b="1" dirty="0" err="1">
                <a:solidFill>
                  <a:srgbClr val="002060"/>
                </a:solidFill>
                <a:latin typeface="Times New Roman" panose="02020603050405020304" pitchFamily="18" charset="0"/>
                <a:cs typeface="Times New Roman" panose="02020603050405020304" pitchFamily="18" charset="0"/>
              </a:rPr>
              <a:t>cho</a:t>
            </a:r>
            <a:r>
              <a:rPr lang="en-US" sz="6000" b="1" dirty="0">
                <a:solidFill>
                  <a:srgbClr val="002060"/>
                </a:solidFill>
                <a:latin typeface="Times New Roman" panose="02020603050405020304" pitchFamily="18" charset="0"/>
                <a:cs typeface="Times New Roman" panose="02020603050405020304" pitchFamily="18" charset="0"/>
              </a:rPr>
              <a:t> </a:t>
            </a:r>
            <a:r>
              <a:rPr lang="en-US" sz="6000" b="1" dirty="0" err="1">
                <a:solidFill>
                  <a:srgbClr val="002060"/>
                </a:solidFill>
                <a:latin typeface="Times New Roman" panose="02020603050405020304" pitchFamily="18" charset="0"/>
                <a:cs typeface="Times New Roman" panose="02020603050405020304" pitchFamily="18" charset="0"/>
              </a:rPr>
              <a:t>chúng</a:t>
            </a:r>
            <a:r>
              <a:rPr lang="en-US" sz="6000" b="1" dirty="0">
                <a:solidFill>
                  <a:srgbClr val="002060"/>
                </a:solidFill>
                <a:latin typeface="Times New Roman" panose="02020603050405020304" pitchFamily="18" charset="0"/>
                <a:cs typeface="Times New Roman" panose="02020603050405020304" pitchFamily="18" charset="0"/>
              </a:rPr>
              <a:t> con, </a:t>
            </a:r>
            <a:r>
              <a:rPr lang="en-US" sz="6000" b="1" dirty="0" err="1">
                <a:solidFill>
                  <a:srgbClr val="002060"/>
                </a:solidFill>
                <a:latin typeface="Times New Roman" panose="02020603050405020304" pitchFamily="18" charset="0"/>
                <a:cs typeface="Times New Roman" panose="02020603050405020304" pitchFamily="18" charset="0"/>
              </a:rPr>
              <a:t>khiến</a:t>
            </a:r>
            <a:r>
              <a:rPr lang="en-US" sz="6000" b="1" dirty="0">
                <a:solidFill>
                  <a:srgbClr val="002060"/>
                </a:solidFill>
                <a:latin typeface="Times New Roman" panose="02020603050405020304" pitchFamily="18" charset="0"/>
                <a:cs typeface="Times New Roman" panose="02020603050405020304" pitchFamily="18" charset="0"/>
              </a:rPr>
              <a:t> </a:t>
            </a:r>
            <a:r>
              <a:rPr lang="en-US" sz="6000" b="1" dirty="0" err="1">
                <a:solidFill>
                  <a:srgbClr val="002060"/>
                </a:solidFill>
                <a:latin typeface="Times New Roman" panose="02020603050405020304" pitchFamily="18" charset="0"/>
                <a:cs typeface="Times New Roman" panose="02020603050405020304" pitchFamily="18" charset="0"/>
              </a:rPr>
              <a:t>lòng</a:t>
            </a:r>
            <a:r>
              <a:rPr lang="en-US" sz="6000" b="1" dirty="0">
                <a:solidFill>
                  <a:srgbClr val="002060"/>
                </a:solidFill>
                <a:latin typeface="Times New Roman" panose="02020603050405020304" pitchFamily="18" charset="0"/>
                <a:cs typeface="Times New Roman" panose="02020603050405020304" pitchFamily="18" charset="0"/>
              </a:rPr>
              <a:t> </a:t>
            </a:r>
            <a:r>
              <a:rPr lang="en-US" sz="6000" b="1" dirty="0" err="1">
                <a:solidFill>
                  <a:srgbClr val="002060"/>
                </a:solidFill>
                <a:latin typeface="Times New Roman" panose="02020603050405020304" pitchFamily="18" charset="0"/>
                <a:cs typeface="Times New Roman" panose="02020603050405020304" pitchFamily="18" charset="0"/>
              </a:rPr>
              <a:t>chúng</a:t>
            </a:r>
            <a:r>
              <a:rPr lang="en-US" sz="6000" b="1" dirty="0">
                <a:solidFill>
                  <a:srgbClr val="002060"/>
                </a:solidFill>
                <a:latin typeface="Times New Roman" panose="02020603050405020304" pitchFamily="18" charset="0"/>
                <a:cs typeface="Times New Roman" panose="02020603050405020304" pitchFamily="18" charset="0"/>
              </a:rPr>
              <a:t> con </a:t>
            </a:r>
            <a:r>
              <a:rPr lang="en-US" sz="6000" b="1" dirty="0" err="1">
                <a:solidFill>
                  <a:srgbClr val="002060"/>
                </a:solidFill>
                <a:latin typeface="Times New Roman" panose="02020603050405020304" pitchFamily="18" charset="0"/>
                <a:cs typeface="Times New Roman" panose="02020603050405020304" pitchFamily="18" charset="0"/>
              </a:rPr>
              <a:t>bừng</a:t>
            </a:r>
            <a:r>
              <a:rPr lang="en-US" sz="6000" b="1" dirty="0">
                <a:solidFill>
                  <a:srgbClr val="002060"/>
                </a:solidFill>
                <a:latin typeface="Times New Roman" panose="02020603050405020304" pitchFamily="18" charset="0"/>
                <a:cs typeface="Times New Roman" panose="02020603050405020304" pitchFamily="18" charset="0"/>
              </a:rPr>
              <a:t> </a:t>
            </a:r>
            <a:r>
              <a:rPr lang="en-US" sz="6000" b="1" dirty="0" err="1">
                <a:solidFill>
                  <a:srgbClr val="002060"/>
                </a:solidFill>
                <a:latin typeface="Times New Roman" panose="02020603050405020304" pitchFamily="18" charset="0"/>
                <a:cs typeface="Times New Roman" panose="02020603050405020304" pitchFamily="18" charset="0"/>
              </a:rPr>
              <a:t>cháy</a:t>
            </a:r>
            <a:r>
              <a:rPr lang="en-US" sz="6000" b="1" dirty="0">
                <a:solidFill>
                  <a:srgbClr val="002060"/>
                </a:solidFill>
                <a:latin typeface="Times New Roman" panose="02020603050405020304" pitchFamily="18" charset="0"/>
                <a:cs typeface="Times New Roman" panose="02020603050405020304" pitchFamily="18" charset="0"/>
              </a:rPr>
              <a:t> </a:t>
            </a:r>
            <a:r>
              <a:rPr lang="en-US" sz="6000" b="1" dirty="0" err="1">
                <a:solidFill>
                  <a:srgbClr val="002060"/>
                </a:solidFill>
                <a:latin typeface="Times New Roman" panose="02020603050405020304" pitchFamily="18" charset="0"/>
                <a:cs typeface="Times New Roman" panose="02020603050405020304" pitchFamily="18" charset="0"/>
              </a:rPr>
              <a:t>lên</a:t>
            </a:r>
            <a:r>
              <a:rPr lang="en-US" sz="6000" b="1" dirty="0">
                <a:solidFill>
                  <a:srgbClr val="002060"/>
                </a:solidFill>
                <a:latin typeface="Times New Roman" panose="02020603050405020304" pitchFamily="18" charset="0"/>
                <a:cs typeface="Times New Roman" panose="02020603050405020304" pitchFamily="18" charset="0"/>
              </a:rPr>
              <a:t> </a:t>
            </a:r>
            <a:r>
              <a:rPr lang="en-US" sz="6000" b="1" dirty="0" err="1">
                <a:solidFill>
                  <a:srgbClr val="002060"/>
                </a:solidFill>
                <a:latin typeface="Times New Roman" panose="02020603050405020304" pitchFamily="18" charset="0"/>
                <a:cs typeface="Times New Roman" panose="02020603050405020304" pitchFamily="18" charset="0"/>
              </a:rPr>
              <a:t>khi</a:t>
            </a:r>
            <a:r>
              <a:rPr lang="en-US" sz="6000" b="1" dirty="0">
                <a:solidFill>
                  <a:srgbClr val="002060"/>
                </a:solidFill>
                <a:latin typeface="Times New Roman" panose="02020603050405020304" pitchFamily="18" charset="0"/>
                <a:cs typeface="Times New Roman" panose="02020603050405020304" pitchFamily="18" charset="0"/>
              </a:rPr>
              <a:t> </a:t>
            </a:r>
            <a:r>
              <a:rPr lang="en-US" sz="6000" b="1" dirty="0" err="1">
                <a:solidFill>
                  <a:srgbClr val="002060"/>
                </a:solidFill>
                <a:latin typeface="Times New Roman" panose="02020603050405020304" pitchFamily="18" charset="0"/>
                <a:cs typeface="Times New Roman" panose="02020603050405020304" pitchFamily="18" charset="0"/>
              </a:rPr>
              <a:t>nghe</a:t>
            </a:r>
            <a:r>
              <a:rPr lang="en-US" sz="6000" b="1" dirty="0">
                <a:solidFill>
                  <a:srgbClr val="002060"/>
                </a:solidFill>
                <a:latin typeface="Times New Roman" panose="02020603050405020304" pitchFamily="18" charset="0"/>
                <a:cs typeface="Times New Roman" panose="02020603050405020304" pitchFamily="18" charset="0"/>
              </a:rPr>
              <a:t> </a:t>
            </a:r>
            <a:r>
              <a:rPr lang="en-US" sz="6000" b="1" dirty="0" err="1">
                <a:solidFill>
                  <a:srgbClr val="002060"/>
                </a:solidFill>
                <a:latin typeface="Times New Roman" panose="02020603050405020304" pitchFamily="18" charset="0"/>
                <a:cs typeface="Times New Roman" panose="02020603050405020304" pitchFamily="18" charset="0"/>
              </a:rPr>
              <a:t>Chúa</a:t>
            </a:r>
            <a:r>
              <a:rPr lang="en-US" sz="6000" b="1" dirty="0">
                <a:solidFill>
                  <a:srgbClr val="002060"/>
                </a:solidFill>
                <a:latin typeface="Times New Roman" panose="02020603050405020304" pitchFamily="18" charset="0"/>
                <a:cs typeface="Times New Roman" panose="02020603050405020304" pitchFamily="18" charset="0"/>
              </a:rPr>
              <a:t> </a:t>
            </a:r>
            <a:r>
              <a:rPr lang="en-US" sz="6000" b="1" dirty="0" err="1">
                <a:solidFill>
                  <a:srgbClr val="002060"/>
                </a:solidFill>
                <a:latin typeface="Times New Roman" panose="02020603050405020304" pitchFamily="18" charset="0"/>
                <a:cs typeface="Times New Roman" panose="02020603050405020304" pitchFamily="18" charset="0"/>
              </a:rPr>
              <a:t>phán</a:t>
            </a:r>
            <a:r>
              <a:rPr lang="en-US" sz="6000" b="1" dirty="0">
                <a:solidFill>
                  <a:srgbClr val="002060"/>
                </a:solidFill>
                <a:latin typeface="Times New Roman" panose="02020603050405020304" pitchFamily="18" charset="0"/>
                <a:cs typeface="Times New Roman" panose="02020603050405020304" pitchFamily="18" charset="0"/>
              </a:rPr>
              <a:t> </a:t>
            </a:r>
            <a:r>
              <a:rPr lang="en-US" sz="6000" b="1" dirty="0" err="1">
                <a:solidFill>
                  <a:srgbClr val="002060"/>
                </a:solidFill>
                <a:latin typeface="Times New Roman" panose="02020603050405020304" pitchFamily="18" charset="0"/>
                <a:cs typeface="Times New Roman" panose="02020603050405020304" pitchFamily="18" charset="0"/>
              </a:rPr>
              <a:t>dạy</a:t>
            </a:r>
            <a:r>
              <a:rPr lang="en-US" sz="6000" b="1" dirty="0">
                <a:solidFill>
                  <a:srgbClr val="002060"/>
                </a:solidFill>
                <a:latin typeface="Times New Roman" panose="02020603050405020304" pitchFamily="18" charset="0"/>
                <a:cs typeface="Times New Roman" panose="02020603050405020304" pitchFamily="18" charset="0"/>
              </a:rPr>
              <a:t>.</a:t>
            </a:r>
            <a:endParaRPr lang="en-US" sz="13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Box 2"/>
          <p:cNvSpPr txBox="1"/>
          <p:nvPr/>
        </p:nvSpPr>
        <p:spPr>
          <a:xfrm>
            <a:off x="408372" y="256978"/>
            <a:ext cx="8735627" cy="707886"/>
          </a:xfrm>
          <a:prstGeom prst="rect">
            <a:avLst/>
          </a:prstGeom>
          <a:noFill/>
        </p:spPr>
        <p:txBody>
          <a:bodyPr wrap="square" rtlCol="0">
            <a:spAutoFit/>
            <a:scene3d>
              <a:camera prst="orthographicFront"/>
              <a:lightRig rig="soft" dir="t">
                <a:rot lat="0" lon="0" rev="15600000"/>
              </a:lightRig>
            </a:scene3d>
            <a:sp3d extrusionH="57150" prstMaterial="softEdge">
              <a:bevelT w="88900" h="38100"/>
            </a:sp3d>
          </a:bodyPr>
          <a:lstStyle/>
          <a:p>
            <a:r>
              <a:rPr lang="en-US" sz="4000" b="1" u="sng" dirty="0">
                <a:ln/>
                <a:solidFill>
                  <a:srgbClr val="FF0000"/>
                </a:solidFill>
                <a:latin typeface="Times New Roman" panose="02020603050405020304" pitchFamily="18" charset="0"/>
                <a:cs typeface="Times New Roman" panose="02020603050405020304" pitchFamily="18" charset="0"/>
              </a:rPr>
              <a:t>Alleluia…Alleluia</a:t>
            </a:r>
          </a:p>
        </p:txBody>
      </p:sp>
      <p:sp>
        <p:nvSpPr>
          <p:cNvPr id="4" name="TextBox 3"/>
          <p:cNvSpPr txBox="1"/>
          <p:nvPr/>
        </p:nvSpPr>
        <p:spPr>
          <a:xfrm>
            <a:off x="856695" y="5746404"/>
            <a:ext cx="7430610" cy="707886"/>
          </a:xfrm>
          <a:prstGeom prst="rect">
            <a:avLst/>
          </a:prstGeom>
          <a:noFill/>
        </p:spPr>
        <p:txBody>
          <a:bodyPr wrap="square" rtlCol="0">
            <a:spAutoFit/>
            <a:scene3d>
              <a:camera prst="orthographicFront"/>
              <a:lightRig rig="soft" dir="t">
                <a:rot lat="0" lon="0" rev="15600000"/>
              </a:lightRig>
            </a:scene3d>
            <a:sp3d extrusionH="57150" prstMaterial="softEdge">
              <a:bevelT w="88900" h="38100"/>
            </a:sp3d>
          </a:bodyPr>
          <a:lstStyle/>
          <a:p>
            <a:pPr algn="r"/>
            <a:r>
              <a:rPr lang="en-US" sz="4000" b="1" u="sng" dirty="0">
                <a:ln/>
                <a:solidFill>
                  <a:srgbClr val="FF0000"/>
                </a:solidFill>
                <a:latin typeface="Times New Roman" panose="02020603050405020304" pitchFamily="18" charset="0"/>
                <a:cs typeface="Times New Roman" panose="02020603050405020304" pitchFamily="18" charset="0"/>
              </a:rPr>
              <a:t>Alleluia…Alleluia</a:t>
            </a:r>
          </a:p>
        </p:txBody>
      </p:sp>
    </p:spTree>
    <p:extLst>
      <p:ext uri="{BB962C8B-B14F-4D97-AF65-F5344CB8AC3E}">
        <p14:creationId xmlns:p14="http://schemas.microsoft.com/office/powerpoint/2010/main" val="28226656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noAutofit/>
          </a:bodyPr>
          <a:lstStyle/>
          <a:p>
            <a:br>
              <a:rPr lang="en-US" altLang="en-US" sz="7200" b="1" u="sng" dirty="0">
                <a:solidFill>
                  <a:srgbClr val="003399"/>
                </a:solidFill>
                <a:effectLst>
                  <a:outerShdw blurRad="38100" dist="38100" dir="2700000" algn="tl">
                    <a:srgbClr val="000000">
                      <a:alpha val="43137"/>
                    </a:srgbClr>
                  </a:outerShdw>
                </a:effectLst>
                <a:cs typeface="Times New Roman" panose="02020603050405020304" pitchFamily="18" charset="0"/>
              </a:rPr>
            </a:br>
            <a:endParaRPr lang="en-US" sz="6600" b="1" dirty="0">
              <a:solidFill>
                <a:srgbClr val="003399"/>
              </a:solidFill>
              <a:effectLst>
                <a:outerShdw blurRad="38100" dist="38100" dir="2700000" algn="tl">
                  <a:srgbClr val="000000">
                    <a:alpha val="43137"/>
                  </a:srgbClr>
                </a:outerShdw>
              </a:effectLst>
              <a:cs typeface="Times New Roman"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567925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noAutofit/>
          </a:bodyPr>
          <a:lstStyle/>
          <a:p>
            <a:br>
              <a:rPr lang="en-US" altLang="en-US" sz="7200" b="1" u="sng" dirty="0">
                <a:solidFill>
                  <a:srgbClr val="003399"/>
                </a:solidFill>
                <a:effectLst>
                  <a:outerShdw blurRad="38100" dist="38100" dir="2700000" algn="tl">
                    <a:srgbClr val="000000">
                      <a:alpha val="43137"/>
                    </a:srgbClr>
                  </a:outerShdw>
                </a:effectLst>
                <a:cs typeface="Times New Roman" panose="02020603050405020304" pitchFamily="18" charset="0"/>
              </a:rPr>
            </a:br>
            <a:endParaRPr lang="en-US" sz="6600" b="1" dirty="0">
              <a:solidFill>
                <a:srgbClr val="003399"/>
              </a:solidFill>
              <a:effectLst>
                <a:outerShdw blurRad="38100" dist="38100" dir="2700000" algn="tl">
                  <a:srgbClr val="000000">
                    <a:alpha val="43137"/>
                  </a:srgbClr>
                </a:outerShdw>
              </a:effectLst>
              <a:cs typeface="Times New Roman" pitchFamily="18" charset="0"/>
            </a:endParaRPr>
          </a:p>
        </p:txBody>
      </p:sp>
      <p:pic>
        <p:nvPicPr>
          <p:cNvPr id="5" name="Picture 4">
            <a:extLst>
              <a:ext uri="{FF2B5EF4-FFF2-40B4-BE49-F238E27FC236}">
                <a16:creationId xmlns:a16="http://schemas.microsoft.com/office/drawing/2014/main" id="{049781F5-83FD-657F-3F54-17767D70AE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8"/>
            <a:ext cx="9144000" cy="6856823"/>
          </a:xfrm>
          <a:prstGeom prst="rect">
            <a:avLst/>
          </a:prstGeom>
        </p:spPr>
      </p:pic>
    </p:spTree>
    <p:extLst>
      <p:ext uri="{BB962C8B-B14F-4D97-AF65-F5344CB8AC3E}">
        <p14:creationId xmlns:p14="http://schemas.microsoft.com/office/powerpoint/2010/main" val="4858712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Hình ảnh 8" descr="Ảnh có chứa trong nhà, màu đen, con chim, chim bồ câu&#10;&#10;Mô tả được tạo tự động">
            <a:extLst>
              <a:ext uri="{FF2B5EF4-FFF2-40B4-BE49-F238E27FC236}">
                <a16:creationId xmlns:a16="http://schemas.microsoft.com/office/drawing/2014/main" id="{A9B82190-9A7D-A155-87C6-E6FA495E86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1" y="2639166"/>
            <a:ext cx="5619750" cy="3143548"/>
          </a:xfrm>
          <a:prstGeom prst="rect">
            <a:avLst/>
          </a:prstGeom>
        </p:spPr>
      </p:pic>
      <p:pic>
        <p:nvPicPr>
          <p:cNvPr id="12" name="Hình ảnh 11" descr="Ảnh có chứa màu đen, khói, tối tăm, đám mây&#10;&#10;Mô tả được tạo tự động">
            <a:extLst>
              <a:ext uri="{FF2B5EF4-FFF2-40B4-BE49-F238E27FC236}">
                <a16:creationId xmlns:a16="http://schemas.microsoft.com/office/drawing/2014/main" id="{FCF2100D-C142-8ADC-C752-2410CEF6E2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3917" y="1291922"/>
            <a:ext cx="3586265" cy="2017274"/>
          </a:xfrm>
          <a:prstGeom prst="rect">
            <a:avLst/>
          </a:prstGeom>
        </p:spPr>
      </p:pic>
      <p:sp>
        <p:nvSpPr>
          <p:cNvPr id="2" name="Title 1"/>
          <p:cNvSpPr>
            <a:spLocks noGrp="1"/>
          </p:cNvSpPr>
          <p:nvPr>
            <p:ph type="ctrTitle"/>
          </p:nvPr>
        </p:nvSpPr>
        <p:spPr>
          <a:xfrm>
            <a:off x="0" y="3543300"/>
            <a:ext cx="9144000" cy="3314700"/>
          </a:xfrm>
        </p:spPr>
        <p:txBody>
          <a:bodyPr>
            <a:normAutofit/>
            <a:scene3d>
              <a:camera prst="orthographicFront"/>
              <a:lightRig rig="soft" dir="t">
                <a:rot lat="0" lon="0" rev="15600000"/>
              </a:lightRig>
            </a:scene3d>
            <a:sp3d extrusionH="57150" prstMaterial="softEdge">
              <a:bevelT w="88900" h="88900"/>
            </a:sp3d>
          </a:bodyPr>
          <a:lstStyle/>
          <a:p>
            <a:r>
              <a:rPr lang="en-US" sz="5400" b="1" dirty="0">
                <a:ln/>
                <a:solidFill>
                  <a:srgbClr val="FF0000"/>
                </a:solidFill>
                <a:latin typeface="Times New Roman" panose="02020603050405020304" pitchFamily="18" charset="0"/>
                <a:ea typeface="Segoe UI Black" panose="020B0A02040204020203" pitchFamily="34" charset="0"/>
                <a:cs typeface="Times New Roman" panose="02020603050405020304" pitchFamily="18" charset="0"/>
              </a:rPr>
              <a:t>KINH</a:t>
            </a:r>
            <a:r>
              <a:rPr lang="en-US" sz="8000" b="1" dirty="0">
                <a:ln/>
                <a:solidFill>
                  <a:srgbClr val="FF0000"/>
                </a:solidFill>
                <a:latin typeface="Times New Roman" panose="02020603050405020304" pitchFamily="18" charset="0"/>
                <a:ea typeface="Segoe UI Black" panose="020B0A02040204020203" pitchFamily="34" charset="0"/>
                <a:cs typeface="Times New Roman" panose="02020603050405020304" pitchFamily="18" charset="0"/>
              </a:rPr>
              <a:t> </a:t>
            </a:r>
            <a:br>
              <a:rPr lang="en-US" sz="9800" b="1" dirty="0">
                <a:ln/>
                <a:solidFill>
                  <a:srgbClr val="FF0000"/>
                </a:solidFill>
                <a:latin typeface="Times New Roman" panose="02020603050405020304" pitchFamily="18" charset="0"/>
                <a:ea typeface="Segoe UI Black" panose="020B0A02040204020203" pitchFamily="34" charset="0"/>
                <a:cs typeface="Times New Roman" panose="02020603050405020304" pitchFamily="18" charset="0"/>
              </a:rPr>
            </a:br>
            <a:r>
              <a:rPr lang="en-US" sz="9800" b="1" dirty="0">
                <a:ln/>
                <a:solidFill>
                  <a:srgbClr val="FF0000"/>
                </a:solidFill>
                <a:latin typeface="Times New Roman" panose="02020603050405020304" pitchFamily="18" charset="0"/>
                <a:ea typeface="Segoe UI Black" panose="020B0A02040204020203" pitchFamily="34" charset="0"/>
                <a:cs typeface="Times New Roman" panose="02020603050405020304" pitchFamily="18" charset="0"/>
              </a:rPr>
              <a:t>TIN KÍNH</a:t>
            </a:r>
          </a:p>
        </p:txBody>
      </p:sp>
      <p:pic>
        <p:nvPicPr>
          <p:cNvPr id="7" name="Hình ảnh 6">
            <a:extLst>
              <a:ext uri="{FF2B5EF4-FFF2-40B4-BE49-F238E27FC236}">
                <a16:creationId xmlns:a16="http://schemas.microsoft.com/office/drawing/2014/main" id="{F23E7D03-1566-BC7E-6474-79264F2715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5975" y="2688650"/>
            <a:ext cx="4791075" cy="2064058"/>
          </a:xfrm>
          <a:prstGeom prst="rect">
            <a:avLst/>
          </a:prstGeom>
        </p:spPr>
      </p:pic>
      <p:pic>
        <p:nvPicPr>
          <p:cNvPr id="5" name="Hình ảnh 4" descr="Ảnh có chứa người, vũ công, màu đỏ, cánh tay&#10;&#10;Mô tả được tạo tự động">
            <a:extLst>
              <a:ext uri="{FF2B5EF4-FFF2-40B4-BE49-F238E27FC236}">
                <a16:creationId xmlns:a16="http://schemas.microsoft.com/office/drawing/2014/main" id="{BAD75C8F-B9B6-9EA0-181E-F696E29E7E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65758" y="-368140"/>
            <a:ext cx="2212483" cy="4418052"/>
          </a:xfrm>
          <a:prstGeom prst="rect">
            <a:avLst/>
          </a:prstGeom>
        </p:spPr>
      </p:pic>
      <p:pic>
        <p:nvPicPr>
          <p:cNvPr id="11" name="Hình ảnh 10" descr="Ảnh có chứa màu đen, khói, tối tăm, đám mây&#10;&#10;Mô tả được tạo tự động">
            <a:extLst>
              <a:ext uri="{FF2B5EF4-FFF2-40B4-BE49-F238E27FC236}">
                <a16:creationId xmlns:a16="http://schemas.microsoft.com/office/drawing/2014/main" id="{C2128F68-4E23-C1DD-32AD-606E566AB9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415" y="285750"/>
            <a:ext cx="2253451" cy="1267566"/>
          </a:xfrm>
          <a:prstGeom prst="rect">
            <a:avLst/>
          </a:prstGeom>
        </p:spPr>
      </p:pic>
    </p:spTree>
    <p:extLst>
      <p:ext uri="{BB962C8B-B14F-4D97-AF65-F5344CB8AC3E}">
        <p14:creationId xmlns:p14="http://schemas.microsoft.com/office/powerpoint/2010/main" val="67200951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6857999"/>
          </a:xfrm>
        </p:spPr>
        <p:txBody>
          <a:bodyPr>
            <a:normAutofit/>
          </a:bodyPr>
          <a:lstStyle/>
          <a:p>
            <a:pPr algn="just"/>
            <a:r>
              <a:rPr lang="vi-VN" sz="6400" b="1" u="sng" dirty="0">
                <a:solidFill>
                  <a:srgbClr val="FF000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Tôi tin kính một Thiên Chúa</a:t>
            </a:r>
            <a:r>
              <a:rPr lang="en-US" sz="6400" b="1" u="sng" dirty="0">
                <a:solidFill>
                  <a:srgbClr val="FF000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vi-VN" sz="6400" b="1" u="sng" dirty="0">
                <a:solidFill>
                  <a:srgbClr val="FF000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là Cha toàn năng</a:t>
            </a:r>
            <a:br>
              <a:rPr lang="en-US" sz="6400" b="1" u="sng" dirty="0">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br>
            <a:r>
              <a:rPr lang="vi-VN" sz="6400" b="1" dirty="0">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Đấng tạo thành trời đất, muôn vật hữu hình và vô hình. </a:t>
            </a:r>
            <a:endParaRPr lang="en-US" sz="6400" b="1" dirty="0">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endParaRPr>
          </a:p>
        </p:txBody>
      </p:sp>
    </p:spTree>
    <p:extLst>
      <p:ext uri="{BB962C8B-B14F-4D97-AF65-F5344CB8AC3E}">
        <p14:creationId xmlns:p14="http://schemas.microsoft.com/office/powerpoint/2010/main" val="401687772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6857999"/>
          </a:xfrm>
        </p:spPr>
        <p:txBody>
          <a:bodyPr>
            <a:normAutofit fontScale="90000"/>
          </a:bodyPr>
          <a:lstStyle/>
          <a:p>
            <a:pPr algn="just"/>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Tôi</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tin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kính</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một</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Chúa</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80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Giêsu</a:t>
            </a:r>
            <a:r>
              <a:rPr lang="en-US" sz="8000" b="1" dirty="0">
                <a:solidFill>
                  <a:srgbClr val="FF000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80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Kitô</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Con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Một</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Thiên</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Chúa</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vi-VN" sz="8000" b="1" dirty="0">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Sinh bởi Đức Chúa Cha từ trước muôn đời. </a:t>
            </a:r>
            <a:endPar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endParaRPr>
          </a:p>
        </p:txBody>
      </p:sp>
    </p:spTree>
    <p:extLst>
      <p:ext uri="{BB962C8B-B14F-4D97-AF65-F5344CB8AC3E}">
        <p14:creationId xmlns:p14="http://schemas.microsoft.com/office/powerpoint/2010/main" val="49910691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715460"/>
            <a:ext cx="9144000" cy="5070694"/>
          </a:xfrm>
        </p:spPr>
        <p:txBody>
          <a:bodyPr>
            <a:noAutofit/>
          </a:bodyPr>
          <a:lstStyle/>
          <a:p>
            <a:pPr algn="just"/>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Lạy</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Chúa</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Giê-su</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xin</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giải</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thích</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Kinh</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Thánh</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cho</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chúng</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con,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khiến</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lòng</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chúng</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con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bừng</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cháy</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lên</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khi</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nghe</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Chúa</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phán</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dạy</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13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Box 2"/>
          <p:cNvSpPr txBox="1"/>
          <p:nvPr/>
        </p:nvSpPr>
        <p:spPr>
          <a:xfrm>
            <a:off x="585926" y="93771"/>
            <a:ext cx="8558074" cy="707886"/>
          </a:xfrm>
          <a:prstGeom prst="rect">
            <a:avLst/>
          </a:prstGeom>
          <a:noFill/>
        </p:spPr>
        <p:txBody>
          <a:bodyPr wrap="square" rtlCol="0">
            <a:spAutoFit/>
            <a:scene3d>
              <a:camera prst="orthographicFront"/>
              <a:lightRig rig="soft" dir="t">
                <a:rot lat="0" lon="0" rev="15600000"/>
              </a:lightRig>
            </a:scene3d>
            <a:sp3d extrusionH="57150" prstMaterial="softEdge">
              <a:bevelT w="88900" h="38100"/>
            </a:sp3d>
          </a:bodyPr>
          <a:lstStyle/>
          <a:p>
            <a:r>
              <a:rPr lang="en-US" sz="4000" b="1" u="sng" dirty="0">
                <a:ln/>
                <a:solidFill>
                  <a:srgbClr val="FF0000"/>
                </a:solidFill>
                <a:latin typeface="Times New Roman" panose="02020603050405020304" pitchFamily="18" charset="0"/>
                <a:cs typeface="Times New Roman" panose="02020603050405020304" pitchFamily="18" charset="0"/>
              </a:rPr>
              <a:t>Alleluia…Alleluia</a:t>
            </a:r>
          </a:p>
        </p:txBody>
      </p:sp>
      <p:sp>
        <p:nvSpPr>
          <p:cNvPr id="4" name="TextBox 3"/>
          <p:cNvSpPr txBox="1"/>
          <p:nvPr/>
        </p:nvSpPr>
        <p:spPr>
          <a:xfrm>
            <a:off x="834501" y="5712379"/>
            <a:ext cx="7474998" cy="707886"/>
          </a:xfrm>
          <a:prstGeom prst="rect">
            <a:avLst/>
          </a:prstGeom>
          <a:noFill/>
        </p:spPr>
        <p:txBody>
          <a:bodyPr wrap="square" rtlCol="0">
            <a:spAutoFit/>
            <a:scene3d>
              <a:camera prst="orthographicFront"/>
              <a:lightRig rig="soft" dir="t">
                <a:rot lat="0" lon="0" rev="15600000"/>
              </a:lightRig>
            </a:scene3d>
            <a:sp3d extrusionH="57150" prstMaterial="softEdge">
              <a:bevelT w="88900" h="38100"/>
            </a:sp3d>
          </a:bodyPr>
          <a:lstStyle/>
          <a:p>
            <a:pPr algn="r"/>
            <a:r>
              <a:rPr lang="en-US" sz="4000" b="1" u="sng" dirty="0">
                <a:ln/>
                <a:solidFill>
                  <a:srgbClr val="FF0000"/>
                </a:solidFill>
                <a:latin typeface="Times New Roman" panose="02020603050405020304" pitchFamily="18" charset="0"/>
                <a:cs typeface="Times New Roman" panose="02020603050405020304" pitchFamily="18" charset="0"/>
              </a:rPr>
              <a:t>Alleluia…Alleluia</a:t>
            </a:r>
          </a:p>
        </p:txBody>
      </p:sp>
    </p:spTree>
    <p:extLst>
      <p:ext uri="{BB962C8B-B14F-4D97-AF65-F5344CB8AC3E}">
        <p14:creationId xmlns:p14="http://schemas.microsoft.com/office/powerpoint/2010/main" val="5270444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6857999"/>
          </a:xfrm>
        </p:spPr>
        <p:txBody>
          <a:bodyPr>
            <a:normAutofit fontScale="90000"/>
          </a:bodyPr>
          <a:lstStyle/>
          <a:p>
            <a:pPr algn="just"/>
            <a:r>
              <a:rPr lang="vi-VN" sz="8000" b="1" dirty="0">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Người là Thiên Chúa bởi Thiên Chúa, Ánh Sáng bởi Ánh Sáng,</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Thiên</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Chúa</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thật</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bởi</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Thiên</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Chúa</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thật</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a:t>
            </a:r>
          </a:p>
        </p:txBody>
      </p:sp>
    </p:spTree>
    <p:extLst>
      <p:ext uri="{BB962C8B-B14F-4D97-AF65-F5344CB8AC3E}">
        <p14:creationId xmlns:p14="http://schemas.microsoft.com/office/powerpoint/2010/main" val="33240694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6857999"/>
          </a:xfrm>
        </p:spPr>
        <p:txBody>
          <a:bodyPr>
            <a:normAutofit fontScale="90000"/>
          </a:bodyPr>
          <a:lstStyle/>
          <a:p>
            <a:pPr algn="just"/>
            <a:r>
              <a:rPr lang="vi-VN" sz="8000" b="1" dirty="0">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được sinh ra mà không phải được tạo thành, đồng bản thể với Đức Chúa Cha: nhờ Người mà muôn vật được tạo thành. </a:t>
            </a:r>
            <a:endPar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endParaRPr>
          </a:p>
        </p:txBody>
      </p:sp>
    </p:spTree>
    <p:extLst>
      <p:ext uri="{BB962C8B-B14F-4D97-AF65-F5344CB8AC3E}">
        <p14:creationId xmlns:p14="http://schemas.microsoft.com/office/powerpoint/2010/main" val="383173808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6857999"/>
          </a:xfrm>
        </p:spPr>
        <p:txBody>
          <a:bodyPr>
            <a:normAutofit/>
          </a:bodyPr>
          <a:lstStyle/>
          <a:p>
            <a:pPr algn="just"/>
            <a:r>
              <a:rPr lang="vi-VN" sz="8000" b="1" dirty="0">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Vì loài người chúng ta và để cứu độ chúng ta,</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vi-VN" sz="8000" b="1" dirty="0">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Người đã từ trời xuống thế. </a:t>
            </a:r>
            <a:endPar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endParaRPr>
          </a:p>
        </p:txBody>
      </p:sp>
    </p:spTree>
    <p:extLst>
      <p:ext uri="{BB962C8B-B14F-4D97-AF65-F5344CB8AC3E}">
        <p14:creationId xmlns:p14="http://schemas.microsoft.com/office/powerpoint/2010/main" val="178945473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6857999"/>
          </a:xfrm>
        </p:spPr>
        <p:txBody>
          <a:bodyPr>
            <a:normAutofit fontScale="90000"/>
          </a:bodyPr>
          <a:lstStyle/>
          <a:p>
            <a:pPr algn="just"/>
            <a:r>
              <a:rPr lang="vi-VN" sz="8000" b="1" dirty="0">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Bởi phép Đức Chúa Thánh Thần, Người đã nhập thể trong lòng Trinh Nữ Maria, và đã làm người.</a:t>
            </a:r>
            <a:endPar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endParaRPr>
          </a:p>
        </p:txBody>
      </p:sp>
    </p:spTree>
    <p:extLst>
      <p:ext uri="{BB962C8B-B14F-4D97-AF65-F5344CB8AC3E}">
        <p14:creationId xmlns:p14="http://schemas.microsoft.com/office/powerpoint/2010/main" val="140076376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Autofit/>
          </a:bodyPr>
          <a:lstStyle/>
          <a:p>
            <a:pPr algn="just"/>
            <a:r>
              <a:rPr lang="vi-VN" sz="6000" b="1" dirty="0">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Người chịu đóng đinh vào thập giá vì chúng ta, thời quan Phongxiô Philatô; Người chịu khổ hình và mai táng, ngày thứ ba Người sống lại như lời Thánh Kinh.</a:t>
            </a:r>
            <a:endPar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endParaRPr>
          </a:p>
        </p:txBody>
      </p:sp>
    </p:spTree>
    <p:extLst>
      <p:ext uri="{BB962C8B-B14F-4D97-AF65-F5344CB8AC3E}">
        <p14:creationId xmlns:p14="http://schemas.microsoft.com/office/powerpoint/2010/main" val="37224276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6857999"/>
          </a:xfrm>
        </p:spPr>
        <p:txBody>
          <a:bodyPr>
            <a:normAutofit/>
          </a:bodyPr>
          <a:lstStyle/>
          <a:p>
            <a:pPr algn="just"/>
            <a:r>
              <a:rPr lang="vi-VN" sz="6000" b="1" dirty="0">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Người lên trời, ngự bên hữu Đức Chúa Cha, và Người sẽ lại đến trong vinh quang để phán xét kẻ sống và kẻ chết, Nước Người sẽ không bao giờ cùng.</a:t>
            </a:r>
            <a:endPar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endParaRPr>
          </a:p>
        </p:txBody>
      </p:sp>
    </p:spTree>
    <p:extLst>
      <p:ext uri="{BB962C8B-B14F-4D97-AF65-F5344CB8AC3E}">
        <p14:creationId xmlns:p14="http://schemas.microsoft.com/office/powerpoint/2010/main" val="2606599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6857999"/>
          </a:xfrm>
        </p:spPr>
        <p:txBody>
          <a:bodyPr>
            <a:normAutofit/>
          </a:bodyPr>
          <a:lstStyle/>
          <a:p>
            <a:pPr algn="just"/>
            <a:r>
              <a:rPr lang="vi-VN" sz="6000" b="1" dirty="0">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Tôi tin kính Đức Chúa Thánh Thần là Thiên Chúa và là Đấng ban sự sống, Người bởi Đức Chúa Cha và Đức Chúa Con mà ra,</a:t>
            </a:r>
            <a:endPar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endParaRPr>
          </a:p>
        </p:txBody>
      </p:sp>
    </p:spTree>
    <p:extLst>
      <p:ext uri="{BB962C8B-B14F-4D97-AF65-F5344CB8AC3E}">
        <p14:creationId xmlns:p14="http://schemas.microsoft.com/office/powerpoint/2010/main" val="7305185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6857999"/>
          </a:xfrm>
        </p:spPr>
        <p:txBody>
          <a:bodyPr>
            <a:noAutofit/>
          </a:bodyPr>
          <a:lstStyle/>
          <a:p>
            <a:pPr algn="just"/>
            <a:r>
              <a:rPr lang="vi-VN" sz="6600" b="1" dirty="0">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Người được phụng thờ và tôn vinh cùng với Đức Chúa Cha và Đức Chúa Con: Người đã dùng các tiên tri mà phán dạy. </a:t>
            </a:r>
            <a:endPar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endParaRPr>
          </a:p>
        </p:txBody>
      </p:sp>
    </p:spTree>
    <p:extLst>
      <p:ext uri="{BB962C8B-B14F-4D97-AF65-F5344CB8AC3E}">
        <p14:creationId xmlns:p14="http://schemas.microsoft.com/office/powerpoint/2010/main" val="394971522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6857999"/>
          </a:xfrm>
        </p:spPr>
        <p:txBody>
          <a:bodyPr>
            <a:noAutofit/>
          </a:bodyPr>
          <a:lstStyle/>
          <a:p>
            <a:pPr algn="just"/>
            <a:r>
              <a:rPr lang="vi-VN" sz="5867" b="1" dirty="0">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Tôi tin Hội Thánh duy nhất thánh thiện công giáo và tông truyền.Tôi tuyên xưng có một Phép Rửa để tha tội. Tôi trông đợi kẻ chết sống lại và sự</a:t>
            </a:r>
            <a:r>
              <a:rPr lang="en-US" sz="5867" b="1" dirty="0">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vi-VN" sz="5867" b="1" dirty="0">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sống đời sau. </a:t>
            </a:r>
            <a:r>
              <a:rPr lang="vi-VN" sz="5867" b="1" u="sng" dirty="0">
                <a:solidFill>
                  <a:srgbClr val="FF000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Amen.</a:t>
            </a:r>
            <a:endParaRPr lang="en-US" sz="5867" b="1" u="sng" dirty="0">
              <a:solidFill>
                <a:srgbClr val="FF000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endParaRPr>
          </a:p>
        </p:txBody>
      </p:sp>
    </p:spTree>
    <p:extLst>
      <p:ext uri="{BB962C8B-B14F-4D97-AF65-F5344CB8AC3E}">
        <p14:creationId xmlns:p14="http://schemas.microsoft.com/office/powerpoint/2010/main" val="133145497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noAutofit/>
          </a:bodyPr>
          <a:lstStyle/>
          <a:p>
            <a:br>
              <a:rPr lang="en-US" altLang="en-US" sz="7200" b="1" u="sng" dirty="0">
                <a:solidFill>
                  <a:srgbClr val="003399"/>
                </a:solidFill>
                <a:effectLst>
                  <a:outerShdw blurRad="38100" dist="38100" dir="2700000" algn="tl">
                    <a:srgbClr val="000000">
                      <a:alpha val="43137"/>
                    </a:srgbClr>
                  </a:outerShdw>
                </a:effectLst>
                <a:cs typeface="Times New Roman" panose="02020603050405020304" pitchFamily="18" charset="0"/>
              </a:rPr>
            </a:br>
            <a:endParaRPr lang="en-US" sz="6600" b="1" dirty="0">
              <a:solidFill>
                <a:srgbClr val="003399"/>
              </a:solidFill>
              <a:effectLst>
                <a:outerShdw blurRad="38100" dist="38100" dir="2700000" algn="tl">
                  <a:srgbClr val="000000">
                    <a:alpha val="43137"/>
                  </a:srgbClr>
                </a:outerShdw>
              </a:effectLst>
              <a:cs typeface="Times New Roman" pitchFamily="18" charset="0"/>
            </a:endParaRPr>
          </a:p>
        </p:txBody>
      </p:sp>
      <p:sp>
        <p:nvSpPr>
          <p:cNvPr id="4" name="TextBox 3"/>
          <p:cNvSpPr txBox="1"/>
          <p:nvPr/>
        </p:nvSpPr>
        <p:spPr>
          <a:xfrm>
            <a:off x="5029200" y="1012766"/>
            <a:ext cx="3733800" cy="584775"/>
          </a:xfrm>
          <a:prstGeom prst="rect">
            <a:avLst/>
          </a:prstGeom>
          <a:noFill/>
        </p:spPr>
        <p:txBody>
          <a:bodyPr wrap="square" rtlCol="0">
            <a:spAutoFit/>
          </a:bodyPr>
          <a:lstStyle/>
          <a:p>
            <a:r>
              <a:rPr lang="en-US" sz="3200">
                <a:solidFill>
                  <a:prstClr val="white"/>
                </a:solidFill>
                <a:latin typeface="UTM American Sans"/>
              </a:rPr>
              <a:t>Lời Nguyện Tín Hữu</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59664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442" y="207"/>
            <a:ext cx="9524884" cy="6857588"/>
          </a:xfrm>
          <a:prstGeom prst="rect">
            <a:avLst/>
          </a:prstGeom>
        </p:spPr>
      </p:pic>
    </p:spTree>
    <p:extLst>
      <p:ext uri="{BB962C8B-B14F-4D97-AF65-F5344CB8AC3E}">
        <p14:creationId xmlns:p14="http://schemas.microsoft.com/office/powerpoint/2010/main" val="908126108"/>
      </p:ext>
    </p:extLst>
  </p:cSld>
  <p:clrMapOvr>
    <a:masterClrMapping/>
  </p:clrMapOvr>
  <p:transition spd="slow" advClick="0"/>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normAutofit/>
          </a:bodyPr>
          <a:lstStyle/>
          <a:p>
            <a:endParaRPr lang="en-US" sz="7000" b="1" dirty="0">
              <a:solidFill>
                <a:srgbClr val="003399"/>
              </a:solidFill>
              <a:effectLst>
                <a:outerShdw blurRad="38100" dist="38100" dir="2700000" algn="tl">
                  <a:srgbClr val="000000">
                    <a:alpha val="43137"/>
                  </a:srgbClr>
                </a:outerShdw>
              </a:effectLst>
              <a:cs typeface="Times New Roman"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009998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5234" name="Content Placeholder 2">
            <a:extLst>
              <a:ext uri="{FF2B5EF4-FFF2-40B4-BE49-F238E27FC236}">
                <a16:creationId xmlns:a16="http://schemas.microsoft.com/office/drawing/2014/main" id="{6B7DA73B-8E3F-4CC3-A177-C77B30DE89C9}"/>
              </a:ext>
            </a:extLst>
          </p:cNvPr>
          <p:cNvSpPr>
            <a:spLocks noGrp="1" noChangeArrowheads="1"/>
          </p:cNvSpPr>
          <p:nvPr>
            <p:ph idx="1"/>
          </p:nvPr>
        </p:nvSpPr>
        <p:spPr>
          <a:xfrm>
            <a:off x="0" y="857250"/>
            <a:ext cx="9144000" cy="5143500"/>
          </a:xfrm>
        </p:spPr>
        <p:txBody>
          <a:bodyPr>
            <a:normAutofit/>
            <a:scene3d>
              <a:camera prst="orthographicFront"/>
              <a:lightRig rig="threePt" dir="t"/>
            </a:scene3d>
            <a:sp3d extrusionH="57150">
              <a:bevelT w="88900" h="88900"/>
            </a:sp3d>
          </a:bodyPr>
          <a:lstStyle/>
          <a:p>
            <a:pPr marL="27385" indent="0" algn="ctr">
              <a:lnSpc>
                <a:spcPct val="120000"/>
              </a:lnSpc>
              <a:buNone/>
            </a:pPr>
            <a:endParaRPr lang="en-US" altLang="en-US" sz="2100" b="1" u="sng" dirty="0">
              <a:solidFill>
                <a:srgbClr val="FF000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endParaRPr>
          </a:p>
          <a:p>
            <a:pPr marL="27385" indent="0" algn="ctr">
              <a:lnSpc>
                <a:spcPct val="120000"/>
              </a:lnSpc>
              <a:buNone/>
            </a:pPr>
            <a:r>
              <a:rPr lang="en-US" altLang="en-US" sz="6600" b="1" u="sng" dirty="0">
                <a:solidFill>
                  <a:srgbClr val="FF000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Ca </a:t>
            </a:r>
            <a:r>
              <a:rPr lang="en-US" altLang="en-US" sz="6600" b="1" u="sng" dirty="0" err="1">
                <a:solidFill>
                  <a:srgbClr val="FF000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Dâng</a:t>
            </a:r>
            <a:r>
              <a:rPr lang="en-US" altLang="en-US" sz="6600" b="1" u="sng" dirty="0">
                <a:solidFill>
                  <a:srgbClr val="FF000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en-US" sz="6600" b="1" u="sng" dirty="0" err="1">
                <a:solidFill>
                  <a:srgbClr val="FF000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Lễ</a:t>
            </a:r>
            <a:r>
              <a:rPr lang="en-US" altLang="en-US" sz="6600" b="1" u="sng" dirty="0">
                <a:solidFill>
                  <a:srgbClr val="FF000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p>
          <a:p>
            <a:pPr marL="27385" indent="0" algn="ctr">
              <a:lnSpc>
                <a:spcPct val="120000"/>
              </a:lnSpc>
              <a:buNone/>
            </a:pPr>
            <a:r>
              <a:rPr lang="en-US" altLang="en-US" sz="7200" b="1" dirty="0">
                <a:solidFill>
                  <a:srgbClr val="FF000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6000" b="1" i="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TIẾN CA PHỤC SINH 2</a:t>
            </a:r>
            <a:b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3600" b="1" i="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St: </a:t>
            </a:r>
            <a:r>
              <a:rPr lang="en-US" sz="3600" b="1" i="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Cát</a:t>
            </a:r>
            <a:r>
              <a:rPr lang="en-US" sz="3600" b="1" i="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Minh</a:t>
            </a:r>
            <a:endParaRPr lang="en-US" altLang="en-US" sz="3600" b="1" i="1" dirty="0">
              <a:solidFill>
                <a:srgbClr val="00206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endParaRPr>
          </a:p>
        </p:txBody>
      </p:sp>
    </p:spTree>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8223B-6BD3-95B4-1A21-80E211C8CC24}"/>
              </a:ext>
            </a:extLst>
          </p:cNvPr>
          <p:cNvSpPr>
            <a:spLocks noGrp="1"/>
          </p:cNvSpPr>
          <p:nvPr>
            <p:ph type="title"/>
          </p:nvPr>
        </p:nvSpPr>
        <p:spPr>
          <a:xfrm>
            <a:off x="0" y="0"/>
            <a:ext cx="9144000" cy="6858000"/>
          </a:xfrm>
        </p:spPr>
        <p:txBody>
          <a:bodyPr>
            <a:normAutofit/>
          </a:bodyPr>
          <a:lstStyle/>
          <a:p>
            <a:pPr algn="just"/>
            <a:r>
              <a:rPr lang="vi-VN" sz="66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ĐK.</a:t>
            </a:r>
            <a:r>
              <a:rPr lang="vi-VN" sz="6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Dâng lên Cha nhân lành rượu bánh ngát thơm chân thành. Mừng ngày Chúa khải hoàn tiến dâng. Alleluia!</a:t>
            </a:r>
            <a:endPar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57811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8223B-6BD3-95B4-1A21-80E211C8CC24}"/>
              </a:ext>
            </a:extLst>
          </p:cNvPr>
          <p:cNvSpPr>
            <a:spLocks noGrp="1"/>
          </p:cNvSpPr>
          <p:nvPr>
            <p:ph type="title"/>
          </p:nvPr>
        </p:nvSpPr>
        <p:spPr>
          <a:xfrm>
            <a:off x="0" y="0"/>
            <a:ext cx="9144000" cy="6858000"/>
          </a:xfrm>
        </p:spPr>
        <p:txBody>
          <a:bodyPr>
            <a:normAutofit/>
          </a:bodyPr>
          <a:lstStyle/>
          <a:p>
            <a:pPr algn="just"/>
            <a:r>
              <a:rPr lang="en-US" sz="72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Tk</a:t>
            </a:r>
            <a:r>
              <a:rPr lang="vi-VN" sz="72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vi-VN" sz="7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7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Dâng lên Cha toàn năng, ngàn lời ca hòa thương mến. Loan tin vui Phục Sinh, ngợi khen Chúa bao hiển vịnh.</a:t>
            </a:r>
            <a:endParaRPr lang="en-US" sz="7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99583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8223B-6BD3-95B4-1A21-80E211C8CC24}"/>
              </a:ext>
            </a:extLst>
          </p:cNvPr>
          <p:cNvSpPr>
            <a:spLocks noGrp="1"/>
          </p:cNvSpPr>
          <p:nvPr>
            <p:ph type="title"/>
          </p:nvPr>
        </p:nvSpPr>
        <p:spPr>
          <a:xfrm>
            <a:off x="0" y="0"/>
            <a:ext cx="9144000" cy="6858000"/>
          </a:xfrm>
        </p:spPr>
        <p:txBody>
          <a:bodyPr>
            <a:normAutofit/>
          </a:bodyPr>
          <a:lstStyle/>
          <a:p>
            <a:pPr algn="just"/>
            <a:r>
              <a:rPr lang="vi-VN" sz="66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ĐK.</a:t>
            </a:r>
            <a:r>
              <a:rPr lang="vi-VN" sz="6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Dâng lên Cha nhân lành rượu bánh ngát thơm chân thành. Mừng ngày Chúa khải hoàn tiến dâng. Alleluia!</a:t>
            </a:r>
            <a:endPar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89910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8223B-6BD3-95B4-1A21-80E211C8CC24}"/>
              </a:ext>
            </a:extLst>
          </p:cNvPr>
          <p:cNvSpPr>
            <a:spLocks noGrp="1"/>
          </p:cNvSpPr>
          <p:nvPr>
            <p:ph type="title"/>
          </p:nvPr>
        </p:nvSpPr>
        <p:spPr>
          <a:xfrm>
            <a:off x="0" y="0"/>
            <a:ext cx="9144000" cy="6858000"/>
          </a:xfrm>
        </p:spPr>
        <p:txBody>
          <a:bodyPr>
            <a:normAutofit/>
          </a:bodyPr>
          <a:lstStyle/>
          <a:p>
            <a:pPr algn="just"/>
            <a:r>
              <a:rPr lang="en-US" sz="72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Tk</a:t>
            </a:r>
            <a:r>
              <a:rPr lang="vi-VN" sz="72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r>
              <a:rPr lang="vi-VN" sz="7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7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Dâng lên Cha toàn năng, này rượu nho cùng bánh miến. Bao lao công ngày qua, cùng khúc hát khen tình Cha.</a:t>
            </a:r>
            <a:endParaRPr lang="en-US" sz="7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58953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8223B-6BD3-95B4-1A21-80E211C8CC24}"/>
              </a:ext>
            </a:extLst>
          </p:cNvPr>
          <p:cNvSpPr>
            <a:spLocks noGrp="1"/>
          </p:cNvSpPr>
          <p:nvPr>
            <p:ph type="title"/>
          </p:nvPr>
        </p:nvSpPr>
        <p:spPr>
          <a:xfrm>
            <a:off x="0" y="0"/>
            <a:ext cx="9144000" cy="6858000"/>
          </a:xfrm>
        </p:spPr>
        <p:txBody>
          <a:bodyPr>
            <a:normAutofit/>
          </a:bodyPr>
          <a:lstStyle/>
          <a:p>
            <a:pPr algn="just"/>
            <a:r>
              <a:rPr lang="vi-VN" sz="66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ĐK.</a:t>
            </a:r>
            <a:r>
              <a:rPr lang="vi-VN" sz="6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Dâng lên Cha nhân lành rượu bánh ngát thơm chân thành. Mừng ngày Chúa khải hoàn tiến dâng. Alleluia!</a:t>
            </a:r>
            <a:endPar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39972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44462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normAutofit/>
          </a:bodyPr>
          <a:lstStyle/>
          <a:p>
            <a:endParaRPr lang="en-US" sz="7000" b="1" dirty="0">
              <a:solidFill>
                <a:srgbClr val="003399"/>
              </a:solidFill>
              <a:effectLst>
                <a:outerShdw blurRad="38100" dist="38100" dir="2700000" algn="tl">
                  <a:srgbClr val="000000">
                    <a:alpha val="43137"/>
                  </a:srgbClr>
                </a:outerShdw>
              </a:effectLst>
              <a:cs typeface="Times New Roman"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4670979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857250"/>
            <a:ext cx="9144000" cy="5657850"/>
          </a:xfrm>
        </p:spPr>
        <p:txBody>
          <a:bodyPr>
            <a:noAutofit/>
            <a:scene3d>
              <a:camera prst="orthographicFront"/>
              <a:lightRig rig="threePt" dir="t"/>
            </a:scene3d>
            <a:sp3d extrusionH="57150">
              <a:bevelT w="88900" h="88900"/>
            </a:sp3d>
          </a:bodyPr>
          <a:lstStyle/>
          <a:p>
            <a:pPr marL="27432" indent="0" algn="ctr">
              <a:lnSpc>
                <a:spcPct val="120000"/>
              </a:lnSpc>
              <a:buNone/>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 </a:t>
            </a:r>
          </a:p>
          <a:p>
            <a:pPr marL="27432" indent="0" algn="ctr">
              <a:lnSpc>
                <a:spcPct val="120000"/>
              </a:lnSpc>
              <a:buNone/>
            </a:pPr>
            <a:r>
              <a:rPr lang="en-US" sz="4800" b="1" u="sng" dirty="0">
                <a:solidFill>
                  <a:srgbClr val="FF000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Ca </a:t>
            </a:r>
            <a:r>
              <a:rPr lang="en-US" sz="4800" b="1" u="sng" dirty="0" err="1">
                <a:solidFill>
                  <a:srgbClr val="FF000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Nguyện</a:t>
            </a:r>
            <a:r>
              <a:rPr lang="en-US" sz="4800" b="1" u="sng" dirty="0">
                <a:solidFill>
                  <a:srgbClr val="FF000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 </a:t>
            </a:r>
            <a:r>
              <a:rPr lang="en-US" sz="4800" b="1" u="sng" dirty="0" err="1">
                <a:solidFill>
                  <a:srgbClr val="FF000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Hiệp</a:t>
            </a:r>
            <a:r>
              <a:rPr lang="en-US" sz="4800" b="1" u="sng" dirty="0">
                <a:solidFill>
                  <a:srgbClr val="FF000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 </a:t>
            </a:r>
            <a:r>
              <a:rPr lang="en-US" sz="4800" b="1" u="sng" dirty="0" err="1">
                <a:solidFill>
                  <a:srgbClr val="FF000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Lễ</a:t>
            </a:r>
            <a:r>
              <a:rPr lang="en-US" sz="4800" b="1" u="sng" dirty="0">
                <a:solidFill>
                  <a:srgbClr val="FF000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 </a:t>
            </a:r>
          </a:p>
          <a:p>
            <a:pPr marL="27432" indent="0" algn="ctr">
              <a:lnSpc>
                <a:spcPct val="120000"/>
              </a:lnSpc>
              <a:buNone/>
            </a:pPr>
            <a:r>
              <a:rPr lang="en-US" sz="8800" b="1" dirty="0">
                <a:solidFill>
                  <a:srgbClr val="00206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Ở </a:t>
            </a:r>
            <a:r>
              <a:rPr lang="en-US" sz="88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Lại</a:t>
            </a:r>
            <a:r>
              <a:rPr lang="en-US" sz="8800" b="1" dirty="0">
                <a:solidFill>
                  <a:srgbClr val="00206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 </a:t>
            </a:r>
            <a:r>
              <a:rPr lang="en-US" sz="88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Với</a:t>
            </a:r>
            <a:r>
              <a:rPr lang="en-US" sz="8800" b="1" dirty="0">
                <a:solidFill>
                  <a:srgbClr val="00206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 Con</a:t>
            </a:r>
          </a:p>
          <a:p>
            <a:pPr marL="27432" indent="0" algn="ctr">
              <a:lnSpc>
                <a:spcPct val="120000"/>
              </a:lnSpc>
              <a:buNone/>
            </a:pPr>
            <a:r>
              <a:rPr lang="en-US" sz="4000" b="1" i="1" dirty="0">
                <a:solidFill>
                  <a:srgbClr val="00206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St: T</a:t>
            </a:r>
            <a:r>
              <a:rPr lang="vi-VN" sz="4000" b="1" i="1" dirty="0">
                <a:solidFill>
                  <a:srgbClr val="00206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ư</a:t>
            </a:r>
            <a:r>
              <a:rPr lang="en-US" sz="40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ờng</a:t>
            </a:r>
            <a:r>
              <a:rPr lang="en-US" sz="4000" b="1" i="1" dirty="0">
                <a:solidFill>
                  <a:srgbClr val="00206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 </a:t>
            </a:r>
            <a:r>
              <a:rPr lang="en-US" sz="40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Ân</a:t>
            </a:r>
            <a:endParaRPr lang="en-US" sz="4000" b="1" i="1" dirty="0">
              <a:solidFill>
                <a:srgbClr val="00206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endParaRPr>
          </a:p>
        </p:txBody>
      </p:sp>
    </p:spTree>
    <p:extLst>
      <p:ext uri="{BB962C8B-B14F-4D97-AF65-F5344CB8AC3E}">
        <p14:creationId xmlns:p14="http://schemas.microsoft.com/office/powerpoint/2010/main" val="27859216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2" y="209"/>
            <a:ext cx="9142898" cy="6857588"/>
          </a:xfrm>
        </p:spPr>
        <p:txBody>
          <a:bodyPr>
            <a:noAutofit/>
          </a:bodyPr>
          <a:lstStyle/>
          <a:p>
            <a:pPr algn="just"/>
            <a:r>
              <a:rPr lang="vi-VN" sz="6249"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Lạy Chúa Thánh Thần là Ánh sáng Chân lý vẹn toàn,</a:t>
            </a:r>
            <a:r>
              <a:rPr lang="en-US" sz="6249"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vi-VN" sz="6249"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Chúa ban những ân huệ thích hợp cho từng thời đại,</a:t>
            </a:r>
            <a:r>
              <a:rPr lang="en-US" sz="6249"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vi-VN" sz="6249"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và dùng nhiều cách thế kỳ diệu để hướng dẫn Hội Thánh,</a:t>
            </a:r>
            <a:r>
              <a:rPr lang="en-US" sz="6249"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a:t>
            </a:r>
          </a:p>
        </p:txBody>
      </p:sp>
    </p:spTree>
    <p:extLst>
      <p:ext uri="{BB962C8B-B14F-4D97-AF65-F5344CB8AC3E}">
        <p14:creationId xmlns:p14="http://schemas.microsoft.com/office/powerpoint/2010/main" val="2518010980"/>
      </p:ext>
    </p:extLst>
  </p:cSld>
  <p:clrMapOvr>
    <a:masterClrMapping/>
  </p:clrMapOvr>
  <p:transition spd="slow" advClick="0"/>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067800" cy="6858000"/>
          </a:xfrm>
        </p:spPr>
        <p:txBody>
          <a:bodyPr>
            <a:noAutofit/>
          </a:bodyPr>
          <a:lstStyle/>
          <a:p>
            <a:pPr marL="27432" indent="0" algn="just">
              <a:buNone/>
            </a:pPr>
            <a:r>
              <a:rPr lang="en-US" sz="7200" b="1" u="sng" dirty="0">
                <a:solidFill>
                  <a:srgbClr val="FF000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Tk1:</a:t>
            </a:r>
            <a:r>
              <a:rPr lang="en-US" sz="7200" b="1" dirty="0">
                <a:solidFill>
                  <a:srgbClr val="003399"/>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 </a:t>
            </a:r>
            <a:r>
              <a:rPr lang="en-US" sz="72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Màn</a:t>
            </a:r>
            <a:r>
              <a:rPr lang="en-US" sz="7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đêm</a:t>
            </a:r>
            <a:r>
              <a:rPr lang="en-US" sz="7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dần</a:t>
            </a:r>
            <a:r>
              <a:rPr lang="en-US" sz="7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buông</a:t>
            </a:r>
            <a:r>
              <a:rPr lang="en-US" sz="7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xuống</a:t>
            </a:r>
            <a:r>
              <a:rPr lang="en-US" sz="7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ta </a:t>
            </a:r>
            <a:r>
              <a:rPr lang="en-US" sz="72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dừng</a:t>
            </a:r>
            <a:r>
              <a:rPr lang="en-US" sz="7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nghỉ</a:t>
            </a:r>
            <a:r>
              <a:rPr lang="en-US" sz="7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ng</a:t>
            </a:r>
            <a:r>
              <a:rPr lang="vi-VN" sz="7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ơ</a:t>
            </a:r>
            <a:r>
              <a:rPr lang="en-US" sz="72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r>
              <a:rPr lang="en-US" sz="7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thầm</a:t>
            </a:r>
            <a:r>
              <a:rPr lang="en-US" sz="7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nhớ</a:t>
            </a:r>
            <a:r>
              <a:rPr lang="en-US" sz="7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những</a:t>
            </a:r>
            <a:r>
              <a:rPr lang="en-US" sz="7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phút</a:t>
            </a:r>
            <a:r>
              <a:rPr lang="en-US" sz="7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giây</a:t>
            </a:r>
            <a:r>
              <a:rPr lang="en-US" sz="7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theo</a:t>
            </a:r>
            <a:r>
              <a:rPr lang="en-US" sz="7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Ngài</a:t>
            </a:r>
            <a:r>
              <a:rPr lang="en-US" sz="7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mọi</a:t>
            </a:r>
            <a:r>
              <a:rPr lang="en-US" sz="7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a:t>
            </a:r>
            <a:r>
              <a:rPr lang="vi-VN" sz="7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ơ</a:t>
            </a:r>
            <a:r>
              <a:rPr lang="en-US" sz="72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r>
              <a:rPr lang="en-US" sz="7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en-US" sz="7200" b="1" u="sng" dirty="0">
              <a:solidFill>
                <a:srgbClr val="00206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endParaRPr>
          </a:p>
        </p:txBody>
      </p:sp>
    </p:spTree>
    <p:extLst>
      <p:ext uri="{BB962C8B-B14F-4D97-AF65-F5344CB8AC3E}">
        <p14:creationId xmlns:p14="http://schemas.microsoft.com/office/powerpoint/2010/main" val="46056031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067800" cy="6858000"/>
          </a:xfrm>
        </p:spPr>
        <p:txBody>
          <a:bodyPr>
            <a:noAutofit/>
          </a:bodyPr>
          <a:lstStyle/>
          <a:p>
            <a:pPr marL="27432" indent="0" algn="just">
              <a:buNone/>
            </a:pPr>
            <a:r>
              <a:rPr lang="en-US" sz="8000" b="1" u="sng" dirty="0">
                <a:solidFill>
                  <a:srgbClr val="FF000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a:t>
            </a:r>
            <a:r>
              <a:rPr lang="en-US" sz="8000" b="1" dirty="0">
                <a:solidFill>
                  <a:srgbClr val="003399"/>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 </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a:t>
            </a:r>
            <a:r>
              <a:rPr lang="vi-VN"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ư</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ờng</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Em-mau</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sắp</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đêm</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rồi</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sao</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thấy</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xa</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vời</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lòng</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sầu</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lắng</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vì</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đâu</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biết</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Ngài</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ở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bên</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đời</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en-US" sz="8000" b="1" u="sng" dirty="0">
              <a:solidFill>
                <a:srgbClr val="00206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endParaRPr>
          </a:p>
        </p:txBody>
      </p:sp>
    </p:spTree>
    <p:extLst>
      <p:ext uri="{BB962C8B-B14F-4D97-AF65-F5344CB8AC3E}">
        <p14:creationId xmlns:p14="http://schemas.microsoft.com/office/powerpoint/2010/main" val="19984955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Autofit/>
          </a:bodyPr>
          <a:lstStyle/>
          <a:p>
            <a:pPr marL="27432" indent="0" algn="just">
              <a:buNone/>
            </a:pPr>
            <a:r>
              <a:rPr lang="en-US" sz="6600" b="1" u="sng" dirty="0" err="1">
                <a:solidFill>
                  <a:srgbClr val="FF000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Đk</a:t>
            </a:r>
            <a:r>
              <a:rPr lang="en-US" sz="6600" b="1" u="sng" dirty="0">
                <a:solidFill>
                  <a:srgbClr val="FF000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a:t>
            </a:r>
            <a:r>
              <a:rPr lang="en-US" sz="6600" b="1" dirty="0">
                <a:solidFill>
                  <a:srgbClr val="003399"/>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 </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Chúa</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ơ</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Xin ở </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lại</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với</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con, </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vì</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đ</a:t>
            </a:r>
            <a:r>
              <a:rPr lang="vi-VN"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ư</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ờng</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còn</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dài</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con lo </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mãi</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a:t>
            </a:r>
            <a:r>
              <a:rPr lang="vi-VN"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ư</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ơng</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lai</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Xin </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Chúa</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thêm</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lòng</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tin </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kiên</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vững</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khi</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bàn</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chân</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ngại</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b</a:t>
            </a:r>
            <a:r>
              <a:rPr lang="vi-VN"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ư</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ớc</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en-US" sz="6600" b="1" u="sng" dirty="0">
              <a:solidFill>
                <a:srgbClr val="00206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endParaRPr>
          </a:p>
        </p:txBody>
      </p:sp>
    </p:spTree>
    <p:extLst>
      <p:ext uri="{BB962C8B-B14F-4D97-AF65-F5344CB8AC3E}">
        <p14:creationId xmlns:p14="http://schemas.microsoft.com/office/powerpoint/2010/main" val="37550148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7999"/>
          </a:xfrm>
        </p:spPr>
        <p:txBody>
          <a:bodyPr>
            <a:noAutofit/>
          </a:bodyPr>
          <a:lstStyle/>
          <a:p>
            <a:pPr marL="27432" indent="0" algn="just">
              <a:buNone/>
            </a:pPr>
            <a:r>
              <a:rPr lang="en-US" sz="6000" b="1" u="sng" dirty="0">
                <a:solidFill>
                  <a:srgbClr val="FF000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a:t>
            </a:r>
            <a:r>
              <a:rPr lang="en-US" sz="6000" b="1" dirty="0">
                <a:solidFill>
                  <a:srgbClr val="003399"/>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Chúa</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ơ</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Xin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Ngài</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dạy</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chúng</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con.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Đừng</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sợ</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muộn</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phiền</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an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tâm</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quyết</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lên</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đ</a:t>
            </a:r>
            <a:r>
              <a:rPr lang="vi-VN"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ư</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ờng</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Cho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dẫu</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bao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đổi</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thay</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bao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khó</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nguy</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bủa</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vây</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có</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Chúa</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chung</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b</a:t>
            </a:r>
            <a:r>
              <a:rPr lang="vi-VN"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ư</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ớc</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từng</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giây</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en-US" sz="6000" b="1" u="sng" dirty="0">
              <a:solidFill>
                <a:srgbClr val="00206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endParaRPr>
          </a:p>
        </p:txBody>
      </p:sp>
    </p:spTree>
    <p:extLst>
      <p:ext uri="{BB962C8B-B14F-4D97-AF65-F5344CB8AC3E}">
        <p14:creationId xmlns:p14="http://schemas.microsoft.com/office/powerpoint/2010/main" val="353280044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Autofit/>
          </a:bodyPr>
          <a:lstStyle/>
          <a:p>
            <a:pPr marL="27432" indent="0" algn="just">
              <a:buNone/>
            </a:pPr>
            <a:r>
              <a:rPr lang="en-US" sz="8000" b="1" u="sng" dirty="0">
                <a:solidFill>
                  <a:srgbClr val="FF000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Tk2:</a:t>
            </a:r>
            <a:r>
              <a:rPr lang="en-US" sz="8000" b="1" dirty="0">
                <a:solidFill>
                  <a:srgbClr val="003399"/>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Ngài</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ơ</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Hãy</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soi</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lối</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cho</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cuộc</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đời</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con.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Nhiều</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lúc</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con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lãng</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quên</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ân</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tình</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thẳm</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sâu</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en-US" sz="8000" b="1" u="sng" dirty="0">
              <a:solidFill>
                <a:srgbClr val="00206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endParaRPr>
          </a:p>
        </p:txBody>
      </p:sp>
    </p:spTree>
    <p:extLst>
      <p:ext uri="{BB962C8B-B14F-4D97-AF65-F5344CB8AC3E}">
        <p14:creationId xmlns:p14="http://schemas.microsoft.com/office/powerpoint/2010/main" val="134815853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Autofit/>
          </a:bodyPr>
          <a:lstStyle/>
          <a:p>
            <a:pPr marL="27432" indent="0" algn="just">
              <a:buNone/>
            </a:pPr>
            <a:r>
              <a:rPr lang="en-US" sz="7200" b="1" u="sng" dirty="0">
                <a:solidFill>
                  <a:srgbClr val="FF000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a:t>
            </a:r>
            <a:r>
              <a:rPr lang="en-US" sz="7200" b="1" dirty="0">
                <a:solidFill>
                  <a:srgbClr val="003399"/>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 </a:t>
            </a:r>
            <a:r>
              <a:rPr lang="en-US" sz="72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Vì</a:t>
            </a:r>
            <a:r>
              <a:rPr lang="en-US" sz="7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lo </a:t>
            </a:r>
            <a:r>
              <a:rPr lang="en-US" sz="72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âu</a:t>
            </a:r>
            <a:r>
              <a:rPr lang="en-US" sz="7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những</a:t>
            </a:r>
            <a:r>
              <a:rPr lang="en-US" sz="7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sôi</a:t>
            </a:r>
            <a:r>
              <a:rPr lang="en-US" sz="7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động</a:t>
            </a:r>
            <a:r>
              <a:rPr lang="en-US" sz="7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kiếp</a:t>
            </a:r>
            <a:r>
              <a:rPr lang="en-US" sz="7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sống</a:t>
            </a:r>
            <a:r>
              <a:rPr lang="en-US" sz="7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con ng</a:t>
            </a:r>
            <a:r>
              <a:rPr lang="vi-VN" sz="7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ư</a:t>
            </a:r>
            <a:r>
              <a:rPr lang="en-US" sz="72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ời</a:t>
            </a:r>
            <a:r>
              <a:rPr lang="en-US" sz="7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chỉ</a:t>
            </a:r>
            <a:r>
              <a:rPr lang="en-US" sz="7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cần</a:t>
            </a:r>
            <a:r>
              <a:rPr lang="en-US" sz="7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Chúa</a:t>
            </a:r>
            <a:r>
              <a:rPr lang="en-US" sz="7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vào</a:t>
            </a:r>
            <a:r>
              <a:rPr lang="en-US" sz="7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mỗi</a:t>
            </a:r>
            <a:r>
              <a:rPr lang="en-US" sz="7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lúc</a:t>
            </a:r>
            <a:r>
              <a:rPr lang="en-US" sz="7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gặp</a:t>
            </a:r>
            <a:r>
              <a:rPr lang="en-US" sz="7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nhiều</a:t>
            </a:r>
            <a:r>
              <a:rPr lang="en-US" sz="7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khốn</a:t>
            </a:r>
            <a:r>
              <a:rPr lang="en-US" sz="7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cùng</a:t>
            </a:r>
            <a:r>
              <a:rPr lang="en-US" sz="7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en-US" sz="7200" b="1" u="sng" dirty="0">
              <a:solidFill>
                <a:srgbClr val="00206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endParaRPr>
          </a:p>
        </p:txBody>
      </p:sp>
    </p:spTree>
    <p:extLst>
      <p:ext uri="{BB962C8B-B14F-4D97-AF65-F5344CB8AC3E}">
        <p14:creationId xmlns:p14="http://schemas.microsoft.com/office/powerpoint/2010/main" val="167680681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Autofit/>
          </a:bodyPr>
          <a:lstStyle/>
          <a:p>
            <a:pPr marL="27432" indent="0" algn="just">
              <a:buNone/>
            </a:pPr>
            <a:r>
              <a:rPr lang="en-US" sz="6600" b="1" u="sng" dirty="0" err="1">
                <a:solidFill>
                  <a:srgbClr val="FF000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Đk</a:t>
            </a:r>
            <a:r>
              <a:rPr lang="en-US" sz="6600" b="1" u="sng" dirty="0">
                <a:solidFill>
                  <a:srgbClr val="FF000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a:t>
            </a:r>
            <a:r>
              <a:rPr lang="en-US" sz="6600" b="1" dirty="0">
                <a:solidFill>
                  <a:srgbClr val="003399"/>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 </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Chúa</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ơ</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Xin ở </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lại</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với</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con, </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vì</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đ</a:t>
            </a:r>
            <a:r>
              <a:rPr lang="vi-VN"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ư</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ờng</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còn</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dài</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con lo </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mãi</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a:t>
            </a:r>
            <a:r>
              <a:rPr lang="vi-VN"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ư</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ơng</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lai</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Xin </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Chúa</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thêm</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lòng</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tin </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kiên</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vững</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khi</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bàn</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chân</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ngại</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b</a:t>
            </a:r>
            <a:r>
              <a:rPr lang="vi-VN"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ư</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ớc</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en-US" sz="6600" b="1" u="sng" dirty="0">
              <a:solidFill>
                <a:srgbClr val="00206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endParaRPr>
          </a:p>
        </p:txBody>
      </p:sp>
    </p:spTree>
    <p:extLst>
      <p:ext uri="{BB962C8B-B14F-4D97-AF65-F5344CB8AC3E}">
        <p14:creationId xmlns:p14="http://schemas.microsoft.com/office/powerpoint/2010/main" val="346610482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7999"/>
          </a:xfrm>
        </p:spPr>
        <p:txBody>
          <a:bodyPr>
            <a:noAutofit/>
          </a:bodyPr>
          <a:lstStyle/>
          <a:p>
            <a:pPr marL="27432" indent="0" algn="just">
              <a:buNone/>
            </a:pPr>
            <a:r>
              <a:rPr lang="en-US" sz="6000" b="1" u="sng" dirty="0">
                <a:solidFill>
                  <a:srgbClr val="FF000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a:t>
            </a:r>
            <a:r>
              <a:rPr lang="en-US" sz="6000" b="1" dirty="0">
                <a:solidFill>
                  <a:srgbClr val="003399"/>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Chúa</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ơ</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Xin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Ngài</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dạy</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chúng</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con.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Đừng</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sợ</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muộn</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phiền</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an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tâm</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quyết</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lên</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đ</a:t>
            </a:r>
            <a:r>
              <a:rPr lang="vi-VN"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ư</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ờng</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Cho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dẫu</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bao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đổi</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thay</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bao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khó</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nguy</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bủa</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vây</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có</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Chúa</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chung</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b</a:t>
            </a:r>
            <a:r>
              <a:rPr lang="vi-VN"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ư</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ớc</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từng</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giây</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en-US" sz="6000" b="1" u="sng" dirty="0">
              <a:solidFill>
                <a:srgbClr val="00206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endParaRPr>
          </a:p>
        </p:txBody>
      </p:sp>
    </p:spTree>
    <p:extLst>
      <p:ext uri="{BB962C8B-B14F-4D97-AF65-F5344CB8AC3E}">
        <p14:creationId xmlns:p14="http://schemas.microsoft.com/office/powerpoint/2010/main" val="43970788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Autofit/>
          </a:bodyPr>
          <a:lstStyle/>
          <a:p>
            <a:pPr marL="27432" indent="0" algn="just">
              <a:buNone/>
            </a:pPr>
            <a:r>
              <a:rPr lang="en-US" sz="8000" b="1" u="sng" dirty="0">
                <a:solidFill>
                  <a:srgbClr val="FF000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Tk3:</a:t>
            </a:r>
            <a:r>
              <a:rPr lang="en-US" sz="8000" b="1" dirty="0">
                <a:solidFill>
                  <a:srgbClr val="003399"/>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Vì</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con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nào</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có</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biết</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Chúa</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hằng</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ở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bên</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thế</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con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trách</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sao</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Chúa</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lại</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ngủ</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quên</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en-US" sz="8000" b="1" u="sng" dirty="0">
              <a:solidFill>
                <a:srgbClr val="00206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endParaRPr>
          </a:p>
        </p:txBody>
      </p:sp>
    </p:spTree>
    <p:extLst>
      <p:ext uri="{BB962C8B-B14F-4D97-AF65-F5344CB8AC3E}">
        <p14:creationId xmlns:p14="http://schemas.microsoft.com/office/powerpoint/2010/main" val="246880904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Autofit/>
          </a:bodyPr>
          <a:lstStyle/>
          <a:p>
            <a:pPr marL="27432" indent="0" algn="just">
              <a:buNone/>
            </a:pPr>
            <a:r>
              <a:rPr lang="en-US" sz="8000" b="1" u="sng" dirty="0">
                <a:solidFill>
                  <a:srgbClr val="FF000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a:t>
            </a:r>
            <a:r>
              <a:rPr lang="en-US" sz="8000" b="1" dirty="0">
                <a:solidFill>
                  <a:srgbClr val="003399"/>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Ngày</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đêm</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cõi</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tâm</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hồn</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thao</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thức</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một</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niềm</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đ</a:t>
            </a:r>
            <a:r>
              <a:rPr lang="vi-VN"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ư</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ợc</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gần</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Chúa</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lòng</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con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sẽ</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chẳng</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còn</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ư</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phiền</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en-US" sz="8000" b="1" u="sng" dirty="0">
              <a:solidFill>
                <a:srgbClr val="00206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endParaRPr>
          </a:p>
        </p:txBody>
      </p:sp>
    </p:spTree>
    <p:extLst>
      <p:ext uri="{BB962C8B-B14F-4D97-AF65-F5344CB8AC3E}">
        <p14:creationId xmlns:p14="http://schemas.microsoft.com/office/powerpoint/2010/main" val="38426574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2" y="209"/>
            <a:ext cx="9142898" cy="6857588"/>
          </a:xfrm>
        </p:spPr>
        <p:txBody>
          <a:bodyPr>
            <a:noAutofit/>
          </a:bodyPr>
          <a:lstStyle/>
          <a:p>
            <a:pPr algn="just"/>
            <a:r>
              <a:rPr lang="vi-VN" sz="7199"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này chúng con đang chung lời cầu nguyện cho các</a:t>
            </a:r>
            <a:r>
              <a:rPr lang="en-US" sz="7199"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7199" b="1" dirty="0" err="1">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Giám</a:t>
            </a:r>
            <a:r>
              <a:rPr lang="en-US" sz="7199"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7199" b="1" dirty="0" err="1">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mục</a:t>
            </a:r>
            <a:r>
              <a:rPr lang="en-US" sz="7199"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vi-VN" sz="7199"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và những người tham dự Thượng Hội đồng Giám mục thế giới.</a:t>
            </a:r>
            <a:r>
              <a:rPr lang="en-US" sz="7199"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a:t>
            </a:r>
          </a:p>
        </p:txBody>
      </p:sp>
    </p:spTree>
    <p:extLst>
      <p:ext uri="{BB962C8B-B14F-4D97-AF65-F5344CB8AC3E}">
        <p14:creationId xmlns:p14="http://schemas.microsoft.com/office/powerpoint/2010/main" val="3557920346"/>
      </p:ext>
    </p:extLst>
  </p:cSld>
  <p:clrMapOvr>
    <a:masterClrMapping/>
  </p:clrMapOvr>
  <p:transition spd="slow" advClick="0"/>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Autofit/>
          </a:bodyPr>
          <a:lstStyle/>
          <a:p>
            <a:pPr marL="27432" indent="0" algn="just">
              <a:buNone/>
            </a:pPr>
            <a:r>
              <a:rPr lang="en-US" sz="6600" b="1" u="sng" dirty="0" err="1">
                <a:solidFill>
                  <a:srgbClr val="FF000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Đk</a:t>
            </a:r>
            <a:r>
              <a:rPr lang="en-US" sz="6600" b="1" u="sng" dirty="0">
                <a:solidFill>
                  <a:srgbClr val="FF000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a:t>
            </a:r>
            <a:r>
              <a:rPr lang="en-US" sz="6600" b="1" dirty="0">
                <a:solidFill>
                  <a:srgbClr val="003399"/>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 </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Chúa</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ơ</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Xin ở </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lại</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với</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con, </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vì</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đ</a:t>
            </a:r>
            <a:r>
              <a:rPr lang="vi-VN"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ư</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ờng</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còn</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dài</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con lo </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mãi</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a:t>
            </a:r>
            <a:r>
              <a:rPr lang="vi-VN"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ư</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ơng</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lai</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Xin </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Chúa</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thêm</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lòng</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tin </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kiên</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vững</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khi</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bàn</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chân</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ngại</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b</a:t>
            </a:r>
            <a:r>
              <a:rPr lang="vi-VN"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ư</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ớc</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en-US" sz="6600" b="1" u="sng" dirty="0">
              <a:solidFill>
                <a:srgbClr val="00206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endParaRPr>
          </a:p>
        </p:txBody>
      </p:sp>
    </p:spTree>
    <p:extLst>
      <p:ext uri="{BB962C8B-B14F-4D97-AF65-F5344CB8AC3E}">
        <p14:creationId xmlns:p14="http://schemas.microsoft.com/office/powerpoint/2010/main" val="361711719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7999"/>
          </a:xfrm>
        </p:spPr>
        <p:txBody>
          <a:bodyPr>
            <a:noAutofit/>
          </a:bodyPr>
          <a:lstStyle/>
          <a:p>
            <a:pPr marL="27432" indent="0" algn="just">
              <a:buNone/>
            </a:pPr>
            <a:r>
              <a:rPr lang="en-US" sz="6000" b="1" u="sng" dirty="0">
                <a:solidFill>
                  <a:srgbClr val="FF000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a:t>
            </a:r>
            <a:r>
              <a:rPr lang="en-US" sz="6000" b="1" dirty="0">
                <a:solidFill>
                  <a:srgbClr val="003399"/>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Chúa</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ơ</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Xin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Ngài</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dạy</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chúng</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con.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Đừng</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sợ</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muộn</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phiền</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an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tâm</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quyết</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lên</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đ</a:t>
            </a:r>
            <a:r>
              <a:rPr lang="vi-VN"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ư</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ờng</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Cho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dẫu</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bao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đổi</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thay</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bao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khó</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nguy</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bủa</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vây</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có</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Chúa</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chung</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b</a:t>
            </a:r>
            <a:r>
              <a:rPr lang="vi-VN"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ư</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ớc</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từng</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giây</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en-US" sz="6000" b="1" u="sng" dirty="0">
              <a:solidFill>
                <a:srgbClr val="00206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endParaRPr>
          </a:p>
        </p:txBody>
      </p:sp>
    </p:spTree>
    <p:extLst>
      <p:ext uri="{BB962C8B-B14F-4D97-AF65-F5344CB8AC3E}">
        <p14:creationId xmlns:p14="http://schemas.microsoft.com/office/powerpoint/2010/main" val="33144404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Autofit/>
          </a:bodyPr>
          <a:lstStyle/>
          <a:p>
            <a:pPr marL="27432" indent="0" algn="just">
              <a:buNone/>
            </a:pPr>
            <a:r>
              <a:rPr lang="en-US" sz="8000" b="1" u="sng" dirty="0">
                <a:solidFill>
                  <a:srgbClr val="FF000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Tk4:</a:t>
            </a:r>
            <a:r>
              <a:rPr lang="en-US" sz="8000" b="1" dirty="0">
                <a:solidFill>
                  <a:srgbClr val="003399"/>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Ngài</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ơ</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Hãy</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đốt</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sáng</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trong</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tâm</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hồn</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con.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Lòng</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mến</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Chúa</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thiết</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tha</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không</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bao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giờ</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xa</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en-US" sz="8000" b="1" u="sng" dirty="0">
              <a:solidFill>
                <a:srgbClr val="00206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endParaRPr>
          </a:p>
        </p:txBody>
      </p:sp>
    </p:spTree>
    <p:extLst>
      <p:ext uri="{BB962C8B-B14F-4D97-AF65-F5344CB8AC3E}">
        <p14:creationId xmlns:p14="http://schemas.microsoft.com/office/powerpoint/2010/main" val="318697470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Autofit/>
          </a:bodyPr>
          <a:lstStyle/>
          <a:p>
            <a:pPr marL="27432" indent="0" algn="just">
              <a:buNone/>
            </a:pPr>
            <a:r>
              <a:rPr lang="en-US" sz="8000" b="1" u="sng" dirty="0">
                <a:solidFill>
                  <a:srgbClr val="FF000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a:t>
            </a:r>
            <a:r>
              <a:rPr lang="en-US" sz="8000" b="1" dirty="0">
                <a:solidFill>
                  <a:srgbClr val="003399"/>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Nguyện</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a:t>
            </a:r>
            <a:r>
              <a:rPr lang="vi-VN"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ư</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ơng</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con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dẫu</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con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về</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a:t>
            </a:r>
            <a:r>
              <a:rPr lang="vi-VN"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ơ</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chốn</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quê</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nhà</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cùng</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Chúa</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lòng</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con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sẽ</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chẳng</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sợ</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gian</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tà</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en-US" sz="8000" b="1" u="sng" dirty="0">
              <a:solidFill>
                <a:srgbClr val="00206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endParaRPr>
          </a:p>
        </p:txBody>
      </p:sp>
    </p:spTree>
    <p:extLst>
      <p:ext uri="{BB962C8B-B14F-4D97-AF65-F5344CB8AC3E}">
        <p14:creationId xmlns:p14="http://schemas.microsoft.com/office/powerpoint/2010/main" val="355429001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Autofit/>
          </a:bodyPr>
          <a:lstStyle/>
          <a:p>
            <a:pPr marL="27432" indent="0" algn="just">
              <a:buNone/>
            </a:pPr>
            <a:r>
              <a:rPr lang="en-US" sz="6600" b="1" u="sng" dirty="0" err="1">
                <a:solidFill>
                  <a:srgbClr val="FF000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Đk</a:t>
            </a:r>
            <a:r>
              <a:rPr lang="en-US" sz="6600" b="1" u="sng" dirty="0">
                <a:solidFill>
                  <a:srgbClr val="FF000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a:t>
            </a:r>
            <a:r>
              <a:rPr lang="en-US" sz="6600" b="1" dirty="0">
                <a:solidFill>
                  <a:srgbClr val="003399"/>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 </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Chúa</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ơ</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Xin ở </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lại</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với</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con, </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vì</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đ</a:t>
            </a:r>
            <a:r>
              <a:rPr lang="vi-VN"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ư</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ờng</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còn</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dài</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con lo </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mãi</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a:t>
            </a:r>
            <a:r>
              <a:rPr lang="vi-VN"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ư</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ơng</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lai</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Xin </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Chúa</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thêm</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lòng</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tin </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kiên</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vững</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khi</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bàn</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chân</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ngại</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b</a:t>
            </a:r>
            <a:r>
              <a:rPr lang="vi-VN"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ư</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ớc</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en-US" sz="6600" b="1" u="sng" dirty="0">
              <a:solidFill>
                <a:srgbClr val="00206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endParaRPr>
          </a:p>
        </p:txBody>
      </p:sp>
    </p:spTree>
    <p:extLst>
      <p:ext uri="{BB962C8B-B14F-4D97-AF65-F5344CB8AC3E}">
        <p14:creationId xmlns:p14="http://schemas.microsoft.com/office/powerpoint/2010/main" val="56491092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7999"/>
          </a:xfrm>
        </p:spPr>
        <p:txBody>
          <a:bodyPr>
            <a:noAutofit/>
          </a:bodyPr>
          <a:lstStyle/>
          <a:p>
            <a:pPr marL="27432" indent="0" algn="just">
              <a:buNone/>
            </a:pPr>
            <a:r>
              <a:rPr lang="en-US" sz="6000" b="1" u="sng" dirty="0">
                <a:solidFill>
                  <a:srgbClr val="FF000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a:t>
            </a:r>
            <a:r>
              <a:rPr lang="en-US" sz="6000" b="1" dirty="0">
                <a:solidFill>
                  <a:srgbClr val="003399"/>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Chúa</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ơ</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Xin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Ngài</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dạy</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chúng</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con.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Đừng</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sợ</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muộn</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phiền</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an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tâm</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quyết</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lên</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đ</a:t>
            </a:r>
            <a:r>
              <a:rPr lang="vi-VN"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ư</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ờng</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Cho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dẫu</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bao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đổi</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thay</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bao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khó</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nguy</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bủa</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vây</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có</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Chúa</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chung</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b</a:t>
            </a:r>
            <a:r>
              <a:rPr lang="vi-VN"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ư</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ớc</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từng</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giây</a:t>
            </a:r>
            <a: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en-US" sz="6000" b="1" u="sng" dirty="0">
              <a:solidFill>
                <a:srgbClr val="00206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endParaRPr>
          </a:p>
        </p:txBody>
      </p:sp>
    </p:spTree>
    <p:extLst>
      <p:ext uri="{BB962C8B-B14F-4D97-AF65-F5344CB8AC3E}">
        <p14:creationId xmlns:p14="http://schemas.microsoft.com/office/powerpoint/2010/main" val="67794556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noAutofit/>
          </a:bodyPr>
          <a:lstStyle/>
          <a:p>
            <a:br>
              <a:rPr lang="en-US" altLang="en-US" sz="7200" b="1" u="sng" dirty="0">
                <a:solidFill>
                  <a:srgbClr val="003399"/>
                </a:solidFill>
                <a:effectLst>
                  <a:outerShdw blurRad="38100" dist="38100" dir="2700000" algn="tl">
                    <a:srgbClr val="000000">
                      <a:alpha val="43137"/>
                    </a:srgbClr>
                  </a:outerShdw>
                </a:effectLst>
                <a:cs typeface="Times New Roman" panose="02020603050405020304" pitchFamily="18" charset="0"/>
              </a:rPr>
            </a:br>
            <a:endParaRPr lang="en-US" sz="6600" b="1" dirty="0">
              <a:solidFill>
                <a:srgbClr val="003399"/>
              </a:solidFill>
              <a:effectLst>
                <a:outerShdw blurRad="38100" dist="38100" dir="2700000" algn="tl">
                  <a:srgbClr val="000000">
                    <a:alpha val="43137"/>
                  </a:srgbClr>
                </a:outerShdw>
              </a:effectLst>
              <a:cs typeface="Times New Roman" pitchFamily="18" charset="0"/>
            </a:endParaRPr>
          </a:p>
        </p:txBody>
      </p:sp>
      <p:pic>
        <p:nvPicPr>
          <p:cNvPr id="5" name="Picture 4">
            <a:extLst>
              <a:ext uri="{FF2B5EF4-FFF2-40B4-BE49-F238E27FC236}">
                <a16:creationId xmlns:a16="http://schemas.microsoft.com/office/drawing/2014/main" id="{0118B0C9-12B1-73C0-5E39-B5D2192428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8"/>
            <a:ext cx="9144000" cy="6856823"/>
          </a:xfrm>
          <a:prstGeom prst="rect">
            <a:avLst/>
          </a:prstGeom>
        </p:spPr>
      </p:pic>
    </p:spTree>
    <p:extLst>
      <p:ext uri="{BB962C8B-B14F-4D97-AF65-F5344CB8AC3E}">
        <p14:creationId xmlns:p14="http://schemas.microsoft.com/office/powerpoint/2010/main" val="194693762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normAutofit/>
          </a:bodyPr>
          <a:lstStyle/>
          <a:p>
            <a:endParaRPr lang="en-US" sz="7000" b="1" dirty="0">
              <a:solidFill>
                <a:srgbClr val="003399"/>
              </a:solidFill>
              <a:effectLst>
                <a:outerShdw blurRad="38100" dist="38100" dir="2700000" algn="tl">
                  <a:srgbClr val="000000">
                    <a:alpha val="43137"/>
                  </a:srgbClr>
                </a:outerShdw>
              </a:effectLst>
              <a:cs typeface="Times New Roman"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2286877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18A0BA1-B62D-7AAB-152F-70D58C96140A}"/>
              </a:ext>
            </a:extLst>
          </p:cNvPr>
          <p:cNvSpPr>
            <a:spLocks noGrp="1"/>
          </p:cNvSpPr>
          <p:nvPr>
            <p:ph type="subTitle" idx="1"/>
          </p:nvPr>
        </p:nvSpPr>
        <p:spPr>
          <a:xfrm>
            <a:off x="0" y="745724"/>
            <a:ext cx="9144000" cy="5171242"/>
          </a:xfrm>
        </p:spPr>
        <p:txBody>
          <a:bodyPr>
            <a:scene3d>
              <a:camera prst="orthographicFront"/>
              <a:lightRig rig="soft" dir="t">
                <a:rot lat="0" lon="0" rev="15600000"/>
              </a:lightRig>
            </a:scene3d>
            <a:sp3d extrusionH="57150" prstMaterial="softEdge">
              <a:bevelT w="88900" h="63500"/>
            </a:sp3d>
          </a:bodyPr>
          <a:lstStyle/>
          <a:p>
            <a:endParaRPr lang="en-US" sz="4000" b="1" dirty="0">
              <a:ln/>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r>
              <a:rPr lang="en-US" sz="4000" b="1" u="sng" dirty="0">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 </a:t>
            </a:r>
            <a:r>
              <a:rPr lang="en-US" sz="4000" b="1" u="sng" dirty="0" err="1">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Kết</a:t>
            </a:r>
            <a:r>
              <a:rPr lang="en-US" sz="4000" b="1" u="sng" dirty="0">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u="sng" dirty="0" err="1">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Lễ</a:t>
            </a:r>
            <a:endParaRPr lang="en-US" sz="4000" b="1" u="sng" dirty="0">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endParaRPr lang="en-US" sz="4000" b="1" dirty="0">
              <a:ln/>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r>
              <a:rPr lang="en-US" sz="6000" b="1" dirty="0">
                <a:ln/>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CHÚA CHIẾN THẮNG</a:t>
            </a:r>
          </a:p>
          <a:p>
            <a:r>
              <a:rPr lang="en-US" sz="6000" b="1" dirty="0">
                <a:ln/>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KHẢI HOÀN</a:t>
            </a:r>
          </a:p>
          <a:p>
            <a:r>
              <a:rPr lang="en-US" b="1" i="1" dirty="0" err="1">
                <a:ln/>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Lm</a:t>
            </a:r>
            <a:r>
              <a:rPr lang="en-US" b="1" i="1" dirty="0">
                <a:ln/>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i="1" dirty="0" err="1">
                <a:ln/>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Ngọc</a:t>
            </a:r>
            <a:r>
              <a:rPr lang="en-US" b="1" i="1" dirty="0">
                <a:ln/>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Khánh</a:t>
            </a:r>
          </a:p>
        </p:txBody>
      </p:sp>
    </p:spTree>
    <p:extLst>
      <p:ext uri="{BB962C8B-B14F-4D97-AF65-F5344CB8AC3E}">
        <p14:creationId xmlns:p14="http://schemas.microsoft.com/office/powerpoint/2010/main" val="112846100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18A0BA1-B62D-7AAB-152F-70D58C96140A}"/>
              </a:ext>
            </a:extLst>
          </p:cNvPr>
          <p:cNvSpPr>
            <a:spLocks noGrp="1"/>
          </p:cNvSpPr>
          <p:nvPr>
            <p:ph type="subTitle" idx="1"/>
          </p:nvPr>
        </p:nvSpPr>
        <p:spPr>
          <a:xfrm>
            <a:off x="0" y="15458"/>
            <a:ext cx="9144000" cy="6842541"/>
          </a:xfrm>
        </p:spPr>
        <p:txBody>
          <a:bodyPr/>
          <a:lstStyle/>
          <a:p>
            <a:pPr algn="just">
              <a:lnSpc>
                <a:spcPct val="100000"/>
              </a:lnSpc>
            </a:pPr>
            <a:r>
              <a:rPr lang="vi-VN" sz="54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ĐK:</a:t>
            </a:r>
            <a:r>
              <a:rPr lang="vi-VN" sz="5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Chúa chiến thắng khải hoàn rồi Trần gian hãy mau ca mừng. Chiếu sức sống mới tuyệt vời. Người ơi Al-lê-lu-ia Chúa đã đến cứu tội đời. Bằng Máu Thánh xóa hết tội người Chúa đã chiến thắng rạng ngời. Người ơi Al-lê-lu-ia.</a:t>
            </a:r>
            <a:endParaRPr lang="en-US" sz="5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595064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2" y="209"/>
            <a:ext cx="9142898" cy="6857588"/>
          </a:xfrm>
        </p:spPr>
        <p:txBody>
          <a:bodyPr>
            <a:noAutofit/>
          </a:bodyPr>
          <a:lstStyle/>
          <a:p>
            <a:pPr algn="just"/>
            <a:r>
              <a:rPr lang="vi-VN" sz="5625"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Xin Chúa làm nên cuộc Hiện Xuống mới trong đời sống Hội</a:t>
            </a:r>
            <a:r>
              <a:rPr lang="en-US" sz="5625"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5625" b="1" dirty="0" err="1">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Thánh</a:t>
            </a:r>
            <a:r>
              <a:rPr lang="en-US" sz="5625"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vi-VN" sz="5625"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xin tuôn tràn trên các Mục tử ơn khôn ngoan và thông hiểu,</a:t>
            </a:r>
            <a:r>
              <a:rPr lang="en-US" sz="5625"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5625" b="1" dirty="0" err="1">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gìn</a:t>
            </a:r>
            <a:r>
              <a:rPr lang="en-US" sz="5625"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5625" b="1" dirty="0" err="1">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giữ</a:t>
            </a:r>
            <a:r>
              <a:rPr lang="en-US" sz="5625"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5625" b="1" dirty="0" err="1">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các</a:t>
            </a:r>
            <a:r>
              <a:rPr lang="en-US" sz="5625"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5625" b="1" dirty="0" err="1">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ngài</a:t>
            </a:r>
            <a:r>
              <a:rPr lang="en-US" sz="5625"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5625" b="1" dirty="0" err="1">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luôn</a:t>
            </a:r>
            <a:r>
              <a:rPr lang="en-US" sz="5625"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5625" b="1" dirty="0" err="1">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hiệp</a:t>
            </a:r>
            <a:r>
              <a:rPr lang="en-US" sz="5625"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5625" b="1" dirty="0" err="1">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thông</a:t>
            </a:r>
            <a:r>
              <a:rPr lang="en-US" sz="5625"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5625" b="1" dirty="0" err="1">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với</a:t>
            </a:r>
            <a:r>
              <a:rPr lang="en-US" sz="5625"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5625" b="1" dirty="0" err="1">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nhau</a:t>
            </a:r>
            <a:r>
              <a:rPr lang="en-US" sz="5625"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5625" b="1" dirty="0" err="1">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trong</a:t>
            </a:r>
            <a:r>
              <a:rPr lang="en-US" sz="5625"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5625" b="1" dirty="0" err="1">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Chúa</a:t>
            </a:r>
            <a:r>
              <a:rPr lang="en-US" sz="5625"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p>
        </p:txBody>
      </p:sp>
    </p:spTree>
    <p:extLst>
      <p:ext uri="{BB962C8B-B14F-4D97-AF65-F5344CB8AC3E}">
        <p14:creationId xmlns:p14="http://schemas.microsoft.com/office/powerpoint/2010/main" val="128856194"/>
      </p:ext>
    </p:extLst>
  </p:cSld>
  <p:clrMapOvr>
    <a:masterClrMapping/>
  </p:clrMapOvr>
  <p:transition spd="slow" advClick="0"/>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18A0BA1-B62D-7AAB-152F-70D58C96140A}"/>
              </a:ext>
            </a:extLst>
          </p:cNvPr>
          <p:cNvSpPr>
            <a:spLocks noGrp="1"/>
          </p:cNvSpPr>
          <p:nvPr>
            <p:ph type="subTitle" idx="1"/>
          </p:nvPr>
        </p:nvSpPr>
        <p:spPr>
          <a:xfrm>
            <a:off x="0" y="15458"/>
            <a:ext cx="9144000" cy="6842541"/>
          </a:xfrm>
        </p:spPr>
        <p:txBody>
          <a:bodyPr/>
          <a:lstStyle/>
          <a:p>
            <a:pPr algn="just">
              <a:lnSpc>
                <a:spcPct val="100000"/>
              </a:lnSpc>
            </a:pPr>
            <a:r>
              <a:rPr lang="en-US" sz="66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Tk1.</a:t>
            </a:r>
            <a:r>
              <a:rPr lang="vi-VN"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Sức sống nay tuôn tràn những khi buồn đau nặng vai dương thế. Phúc đức mới trào ban phát xuất từ đây nơi thập hình cao.</a:t>
            </a:r>
          </a:p>
        </p:txBody>
      </p:sp>
    </p:spTree>
    <p:extLst>
      <p:ext uri="{BB962C8B-B14F-4D97-AF65-F5344CB8AC3E}">
        <p14:creationId xmlns:p14="http://schemas.microsoft.com/office/powerpoint/2010/main" val="394152513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18A0BA1-B62D-7AAB-152F-70D58C96140A}"/>
              </a:ext>
            </a:extLst>
          </p:cNvPr>
          <p:cNvSpPr>
            <a:spLocks noGrp="1"/>
          </p:cNvSpPr>
          <p:nvPr>
            <p:ph type="subTitle" idx="1"/>
          </p:nvPr>
        </p:nvSpPr>
        <p:spPr>
          <a:xfrm>
            <a:off x="0" y="15458"/>
            <a:ext cx="9144000" cy="6842541"/>
          </a:xfrm>
        </p:spPr>
        <p:txBody>
          <a:bodyPr/>
          <a:lstStyle/>
          <a:p>
            <a:pPr algn="just">
              <a:lnSpc>
                <a:spcPct val="100000"/>
              </a:lnSpc>
            </a:pPr>
            <a:r>
              <a:rPr lang="vi-VN" sz="54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ĐK:</a:t>
            </a:r>
            <a:r>
              <a:rPr lang="vi-VN" sz="5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Chúa chiến thắng khải hoàn rồi Trần gian hãy mau ca mừng. Chiếu sức sống mới tuyệt vời. Người ơi Al-lê-lu-ia Chúa đã đến cứu tội đời. Bằng Máu Thánh xóa hết tội người Chúa đã chiến thắng rạng ngời. Người ơi Al-lê-lu-ia.</a:t>
            </a:r>
            <a:endParaRPr lang="en-US" sz="5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087455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18A0BA1-B62D-7AAB-152F-70D58C96140A}"/>
              </a:ext>
            </a:extLst>
          </p:cNvPr>
          <p:cNvSpPr>
            <a:spLocks noGrp="1"/>
          </p:cNvSpPr>
          <p:nvPr>
            <p:ph type="subTitle" idx="1"/>
          </p:nvPr>
        </p:nvSpPr>
        <p:spPr>
          <a:xfrm>
            <a:off x="0" y="15458"/>
            <a:ext cx="9144000" cy="6842541"/>
          </a:xfrm>
        </p:spPr>
        <p:txBody>
          <a:bodyPr/>
          <a:lstStyle/>
          <a:p>
            <a:pPr algn="just">
              <a:lnSpc>
                <a:spcPct val="100000"/>
              </a:lnSpc>
            </a:pPr>
            <a:r>
              <a:rPr lang="en-US" sz="66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Tk2.</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Với</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Chúa</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trong</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đời</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gánh</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Chia </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buồn</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đau</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nặng</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mang</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Thánh</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Giá</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sẽ</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với</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Chúa</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phục</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sinh</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kiếp</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sống</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hiển</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vinh</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ân</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tình</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bao la.</a:t>
            </a:r>
          </a:p>
        </p:txBody>
      </p:sp>
    </p:spTree>
    <p:extLst>
      <p:ext uri="{BB962C8B-B14F-4D97-AF65-F5344CB8AC3E}">
        <p14:creationId xmlns:p14="http://schemas.microsoft.com/office/powerpoint/2010/main" val="282669517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18A0BA1-B62D-7AAB-152F-70D58C96140A}"/>
              </a:ext>
            </a:extLst>
          </p:cNvPr>
          <p:cNvSpPr>
            <a:spLocks noGrp="1"/>
          </p:cNvSpPr>
          <p:nvPr>
            <p:ph type="subTitle" idx="1"/>
          </p:nvPr>
        </p:nvSpPr>
        <p:spPr>
          <a:xfrm>
            <a:off x="0" y="15458"/>
            <a:ext cx="9144000" cy="6842541"/>
          </a:xfrm>
        </p:spPr>
        <p:txBody>
          <a:bodyPr/>
          <a:lstStyle/>
          <a:p>
            <a:pPr algn="just">
              <a:lnSpc>
                <a:spcPct val="100000"/>
              </a:lnSpc>
            </a:pPr>
            <a:r>
              <a:rPr lang="vi-VN" sz="54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ĐK:</a:t>
            </a:r>
            <a:r>
              <a:rPr lang="vi-VN" sz="5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Chúa chiến thắng khải hoàn rồi Trần gian hãy mau ca mừng. Chiếu sức sống mới tuyệt vời. Người ơi Al-lê-lu-ia Chúa đã đến cứu tội đời. Bằng Máu Thánh xóa hết tội người Chúa đã chiến thắng rạng ngời. Người ơi Al-lê-lu-ia.</a:t>
            </a:r>
            <a:endParaRPr lang="en-US" sz="5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348921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18A0BA1-B62D-7AAB-152F-70D58C96140A}"/>
              </a:ext>
            </a:extLst>
          </p:cNvPr>
          <p:cNvSpPr>
            <a:spLocks noGrp="1"/>
          </p:cNvSpPr>
          <p:nvPr>
            <p:ph type="subTitle" idx="1"/>
          </p:nvPr>
        </p:nvSpPr>
        <p:spPr>
          <a:xfrm>
            <a:off x="0" y="15458"/>
            <a:ext cx="9144000" cy="6842541"/>
          </a:xfrm>
        </p:spPr>
        <p:txBody>
          <a:bodyPr/>
          <a:lstStyle/>
          <a:p>
            <a:pPr algn="just">
              <a:lnSpc>
                <a:spcPct val="100000"/>
              </a:lnSpc>
            </a:pPr>
            <a:r>
              <a:rPr lang="en-US" sz="66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Tk3.</a:t>
            </a:r>
            <a:r>
              <a:rPr lang="vi-VN"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Hãy kịp đi loan truyền báo tin </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t>
            </a:r>
            <a:r>
              <a:rPr lang="vi-VN"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hục </a:t>
            </a:r>
            <a:r>
              <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vi-VN"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inh mọi dân mọi nước. Biết sống với tình thương biết xóa hờn căm xoa dịu tai ương.</a:t>
            </a:r>
          </a:p>
        </p:txBody>
      </p:sp>
    </p:spTree>
    <p:extLst>
      <p:ext uri="{BB962C8B-B14F-4D97-AF65-F5344CB8AC3E}">
        <p14:creationId xmlns:p14="http://schemas.microsoft.com/office/powerpoint/2010/main" val="403700296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18A0BA1-B62D-7AAB-152F-70D58C96140A}"/>
              </a:ext>
            </a:extLst>
          </p:cNvPr>
          <p:cNvSpPr>
            <a:spLocks noGrp="1"/>
          </p:cNvSpPr>
          <p:nvPr>
            <p:ph type="subTitle" idx="1"/>
          </p:nvPr>
        </p:nvSpPr>
        <p:spPr>
          <a:xfrm>
            <a:off x="0" y="15458"/>
            <a:ext cx="9144000" cy="6842541"/>
          </a:xfrm>
        </p:spPr>
        <p:txBody>
          <a:bodyPr/>
          <a:lstStyle/>
          <a:p>
            <a:pPr algn="just">
              <a:lnSpc>
                <a:spcPct val="100000"/>
              </a:lnSpc>
            </a:pPr>
            <a:r>
              <a:rPr lang="vi-VN" sz="54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ĐK:</a:t>
            </a:r>
            <a:r>
              <a:rPr lang="vi-VN" sz="5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Chúa chiến thắng khải hoàn rồi Trần gian hãy mau ca mừng. Chiếu sức sống mới tuyệt vời. Người ơi Al-lê-lu-ia Chúa đã đến cứu tội đời. Bằng Máu Thánh xóa hết tội người Chúa đã chiến thắng rạng ngời. Người ơi Al-lê-lu-ia.</a:t>
            </a:r>
            <a:endParaRPr lang="en-US" sz="5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1406303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normAutofit/>
          </a:bodyPr>
          <a:lstStyle/>
          <a:p>
            <a:endParaRPr lang="en-US" sz="7000" b="1" dirty="0">
              <a:solidFill>
                <a:srgbClr val="003399"/>
              </a:solidFill>
              <a:effectLst>
                <a:outerShdw blurRad="38100" dist="38100" dir="2700000" algn="tl">
                  <a:srgbClr val="000000">
                    <a:alpha val="43137"/>
                  </a:srgbClr>
                </a:outerShdw>
              </a:effectLst>
              <a:cs typeface="Times New Roman"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954861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TotalTime>
  <Words>2441</Words>
  <Application>Microsoft Office PowerPoint</Application>
  <PresentationFormat>On-screen Show (4:3)</PresentationFormat>
  <Paragraphs>125</Paragraphs>
  <Slides>96</Slides>
  <Notes>1</Notes>
  <HiddenSlides>0</HiddenSlides>
  <MMClips>0</MMClips>
  <ScaleCrop>false</ScaleCrop>
  <HeadingPairs>
    <vt:vector size="6" baseType="variant">
      <vt:variant>
        <vt:lpstr>Fonts Used</vt:lpstr>
      </vt:variant>
      <vt:variant>
        <vt:i4>6</vt:i4>
      </vt:variant>
      <vt:variant>
        <vt:lpstr>Theme</vt:lpstr>
      </vt:variant>
      <vt:variant>
        <vt:i4>9</vt:i4>
      </vt:variant>
      <vt:variant>
        <vt:lpstr>Slide Titles</vt:lpstr>
      </vt:variant>
      <vt:variant>
        <vt:i4>96</vt:i4>
      </vt:variant>
    </vt:vector>
  </HeadingPairs>
  <TitlesOfParts>
    <vt:vector size="111" baseType="lpstr">
      <vt:lpstr>Arial</vt:lpstr>
      <vt:lpstr>Calibri</vt:lpstr>
      <vt:lpstr>Segoe UI Black</vt:lpstr>
      <vt:lpstr>Tahoma</vt:lpstr>
      <vt:lpstr>Times New Roman</vt:lpstr>
      <vt:lpstr>UTM American Sans</vt:lpstr>
      <vt:lpstr>Office Theme</vt:lpstr>
      <vt:lpstr>1_Office Theme</vt:lpstr>
      <vt:lpstr>4_Office Theme</vt:lpstr>
      <vt:lpstr>36_Default Design</vt:lpstr>
      <vt:lpstr>2_Office Theme</vt:lpstr>
      <vt:lpstr>3_Office Theme</vt:lpstr>
      <vt:lpstr>13_Office Theme</vt:lpstr>
      <vt:lpstr>12_Office Theme</vt:lpstr>
      <vt:lpstr>5_Office Theme</vt:lpstr>
      <vt:lpstr>CHÚA NHẬT III PHỤC SINH  NL: THÁNH CA PHỤC SINH  ĐC: THÁNH VỊNH 15 – KIM LONG  DL: TIẾN CA PHỤC SINH  HL: Ở LẠI VỚI CON – TƯỜNG ÂN  KL: CHÚA CHIẾN THẮNG KHẢI HOÀN - NGỌC KHÁNH</vt:lpstr>
      <vt:lpstr>PowerPoint Presentation</vt:lpstr>
      <vt:lpstr>Tập Hát Cộng Đoàn</vt:lpstr>
      <vt:lpstr>Đk: Chúa sẽ dạy cho con biết đường lối trường sinh.</vt:lpstr>
      <vt:lpstr>Lạy Chúa Giê-su, xin giải thích Kinh Thánh cho chúng con, khiến lòng chúng con bừng cháy lên khi nghe Chúa phán dạy.</vt:lpstr>
      <vt:lpstr>PowerPoint Presentation</vt:lpstr>
      <vt:lpstr>Lạy Chúa Thánh Thần là Ánh sáng Chân lý vẹn toàn,| Chúa ban những ân huệ thích hợp cho từng thời đại,| và dùng nhiều cách thế kỳ diệu để hướng dẫn Hội Thánh,|</vt:lpstr>
      <vt:lpstr>này chúng con đang chung lời cầu nguyện cho các Giám mục,| và những người tham dự Thượng Hội đồng Giám mục thế giới.|</vt:lpstr>
      <vt:lpstr>Xin Chúa làm nên cuộc Hiện Xuống mới trong đời sống Hội Thánh,| xin tuôn tràn trên các Mục tử ơn khôn ngoan và thông hiểu,| gìn giữ các ngài luôn hiệp thông với nhau trong Chúa, |</vt:lpstr>
      <vt:lpstr>để các ngài cùng nhau tìm hiểu những điều đẹp ý Chúa,| và hướng dẫn đoàn Dân Chúa thực thi những điều Chúa truyền dạy.| Các giáo phận Việt Nam chúng con,| </vt:lpstr>
      <vt:lpstr>luôn muốn cùng chung nhịp bước với Hội Thánh hoàn vũ,| xin cho chúng con biết đồng cảm với nỗi thao thức của các Mục tử trên toàn thế giới,| ngày càng ý thức hơn về tình hiệp thông,</vt:lpstr>
      <vt:lpstr>thái độ tham gia và lòng nhiệt thành trong sứ vụ của Hội Thánh,| Nhờ lời chuyển cầu của Đức Trinh Nữ Maria,| Nữ Vương các Tông đồ và là Mẹ của Hội Thánh,|</vt:lpstr>
      <vt:lpstr>Chúng con dâng lời khẩn cầu lên Chúa,| là đấng hoạt động mọi nơi mọi thời,| trong sự hiệp thông với Chúa Cha và Chúa Con,| luôn mãi mãi đến muôn đời. Amen.</vt:lpstr>
      <vt:lpstr>PowerPoint Presentation</vt:lpstr>
      <vt:lpstr>PowerPoint Presentation</vt:lpstr>
      <vt:lpstr>Tk1. Mừng khen Chúa chúng ta Phục sinh. Ngài đã chết với khổ hình để muôn người được ơn tái sinh. Chúc khen Chúa chúng ta Phục sinh. Từ cõi chết Chúa Kitô đã hiển vinh.</vt:lpstr>
      <vt:lpstr>ĐK. Ngài là Đấng chiến thắng, Chúa khải hoàn cao sang. Kính dâng Ngài vinh quang, với tin yêu ngàn năm vẻ vang. Ngàn con tim hân hoan hát muôn lời ca vang, kính tôn uy quyền Vua thống trị huy hoàng.</vt:lpstr>
      <vt:lpstr>Tk2. Mừng khen Chúa chúng ta Phục sinh. Vì nhân thế chết ê chề, cứu muôn người vượt qua bến mê. Chúc khen Chúa chúng ta Phục sinh. Người người ơi, Chúa Kitô đã hiển vinh.</vt:lpstr>
      <vt:lpstr>ĐK. Ngài là Đấng chiến thắng, Chúa khải hoàn cao sang. Kính dâng Ngài vinh quang, với tin yêu ngàn năm vẻ vang. Ngàn con tim hân hoan hát muôn lời ca vang, kính tôn uy quyền Vua thống trị huy hoàng.</vt:lpstr>
      <vt:lpstr>PowerPoint Presentation</vt:lpstr>
      <vt:lpstr> </vt:lpstr>
      <vt:lpstr>Chủ tế: Vinh danh Thiên Chúa trên các tầng trời.  A+B: Và bình an dưới thế cho người thiện tâm. </vt:lpstr>
      <vt:lpstr>A:Chúng con ca ngợi Chúa. B:Chúng con chúc tụng Chúa.  A:Chúng con thờ lạy Chúa.  B:Chúng con tôn vinh Chúa. </vt:lpstr>
      <vt:lpstr>A: Chúng con cảm tạ Chúa vì vinh quang cao cả Chúa. B: Lạy Chúa là Thiên Chúa, là Vua trên trời, là Chúa Cha toàn năng.</vt:lpstr>
      <vt:lpstr>A: Lạy con một Thiên Chúa,            Chúa Giê-su Ki-tô.  B: Lạy Chúa là Thiên Chúa, là Chiên Thiên Chúa là Con Đức Chúa Cha. </vt:lpstr>
      <vt:lpstr>A: Chúa xóa tội trần gian, xin thương xót chúng con. B: Chúa xóa tội trần gian, xin nhậm lời chúng con cầu khẩn. </vt:lpstr>
      <vt:lpstr>A: Chúa ngự bên hữu Đức Chúa Cha, xin thương xót chúng con. B: Vì lạy Chúa Giê-su Ki-tô, chỉ có Chúa là Đấng Thánh.</vt:lpstr>
      <vt:lpstr>Chỉ có Chúa là Chúa, chỉ có Chúa là đấng tối cao. A+B: Cùng Đức Chúa Thánh Thần trong vinh quang Đức Chúa Cha. Amen. </vt:lpstr>
      <vt:lpstr>PowerPoint Presentation</vt:lpstr>
      <vt:lpstr> </vt:lpstr>
      <vt:lpstr> </vt:lpstr>
      <vt:lpstr>Đk: Chúa sẽ dạy cho con biết đường lối trường sinh.</vt:lpstr>
      <vt:lpstr>Tk1: Xin giữ gìn con, lạy Chúa, con tìm ẩn thân bên Chúa. Ngài là Thiên Chúa của con, là nguồn hạnh phúc đời con.</vt:lpstr>
      <vt:lpstr>Đk: Chúa sẽ dạy cho con biết đường lối trường sinh.</vt:lpstr>
      <vt:lpstr>Tk2: Đây sản nghiệp con là Chúa, sinh mạng con trong tay Chúa. Phần tuyệt luân đã về con: được Ngài là chén lộc ân.</vt:lpstr>
      <vt:lpstr>Đk: Chúa sẽ dạy cho con biết đường lối trường sinh.</vt:lpstr>
      <vt:lpstr>Tk3: Con mãi tụng ca vì Chúa ban lời bảo ban hôm sớm. Dù về khuya vẫn nhủ tâm: đặt Ngài ở trước mặt luôn.</vt:lpstr>
      <vt:lpstr>Đk: Chúa sẽ dạy cho con biết đường lối trường sinh.</vt:lpstr>
      <vt:lpstr>Tk4: Nên trí lòng con mừng rỡ, thân này nghỉ ngơi đưa giấc. Vì Ngài đâu nỡ để con hủy diệt ở chốn mồ sâu.</vt:lpstr>
      <vt:lpstr>Đk: Chúa sẽ dạy cho con biết đường lối trường sinh.</vt:lpstr>
      <vt:lpstr>Tk5: Theo lối trường sinh Ngài sẽ thương tình dạy con đưa bước. Tràn niềm vui trước Thần Nhan, gần Ngài hạnh phúc nào hơn.</vt:lpstr>
      <vt:lpstr>Đk: Chúa sẽ dạy cho con biết đường lối trường sinh.</vt:lpstr>
      <vt:lpstr> </vt:lpstr>
      <vt:lpstr>Lạy Chúa Giê-su, xin giải thích Kinh Thánh cho chúng con, khiến lòng chúng con bừng cháy lên khi nghe Chúa phán dạy.</vt:lpstr>
      <vt:lpstr> </vt:lpstr>
      <vt:lpstr> </vt:lpstr>
      <vt:lpstr>KINH  TIN KÍNH</vt:lpstr>
      <vt:lpstr>Tôi tin kính một Thiên Chúa là Cha toàn năng - Đấng tạo thành trời đất, muôn vật hữu hình và vô hình. </vt:lpstr>
      <vt:lpstr>Tôi tin kính một Chúa Giêsu Kitô, Con Một Thiên Chúa, Sinh bởi Đức Chúa Cha từ trước muôn đời. </vt:lpstr>
      <vt:lpstr>Người là Thiên Chúa bởi Thiên Chúa, Ánh Sáng bởi Ánh Sáng, Thiên Chúa thật bởi Thiên Chúa thật,</vt:lpstr>
      <vt:lpstr>được sinh ra mà không phải được tạo thành, đồng bản thể với Đức Chúa Cha: nhờ Người mà muôn vật được tạo thành. </vt:lpstr>
      <vt:lpstr>Vì loài người chúng ta và để cứu độ chúng ta, Người đã từ trời xuống thế. </vt:lpstr>
      <vt:lpstr>Bởi phép Đức Chúa Thánh Thần, Người đã nhập thể trong lòng Trinh Nữ Maria, và đã làm người.</vt:lpstr>
      <vt:lpstr>Người chịu đóng đinh vào thập giá vì chúng ta, thời quan Phongxiô Philatô; Người chịu khổ hình và mai táng, ngày thứ ba Người sống lại như lời Thánh Kinh.</vt:lpstr>
      <vt:lpstr>Người lên trời, ngự bên hữu Đức Chúa Cha, và Người sẽ lại đến trong vinh quang để phán xét kẻ sống và kẻ chết, Nước Người sẽ không bao giờ cùng.</vt:lpstr>
      <vt:lpstr>Tôi tin kính Đức Chúa Thánh Thần là Thiên Chúa và là Đấng ban sự sống, Người bởi Đức Chúa Cha và Đức Chúa Con mà ra,</vt:lpstr>
      <vt:lpstr>Người được phụng thờ và tôn vinh cùng với Đức Chúa Cha và Đức Chúa Con: Người đã dùng các tiên tri mà phán dạy. </vt:lpstr>
      <vt:lpstr>Tôi tin Hội Thánh duy nhất thánh thiện công giáo và tông truyền.Tôi tuyên xưng có một Phép Rửa để tha tội. Tôi trông đợi kẻ chết sống lại và sự sống đời sau. Amen.</vt:lpstr>
      <vt:lpstr> </vt:lpstr>
      <vt:lpstr>PowerPoint Presentation</vt:lpstr>
      <vt:lpstr>PowerPoint Presentation</vt:lpstr>
      <vt:lpstr>ĐK. Dâng lên Cha nhân lành rượu bánh ngát thơm chân thành. Mừng ngày Chúa khải hoàn tiến dâng. Alleluia!</vt:lpstr>
      <vt:lpstr>Tk1. Dâng lên Cha toàn năng, ngàn lời ca hòa thương mến. Loan tin vui Phục Sinh, ngợi khen Chúa bao hiển vịnh.</vt:lpstr>
      <vt:lpstr>ĐK. Dâng lên Cha nhân lành rượu bánh ngát thơm chân thành. Mừng ngày Chúa khải hoàn tiến dâng. Alleluia!</vt:lpstr>
      <vt:lpstr>Tk2. Dâng lên Cha toàn năng, này rượu nho cùng bánh miến. Bao lao công ngày qua, cùng khúc hát khen tình Cha.</vt:lpstr>
      <vt:lpstr>ĐK. Dâng lên Cha nhân lành rượu bánh ngát thơm chân thành. Mừng ngày Chúa khải hoàn tiến dâng. Alleluia!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CHÚA NHẬT III PHỤC SINH  NL: THÁNH CA PHỤC SINH  ĐC: THÁNH VỊNH 15 – KIM LONG  DL: TIẾN CA PHỤC SINH  HL: Ở LẠI VỚI CON – TƯỜNG ÂN  KL: CHÚA CHIẾN THẮNG KHẢI HOÀN - NGỌC KHÁNH</dc:title>
  <dc:creator>trungbo2001@gmail.com</dc:creator>
  <cp:lastModifiedBy>trungbo2001@gmail.com</cp:lastModifiedBy>
  <cp:revision>2</cp:revision>
  <dcterms:created xsi:type="dcterms:W3CDTF">2023-04-20T07:19:19Z</dcterms:created>
  <dcterms:modified xsi:type="dcterms:W3CDTF">2023-04-22T06:11:30Z</dcterms:modified>
</cp:coreProperties>
</file>