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4" r:id="rId5"/>
    <p:sldMasterId id="2147483716" r:id="rId6"/>
    <p:sldMasterId id="2147483728" r:id="rId7"/>
    <p:sldMasterId id="2147483740" r:id="rId8"/>
    <p:sldMasterId id="2147483752" r:id="rId9"/>
    <p:sldMasterId id="2147483764" r:id="rId10"/>
    <p:sldMasterId id="2147483776" r:id="rId11"/>
  </p:sldMasterIdLst>
  <p:notesMasterIdLst>
    <p:notesMasterId r:id="rId122"/>
  </p:notesMasterIdLst>
  <p:sldIdLst>
    <p:sldId id="256" r:id="rId12"/>
    <p:sldId id="263" r:id="rId13"/>
    <p:sldId id="359" r:id="rId14"/>
    <p:sldId id="9579" r:id="rId15"/>
    <p:sldId id="9583" r:id="rId16"/>
    <p:sldId id="9675" r:id="rId17"/>
    <p:sldId id="285" r:id="rId18"/>
    <p:sldId id="286" r:id="rId19"/>
    <p:sldId id="287" r:id="rId20"/>
    <p:sldId id="288" r:id="rId21"/>
    <p:sldId id="289" r:id="rId22"/>
    <p:sldId id="290" r:id="rId23"/>
    <p:sldId id="291" r:id="rId24"/>
    <p:sldId id="9608" r:id="rId25"/>
    <p:sldId id="2146" r:id="rId26"/>
    <p:sldId id="9701" r:id="rId27"/>
    <p:sldId id="9705" r:id="rId28"/>
    <p:sldId id="9702" r:id="rId29"/>
    <p:sldId id="9706" r:id="rId30"/>
    <p:sldId id="9707" r:id="rId31"/>
    <p:sldId id="9703" r:id="rId32"/>
    <p:sldId id="9708" r:id="rId33"/>
    <p:sldId id="9709" r:id="rId34"/>
    <p:sldId id="9704" r:id="rId35"/>
    <p:sldId id="9710" r:id="rId36"/>
    <p:sldId id="9711" r:id="rId37"/>
    <p:sldId id="9668" r:id="rId38"/>
    <p:sldId id="470" r:id="rId39"/>
    <p:sldId id="463" r:id="rId40"/>
    <p:sldId id="464" r:id="rId41"/>
    <p:sldId id="531" r:id="rId42"/>
    <p:sldId id="9643" r:id="rId43"/>
    <p:sldId id="539" r:id="rId44"/>
    <p:sldId id="540" r:id="rId45"/>
    <p:sldId id="9694" r:id="rId46"/>
    <p:sldId id="541" r:id="rId47"/>
    <p:sldId id="9695" r:id="rId48"/>
    <p:sldId id="9696" r:id="rId49"/>
    <p:sldId id="9697" r:id="rId50"/>
    <p:sldId id="265" r:id="rId51"/>
    <p:sldId id="9698" r:id="rId52"/>
    <p:sldId id="9699" r:id="rId53"/>
    <p:sldId id="9700" r:id="rId54"/>
    <p:sldId id="2361" r:id="rId55"/>
    <p:sldId id="9676" r:id="rId56"/>
    <p:sldId id="9677" r:id="rId57"/>
    <p:sldId id="9534" r:id="rId58"/>
    <p:sldId id="9536" r:id="rId59"/>
    <p:sldId id="264" r:id="rId60"/>
    <p:sldId id="9535" r:id="rId61"/>
    <p:sldId id="9537" r:id="rId62"/>
    <p:sldId id="266" r:id="rId63"/>
    <p:sldId id="267" r:id="rId64"/>
    <p:sldId id="9538" r:id="rId65"/>
    <p:sldId id="9678" r:id="rId66"/>
    <p:sldId id="9539" r:id="rId67"/>
    <p:sldId id="9716" r:id="rId68"/>
    <p:sldId id="9712" r:id="rId69"/>
    <p:sldId id="9718" r:id="rId70"/>
    <p:sldId id="9713" r:id="rId71"/>
    <p:sldId id="9719" r:id="rId72"/>
    <p:sldId id="9715" r:id="rId73"/>
    <p:sldId id="9714" r:id="rId74"/>
    <p:sldId id="9717" r:id="rId75"/>
    <p:sldId id="9720" r:id="rId76"/>
    <p:sldId id="9660" r:id="rId77"/>
    <p:sldId id="9584" r:id="rId78"/>
    <p:sldId id="9658" r:id="rId79"/>
    <p:sldId id="9659" r:id="rId80"/>
    <p:sldId id="9689" r:id="rId81"/>
    <p:sldId id="9691" r:id="rId82"/>
    <p:sldId id="9692" r:id="rId83"/>
    <p:sldId id="9693" r:id="rId84"/>
    <p:sldId id="9680" r:id="rId85"/>
    <p:sldId id="9681" r:id="rId86"/>
    <p:sldId id="9682" r:id="rId87"/>
    <p:sldId id="9683" r:id="rId88"/>
    <p:sldId id="9684" r:id="rId89"/>
    <p:sldId id="9685" r:id="rId90"/>
    <p:sldId id="9686" r:id="rId91"/>
    <p:sldId id="9688" r:id="rId92"/>
    <p:sldId id="269" r:id="rId93"/>
    <p:sldId id="548" r:id="rId94"/>
    <p:sldId id="552" r:id="rId95"/>
    <p:sldId id="551" r:id="rId96"/>
    <p:sldId id="553" r:id="rId97"/>
    <p:sldId id="550" r:id="rId98"/>
    <p:sldId id="9747" r:id="rId99"/>
    <p:sldId id="9748" r:id="rId100"/>
    <p:sldId id="549" r:id="rId101"/>
    <p:sldId id="9749" r:id="rId102"/>
    <p:sldId id="9750" r:id="rId103"/>
    <p:sldId id="9742" r:id="rId104"/>
    <p:sldId id="9560" r:id="rId105"/>
    <p:sldId id="9736" r:id="rId106"/>
    <p:sldId id="9737" r:id="rId107"/>
    <p:sldId id="9743" r:id="rId108"/>
    <p:sldId id="9738" r:id="rId109"/>
    <p:sldId id="9744" r:id="rId110"/>
    <p:sldId id="9739" r:id="rId111"/>
    <p:sldId id="9745" r:id="rId112"/>
    <p:sldId id="9741" r:id="rId113"/>
    <p:sldId id="9746" r:id="rId114"/>
    <p:sldId id="9514" r:id="rId115"/>
    <p:sldId id="9390" r:id="rId116"/>
    <p:sldId id="2180" r:id="rId117"/>
    <p:sldId id="2182" r:id="rId118"/>
    <p:sldId id="9576" r:id="rId119"/>
    <p:sldId id="9577" r:id="rId120"/>
    <p:sldId id="9578"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660033"/>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647" autoAdjust="0"/>
    <p:restoredTop sz="94620" autoAdjust="0"/>
  </p:normalViewPr>
  <p:slideViewPr>
    <p:cSldViewPr snapToGrid="0">
      <p:cViewPr varScale="1">
        <p:scale>
          <a:sx n="108" d="100"/>
          <a:sy n="108" d="100"/>
        </p:scale>
        <p:origin x="1278" y="108"/>
      </p:cViewPr>
      <p:guideLst/>
    </p:cSldViewPr>
  </p:slideViewPr>
  <p:outlineViewPr>
    <p:cViewPr>
      <p:scale>
        <a:sx n="33" d="100"/>
        <a:sy n="33" d="100"/>
      </p:scale>
      <p:origin x="0" y="-2441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viewProps" Target="viewProps.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microsoft.com/office/2016/11/relationships/changesInfo" Target="changesInfos/changesInfo1.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ungbo2001@gmail.com" userId="8ce29e2eda34f706" providerId="LiveId" clId="{C60B32ED-0314-429E-9652-D94B22C2B0AC}"/>
    <pc:docChg chg="undo custSel addSld delSld modSld sldOrd delMainMaster modMainMaster">
      <pc:chgData name="trungbo2001@gmail.com" userId="8ce29e2eda34f706" providerId="LiveId" clId="{C60B32ED-0314-429E-9652-D94B22C2B0AC}" dt="2023-04-08T15:50:49.766" v="2626" actId="14100"/>
      <pc:docMkLst>
        <pc:docMk/>
      </pc:docMkLst>
      <pc:sldChg chg="addSp delSp modSp mod">
        <pc:chgData name="trungbo2001@gmail.com" userId="8ce29e2eda34f706" providerId="LiveId" clId="{C60B32ED-0314-429E-9652-D94B22C2B0AC}" dt="2023-04-08T15:50:49.766" v="2626" actId="14100"/>
        <pc:sldMkLst>
          <pc:docMk/>
          <pc:sldMk cId="3588399846" sldId="256"/>
        </pc:sldMkLst>
        <pc:spChg chg="mod">
          <ac:chgData name="trungbo2001@gmail.com" userId="8ce29e2eda34f706" providerId="LiveId" clId="{C60B32ED-0314-429E-9652-D94B22C2B0AC}" dt="2023-04-08T15:32:47.151" v="2581" actId="20577"/>
          <ac:spMkLst>
            <pc:docMk/>
            <pc:sldMk cId="3588399846" sldId="256"/>
            <ac:spMk id="2" creationId="{7AAFFF77-EAE1-CA2C-453C-1B1185F4ABB1}"/>
          </ac:spMkLst>
        </pc:spChg>
        <pc:picChg chg="add del mod">
          <ac:chgData name="trungbo2001@gmail.com" userId="8ce29e2eda34f706" providerId="LiveId" clId="{C60B32ED-0314-429E-9652-D94B22C2B0AC}" dt="2023-04-08T06:07:42.930" v="2266" actId="478"/>
          <ac:picMkLst>
            <pc:docMk/>
            <pc:sldMk cId="3588399846" sldId="256"/>
            <ac:picMk id="4" creationId="{FCEEDD75-BA80-E08A-2AAE-2170003001B0}"/>
          </ac:picMkLst>
        </pc:picChg>
        <pc:picChg chg="add mod">
          <ac:chgData name="trungbo2001@gmail.com" userId="8ce29e2eda34f706" providerId="LiveId" clId="{C60B32ED-0314-429E-9652-D94B22C2B0AC}" dt="2023-04-08T15:50:49.766" v="2626" actId="14100"/>
          <ac:picMkLst>
            <pc:docMk/>
            <pc:sldMk cId="3588399846" sldId="256"/>
            <ac:picMk id="6" creationId="{FE20ABB7-5A68-2E2A-0059-4961CA80C26B}"/>
          </ac:picMkLst>
        </pc:picChg>
      </pc:sldChg>
      <pc:sldChg chg="addSp delSp modSp del">
        <pc:chgData name="trungbo2001@gmail.com" userId="8ce29e2eda34f706" providerId="LiveId" clId="{C60B32ED-0314-429E-9652-D94B22C2B0AC}" dt="2023-04-06T18:32:54.827" v="1086" actId="47"/>
        <pc:sldMkLst>
          <pc:docMk/>
          <pc:sldMk cId="4099312240" sldId="257"/>
        </pc:sldMkLst>
        <pc:graphicFrameChg chg="add del mod">
          <ac:chgData name="trungbo2001@gmail.com" userId="8ce29e2eda34f706" providerId="LiveId" clId="{C60B32ED-0314-429E-9652-D94B22C2B0AC}" dt="2023-04-01T11:00:27.367" v="1"/>
          <ac:graphicFrameMkLst>
            <pc:docMk/>
            <pc:sldMk cId="4099312240" sldId="257"/>
            <ac:graphicFrameMk id="3" creationId="{7C1DDEB9-4355-64B6-6F34-56C6A71A856E}"/>
          </ac:graphicFrameMkLst>
        </pc:graphicFrameChg>
      </pc:sldChg>
      <pc:sldChg chg="del">
        <pc:chgData name="trungbo2001@gmail.com" userId="8ce29e2eda34f706" providerId="LiveId" clId="{C60B32ED-0314-429E-9652-D94B22C2B0AC}" dt="2023-04-06T18:32:55.192" v="1087" actId="47"/>
        <pc:sldMkLst>
          <pc:docMk/>
          <pc:sldMk cId="414340284" sldId="258"/>
        </pc:sldMkLst>
      </pc:sldChg>
      <pc:sldChg chg="del">
        <pc:chgData name="trungbo2001@gmail.com" userId="8ce29e2eda34f706" providerId="LiveId" clId="{C60B32ED-0314-429E-9652-D94B22C2B0AC}" dt="2023-04-06T18:32:55.760" v="1088" actId="47"/>
        <pc:sldMkLst>
          <pc:docMk/>
          <pc:sldMk cId="438755340" sldId="259"/>
        </pc:sldMkLst>
      </pc:sldChg>
      <pc:sldChg chg="del">
        <pc:chgData name="trungbo2001@gmail.com" userId="8ce29e2eda34f706" providerId="LiveId" clId="{C60B32ED-0314-429E-9652-D94B22C2B0AC}" dt="2023-04-06T18:32:56.348" v="1089" actId="47"/>
        <pc:sldMkLst>
          <pc:docMk/>
          <pc:sldMk cId="4082637835" sldId="260"/>
        </pc:sldMkLst>
      </pc:sldChg>
      <pc:sldChg chg="del">
        <pc:chgData name="trungbo2001@gmail.com" userId="8ce29e2eda34f706" providerId="LiveId" clId="{C60B32ED-0314-429E-9652-D94B22C2B0AC}" dt="2023-04-06T18:21:40.667" v="1034" actId="47"/>
        <pc:sldMkLst>
          <pc:docMk/>
          <pc:sldMk cId="3752203023" sldId="261"/>
        </pc:sldMkLst>
      </pc:sldChg>
      <pc:sldChg chg="del">
        <pc:chgData name="trungbo2001@gmail.com" userId="8ce29e2eda34f706" providerId="LiveId" clId="{C60B32ED-0314-429E-9652-D94B22C2B0AC}" dt="2023-04-06T18:21:40.173" v="1033" actId="47"/>
        <pc:sldMkLst>
          <pc:docMk/>
          <pc:sldMk cId="3074341143" sldId="262"/>
        </pc:sldMkLst>
      </pc:sldChg>
      <pc:sldChg chg="addSp modSp mod setBg">
        <pc:chgData name="trungbo2001@gmail.com" userId="8ce29e2eda34f706" providerId="LiveId" clId="{C60B32ED-0314-429E-9652-D94B22C2B0AC}" dt="2023-04-01T11:48:01.625" v="306" actId="1076"/>
        <pc:sldMkLst>
          <pc:docMk/>
          <pc:sldMk cId="1916640262" sldId="263"/>
        </pc:sldMkLst>
        <pc:spChg chg="add mod">
          <ac:chgData name="trungbo2001@gmail.com" userId="8ce29e2eda34f706" providerId="LiveId" clId="{C60B32ED-0314-429E-9652-D94B22C2B0AC}" dt="2023-04-01T11:48:01.625" v="306" actId="1076"/>
          <ac:spMkLst>
            <pc:docMk/>
            <pc:sldMk cId="1916640262" sldId="263"/>
            <ac:spMk id="3" creationId="{60B70777-136C-10FF-EAE6-C8E9BBA7B1FE}"/>
          </ac:spMkLst>
        </pc:spChg>
        <pc:picChg chg="mod">
          <ac:chgData name="trungbo2001@gmail.com" userId="8ce29e2eda34f706" providerId="LiveId" clId="{C60B32ED-0314-429E-9652-D94B22C2B0AC}" dt="2023-04-01T11:03:25.188" v="6" actId="14100"/>
          <ac:picMkLst>
            <pc:docMk/>
            <pc:sldMk cId="1916640262" sldId="263"/>
            <ac:picMk id="4" creationId="{00000000-0000-0000-0000-000000000000}"/>
          </ac:picMkLst>
        </pc:picChg>
      </pc:sldChg>
      <pc:sldChg chg="modSp mod setBg">
        <pc:chgData name="trungbo2001@gmail.com" userId="8ce29e2eda34f706" providerId="LiveId" clId="{C60B32ED-0314-429E-9652-D94B22C2B0AC}" dt="2023-04-06T17:16:31.464" v="456" actId="207"/>
        <pc:sldMkLst>
          <pc:docMk/>
          <pc:sldMk cId="2263348192" sldId="264"/>
        </pc:sldMkLst>
        <pc:spChg chg="mod">
          <ac:chgData name="trungbo2001@gmail.com" userId="8ce29e2eda34f706" providerId="LiveId" clId="{C60B32ED-0314-429E-9652-D94B22C2B0AC}" dt="2023-04-06T17:16:31.464" v="456" actId="207"/>
          <ac:spMkLst>
            <pc:docMk/>
            <pc:sldMk cId="2263348192" sldId="264"/>
            <ac:spMk id="2" creationId="{00000000-0000-0000-0000-000000000000}"/>
          </ac:spMkLst>
        </pc:spChg>
      </pc:sldChg>
      <pc:sldChg chg="modSp mod setBg">
        <pc:chgData name="trungbo2001@gmail.com" userId="8ce29e2eda34f706" providerId="LiveId" clId="{C60B32ED-0314-429E-9652-D94B22C2B0AC}" dt="2023-04-08T15:29:04.415" v="2575" actId="20577"/>
        <pc:sldMkLst>
          <pc:docMk/>
          <pc:sldMk cId="1463037005" sldId="266"/>
        </pc:sldMkLst>
        <pc:spChg chg="mod">
          <ac:chgData name="trungbo2001@gmail.com" userId="8ce29e2eda34f706" providerId="LiveId" clId="{C60B32ED-0314-429E-9652-D94B22C2B0AC}" dt="2023-04-08T15:29:04.415" v="2575" actId="20577"/>
          <ac:spMkLst>
            <pc:docMk/>
            <pc:sldMk cId="1463037005" sldId="266"/>
            <ac:spMk id="2" creationId="{00000000-0000-0000-0000-000000000000}"/>
          </ac:spMkLst>
        </pc:spChg>
      </pc:sldChg>
      <pc:sldChg chg="modSp mod setBg">
        <pc:chgData name="trungbo2001@gmail.com" userId="8ce29e2eda34f706" providerId="LiveId" clId="{C60B32ED-0314-429E-9652-D94B22C2B0AC}" dt="2023-04-06T17:17:01.357" v="466" actId="115"/>
        <pc:sldMkLst>
          <pc:docMk/>
          <pc:sldMk cId="383318927" sldId="267"/>
        </pc:sldMkLst>
        <pc:spChg chg="mod">
          <ac:chgData name="trungbo2001@gmail.com" userId="8ce29e2eda34f706" providerId="LiveId" clId="{C60B32ED-0314-429E-9652-D94B22C2B0AC}" dt="2023-04-06T17:17:01.357" v="466" actId="115"/>
          <ac:spMkLst>
            <pc:docMk/>
            <pc:sldMk cId="383318927" sldId="267"/>
            <ac:spMk id="2" creationId="{00000000-0000-0000-0000-000000000000}"/>
          </ac:spMkLst>
        </pc:spChg>
      </pc:sldChg>
      <pc:sldChg chg="modSp mod setBg">
        <pc:chgData name="trungbo2001@gmail.com" userId="8ce29e2eda34f706" providerId="LiveId" clId="{C60B32ED-0314-429E-9652-D94B22C2B0AC}" dt="2023-04-06T17:55:10.427" v="983" actId="14100"/>
        <pc:sldMkLst>
          <pc:docMk/>
          <pc:sldMk cId="3863637745" sldId="269"/>
        </pc:sldMkLst>
        <pc:picChg chg="mod">
          <ac:chgData name="trungbo2001@gmail.com" userId="8ce29e2eda34f706" providerId="LiveId" clId="{C60B32ED-0314-429E-9652-D94B22C2B0AC}" dt="2023-04-06T17:55:10.427" v="983" actId="14100"/>
          <ac:picMkLst>
            <pc:docMk/>
            <pc:sldMk cId="3863637745" sldId="269"/>
            <ac:picMk id="4" creationId="{00000000-0000-0000-0000-000000000000}"/>
          </ac:picMkLst>
        </pc:picChg>
      </pc:sldChg>
      <pc:sldChg chg="modSp setBg">
        <pc:chgData name="trungbo2001@gmail.com" userId="8ce29e2eda34f706" providerId="LiveId" clId="{C60B32ED-0314-429E-9652-D94B22C2B0AC}" dt="2023-04-06T17:20:29.918" v="481"/>
        <pc:sldMkLst>
          <pc:docMk/>
          <pc:sldMk cId="2518010980" sldId="285"/>
        </pc:sldMkLst>
        <pc:spChg chg="mod">
          <ac:chgData name="trungbo2001@gmail.com" userId="8ce29e2eda34f706" providerId="LiveId" clId="{C60B32ED-0314-429E-9652-D94B22C2B0AC}" dt="2023-04-06T17:20:29.918" v="481"/>
          <ac:spMkLst>
            <pc:docMk/>
            <pc:sldMk cId="2518010980" sldId="285"/>
            <ac:spMk id="2" creationId="{00000000-0000-0000-0000-000000000000}"/>
          </ac:spMkLst>
        </pc:spChg>
      </pc:sldChg>
      <pc:sldChg chg="modSp setBg">
        <pc:chgData name="trungbo2001@gmail.com" userId="8ce29e2eda34f706" providerId="LiveId" clId="{C60B32ED-0314-429E-9652-D94B22C2B0AC}" dt="2023-04-06T17:20:29.918" v="481"/>
        <pc:sldMkLst>
          <pc:docMk/>
          <pc:sldMk cId="3557920346" sldId="286"/>
        </pc:sldMkLst>
        <pc:spChg chg="mod">
          <ac:chgData name="trungbo2001@gmail.com" userId="8ce29e2eda34f706" providerId="LiveId" clId="{C60B32ED-0314-429E-9652-D94B22C2B0AC}" dt="2023-04-06T17:20:29.918" v="481"/>
          <ac:spMkLst>
            <pc:docMk/>
            <pc:sldMk cId="3557920346" sldId="286"/>
            <ac:spMk id="2" creationId="{00000000-0000-0000-0000-000000000000}"/>
          </ac:spMkLst>
        </pc:spChg>
      </pc:sldChg>
      <pc:sldChg chg="modSp setBg">
        <pc:chgData name="trungbo2001@gmail.com" userId="8ce29e2eda34f706" providerId="LiveId" clId="{C60B32ED-0314-429E-9652-D94B22C2B0AC}" dt="2023-04-06T17:20:29.918" v="481"/>
        <pc:sldMkLst>
          <pc:docMk/>
          <pc:sldMk cId="128856194" sldId="287"/>
        </pc:sldMkLst>
        <pc:spChg chg="mod">
          <ac:chgData name="trungbo2001@gmail.com" userId="8ce29e2eda34f706" providerId="LiveId" clId="{C60B32ED-0314-429E-9652-D94B22C2B0AC}" dt="2023-04-06T17:20:29.918" v="481"/>
          <ac:spMkLst>
            <pc:docMk/>
            <pc:sldMk cId="128856194" sldId="287"/>
            <ac:spMk id="2" creationId="{00000000-0000-0000-0000-000000000000}"/>
          </ac:spMkLst>
        </pc:spChg>
      </pc:sldChg>
      <pc:sldChg chg="modSp setBg">
        <pc:chgData name="trungbo2001@gmail.com" userId="8ce29e2eda34f706" providerId="LiveId" clId="{C60B32ED-0314-429E-9652-D94B22C2B0AC}" dt="2023-04-06T17:20:29.918" v="481"/>
        <pc:sldMkLst>
          <pc:docMk/>
          <pc:sldMk cId="2323112219" sldId="288"/>
        </pc:sldMkLst>
        <pc:spChg chg="mod">
          <ac:chgData name="trungbo2001@gmail.com" userId="8ce29e2eda34f706" providerId="LiveId" clId="{C60B32ED-0314-429E-9652-D94B22C2B0AC}" dt="2023-04-06T17:20:29.918" v="481"/>
          <ac:spMkLst>
            <pc:docMk/>
            <pc:sldMk cId="2323112219" sldId="288"/>
            <ac:spMk id="2" creationId="{00000000-0000-0000-0000-000000000000}"/>
          </ac:spMkLst>
        </pc:spChg>
      </pc:sldChg>
      <pc:sldChg chg="modSp setBg">
        <pc:chgData name="trungbo2001@gmail.com" userId="8ce29e2eda34f706" providerId="LiveId" clId="{C60B32ED-0314-429E-9652-D94B22C2B0AC}" dt="2023-04-06T17:20:29.918" v="481"/>
        <pc:sldMkLst>
          <pc:docMk/>
          <pc:sldMk cId="215735128" sldId="289"/>
        </pc:sldMkLst>
        <pc:spChg chg="mod">
          <ac:chgData name="trungbo2001@gmail.com" userId="8ce29e2eda34f706" providerId="LiveId" clId="{C60B32ED-0314-429E-9652-D94B22C2B0AC}" dt="2023-04-06T17:20:29.918" v="481"/>
          <ac:spMkLst>
            <pc:docMk/>
            <pc:sldMk cId="215735128" sldId="289"/>
            <ac:spMk id="2" creationId="{00000000-0000-0000-0000-000000000000}"/>
          </ac:spMkLst>
        </pc:spChg>
      </pc:sldChg>
      <pc:sldChg chg="modSp setBg">
        <pc:chgData name="trungbo2001@gmail.com" userId="8ce29e2eda34f706" providerId="LiveId" clId="{C60B32ED-0314-429E-9652-D94B22C2B0AC}" dt="2023-04-06T17:20:29.918" v="481"/>
        <pc:sldMkLst>
          <pc:docMk/>
          <pc:sldMk cId="880989727" sldId="290"/>
        </pc:sldMkLst>
        <pc:spChg chg="mod">
          <ac:chgData name="trungbo2001@gmail.com" userId="8ce29e2eda34f706" providerId="LiveId" clId="{C60B32ED-0314-429E-9652-D94B22C2B0AC}" dt="2023-04-06T17:20:29.918" v="481"/>
          <ac:spMkLst>
            <pc:docMk/>
            <pc:sldMk cId="880989727" sldId="290"/>
            <ac:spMk id="2" creationId="{00000000-0000-0000-0000-000000000000}"/>
          </ac:spMkLst>
        </pc:spChg>
      </pc:sldChg>
      <pc:sldChg chg="modSp setBg">
        <pc:chgData name="trungbo2001@gmail.com" userId="8ce29e2eda34f706" providerId="LiveId" clId="{C60B32ED-0314-429E-9652-D94B22C2B0AC}" dt="2023-04-06T17:20:29.918" v="481"/>
        <pc:sldMkLst>
          <pc:docMk/>
          <pc:sldMk cId="1127917608" sldId="291"/>
        </pc:sldMkLst>
        <pc:spChg chg="mod">
          <ac:chgData name="trungbo2001@gmail.com" userId="8ce29e2eda34f706" providerId="LiveId" clId="{C60B32ED-0314-429E-9652-D94B22C2B0AC}" dt="2023-04-06T17:20:29.918" v="481"/>
          <ac:spMkLst>
            <pc:docMk/>
            <pc:sldMk cId="1127917608" sldId="291"/>
            <ac:spMk id="2" creationId="{00000000-0000-0000-0000-000000000000}"/>
          </ac:spMkLst>
        </pc:spChg>
      </pc:sldChg>
      <pc:sldChg chg="addSp modSp setBg">
        <pc:chgData name="trungbo2001@gmail.com" userId="8ce29e2eda34f706" providerId="LiveId" clId="{C60B32ED-0314-429E-9652-D94B22C2B0AC}" dt="2023-04-01T11:46:19.198" v="297" actId="931"/>
        <pc:sldMkLst>
          <pc:docMk/>
          <pc:sldMk cId="3561998649" sldId="359"/>
        </pc:sldMkLst>
        <pc:spChg chg="mod">
          <ac:chgData name="trungbo2001@gmail.com" userId="8ce29e2eda34f706" providerId="LiveId" clId="{C60B32ED-0314-429E-9652-D94B22C2B0AC}" dt="2023-04-01T11:08:24.814" v="27"/>
          <ac:spMkLst>
            <pc:docMk/>
            <pc:sldMk cId="3561998649" sldId="359"/>
            <ac:spMk id="2" creationId="{00000000-0000-0000-0000-000000000000}"/>
          </ac:spMkLst>
        </pc:spChg>
        <pc:picChg chg="add mod">
          <ac:chgData name="trungbo2001@gmail.com" userId="8ce29e2eda34f706" providerId="LiveId" clId="{C60B32ED-0314-429E-9652-D94B22C2B0AC}" dt="2023-04-01T11:46:19.198" v="297" actId="931"/>
          <ac:picMkLst>
            <pc:docMk/>
            <pc:sldMk cId="3561998649" sldId="359"/>
            <ac:picMk id="4" creationId="{013F0EB8-0E84-EBE8-445A-41C6FC8FFC7E}"/>
          </ac:picMkLst>
        </pc:picChg>
      </pc:sldChg>
      <pc:sldChg chg="modSp mod">
        <pc:chgData name="trungbo2001@gmail.com" userId="8ce29e2eda34f706" providerId="LiveId" clId="{C60B32ED-0314-429E-9652-D94B22C2B0AC}" dt="2023-04-08T15:24:27.799" v="2558" actId="20577"/>
        <pc:sldMkLst>
          <pc:docMk/>
          <pc:sldMk cId="3704581945" sldId="463"/>
        </pc:sldMkLst>
        <pc:spChg chg="mod">
          <ac:chgData name="trungbo2001@gmail.com" userId="8ce29e2eda34f706" providerId="LiveId" clId="{C60B32ED-0314-429E-9652-D94B22C2B0AC}" dt="2023-04-08T15:24:27.799" v="2558" actId="20577"/>
          <ac:spMkLst>
            <pc:docMk/>
            <pc:sldMk cId="3704581945" sldId="463"/>
            <ac:spMk id="2" creationId="{00000000-0000-0000-0000-000000000000}"/>
          </ac:spMkLst>
        </pc:spChg>
      </pc:sldChg>
      <pc:sldChg chg="modSp mod">
        <pc:chgData name="trungbo2001@gmail.com" userId="8ce29e2eda34f706" providerId="LiveId" clId="{C60B32ED-0314-429E-9652-D94B22C2B0AC}" dt="2023-04-08T15:26:07.279" v="2574" actId="20577"/>
        <pc:sldMkLst>
          <pc:docMk/>
          <pc:sldMk cId="4270275683" sldId="464"/>
        </pc:sldMkLst>
        <pc:spChg chg="mod">
          <ac:chgData name="trungbo2001@gmail.com" userId="8ce29e2eda34f706" providerId="LiveId" clId="{C60B32ED-0314-429E-9652-D94B22C2B0AC}" dt="2023-04-08T15:26:07.279" v="2574" actId="20577"/>
          <ac:spMkLst>
            <pc:docMk/>
            <pc:sldMk cId="4270275683" sldId="464"/>
            <ac:spMk id="2" creationId="{00000000-0000-0000-0000-000000000000}"/>
          </ac:spMkLst>
        </pc:spChg>
      </pc:sldChg>
      <pc:sldChg chg="modSp mod">
        <pc:chgData name="trungbo2001@gmail.com" userId="8ce29e2eda34f706" providerId="LiveId" clId="{C60B32ED-0314-429E-9652-D94B22C2B0AC}" dt="2023-04-08T06:11:20.630" v="2276" actId="1076"/>
        <pc:sldMkLst>
          <pc:docMk/>
          <pc:sldMk cId="911201687" sldId="470"/>
        </pc:sldMkLst>
        <pc:spChg chg="mod">
          <ac:chgData name="trungbo2001@gmail.com" userId="8ce29e2eda34f706" providerId="LiveId" clId="{C60B32ED-0314-429E-9652-D94B22C2B0AC}" dt="2023-04-08T06:11:20.630" v="2276" actId="1076"/>
          <ac:spMkLst>
            <pc:docMk/>
            <pc:sldMk cId="911201687" sldId="470"/>
            <ac:spMk id="2" creationId="{00000000-0000-0000-0000-000000000000}"/>
          </ac:spMkLst>
        </pc:spChg>
      </pc:sldChg>
      <pc:sldChg chg="modSp mod">
        <pc:chgData name="trungbo2001@gmail.com" userId="8ce29e2eda34f706" providerId="LiveId" clId="{C60B32ED-0314-429E-9652-D94B22C2B0AC}" dt="2023-04-08T15:25:29.657" v="2571" actId="404"/>
        <pc:sldMkLst>
          <pc:docMk/>
          <pc:sldMk cId="453438617" sldId="531"/>
        </pc:sldMkLst>
        <pc:spChg chg="mod">
          <ac:chgData name="trungbo2001@gmail.com" userId="8ce29e2eda34f706" providerId="LiveId" clId="{C60B32ED-0314-429E-9652-D94B22C2B0AC}" dt="2023-04-08T15:25:29.657" v="2571" actId="404"/>
          <ac:spMkLst>
            <pc:docMk/>
            <pc:sldMk cId="453438617" sldId="531"/>
            <ac:spMk id="2" creationId="{00000000-0000-0000-0000-000000000000}"/>
          </ac:spMkLst>
        </pc:spChg>
      </pc:sldChg>
      <pc:sldChg chg="modSp mod">
        <pc:chgData name="trungbo2001@gmail.com" userId="8ce29e2eda34f706" providerId="LiveId" clId="{C60B32ED-0314-429E-9652-D94B22C2B0AC}" dt="2023-04-08T06:12:45.663" v="2277" actId="1076"/>
        <pc:sldMkLst>
          <pc:docMk/>
          <pc:sldMk cId="538133727" sldId="539"/>
        </pc:sldMkLst>
        <pc:spChg chg="mod">
          <ac:chgData name="trungbo2001@gmail.com" userId="8ce29e2eda34f706" providerId="LiveId" clId="{C60B32ED-0314-429E-9652-D94B22C2B0AC}" dt="2023-04-06T17:32:09.579" v="678" actId="403"/>
          <ac:spMkLst>
            <pc:docMk/>
            <pc:sldMk cId="538133727" sldId="539"/>
            <ac:spMk id="2" creationId="{C1815427-596F-D6D1-78C4-D5E54B0B8121}"/>
          </ac:spMkLst>
        </pc:spChg>
        <pc:picChg chg="mod">
          <ac:chgData name="trungbo2001@gmail.com" userId="8ce29e2eda34f706" providerId="LiveId" clId="{C60B32ED-0314-429E-9652-D94B22C2B0AC}" dt="2023-04-08T06:12:45.663" v="2277" actId="1076"/>
          <ac:picMkLst>
            <pc:docMk/>
            <pc:sldMk cId="538133727" sldId="539"/>
            <ac:picMk id="7" creationId="{5C15CF1C-ADC4-A8ED-4D38-7637378ED4D7}"/>
          </ac:picMkLst>
        </pc:picChg>
      </pc:sldChg>
      <pc:sldChg chg="modSp mod">
        <pc:chgData name="trungbo2001@gmail.com" userId="8ce29e2eda34f706" providerId="LiveId" clId="{C60B32ED-0314-429E-9652-D94B22C2B0AC}" dt="2023-04-07T05:41:41.324" v="2220" actId="207"/>
        <pc:sldMkLst>
          <pc:docMk/>
          <pc:sldMk cId="3070159145" sldId="541"/>
        </pc:sldMkLst>
        <pc:spChg chg="mod">
          <ac:chgData name="trungbo2001@gmail.com" userId="8ce29e2eda34f706" providerId="LiveId" clId="{C60B32ED-0314-429E-9652-D94B22C2B0AC}" dt="2023-04-07T05:41:41.324" v="2220" actId="207"/>
          <ac:spMkLst>
            <pc:docMk/>
            <pc:sldMk cId="3070159145" sldId="541"/>
            <ac:spMk id="2" creationId="{6F0608AF-1DD0-AEB0-64B0-A71E7C6A067D}"/>
          </ac:spMkLst>
        </pc:spChg>
      </pc:sldChg>
      <pc:sldChg chg="modSp mod">
        <pc:chgData name="trungbo2001@gmail.com" userId="8ce29e2eda34f706" providerId="LiveId" clId="{C60B32ED-0314-429E-9652-D94B22C2B0AC}" dt="2023-04-08T15:35:12.872" v="2592" actId="20577"/>
        <pc:sldMkLst>
          <pc:docMk/>
          <pc:sldMk cId="3802867921" sldId="549"/>
        </pc:sldMkLst>
        <pc:spChg chg="mod">
          <ac:chgData name="trungbo2001@gmail.com" userId="8ce29e2eda34f706" providerId="LiveId" clId="{C60B32ED-0314-429E-9652-D94B22C2B0AC}" dt="2023-04-08T15:35:12.872" v="2592" actId="20577"/>
          <ac:spMkLst>
            <pc:docMk/>
            <pc:sldMk cId="3802867921" sldId="549"/>
            <ac:spMk id="3" creationId="{F5C7A16A-BBC1-2D9A-8900-048941D8FD9A}"/>
          </ac:spMkLst>
        </pc:spChg>
      </pc:sldChg>
      <pc:sldChg chg="modSp mod">
        <pc:chgData name="trungbo2001@gmail.com" userId="8ce29e2eda34f706" providerId="LiveId" clId="{C60B32ED-0314-429E-9652-D94B22C2B0AC}" dt="2023-04-08T15:35:55.076" v="2621" actId="20577"/>
        <pc:sldMkLst>
          <pc:docMk/>
          <pc:sldMk cId="1275222134" sldId="550"/>
        </pc:sldMkLst>
        <pc:spChg chg="mod">
          <ac:chgData name="trungbo2001@gmail.com" userId="8ce29e2eda34f706" providerId="LiveId" clId="{C60B32ED-0314-429E-9652-D94B22C2B0AC}" dt="2023-04-08T15:35:55.076" v="2621" actId="20577"/>
          <ac:spMkLst>
            <pc:docMk/>
            <pc:sldMk cId="1275222134" sldId="550"/>
            <ac:spMk id="3" creationId="{F70FA45F-60C4-84F2-B49C-5FCEEE284A81}"/>
          </ac:spMkLst>
        </pc:spChg>
      </pc:sldChg>
      <pc:sldChg chg="del setBg">
        <pc:chgData name="trungbo2001@gmail.com" userId="8ce29e2eda34f706" providerId="LiveId" clId="{C60B32ED-0314-429E-9652-D94B22C2B0AC}" dt="2023-04-06T17:57:10.149" v="986" actId="47"/>
        <pc:sldMkLst>
          <pc:docMk/>
          <pc:sldMk cId="0" sldId="1134"/>
        </pc:sldMkLst>
      </pc:sldChg>
      <pc:sldChg chg="modSp mod setBg">
        <pc:chgData name="trungbo2001@gmail.com" userId="8ce29e2eda34f706" providerId="LiveId" clId="{C60B32ED-0314-429E-9652-D94B22C2B0AC}" dt="2023-04-08T05:54:35.214" v="2232" actId="20577"/>
        <pc:sldMkLst>
          <pc:docMk/>
          <pc:sldMk cId="2632137789" sldId="2146"/>
        </pc:sldMkLst>
        <pc:spChg chg="mod">
          <ac:chgData name="trungbo2001@gmail.com" userId="8ce29e2eda34f706" providerId="LiveId" clId="{C60B32ED-0314-429E-9652-D94B22C2B0AC}" dt="2023-04-08T05:54:35.214" v="2232" actId="20577"/>
          <ac:spMkLst>
            <pc:docMk/>
            <pc:sldMk cId="2632137789" sldId="2146"/>
            <ac:spMk id="28674" creationId="{00000000-0000-0000-0000-000000000000}"/>
          </ac:spMkLst>
        </pc:spChg>
      </pc:sldChg>
      <pc:sldChg chg="modSp mod">
        <pc:chgData name="trungbo2001@gmail.com" userId="8ce29e2eda34f706" providerId="LiveId" clId="{C60B32ED-0314-429E-9652-D94B22C2B0AC}" dt="2023-04-06T18:36:10.837" v="1131" actId="207"/>
        <pc:sldMkLst>
          <pc:docMk/>
          <pc:sldMk cId="329005782" sldId="2180"/>
        </pc:sldMkLst>
        <pc:spChg chg="mod">
          <ac:chgData name="trungbo2001@gmail.com" userId="8ce29e2eda34f706" providerId="LiveId" clId="{C60B32ED-0314-429E-9652-D94B22C2B0AC}" dt="2023-04-06T18:36:10.837" v="1131" actId="207"/>
          <ac:spMkLst>
            <pc:docMk/>
            <pc:sldMk cId="329005782" sldId="2180"/>
            <ac:spMk id="28674" creationId="{00000000-0000-0000-0000-000000000000}"/>
          </ac:spMkLst>
        </pc:spChg>
      </pc:sldChg>
      <pc:sldChg chg="modSp mod">
        <pc:chgData name="trungbo2001@gmail.com" userId="8ce29e2eda34f706" providerId="LiveId" clId="{C60B32ED-0314-429E-9652-D94B22C2B0AC}" dt="2023-04-06T18:36:06.141" v="1130" actId="207"/>
        <pc:sldMkLst>
          <pc:docMk/>
          <pc:sldMk cId="0" sldId="2182"/>
        </pc:sldMkLst>
        <pc:spChg chg="mod">
          <ac:chgData name="trungbo2001@gmail.com" userId="8ce29e2eda34f706" providerId="LiveId" clId="{C60B32ED-0314-429E-9652-D94B22C2B0AC}" dt="2023-04-06T18:36:06.141" v="1130" actId="207"/>
          <ac:spMkLst>
            <pc:docMk/>
            <pc:sldMk cId="0" sldId="2182"/>
            <ac:spMk id="2" creationId="{00000000-0000-0000-0000-000000000000}"/>
          </ac:spMkLst>
        </pc:spChg>
      </pc:sldChg>
      <pc:sldChg chg="delSp modSp mod setBg">
        <pc:chgData name="trungbo2001@gmail.com" userId="8ce29e2eda34f706" providerId="LiveId" clId="{C60B32ED-0314-429E-9652-D94B22C2B0AC}" dt="2023-04-01T11:23:47.665" v="208"/>
        <pc:sldMkLst>
          <pc:docMk/>
          <pc:sldMk cId="664176749" sldId="2361"/>
        </pc:sldMkLst>
        <pc:spChg chg="mod">
          <ac:chgData name="trungbo2001@gmail.com" userId="8ce29e2eda34f706" providerId="LiveId" clId="{C60B32ED-0314-429E-9652-D94B22C2B0AC}" dt="2023-04-01T11:03:08.623" v="4" actId="27636"/>
          <ac:spMkLst>
            <pc:docMk/>
            <pc:sldMk cId="664176749" sldId="2361"/>
            <ac:spMk id="2050" creationId="{00000000-0000-0000-0000-000000000000}"/>
          </ac:spMkLst>
        </pc:spChg>
        <pc:spChg chg="del">
          <ac:chgData name="trungbo2001@gmail.com" userId="8ce29e2eda34f706" providerId="LiveId" clId="{C60B32ED-0314-429E-9652-D94B22C2B0AC}" dt="2023-04-01T11:18:40.825" v="167" actId="478"/>
          <ac:spMkLst>
            <pc:docMk/>
            <pc:sldMk cId="664176749" sldId="2361"/>
            <ac:spMk id="2051" creationId="{00000000-0000-0000-0000-000000000000}"/>
          </ac:spMkLst>
        </pc:spChg>
        <pc:picChg chg="mod">
          <ac:chgData name="trungbo2001@gmail.com" userId="8ce29e2eda34f706" providerId="LiveId" clId="{C60B32ED-0314-429E-9652-D94B22C2B0AC}" dt="2023-04-01T11:18:45.774" v="168" actId="14100"/>
          <ac:picMkLst>
            <pc:docMk/>
            <pc:sldMk cId="664176749" sldId="2361"/>
            <ac:picMk id="3" creationId="{00000000-0000-0000-0000-000000000000}"/>
          </ac:picMkLst>
        </pc:picChg>
      </pc:sldChg>
      <pc:sldChg chg="modSp del mod setBg">
        <pc:chgData name="trungbo2001@gmail.com" userId="8ce29e2eda34f706" providerId="LiveId" clId="{C60B32ED-0314-429E-9652-D94B22C2B0AC}" dt="2023-04-08T15:33:55.183" v="2582" actId="2696"/>
        <pc:sldMkLst>
          <pc:docMk/>
          <pc:sldMk cId="2163949283" sldId="2365"/>
        </pc:sldMkLst>
        <pc:picChg chg="mod">
          <ac:chgData name="trungbo2001@gmail.com" userId="8ce29e2eda34f706" providerId="LiveId" clId="{C60B32ED-0314-429E-9652-D94B22C2B0AC}" dt="2023-04-06T18:15:53.043" v="989" actId="14100"/>
          <ac:picMkLst>
            <pc:docMk/>
            <pc:sldMk cId="2163949283" sldId="2365"/>
            <ac:picMk id="3" creationId="{00000000-0000-0000-0000-000000000000}"/>
          </ac:picMkLst>
        </pc:picChg>
      </pc:sldChg>
      <pc:sldChg chg="addSp modSp del mod setBg">
        <pc:chgData name="trungbo2001@gmail.com" userId="8ce29e2eda34f706" providerId="LiveId" clId="{C60B32ED-0314-429E-9652-D94B22C2B0AC}" dt="2023-04-08T15:40:08.655" v="2623" actId="2696"/>
        <pc:sldMkLst>
          <pc:docMk/>
          <pc:sldMk cId="2785921620" sldId="9384"/>
        </pc:sldMkLst>
        <pc:spChg chg="mod">
          <ac:chgData name="trungbo2001@gmail.com" userId="8ce29e2eda34f706" providerId="LiveId" clId="{C60B32ED-0314-429E-9652-D94B22C2B0AC}" dt="2023-04-08T06:30:16.822" v="2346" actId="14100"/>
          <ac:spMkLst>
            <pc:docMk/>
            <pc:sldMk cId="2785921620" sldId="9384"/>
            <ac:spMk id="3" creationId="{00000000-0000-0000-0000-000000000000}"/>
          </ac:spMkLst>
        </pc:spChg>
        <pc:picChg chg="add mod ord">
          <ac:chgData name="trungbo2001@gmail.com" userId="8ce29e2eda34f706" providerId="LiveId" clId="{C60B32ED-0314-429E-9652-D94B22C2B0AC}" dt="2023-04-08T06:28:22.086" v="2335" actId="1076"/>
          <ac:picMkLst>
            <pc:docMk/>
            <pc:sldMk cId="2785921620" sldId="9384"/>
            <ac:picMk id="4" creationId="{DA341B29-30D5-2AEE-CFFD-6C049ADEF352}"/>
          </ac:picMkLst>
        </pc:picChg>
        <pc:picChg chg="add mod ord">
          <ac:chgData name="trungbo2001@gmail.com" userId="8ce29e2eda34f706" providerId="LiveId" clId="{C60B32ED-0314-429E-9652-D94B22C2B0AC}" dt="2023-04-08T06:27:49.167" v="2331" actId="171"/>
          <ac:picMkLst>
            <pc:docMk/>
            <pc:sldMk cId="2785921620" sldId="9384"/>
            <ac:picMk id="6" creationId="{592DEC50-CF34-DB17-696B-6FACDDDB1932}"/>
          </ac:picMkLst>
        </pc:picChg>
        <pc:picChg chg="add mod ord">
          <ac:chgData name="trungbo2001@gmail.com" userId="8ce29e2eda34f706" providerId="LiveId" clId="{C60B32ED-0314-429E-9652-D94B22C2B0AC}" dt="2023-04-08T06:29:34.159" v="2343" actId="171"/>
          <ac:picMkLst>
            <pc:docMk/>
            <pc:sldMk cId="2785921620" sldId="9384"/>
            <ac:picMk id="8" creationId="{8EA5ADFE-B758-2F72-F54E-DCE925D1A7E0}"/>
          </ac:picMkLst>
        </pc:picChg>
      </pc:sldChg>
      <pc:sldChg chg="modSp mod setBg">
        <pc:chgData name="trungbo2001@gmail.com" userId="8ce29e2eda34f706" providerId="LiveId" clId="{C60B32ED-0314-429E-9652-D94B22C2B0AC}" dt="2023-04-07T04:37:14.120" v="2173" actId="339"/>
        <pc:sldMkLst>
          <pc:docMk/>
          <pc:sldMk cId="3400376664" sldId="9390"/>
        </pc:sldMkLst>
        <pc:spChg chg="mod">
          <ac:chgData name="trungbo2001@gmail.com" userId="8ce29e2eda34f706" providerId="LiveId" clId="{C60B32ED-0314-429E-9652-D94B22C2B0AC}" dt="2023-04-07T04:37:14.120" v="2173" actId="339"/>
          <ac:spMkLst>
            <pc:docMk/>
            <pc:sldMk cId="3400376664" sldId="9390"/>
            <ac:spMk id="3" creationId="{00000000-0000-0000-0000-000000000000}"/>
          </ac:spMkLst>
        </pc:spChg>
      </pc:sldChg>
      <pc:sldChg chg="modSp mod setBg">
        <pc:chgData name="trungbo2001@gmail.com" userId="8ce29e2eda34f706" providerId="LiveId" clId="{C60B32ED-0314-429E-9652-D94B22C2B0AC}" dt="2023-04-06T18:17:24.555" v="1004" actId="14100"/>
        <pc:sldMkLst>
          <pc:docMk/>
          <pc:sldMk cId="945667242" sldId="9514"/>
        </pc:sldMkLst>
        <pc:picChg chg="mod">
          <ac:chgData name="trungbo2001@gmail.com" userId="8ce29e2eda34f706" providerId="LiveId" clId="{C60B32ED-0314-429E-9652-D94B22C2B0AC}" dt="2023-04-06T18:17:24.555" v="1004" actId="14100"/>
          <ac:picMkLst>
            <pc:docMk/>
            <pc:sldMk cId="945667242" sldId="9514"/>
            <ac:picMk id="2" creationId="{00000000-0000-0000-0000-000000000000}"/>
          </ac:picMkLst>
        </pc:picChg>
      </pc:sldChg>
      <pc:sldChg chg="modSp mod setBg">
        <pc:chgData name="trungbo2001@gmail.com" userId="8ce29e2eda34f706" providerId="LiveId" clId="{C60B32ED-0314-429E-9652-D94B22C2B0AC}" dt="2023-04-06T17:16:24.813" v="455" actId="115"/>
        <pc:sldMkLst>
          <pc:docMk/>
          <pc:sldMk cId="1004085321" sldId="9534"/>
        </pc:sldMkLst>
        <pc:spChg chg="mod">
          <ac:chgData name="trungbo2001@gmail.com" userId="8ce29e2eda34f706" providerId="LiveId" clId="{C60B32ED-0314-429E-9652-D94B22C2B0AC}" dt="2023-04-06T17:16:24.813" v="455" actId="115"/>
          <ac:spMkLst>
            <pc:docMk/>
            <pc:sldMk cId="1004085321" sldId="9534"/>
            <ac:spMk id="2" creationId="{00000000-0000-0000-0000-000000000000}"/>
          </ac:spMkLst>
        </pc:spChg>
      </pc:sldChg>
      <pc:sldChg chg="modSp mod setBg">
        <pc:chgData name="trungbo2001@gmail.com" userId="8ce29e2eda34f706" providerId="LiveId" clId="{C60B32ED-0314-429E-9652-D94B22C2B0AC}" dt="2023-04-06T17:16:41.373" v="460" actId="115"/>
        <pc:sldMkLst>
          <pc:docMk/>
          <pc:sldMk cId="2686764079" sldId="9535"/>
        </pc:sldMkLst>
        <pc:spChg chg="mod">
          <ac:chgData name="trungbo2001@gmail.com" userId="8ce29e2eda34f706" providerId="LiveId" clId="{C60B32ED-0314-429E-9652-D94B22C2B0AC}" dt="2023-04-06T17:16:41.373" v="460" actId="115"/>
          <ac:spMkLst>
            <pc:docMk/>
            <pc:sldMk cId="2686764079" sldId="9535"/>
            <ac:spMk id="2" creationId="{00000000-0000-0000-0000-000000000000}"/>
          </ac:spMkLst>
        </pc:spChg>
      </pc:sldChg>
      <pc:sldChg chg="modSp mod setBg">
        <pc:chgData name="trungbo2001@gmail.com" userId="8ce29e2eda34f706" providerId="LiveId" clId="{C60B32ED-0314-429E-9652-D94B22C2B0AC}" dt="2023-04-06T17:15:53.019" v="448" actId="207"/>
        <pc:sldMkLst>
          <pc:docMk/>
          <pc:sldMk cId="380042373" sldId="9536"/>
        </pc:sldMkLst>
        <pc:spChg chg="mod">
          <ac:chgData name="trungbo2001@gmail.com" userId="8ce29e2eda34f706" providerId="LiveId" clId="{C60B32ED-0314-429E-9652-D94B22C2B0AC}" dt="2023-04-06T17:15:53.019" v="448" actId="207"/>
          <ac:spMkLst>
            <pc:docMk/>
            <pc:sldMk cId="380042373" sldId="9536"/>
            <ac:spMk id="2" creationId="{00000000-0000-0000-0000-000000000000}"/>
          </ac:spMkLst>
        </pc:spChg>
      </pc:sldChg>
      <pc:sldChg chg="modSp mod setBg">
        <pc:chgData name="trungbo2001@gmail.com" userId="8ce29e2eda34f706" providerId="LiveId" clId="{C60B32ED-0314-429E-9652-D94B22C2B0AC}" dt="2023-04-06T17:16:47.003" v="461" actId="207"/>
        <pc:sldMkLst>
          <pc:docMk/>
          <pc:sldMk cId="1950008436" sldId="9537"/>
        </pc:sldMkLst>
        <pc:spChg chg="mod">
          <ac:chgData name="trungbo2001@gmail.com" userId="8ce29e2eda34f706" providerId="LiveId" clId="{C60B32ED-0314-429E-9652-D94B22C2B0AC}" dt="2023-04-06T17:16:47.003" v="461" actId="207"/>
          <ac:spMkLst>
            <pc:docMk/>
            <pc:sldMk cId="1950008436" sldId="9537"/>
            <ac:spMk id="2" creationId="{00000000-0000-0000-0000-000000000000}"/>
          </ac:spMkLst>
        </pc:spChg>
      </pc:sldChg>
      <pc:sldChg chg="modSp mod setBg">
        <pc:chgData name="trungbo2001@gmail.com" userId="8ce29e2eda34f706" providerId="LiveId" clId="{C60B32ED-0314-429E-9652-D94B22C2B0AC}" dt="2023-04-06T17:17:05.403" v="467" actId="207"/>
        <pc:sldMkLst>
          <pc:docMk/>
          <pc:sldMk cId="1273861261" sldId="9538"/>
        </pc:sldMkLst>
        <pc:spChg chg="mod">
          <ac:chgData name="trungbo2001@gmail.com" userId="8ce29e2eda34f706" providerId="LiveId" clId="{C60B32ED-0314-429E-9652-D94B22C2B0AC}" dt="2023-04-06T17:17:05.403" v="467" actId="207"/>
          <ac:spMkLst>
            <pc:docMk/>
            <pc:sldMk cId="1273861261" sldId="9538"/>
            <ac:spMk id="2" creationId="{00000000-0000-0000-0000-000000000000}"/>
          </ac:spMkLst>
        </pc:spChg>
      </pc:sldChg>
      <pc:sldChg chg="modSp mod setBg">
        <pc:chgData name="trungbo2001@gmail.com" userId="8ce29e2eda34f706" providerId="LiveId" clId="{C60B32ED-0314-429E-9652-D94B22C2B0AC}" dt="2023-04-08T06:15:18.414" v="2289" actId="14100"/>
        <pc:sldMkLst>
          <pc:docMk/>
          <pc:sldMk cId="3289546156" sldId="9539"/>
        </pc:sldMkLst>
        <pc:spChg chg="mod">
          <ac:chgData name="trungbo2001@gmail.com" userId="8ce29e2eda34f706" providerId="LiveId" clId="{C60B32ED-0314-429E-9652-D94B22C2B0AC}" dt="2023-04-08T06:15:18.414" v="2289" actId="14100"/>
          <ac:spMkLst>
            <pc:docMk/>
            <pc:sldMk cId="3289546156" sldId="9539"/>
            <ac:spMk id="2" creationId="{00000000-0000-0000-0000-000000000000}"/>
          </ac:spMkLst>
        </pc:spChg>
      </pc:sldChg>
      <pc:sldChg chg="delSp modSp del mod setBg">
        <pc:chgData name="trungbo2001@gmail.com" userId="8ce29e2eda34f706" providerId="LiveId" clId="{C60B32ED-0314-429E-9652-D94B22C2B0AC}" dt="2023-04-06T17:35:51.322" v="717" actId="47"/>
        <pc:sldMkLst>
          <pc:docMk/>
          <pc:sldMk cId="3826451975" sldId="9549"/>
        </pc:sldMkLst>
        <pc:picChg chg="del mod">
          <ac:chgData name="trungbo2001@gmail.com" userId="8ce29e2eda34f706" providerId="LiveId" clId="{C60B32ED-0314-429E-9652-D94B22C2B0AC}" dt="2023-04-06T17:35:24.354" v="713" actId="478"/>
          <ac:picMkLst>
            <pc:docMk/>
            <pc:sldMk cId="3826451975" sldId="9549"/>
            <ac:picMk id="3" creationId="{00000000-0000-0000-0000-000000000000}"/>
          </ac:picMkLst>
        </pc:picChg>
      </pc:sldChg>
      <pc:sldChg chg="addSp modSp mod setBg">
        <pc:chgData name="trungbo2001@gmail.com" userId="8ce29e2eda34f706" providerId="LiveId" clId="{C60B32ED-0314-429E-9652-D94B22C2B0AC}" dt="2023-04-08T06:32:45.311" v="2361" actId="171"/>
        <pc:sldMkLst>
          <pc:docMk/>
          <pc:sldMk cId="3275726663" sldId="9560"/>
        </pc:sldMkLst>
        <pc:spChg chg="mod">
          <ac:chgData name="trungbo2001@gmail.com" userId="8ce29e2eda34f706" providerId="LiveId" clId="{C60B32ED-0314-429E-9652-D94B22C2B0AC}" dt="2023-04-08T06:32:05.241" v="2357" actId="403"/>
          <ac:spMkLst>
            <pc:docMk/>
            <pc:sldMk cId="3275726663" sldId="9560"/>
            <ac:spMk id="3" creationId="{00000000-0000-0000-0000-000000000000}"/>
          </ac:spMkLst>
        </pc:spChg>
        <pc:picChg chg="add mod">
          <ac:chgData name="trungbo2001@gmail.com" userId="8ce29e2eda34f706" providerId="LiveId" clId="{C60B32ED-0314-429E-9652-D94B22C2B0AC}" dt="2023-04-08T06:31:32.527" v="2351" actId="1076"/>
          <ac:picMkLst>
            <pc:docMk/>
            <pc:sldMk cId="3275726663" sldId="9560"/>
            <ac:picMk id="2" creationId="{DCE664F1-0249-F732-DC7B-0E5BA86144E2}"/>
          </ac:picMkLst>
        </pc:picChg>
        <pc:picChg chg="add ord">
          <ac:chgData name="trungbo2001@gmail.com" userId="8ce29e2eda34f706" providerId="LiveId" clId="{C60B32ED-0314-429E-9652-D94B22C2B0AC}" dt="2023-04-08T06:31:27.384" v="2350" actId="171"/>
          <ac:picMkLst>
            <pc:docMk/>
            <pc:sldMk cId="3275726663" sldId="9560"/>
            <ac:picMk id="4" creationId="{D3DE5B4F-48D5-613E-57B5-059B0A9582B0}"/>
          </ac:picMkLst>
        </pc:picChg>
        <pc:picChg chg="add mod ord">
          <ac:chgData name="trungbo2001@gmail.com" userId="8ce29e2eda34f706" providerId="LiveId" clId="{C60B32ED-0314-429E-9652-D94B22C2B0AC}" dt="2023-04-08T06:32:45.311" v="2361" actId="171"/>
          <ac:picMkLst>
            <pc:docMk/>
            <pc:sldMk cId="3275726663" sldId="9560"/>
            <ac:picMk id="5" creationId="{141C1C53-8FC4-75CB-CA32-7BB5027BBE3B}"/>
          </ac:picMkLst>
        </pc:picChg>
      </pc:sldChg>
      <pc:sldChg chg="modSp mod">
        <pc:chgData name="trungbo2001@gmail.com" userId="8ce29e2eda34f706" providerId="LiveId" clId="{C60B32ED-0314-429E-9652-D94B22C2B0AC}" dt="2023-04-06T18:35:49.165" v="1128" actId="207"/>
        <pc:sldMkLst>
          <pc:docMk/>
          <pc:sldMk cId="2151997531" sldId="9576"/>
        </pc:sldMkLst>
        <pc:spChg chg="mod">
          <ac:chgData name="trungbo2001@gmail.com" userId="8ce29e2eda34f706" providerId="LiveId" clId="{C60B32ED-0314-429E-9652-D94B22C2B0AC}" dt="2023-04-06T18:35:49.165" v="1128" actId="207"/>
          <ac:spMkLst>
            <pc:docMk/>
            <pc:sldMk cId="2151997531" sldId="9576"/>
            <ac:spMk id="28674" creationId="{00000000-0000-0000-0000-000000000000}"/>
          </ac:spMkLst>
        </pc:spChg>
      </pc:sldChg>
      <pc:sldChg chg="modSp mod">
        <pc:chgData name="trungbo2001@gmail.com" userId="8ce29e2eda34f706" providerId="LiveId" clId="{C60B32ED-0314-429E-9652-D94B22C2B0AC}" dt="2023-04-06T18:35:44.965" v="1127" actId="207"/>
        <pc:sldMkLst>
          <pc:docMk/>
          <pc:sldMk cId="1919024469" sldId="9577"/>
        </pc:sldMkLst>
        <pc:spChg chg="mod">
          <ac:chgData name="trungbo2001@gmail.com" userId="8ce29e2eda34f706" providerId="LiveId" clId="{C60B32ED-0314-429E-9652-D94B22C2B0AC}" dt="2023-04-06T18:35:44.965" v="1127" actId="207"/>
          <ac:spMkLst>
            <pc:docMk/>
            <pc:sldMk cId="1919024469" sldId="9577"/>
            <ac:spMk id="2" creationId="{00000000-0000-0000-0000-000000000000}"/>
          </ac:spMkLst>
        </pc:spChg>
      </pc:sldChg>
      <pc:sldChg chg="modSp mod">
        <pc:chgData name="trungbo2001@gmail.com" userId="8ce29e2eda34f706" providerId="LiveId" clId="{C60B32ED-0314-429E-9652-D94B22C2B0AC}" dt="2023-04-06T18:35:41.493" v="1126" actId="207"/>
        <pc:sldMkLst>
          <pc:docMk/>
          <pc:sldMk cId="3447739787" sldId="9578"/>
        </pc:sldMkLst>
        <pc:spChg chg="mod">
          <ac:chgData name="trungbo2001@gmail.com" userId="8ce29e2eda34f706" providerId="LiveId" clId="{C60B32ED-0314-429E-9652-D94B22C2B0AC}" dt="2023-04-06T18:35:41.493" v="1126" actId="207"/>
          <ac:spMkLst>
            <pc:docMk/>
            <pc:sldMk cId="3447739787" sldId="9578"/>
            <ac:spMk id="28674" creationId="{00000000-0000-0000-0000-000000000000}"/>
          </ac:spMkLst>
        </pc:spChg>
      </pc:sldChg>
      <pc:sldChg chg="modSp mod setBg">
        <pc:chgData name="trungbo2001@gmail.com" userId="8ce29e2eda34f706" providerId="LiveId" clId="{C60B32ED-0314-429E-9652-D94B22C2B0AC}" dt="2023-04-06T17:17:40.153" v="470" actId="14100"/>
        <pc:sldMkLst>
          <pc:docMk/>
          <pc:sldMk cId="2356536716" sldId="9579"/>
        </pc:sldMkLst>
        <pc:spChg chg="mod">
          <ac:chgData name="trungbo2001@gmail.com" userId="8ce29e2eda34f706" providerId="LiveId" clId="{C60B32ED-0314-429E-9652-D94B22C2B0AC}" dt="2023-04-06T17:17:40.153" v="470" actId="14100"/>
          <ac:spMkLst>
            <pc:docMk/>
            <pc:sldMk cId="2356536716" sldId="9579"/>
            <ac:spMk id="2" creationId="{00000000-0000-0000-0000-000000000000}"/>
          </ac:spMkLst>
        </pc:spChg>
      </pc:sldChg>
      <pc:sldChg chg="modSp mod setBg">
        <pc:chgData name="trungbo2001@gmail.com" userId="8ce29e2eda34f706" providerId="LiveId" clId="{C60B32ED-0314-429E-9652-D94B22C2B0AC}" dt="2023-04-06T17:20:02.524" v="478"/>
        <pc:sldMkLst>
          <pc:docMk/>
          <pc:sldMk cId="1831349924" sldId="9583"/>
        </pc:sldMkLst>
        <pc:spChg chg="mod">
          <ac:chgData name="trungbo2001@gmail.com" userId="8ce29e2eda34f706" providerId="LiveId" clId="{C60B32ED-0314-429E-9652-D94B22C2B0AC}" dt="2023-04-06T17:17:45.474" v="471" actId="207"/>
          <ac:spMkLst>
            <pc:docMk/>
            <pc:sldMk cId="1831349924" sldId="9583"/>
            <ac:spMk id="2" creationId="{00000000-0000-0000-0000-000000000000}"/>
          </ac:spMkLst>
        </pc:spChg>
        <pc:spChg chg="mod">
          <ac:chgData name="trungbo2001@gmail.com" userId="8ce29e2eda34f706" providerId="LiveId" clId="{C60B32ED-0314-429E-9652-D94B22C2B0AC}" dt="2023-04-06T17:10:18.994" v="434" actId="14100"/>
          <ac:spMkLst>
            <pc:docMk/>
            <pc:sldMk cId="1831349924" sldId="9583"/>
            <ac:spMk id="3" creationId="{00000000-0000-0000-0000-000000000000}"/>
          </ac:spMkLst>
        </pc:spChg>
        <pc:spChg chg="mod">
          <ac:chgData name="trungbo2001@gmail.com" userId="8ce29e2eda34f706" providerId="LiveId" clId="{C60B32ED-0314-429E-9652-D94B22C2B0AC}" dt="2023-04-06T17:10:24.401" v="435" actId="14100"/>
          <ac:spMkLst>
            <pc:docMk/>
            <pc:sldMk cId="1831349924" sldId="9583"/>
            <ac:spMk id="4" creationId="{00000000-0000-0000-0000-000000000000}"/>
          </ac:spMkLst>
        </pc:spChg>
      </pc:sldChg>
      <pc:sldChg chg="modSp mod setBg">
        <pc:chgData name="trungbo2001@gmail.com" userId="8ce29e2eda34f706" providerId="LiveId" clId="{C60B32ED-0314-429E-9652-D94B22C2B0AC}" dt="2023-04-01T11:44:36.779" v="293" actId="207"/>
        <pc:sldMkLst>
          <pc:docMk/>
          <pc:sldMk cId="2822665686" sldId="9584"/>
        </pc:sldMkLst>
        <pc:spChg chg="mod">
          <ac:chgData name="trungbo2001@gmail.com" userId="8ce29e2eda34f706" providerId="LiveId" clId="{C60B32ED-0314-429E-9652-D94B22C2B0AC}" dt="2023-04-01T11:44:36.779" v="293" actId="207"/>
          <ac:spMkLst>
            <pc:docMk/>
            <pc:sldMk cId="2822665686" sldId="9584"/>
            <ac:spMk id="2" creationId="{00000000-0000-0000-0000-000000000000}"/>
          </ac:spMkLst>
        </pc:spChg>
        <pc:spChg chg="mod">
          <ac:chgData name="trungbo2001@gmail.com" userId="8ce29e2eda34f706" providerId="LiveId" clId="{C60B32ED-0314-429E-9652-D94B22C2B0AC}" dt="2023-04-01T11:21:55.785" v="190"/>
          <ac:spMkLst>
            <pc:docMk/>
            <pc:sldMk cId="2822665686" sldId="9584"/>
            <ac:spMk id="3" creationId="{00000000-0000-0000-0000-000000000000}"/>
          </ac:spMkLst>
        </pc:spChg>
        <pc:spChg chg="mod">
          <ac:chgData name="trungbo2001@gmail.com" userId="8ce29e2eda34f706" providerId="LiveId" clId="{C60B32ED-0314-429E-9652-D94B22C2B0AC}" dt="2023-04-01T11:23:04.798" v="205" actId="1076"/>
          <ac:spMkLst>
            <pc:docMk/>
            <pc:sldMk cId="2822665686" sldId="9584"/>
            <ac:spMk id="4" creationId="{00000000-0000-0000-0000-000000000000}"/>
          </ac:spMkLst>
        </pc:spChg>
      </pc:sldChg>
      <pc:sldChg chg="modSp del mod setBg">
        <pc:chgData name="trungbo2001@gmail.com" userId="8ce29e2eda34f706" providerId="LiveId" clId="{C60B32ED-0314-429E-9652-D94B22C2B0AC}" dt="2023-04-08T15:40:08.655" v="2623" actId="2696"/>
        <pc:sldMkLst>
          <pc:docMk/>
          <pc:sldMk cId="38633159" sldId="9585"/>
        </pc:sldMkLst>
        <pc:picChg chg="mod">
          <ac:chgData name="trungbo2001@gmail.com" userId="8ce29e2eda34f706" providerId="LiveId" clId="{C60B32ED-0314-429E-9652-D94B22C2B0AC}" dt="2023-04-06T18:16:14.059" v="991" actId="14100"/>
          <ac:picMkLst>
            <pc:docMk/>
            <pc:sldMk cId="38633159" sldId="9585"/>
            <ac:picMk id="3" creationId="{00000000-0000-0000-0000-000000000000}"/>
          </ac:picMkLst>
        </pc:picChg>
      </pc:sldChg>
      <pc:sldChg chg="addSp delSp modSp mod setBg">
        <pc:chgData name="trungbo2001@gmail.com" userId="8ce29e2eda34f706" providerId="LiveId" clId="{C60B32ED-0314-429E-9652-D94B22C2B0AC}" dt="2023-04-01T11:50:29.484" v="309"/>
        <pc:sldMkLst>
          <pc:docMk/>
          <pc:sldMk cId="2935431430" sldId="9608"/>
        </pc:sldMkLst>
        <pc:spChg chg="add del mod">
          <ac:chgData name="trungbo2001@gmail.com" userId="8ce29e2eda34f706" providerId="LiveId" clId="{C60B32ED-0314-429E-9652-D94B22C2B0AC}" dt="2023-04-01T11:49:42.530" v="308"/>
          <ac:spMkLst>
            <pc:docMk/>
            <pc:sldMk cId="2935431430" sldId="9608"/>
            <ac:spMk id="2" creationId="{D14F351A-F60B-5232-F6F1-3B0104512A88}"/>
          </ac:spMkLst>
        </pc:spChg>
        <pc:spChg chg="add mod">
          <ac:chgData name="trungbo2001@gmail.com" userId="8ce29e2eda34f706" providerId="LiveId" clId="{C60B32ED-0314-429E-9652-D94B22C2B0AC}" dt="2023-04-01T11:50:29.484" v="309"/>
          <ac:spMkLst>
            <pc:docMk/>
            <pc:sldMk cId="2935431430" sldId="9608"/>
            <ac:spMk id="4" creationId="{FB020E35-378D-C565-6DA6-B513430A60D8}"/>
          </ac:spMkLst>
        </pc:spChg>
        <pc:picChg chg="mod">
          <ac:chgData name="trungbo2001@gmail.com" userId="8ce29e2eda34f706" providerId="LiveId" clId="{C60B32ED-0314-429E-9652-D94B22C2B0AC}" dt="2023-04-01T11:04:01.317" v="10" actId="14100"/>
          <ac:picMkLst>
            <pc:docMk/>
            <pc:sldMk cId="2935431430" sldId="9608"/>
            <ac:picMk id="3" creationId="{00000000-0000-0000-0000-000000000000}"/>
          </ac:picMkLst>
        </pc:picChg>
      </pc:sldChg>
      <pc:sldChg chg="modSp del mod setBg">
        <pc:chgData name="trungbo2001@gmail.com" userId="8ce29e2eda34f706" providerId="LiveId" clId="{C60B32ED-0314-429E-9652-D94B22C2B0AC}" dt="2023-04-06T17:13:51.722" v="437" actId="47"/>
        <pc:sldMkLst>
          <pc:docMk/>
          <pc:sldMk cId="2673499813" sldId="9635"/>
        </pc:sldMkLst>
        <pc:spChg chg="mod">
          <ac:chgData name="trungbo2001@gmail.com" userId="8ce29e2eda34f706" providerId="LiveId" clId="{C60B32ED-0314-429E-9652-D94B22C2B0AC}" dt="2023-04-01T11:06:17.178" v="16" actId="2711"/>
          <ac:spMkLst>
            <pc:docMk/>
            <pc:sldMk cId="2673499813" sldId="9635"/>
            <ac:spMk id="78850" creationId="{00000000-0000-0000-0000-000000000000}"/>
          </ac:spMkLst>
        </pc:spChg>
        <pc:spChg chg="mod">
          <ac:chgData name="trungbo2001@gmail.com" userId="8ce29e2eda34f706" providerId="LiveId" clId="{C60B32ED-0314-429E-9652-D94B22C2B0AC}" dt="2023-04-01T11:14:47.975" v="119" actId="20577"/>
          <ac:spMkLst>
            <pc:docMk/>
            <pc:sldMk cId="2673499813" sldId="9635"/>
            <ac:spMk id="78851" creationId="{00000000-0000-0000-0000-000000000000}"/>
          </ac:spMkLst>
        </pc:spChg>
      </pc:sldChg>
      <pc:sldChg chg="modSp del mod setBg">
        <pc:chgData name="trungbo2001@gmail.com" userId="8ce29e2eda34f706" providerId="LiveId" clId="{C60B32ED-0314-429E-9652-D94B22C2B0AC}" dt="2023-04-06T17:13:51.722" v="437" actId="47"/>
        <pc:sldMkLst>
          <pc:docMk/>
          <pc:sldMk cId="2583314702" sldId="9636"/>
        </pc:sldMkLst>
        <pc:spChg chg="mod">
          <ac:chgData name="trungbo2001@gmail.com" userId="8ce29e2eda34f706" providerId="LiveId" clId="{C60B32ED-0314-429E-9652-D94B22C2B0AC}" dt="2023-04-01T11:06:17.178" v="16" actId="2711"/>
          <ac:spMkLst>
            <pc:docMk/>
            <pc:sldMk cId="2583314702" sldId="9636"/>
            <ac:spMk id="78850" creationId="{00000000-0000-0000-0000-000000000000}"/>
          </ac:spMkLst>
        </pc:spChg>
        <pc:spChg chg="mod">
          <ac:chgData name="trungbo2001@gmail.com" userId="8ce29e2eda34f706" providerId="LiveId" clId="{C60B32ED-0314-429E-9652-D94B22C2B0AC}" dt="2023-04-01T11:16:33.280" v="144" actId="403"/>
          <ac:spMkLst>
            <pc:docMk/>
            <pc:sldMk cId="2583314702" sldId="9636"/>
            <ac:spMk id="78851" creationId="{00000000-0000-0000-0000-000000000000}"/>
          </ac:spMkLst>
        </pc:spChg>
      </pc:sldChg>
      <pc:sldChg chg="modSp del mod setBg">
        <pc:chgData name="trungbo2001@gmail.com" userId="8ce29e2eda34f706" providerId="LiveId" clId="{C60B32ED-0314-429E-9652-D94B22C2B0AC}" dt="2023-04-06T17:13:51.722" v="437" actId="47"/>
        <pc:sldMkLst>
          <pc:docMk/>
          <pc:sldMk cId="1120470138" sldId="9637"/>
        </pc:sldMkLst>
        <pc:spChg chg="mod">
          <ac:chgData name="trungbo2001@gmail.com" userId="8ce29e2eda34f706" providerId="LiveId" clId="{C60B32ED-0314-429E-9652-D94B22C2B0AC}" dt="2023-04-01T11:06:17.178" v="16" actId="2711"/>
          <ac:spMkLst>
            <pc:docMk/>
            <pc:sldMk cId="1120470138" sldId="9637"/>
            <ac:spMk id="80898" creationId="{00000000-0000-0000-0000-000000000000}"/>
          </ac:spMkLst>
        </pc:spChg>
        <pc:spChg chg="mod">
          <ac:chgData name="trungbo2001@gmail.com" userId="8ce29e2eda34f706" providerId="LiveId" clId="{C60B32ED-0314-429E-9652-D94B22C2B0AC}" dt="2023-04-01T11:17:21.302" v="151" actId="14100"/>
          <ac:spMkLst>
            <pc:docMk/>
            <pc:sldMk cId="1120470138" sldId="9637"/>
            <ac:spMk id="80899" creationId="{00000000-0000-0000-0000-000000000000}"/>
          </ac:spMkLst>
        </pc:spChg>
      </pc:sldChg>
      <pc:sldChg chg="modSp del setBg">
        <pc:chgData name="trungbo2001@gmail.com" userId="8ce29e2eda34f706" providerId="LiveId" clId="{C60B32ED-0314-429E-9652-D94B22C2B0AC}" dt="2023-04-06T17:13:51.722" v="437" actId="47"/>
        <pc:sldMkLst>
          <pc:docMk/>
          <pc:sldMk cId="41788291" sldId="9638"/>
        </pc:sldMkLst>
        <pc:spChg chg="mod">
          <ac:chgData name="trungbo2001@gmail.com" userId="8ce29e2eda34f706" providerId="LiveId" clId="{C60B32ED-0314-429E-9652-D94B22C2B0AC}" dt="2023-04-01T11:06:17.178" v="16" actId="2711"/>
          <ac:spMkLst>
            <pc:docMk/>
            <pc:sldMk cId="41788291" sldId="9638"/>
            <ac:spMk id="82946" creationId="{00000000-0000-0000-0000-000000000000}"/>
          </ac:spMkLst>
        </pc:spChg>
        <pc:spChg chg="mod">
          <ac:chgData name="trungbo2001@gmail.com" userId="8ce29e2eda34f706" providerId="LiveId" clId="{C60B32ED-0314-429E-9652-D94B22C2B0AC}" dt="2023-04-01T11:17:28.696" v="153" actId="403"/>
          <ac:spMkLst>
            <pc:docMk/>
            <pc:sldMk cId="41788291" sldId="9638"/>
            <ac:spMk id="82947" creationId="{00000000-0000-0000-0000-000000000000}"/>
          </ac:spMkLst>
        </pc:spChg>
      </pc:sldChg>
      <pc:sldChg chg="modSp del setBg">
        <pc:chgData name="trungbo2001@gmail.com" userId="8ce29e2eda34f706" providerId="LiveId" clId="{C60B32ED-0314-429E-9652-D94B22C2B0AC}" dt="2023-04-06T17:13:51.722" v="437" actId="47"/>
        <pc:sldMkLst>
          <pc:docMk/>
          <pc:sldMk cId="313892461" sldId="9639"/>
        </pc:sldMkLst>
        <pc:spChg chg="mod">
          <ac:chgData name="trungbo2001@gmail.com" userId="8ce29e2eda34f706" providerId="LiveId" clId="{C60B32ED-0314-429E-9652-D94B22C2B0AC}" dt="2023-04-01T11:06:17.178" v="16" actId="2711"/>
          <ac:spMkLst>
            <pc:docMk/>
            <pc:sldMk cId="313892461" sldId="9639"/>
            <ac:spMk id="84994" creationId="{00000000-0000-0000-0000-000000000000}"/>
          </ac:spMkLst>
        </pc:spChg>
        <pc:spChg chg="mod">
          <ac:chgData name="trungbo2001@gmail.com" userId="8ce29e2eda34f706" providerId="LiveId" clId="{C60B32ED-0314-429E-9652-D94B22C2B0AC}" dt="2023-04-01T11:17:38.479" v="154" actId="403"/>
          <ac:spMkLst>
            <pc:docMk/>
            <pc:sldMk cId="313892461" sldId="9639"/>
            <ac:spMk id="84995" creationId="{00000000-0000-0000-0000-000000000000}"/>
          </ac:spMkLst>
        </pc:spChg>
      </pc:sldChg>
      <pc:sldChg chg="modSp del setBg">
        <pc:chgData name="trungbo2001@gmail.com" userId="8ce29e2eda34f706" providerId="LiveId" clId="{C60B32ED-0314-429E-9652-D94B22C2B0AC}" dt="2023-04-06T17:13:51.722" v="437" actId="47"/>
        <pc:sldMkLst>
          <pc:docMk/>
          <pc:sldMk cId="1231837661" sldId="9640"/>
        </pc:sldMkLst>
        <pc:spChg chg="mod">
          <ac:chgData name="trungbo2001@gmail.com" userId="8ce29e2eda34f706" providerId="LiveId" clId="{C60B32ED-0314-429E-9652-D94B22C2B0AC}" dt="2023-04-01T11:06:17.178" v="16" actId="2711"/>
          <ac:spMkLst>
            <pc:docMk/>
            <pc:sldMk cId="1231837661" sldId="9640"/>
            <ac:spMk id="87042" creationId="{00000000-0000-0000-0000-000000000000}"/>
          </ac:spMkLst>
        </pc:spChg>
        <pc:spChg chg="mod">
          <ac:chgData name="trungbo2001@gmail.com" userId="8ce29e2eda34f706" providerId="LiveId" clId="{C60B32ED-0314-429E-9652-D94B22C2B0AC}" dt="2023-04-01T11:17:43.984" v="155" actId="403"/>
          <ac:spMkLst>
            <pc:docMk/>
            <pc:sldMk cId="1231837661" sldId="9640"/>
            <ac:spMk id="87043" creationId="{00000000-0000-0000-0000-000000000000}"/>
          </ac:spMkLst>
        </pc:spChg>
      </pc:sldChg>
      <pc:sldChg chg="modSp del setBg">
        <pc:chgData name="trungbo2001@gmail.com" userId="8ce29e2eda34f706" providerId="LiveId" clId="{C60B32ED-0314-429E-9652-D94B22C2B0AC}" dt="2023-04-06T17:13:51.722" v="437" actId="47"/>
        <pc:sldMkLst>
          <pc:docMk/>
          <pc:sldMk cId="545781741" sldId="9641"/>
        </pc:sldMkLst>
        <pc:spChg chg="mod">
          <ac:chgData name="trungbo2001@gmail.com" userId="8ce29e2eda34f706" providerId="LiveId" clId="{C60B32ED-0314-429E-9652-D94B22C2B0AC}" dt="2023-04-01T11:06:17.178" v="16" actId="2711"/>
          <ac:spMkLst>
            <pc:docMk/>
            <pc:sldMk cId="545781741" sldId="9641"/>
            <ac:spMk id="89090" creationId="{00000000-0000-0000-0000-000000000000}"/>
          </ac:spMkLst>
        </pc:spChg>
        <pc:spChg chg="mod">
          <ac:chgData name="trungbo2001@gmail.com" userId="8ce29e2eda34f706" providerId="LiveId" clId="{C60B32ED-0314-429E-9652-D94B22C2B0AC}" dt="2023-04-01T11:17:51.208" v="156" actId="403"/>
          <ac:spMkLst>
            <pc:docMk/>
            <pc:sldMk cId="545781741" sldId="9641"/>
            <ac:spMk id="89091" creationId="{00000000-0000-0000-0000-000000000000}"/>
          </ac:spMkLst>
        </pc:spChg>
      </pc:sldChg>
      <pc:sldChg chg="modSp del mod setBg">
        <pc:chgData name="trungbo2001@gmail.com" userId="8ce29e2eda34f706" providerId="LiveId" clId="{C60B32ED-0314-429E-9652-D94B22C2B0AC}" dt="2023-04-06T17:13:51.722" v="437" actId="47"/>
        <pc:sldMkLst>
          <pc:docMk/>
          <pc:sldMk cId="990773599" sldId="9642"/>
        </pc:sldMkLst>
        <pc:spChg chg="mod">
          <ac:chgData name="trungbo2001@gmail.com" userId="8ce29e2eda34f706" providerId="LiveId" clId="{C60B32ED-0314-429E-9652-D94B22C2B0AC}" dt="2023-04-01T11:06:17.178" v="16" actId="2711"/>
          <ac:spMkLst>
            <pc:docMk/>
            <pc:sldMk cId="990773599" sldId="9642"/>
            <ac:spMk id="91138" creationId="{00000000-0000-0000-0000-000000000000}"/>
          </ac:spMkLst>
        </pc:spChg>
        <pc:spChg chg="mod">
          <ac:chgData name="trungbo2001@gmail.com" userId="8ce29e2eda34f706" providerId="LiveId" clId="{C60B32ED-0314-429E-9652-D94B22C2B0AC}" dt="2023-04-01T11:18:25.286" v="164" actId="14100"/>
          <ac:spMkLst>
            <pc:docMk/>
            <pc:sldMk cId="990773599" sldId="9642"/>
            <ac:spMk id="91139" creationId="{00000000-0000-0000-0000-000000000000}"/>
          </ac:spMkLst>
        </pc:spChg>
      </pc:sldChg>
      <pc:sldChg chg="modSp mod setBg">
        <pc:chgData name="trungbo2001@gmail.com" userId="8ce29e2eda34f706" providerId="LiveId" clId="{C60B32ED-0314-429E-9652-D94B22C2B0AC}" dt="2023-04-01T11:23:47.665" v="208"/>
        <pc:sldMkLst>
          <pc:docMk/>
          <pc:sldMk cId="3332891117" sldId="9643"/>
        </pc:sldMkLst>
        <pc:spChg chg="mod">
          <ac:chgData name="trungbo2001@gmail.com" userId="8ce29e2eda34f706" providerId="LiveId" clId="{C60B32ED-0314-429E-9652-D94B22C2B0AC}" dt="2023-04-01T11:03:08.620" v="3" actId="27636"/>
          <ac:spMkLst>
            <pc:docMk/>
            <pc:sldMk cId="3332891117" sldId="9643"/>
            <ac:spMk id="2050" creationId="{00000000-0000-0000-0000-000000000000}"/>
          </ac:spMkLst>
        </pc:spChg>
        <pc:picChg chg="mod">
          <ac:chgData name="trungbo2001@gmail.com" userId="8ce29e2eda34f706" providerId="LiveId" clId="{C60B32ED-0314-429E-9652-D94B22C2B0AC}" dt="2023-04-01T11:05:23.885" v="15" actId="14100"/>
          <ac:picMkLst>
            <pc:docMk/>
            <pc:sldMk cId="3332891117" sldId="9643"/>
            <ac:picMk id="2" creationId="{00000000-0000-0000-0000-000000000000}"/>
          </ac:picMkLst>
        </pc:picChg>
      </pc:sldChg>
      <pc:sldChg chg="del setBg">
        <pc:chgData name="trungbo2001@gmail.com" userId="8ce29e2eda34f706" providerId="LiveId" clId="{C60B32ED-0314-429E-9652-D94B22C2B0AC}" dt="2023-04-01T11:24:10.474" v="209" actId="47"/>
        <pc:sldMkLst>
          <pc:docMk/>
          <pc:sldMk cId="3051882867" sldId="9644"/>
        </pc:sldMkLst>
      </pc:sldChg>
      <pc:sldChg chg="modSp mod setBg">
        <pc:chgData name="trungbo2001@gmail.com" userId="8ce29e2eda34f706" providerId="LiveId" clId="{C60B32ED-0314-429E-9652-D94B22C2B0AC}" dt="2023-04-01T11:25:24.799" v="213" actId="14100"/>
        <pc:sldMkLst>
          <pc:docMk/>
          <pc:sldMk cId="1152585576" sldId="9658"/>
        </pc:sldMkLst>
        <pc:picChg chg="mod">
          <ac:chgData name="trungbo2001@gmail.com" userId="8ce29e2eda34f706" providerId="LiveId" clId="{C60B32ED-0314-429E-9652-D94B22C2B0AC}" dt="2023-04-01T11:25:24.799" v="213" actId="14100"/>
          <ac:picMkLst>
            <pc:docMk/>
            <pc:sldMk cId="1152585576" sldId="9658"/>
            <ac:picMk id="4" creationId="{00000000-0000-0000-0000-000000000000}"/>
          </ac:picMkLst>
        </pc:picChg>
      </pc:sldChg>
      <pc:sldChg chg="addSp delSp modSp mod setBg">
        <pc:chgData name="trungbo2001@gmail.com" userId="8ce29e2eda34f706" providerId="LiveId" clId="{C60B32ED-0314-429E-9652-D94B22C2B0AC}" dt="2023-04-06T17:49:24.250" v="845" actId="1076"/>
        <pc:sldMkLst>
          <pc:docMk/>
          <pc:sldMk cId="2101702043" sldId="9659"/>
        </pc:sldMkLst>
        <pc:picChg chg="del">
          <ac:chgData name="trungbo2001@gmail.com" userId="8ce29e2eda34f706" providerId="LiveId" clId="{C60B32ED-0314-429E-9652-D94B22C2B0AC}" dt="2023-04-01T11:33:06.028" v="228" actId="478"/>
          <ac:picMkLst>
            <pc:docMk/>
            <pc:sldMk cId="2101702043" sldId="9659"/>
            <ac:picMk id="3" creationId="{00000000-0000-0000-0000-000000000000}"/>
          </ac:picMkLst>
        </pc:picChg>
        <pc:picChg chg="add mod">
          <ac:chgData name="trungbo2001@gmail.com" userId="8ce29e2eda34f706" providerId="LiveId" clId="{C60B32ED-0314-429E-9652-D94B22C2B0AC}" dt="2023-04-06T17:49:04.026" v="842" actId="14100"/>
          <ac:picMkLst>
            <pc:docMk/>
            <pc:sldMk cId="2101702043" sldId="9659"/>
            <ac:picMk id="3" creationId="{C7E61D7E-0F6B-93CD-8D7D-B3278EE25E6A}"/>
          </ac:picMkLst>
        </pc:picChg>
        <pc:picChg chg="add mod ord">
          <ac:chgData name="trungbo2001@gmail.com" userId="8ce29e2eda34f706" providerId="LiveId" clId="{C60B32ED-0314-429E-9652-D94B22C2B0AC}" dt="2023-04-01T11:29:18.185" v="216" actId="171"/>
          <ac:picMkLst>
            <pc:docMk/>
            <pc:sldMk cId="2101702043" sldId="9659"/>
            <ac:picMk id="5" creationId="{FFEFDF85-BEA3-C61B-3794-8D3AB864228D}"/>
          </ac:picMkLst>
        </pc:picChg>
        <pc:picChg chg="add del mod">
          <ac:chgData name="trungbo2001@gmail.com" userId="8ce29e2eda34f706" providerId="LiveId" clId="{C60B32ED-0314-429E-9652-D94B22C2B0AC}" dt="2023-04-01T11:30:16.408" v="220" actId="931"/>
          <ac:picMkLst>
            <pc:docMk/>
            <pc:sldMk cId="2101702043" sldId="9659"/>
            <ac:picMk id="7" creationId="{8BCBB767-66AE-0BAE-4C19-599B5CF765EA}"/>
          </ac:picMkLst>
        </pc:picChg>
        <pc:picChg chg="add mod ord">
          <ac:chgData name="trungbo2001@gmail.com" userId="8ce29e2eda34f706" providerId="LiveId" clId="{C60B32ED-0314-429E-9652-D94B22C2B0AC}" dt="2023-04-06T17:48:17.139" v="835" actId="1076"/>
          <ac:picMkLst>
            <pc:docMk/>
            <pc:sldMk cId="2101702043" sldId="9659"/>
            <ac:picMk id="9" creationId="{43192C3D-E051-0593-339F-34E01B0EF1FD}"/>
          </ac:picMkLst>
        </pc:picChg>
        <pc:picChg chg="add mod">
          <ac:chgData name="trungbo2001@gmail.com" userId="8ce29e2eda34f706" providerId="LiveId" clId="{C60B32ED-0314-429E-9652-D94B22C2B0AC}" dt="2023-04-01T11:33:17.895" v="231" actId="1076"/>
          <ac:picMkLst>
            <pc:docMk/>
            <pc:sldMk cId="2101702043" sldId="9659"/>
            <ac:picMk id="11" creationId="{54457E7C-20EF-C97C-7B23-7043D93C7E57}"/>
          </ac:picMkLst>
        </pc:picChg>
        <pc:picChg chg="add mod">
          <ac:chgData name="trungbo2001@gmail.com" userId="8ce29e2eda34f706" providerId="LiveId" clId="{C60B32ED-0314-429E-9652-D94B22C2B0AC}" dt="2023-04-06T17:49:24.250" v="845" actId="1076"/>
          <ac:picMkLst>
            <pc:docMk/>
            <pc:sldMk cId="2101702043" sldId="9659"/>
            <ac:picMk id="13" creationId="{28D32A46-B63C-332A-B320-2A89C780C56E}"/>
          </ac:picMkLst>
        </pc:picChg>
        <pc:picChg chg="add del mod ord">
          <ac:chgData name="trungbo2001@gmail.com" userId="8ce29e2eda34f706" providerId="LiveId" clId="{C60B32ED-0314-429E-9652-D94B22C2B0AC}" dt="2023-04-01T11:39:05.257" v="265" actId="478"/>
          <ac:picMkLst>
            <pc:docMk/>
            <pc:sldMk cId="2101702043" sldId="9659"/>
            <ac:picMk id="15" creationId="{3BC56403-5DC3-1E76-E583-03BD859D9CC0}"/>
          </ac:picMkLst>
        </pc:picChg>
        <pc:picChg chg="add mod ord">
          <ac:chgData name="trungbo2001@gmail.com" userId="8ce29e2eda34f706" providerId="LiveId" clId="{C60B32ED-0314-429E-9652-D94B22C2B0AC}" dt="2023-04-06T17:48:31.890" v="836" actId="1076"/>
          <ac:picMkLst>
            <pc:docMk/>
            <pc:sldMk cId="2101702043" sldId="9659"/>
            <ac:picMk id="17" creationId="{B0796C03-0A28-C67B-A303-F38BB12D8662}"/>
          </ac:picMkLst>
        </pc:picChg>
      </pc:sldChg>
      <pc:sldChg chg="modSp mod setBg">
        <pc:chgData name="trungbo2001@gmail.com" userId="8ce29e2eda34f706" providerId="LiveId" clId="{C60B32ED-0314-429E-9652-D94B22C2B0AC}" dt="2023-04-01T11:24:52.239" v="211" actId="14100"/>
        <pc:sldMkLst>
          <pc:docMk/>
          <pc:sldMk cId="2656792502" sldId="9660"/>
        </pc:sldMkLst>
        <pc:picChg chg="mod">
          <ac:chgData name="trungbo2001@gmail.com" userId="8ce29e2eda34f706" providerId="LiveId" clId="{C60B32ED-0314-429E-9652-D94B22C2B0AC}" dt="2023-04-01T11:24:52.239" v="211" actId="14100"/>
          <ac:picMkLst>
            <pc:docMk/>
            <pc:sldMk cId="2656792502" sldId="9660"/>
            <ac:picMk id="3" creationId="{00000000-0000-0000-0000-000000000000}"/>
          </ac:picMkLst>
        </pc:picChg>
      </pc:sldChg>
      <pc:sldChg chg="del setBg">
        <pc:chgData name="trungbo2001@gmail.com" userId="8ce29e2eda34f706" providerId="LiveId" clId="{C60B32ED-0314-429E-9652-D94B22C2B0AC}" dt="2023-04-06T17:12:19.753" v="436" actId="47"/>
        <pc:sldMkLst>
          <pc:docMk/>
          <pc:sldMk cId="3323172958" sldId="9661"/>
        </pc:sldMkLst>
      </pc:sldChg>
      <pc:sldChg chg="modSp mod setBg">
        <pc:chgData name="trungbo2001@gmail.com" userId="8ce29e2eda34f706" providerId="LiveId" clId="{C60B32ED-0314-429E-9652-D94B22C2B0AC}" dt="2023-04-06T17:30:52.146" v="643" actId="14100"/>
        <pc:sldMkLst>
          <pc:docMk/>
          <pc:sldMk cId="2897197311" sldId="9668"/>
        </pc:sldMkLst>
        <pc:picChg chg="mod">
          <ac:chgData name="trungbo2001@gmail.com" userId="8ce29e2eda34f706" providerId="LiveId" clId="{C60B32ED-0314-429E-9652-D94B22C2B0AC}" dt="2023-04-06T17:30:52.146" v="643" actId="14100"/>
          <ac:picMkLst>
            <pc:docMk/>
            <pc:sldMk cId="2897197311" sldId="9668"/>
            <ac:picMk id="3" creationId="{00000000-0000-0000-0000-000000000000}"/>
          </ac:picMkLst>
        </pc:picChg>
      </pc:sldChg>
      <pc:sldChg chg="addSp modSp del setBg">
        <pc:chgData name="trungbo2001@gmail.com" userId="8ce29e2eda34f706" providerId="LiveId" clId="{C60B32ED-0314-429E-9652-D94B22C2B0AC}" dt="2023-04-07T03:53:46.666" v="1145" actId="47"/>
        <pc:sldMkLst>
          <pc:docMk/>
          <pc:sldMk cId="2794446259" sldId="9669"/>
        </pc:sldMkLst>
        <pc:picChg chg="add mod">
          <ac:chgData name="trungbo2001@gmail.com" userId="8ce29e2eda34f706" providerId="LiveId" clId="{C60B32ED-0314-429E-9652-D94B22C2B0AC}" dt="2023-04-06T17:58:59.742" v="987" actId="931"/>
          <ac:picMkLst>
            <pc:docMk/>
            <pc:sldMk cId="2794446259" sldId="9669"/>
            <ac:picMk id="3" creationId="{965E9641-281C-13E6-9C9C-4AC42426FC47}"/>
          </ac:picMkLst>
        </pc:picChg>
      </pc:sldChg>
      <pc:sldChg chg="modSp mod setBg">
        <pc:chgData name="trungbo2001@gmail.com" userId="8ce29e2eda34f706" providerId="LiveId" clId="{C60B32ED-0314-429E-9652-D94B22C2B0AC}" dt="2023-04-06T17:20:02.524" v="478"/>
        <pc:sldMkLst>
          <pc:docMk/>
          <pc:sldMk cId="1530777677" sldId="9675"/>
        </pc:sldMkLst>
        <pc:picChg chg="mod">
          <ac:chgData name="trungbo2001@gmail.com" userId="8ce29e2eda34f706" providerId="LiveId" clId="{C60B32ED-0314-429E-9652-D94B22C2B0AC}" dt="2023-04-01T11:03:44.253" v="8" actId="14100"/>
          <ac:picMkLst>
            <pc:docMk/>
            <pc:sldMk cId="1530777677" sldId="9675"/>
            <ac:picMk id="5" creationId="{00000000-0000-0000-0000-000000000000}"/>
          </ac:picMkLst>
        </pc:picChg>
      </pc:sldChg>
      <pc:sldChg chg="modSp mod setBg">
        <pc:chgData name="trungbo2001@gmail.com" userId="8ce29e2eda34f706" providerId="LiveId" clId="{C60B32ED-0314-429E-9652-D94B22C2B0AC}" dt="2023-04-06T17:15:00.578" v="443" actId="14100"/>
        <pc:sldMkLst>
          <pc:docMk/>
          <pc:sldMk cId="1840682314" sldId="9676"/>
        </pc:sldMkLst>
        <pc:spChg chg="mod">
          <ac:chgData name="trungbo2001@gmail.com" userId="8ce29e2eda34f706" providerId="LiveId" clId="{C60B32ED-0314-429E-9652-D94B22C2B0AC}" dt="2023-04-06T17:15:00.578" v="443" actId="14100"/>
          <ac:spMkLst>
            <pc:docMk/>
            <pc:sldMk cId="1840682314" sldId="9676"/>
            <ac:spMk id="2" creationId="{00000000-0000-0000-0000-000000000000}"/>
          </ac:spMkLst>
        </pc:spChg>
      </pc:sldChg>
      <pc:sldChg chg="modSp mod setBg">
        <pc:chgData name="trungbo2001@gmail.com" userId="8ce29e2eda34f706" providerId="LiveId" clId="{C60B32ED-0314-429E-9652-D94B22C2B0AC}" dt="2023-04-06T17:15:36.039" v="446" actId="404"/>
        <pc:sldMkLst>
          <pc:docMk/>
          <pc:sldMk cId="1723562218" sldId="9677"/>
        </pc:sldMkLst>
        <pc:spChg chg="mod">
          <ac:chgData name="trungbo2001@gmail.com" userId="8ce29e2eda34f706" providerId="LiveId" clId="{C60B32ED-0314-429E-9652-D94B22C2B0AC}" dt="2023-04-06T17:15:36.039" v="446" actId="404"/>
          <ac:spMkLst>
            <pc:docMk/>
            <pc:sldMk cId="1723562218" sldId="9677"/>
            <ac:spMk id="2" creationId="{00000000-0000-0000-0000-000000000000}"/>
          </ac:spMkLst>
        </pc:spChg>
      </pc:sldChg>
      <pc:sldChg chg="modSp mod setBg">
        <pc:chgData name="trungbo2001@gmail.com" userId="8ce29e2eda34f706" providerId="LiveId" clId="{C60B32ED-0314-429E-9652-D94B22C2B0AC}" dt="2023-04-06T17:32:42.154" v="682" actId="14100"/>
        <pc:sldMkLst>
          <pc:docMk/>
          <pc:sldMk cId="647880373" sldId="9678"/>
        </pc:sldMkLst>
        <pc:picChg chg="mod">
          <ac:chgData name="trungbo2001@gmail.com" userId="8ce29e2eda34f706" providerId="LiveId" clId="{C60B32ED-0314-429E-9652-D94B22C2B0AC}" dt="2023-04-06T17:32:42.154" v="682" actId="14100"/>
          <ac:picMkLst>
            <pc:docMk/>
            <pc:sldMk cId="647880373" sldId="9678"/>
            <ac:picMk id="3" creationId="{00000000-0000-0000-0000-000000000000}"/>
          </ac:picMkLst>
        </pc:picChg>
      </pc:sldChg>
      <pc:sldChg chg="modSp del mod setBg">
        <pc:chgData name="trungbo2001@gmail.com" userId="8ce29e2eda34f706" providerId="LiveId" clId="{C60B32ED-0314-429E-9652-D94B22C2B0AC}" dt="2023-04-06T18:18:47.640" v="1006" actId="47"/>
        <pc:sldMkLst>
          <pc:docMk/>
          <pc:sldMk cId="1600999896" sldId="9679"/>
        </pc:sldMkLst>
        <pc:picChg chg="mod">
          <ac:chgData name="trungbo2001@gmail.com" userId="8ce29e2eda34f706" providerId="LiveId" clId="{C60B32ED-0314-429E-9652-D94B22C2B0AC}" dt="2023-04-06T17:55:16.706" v="985" actId="14100"/>
          <ac:picMkLst>
            <pc:docMk/>
            <pc:sldMk cId="1600999896" sldId="9679"/>
            <ac:picMk id="4" creationId="{00000000-0000-0000-0000-000000000000}"/>
          </ac:picMkLst>
        </pc:picChg>
      </pc:sldChg>
      <pc:sldChg chg="delSp modSp mod">
        <pc:chgData name="trungbo2001@gmail.com" userId="8ce29e2eda34f706" providerId="LiveId" clId="{C60B32ED-0314-429E-9652-D94B22C2B0AC}" dt="2023-04-06T18:16:53.754" v="996" actId="478"/>
        <pc:sldMkLst>
          <pc:docMk/>
          <pc:sldMk cId="3831738084" sldId="9680"/>
        </pc:sldMkLst>
        <pc:spChg chg="mod">
          <ac:chgData name="trungbo2001@gmail.com" userId="8ce29e2eda34f706" providerId="LiveId" clId="{C60B32ED-0314-429E-9652-D94B22C2B0AC}" dt="2023-04-01T11:45:07.191" v="294" actId="207"/>
          <ac:spMkLst>
            <pc:docMk/>
            <pc:sldMk cId="3831738084" sldId="9680"/>
            <ac:spMk id="2" creationId="{00000000-0000-0000-0000-000000000000}"/>
          </ac:spMkLst>
        </pc:spChg>
        <pc:picChg chg="del">
          <ac:chgData name="trungbo2001@gmail.com" userId="8ce29e2eda34f706" providerId="LiveId" clId="{C60B32ED-0314-429E-9652-D94B22C2B0AC}" dt="2023-04-06T18:16:53.754" v="996" actId="478"/>
          <ac:picMkLst>
            <pc:docMk/>
            <pc:sldMk cId="3831738084" sldId="9680"/>
            <ac:picMk id="3" creationId="{D5A3EDCD-56C3-2169-9A24-3C77DEB0BE9A}"/>
          </ac:picMkLst>
        </pc:picChg>
      </pc:sldChg>
      <pc:sldChg chg="delSp modSp mod">
        <pc:chgData name="trungbo2001@gmail.com" userId="8ce29e2eda34f706" providerId="LiveId" clId="{C60B32ED-0314-429E-9652-D94B22C2B0AC}" dt="2023-04-06T18:16:56.299" v="997" actId="478"/>
        <pc:sldMkLst>
          <pc:docMk/>
          <pc:sldMk cId="1789454738" sldId="9681"/>
        </pc:sldMkLst>
        <pc:spChg chg="mod">
          <ac:chgData name="trungbo2001@gmail.com" userId="8ce29e2eda34f706" providerId="LiveId" clId="{C60B32ED-0314-429E-9652-D94B22C2B0AC}" dt="2023-04-01T11:45:07.191" v="294" actId="207"/>
          <ac:spMkLst>
            <pc:docMk/>
            <pc:sldMk cId="1789454738" sldId="9681"/>
            <ac:spMk id="2" creationId="{00000000-0000-0000-0000-000000000000}"/>
          </ac:spMkLst>
        </pc:spChg>
        <pc:picChg chg="del">
          <ac:chgData name="trungbo2001@gmail.com" userId="8ce29e2eda34f706" providerId="LiveId" clId="{C60B32ED-0314-429E-9652-D94B22C2B0AC}" dt="2023-04-06T18:16:56.299" v="997" actId="478"/>
          <ac:picMkLst>
            <pc:docMk/>
            <pc:sldMk cId="1789454738" sldId="9681"/>
            <ac:picMk id="3" creationId="{05AE83AB-C380-F009-16F0-2CD0AD37B8EA}"/>
          </ac:picMkLst>
        </pc:picChg>
      </pc:sldChg>
      <pc:sldChg chg="delSp modSp mod">
        <pc:chgData name="trungbo2001@gmail.com" userId="8ce29e2eda34f706" providerId="LiveId" clId="{C60B32ED-0314-429E-9652-D94B22C2B0AC}" dt="2023-04-07T03:53:06.152" v="1144" actId="207"/>
        <pc:sldMkLst>
          <pc:docMk/>
          <pc:sldMk cId="1400763761" sldId="9682"/>
        </pc:sldMkLst>
        <pc:spChg chg="mod">
          <ac:chgData name="trungbo2001@gmail.com" userId="8ce29e2eda34f706" providerId="LiveId" clId="{C60B32ED-0314-429E-9652-D94B22C2B0AC}" dt="2023-04-07T03:53:06.152" v="1144" actId="207"/>
          <ac:spMkLst>
            <pc:docMk/>
            <pc:sldMk cId="1400763761" sldId="9682"/>
            <ac:spMk id="2" creationId="{00000000-0000-0000-0000-000000000000}"/>
          </ac:spMkLst>
        </pc:spChg>
        <pc:picChg chg="del">
          <ac:chgData name="trungbo2001@gmail.com" userId="8ce29e2eda34f706" providerId="LiveId" clId="{C60B32ED-0314-429E-9652-D94B22C2B0AC}" dt="2023-04-06T18:17:02.923" v="998" actId="478"/>
          <ac:picMkLst>
            <pc:docMk/>
            <pc:sldMk cId="1400763761" sldId="9682"/>
            <ac:picMk id="3" creationId="{1D455DC0-0A23-F14A-AEA1-65633A030C80}"/>
          </ac:picMkLst>
        </pc:picChg>
      </pc:sldChg>
      <pc:sldChg chg="delSp modSp mod">
        <pc:chgData name="trungbo2001@gmail.com" userId="8ce29e2eda34f706" providerId="LiveId" clId="{C60B32ED-0314-429E-9652-D94B22C2B0AC}" dt="2023-04-06T18:17:05.811" v="999" actId="478"/>
        <pc:sldMkLst>
          <pc:docMk/>
          <pc:sldMk cId="3722427671" sldId="9683"/>
        </pc:sldMkLst>
        <pc:spChg chg="mod">
          <ac:chgData name="trungbo2001@gmail.com" userId="8ce29e2eda34f706" providerId="LiveId" clId="{C60B32ED-0314-429E-9652-D94B22C2B0AC}" dt="2023-04-01T11:45:07.191" v="294" actId="207"/>
          <ac:spMkLst>
            <pc:docMk/>
            <pc:sldMk cId="3722427671" sldId="9683"/>
            <ac:spMk id="2" creationId="{00000000-0000-0000-0000-000000000000}"/>
          </ac:spMkLst>
        </pc:spChg>
        <pc:picChg chg="del">
          <ac:chgData name="trungbo2001@gmail.com" userId="8ce29e2eda34f706" providerId="LiveId" clId="{C60B32ED-0314-429E-9652-D94B22C2B0AC}" dt="2023-04-06T18:17:05.811" v="999" actId="478"/>
          <ac:picMkLst>
            <pc:docMk/>
            <pc:sldMk cId="3722427671" sldId="9683"/>
            <ac:picMk id="3" creationId="{B0AB35C4-E512-C50D-6B41-F8FC26704E35}"/>
          </ac:picMkLst>
        </pc:picChg>
      </pc:sldChg>
      <pc:sldChg chg="delSp modSp mod">
        <pc:chgData name="trungbo2001@gmail.com" userId="8ce29e2eda34f706" providerId="LiveId" clId="{C60B32ED-0314-429E-9652-D94B22C2B0AC}" dt="2023-04-06T18:17:08.107" v="1000" actId="478"/>
        <pc:sldMkLst>
          <pc:docMk/>
          <pc:sldMk cId="260659979" sldId="9684"/>
        </pc:sldMkLst>
        <pc:spChg chg="mod">
          <ac:chgData name="trungbo2001@gmail.com" userId="8ce29e2eda34f706" providerId="LiveId" clId="{C60B32ED-0314-429E-9652-D94B22C2B0AC}" dt="2023-04-01T11:45:07.191" v="294" actId="207"/>
          <ac:spMkLst>
            <pc:docMk/>
            <pc:sldMk cId="260659979" sldId="9684"/>
            <ac:spMk id="2" creationId="{00000000-0000-0000-0000-000000000000}"/>
          </ac:spMkLst>
        </pc:spChg>
        <pc:picChg chg="del">
          <ac:chgData name="trungbo2001@gmail.com" userId="8ce29e2eda34f706" providerId="LiveId" clId="{C60B32ED-0314-429E-9652-D94B22C2B0AC}" dt="2023-04-06T18:17:08.107" v="1000" actId="478"/>
          <ac:picMkLst>
            <pc:docMk/>
            <pc:sldMk cId="260659979" sldId="9684"/>
            <ac:picMk id="3" creationId="{DB325DA5-39DA-FA1C-815C-EEF7EA391E36}"/>
          </ac:picMkLst>
        </pc:picChg>
      </pc:sldChg>
      <pc:sldChg chg="delSp modSp mod">
        <pc:chgData name="trungbo2001@gmail.com" userId="8ce29e2eda34f706" providerId="LiveId" clId="{C60B32ED-0314-429E-9652-D94B22C2B0AC}" dt="2023-04-06T18:17:33.771" v="1005" actId="478"/>
        <pc:sldMkLst>
          <pc:docMk/>
          <pc:sldMk cId="730518589" sldId="9685"/>
        </pc:sldMkLst>
        <pc:spChg chg="mod">
          <ac:chgData name="trungbo2001@gmail.com" userId="8ce29e2eda34f706" providerId="LiveId" clId="{C60B32ED-0314-429E-9652-D94B22C2B0AC}" dt="2023-04-01T11:45:07.191" v="294" actId="207"/>
          <ac:spMkLst>
            <pc:docMk/>
            <pc:sldMk cId="730518589" sldId="9685"/>
            <ac:spMk id="2" creationId="{00000000-0000-0000-0000-000000000000}"/>
          </ac:spMkLst>
        </pc:spChg>
        <pc:picChg chg="del">
          <ac:chgData name="trungbo2001@gmail.com" userId="8ce29e2eda34f706" providerId="LiveId" clId="{C60B32ED-0314-429E-9652-D94B22C2B0AC}" dt="2023-04-06T18:17:33.771" v="1005" actId="478"/>
          <ac:picMkLst>
            <pc:docMk/>
            <pc:sldMk cId="730518589" sldId="9685"/>
            <ac:picMk id="3" creationId="{548C4B6B-A23F-7913-F370-7698A2799A4E}"/>
          </ac:picMkLst>
        </pc:picChg>
      </pc:sldChg>
      <pc:sldChg chg="delSp modSp mod">
        <pc:chgData name="trungbo2001@gmail.com" userId="8ce29e2eda34f706" providerId="LiveId" clId="{C60B32ED-0314-429E-9652-D94B22C2B0AC}" dt="2023-04-06T18:17:11.811" v="1001" actId="478"/>
        <pc:sldMkLst>
          <pc:docMk/>
          <pc:sldMk cId="3949715221" sldId="9686"/>
        </pc:sldMkLst>
        <pc:spChg chg="mod">
          <ac:chgData name="trungbo2001@gmail.com" userId="8ce29e2eda34f706" providerId="LiveId" clId="{C60B32ED-0314-429E-9652-D94B22C2B0AC}" dt="2023-04-01T11:45:07.191" v="294" actId="207"/>
          <ac:spMkLst>
            <pc:docMk/>
            <pc:sldMk cId="3949715221" sldId="9686"/>
            <ac:spMk id="2" creationId="{00000000-0000-0000-0000-000000000000}"/>
          </ac:spMkLst>
        </pc:spChg>
        <pc:picChg chg="del">
          <ac:chgData name="trungbo2001@gmail.com" userId="8ce29e2eda34f706" providerId="LiveId" clId="{C60B32ED-0314-429E-9652-D94B22C2B0AC}" dt="2023-04-06T18:17:11.811" v="1001" actId="478"/>
          <ac:picMkLst>
            <pc:docMk/>
            <pc:sldMk cId="3949715221" sldId="9686"/>
            <ac:picMk id="3" creationId="{41EDA4A7-A09F-6449-A721-C2F487A4C5F6}"/>
          </ac:picMkLst>
        </pc:picChg>
      </pc:sldChg>
      <pc:sldChg chg="delSp modSp mod">
        <pc:chgData name="trungbo2001@gmail.com" userId="8ce29e2eda34f706" providerId="LiveId" clId="{C60B32ED-0314-429E-9652-D94B22C2B0AC}" dt="2023-04-06T18:17:14.171" v="1002" actId="478"/>
        <pc:sldMkLst>
          <pc:docMk/>
          <pc:sldMk cId="1331454973" sldId="9688"/>
        </pc:sldMkLst>
        <pc:spChg chg="mod">
          <ac:chgData name="trungbo2001@gmail.com" userId="8ce29e2eda34f706" providerId="LiveId" clId="{C60B32ED-0314-429E-9652-D94B22C2B0AC}" dt="2023-04-06T17:55:00.437" v="981" actId="207"/>
          <ac:spMkLst>
            <pc:docMk/>
            <pc:sldMk cId="1331454973" sldId="9688"/>
            <ac:spMk id="2" creationId="{00000000-0000-0000-0000-000000000000}"/>
          </ac:spMkLst>
        </pc:spChg>
        <pc:picChg chg="del">
          <ac:chgData name="trungbo2001@gmail.com" userId="8ce29e2eda34f706" providerId="LiveId" clId="{C60B32ED-0314-429E-9652-D94B22C2B0AC}" dt="2023-04-06T18:17:14.171" v="1002" actId="478"/>
          <ac:picMkLst>
            <pc:docMk/>
            <pc:sldMk cId="1331454973" sldId="9688"/>
            <ac:picMk id="3" creationId="{3AE72E80-549C-5DEC-EF7F-CD27DD2EE7D9}"/>
          </ac:picMkLst>
        </pc:picChg>
      </pc:sldChg>
      <pc:sldChg chg="addSp delSp modSp mod">
        <pc:chgData name="trungbo2001@gmail.com" userId="8ce29e2eda34f706" providerId="LiveId" clId="{C60B32ED-0314-429E-9652-D94B22C2B0AC}" dt="2023-04-06T18:16:40.443" v="992" actId="478"/>
        <pc:sldMkLst>
          <pc:docMk/>
          <pc:sldMk cId="672009512" sldId="9689"/>
        </pc:sldMkLst>
        <pc:spChg chg="mod">
          <ac:chgData name="trungbo2001@gmail.com" userId="8ce29e2eda34f706" providerId="LiveId" clId="{C60B32ED-0314-429E-9652-D94B22C2B0AC}" dt="2023-04-06T17:50:26.957" v="872" actId="339"/>
          <ac:spMkLst>
            <pc:docMk/>
            <pc:sldMk cId="672009512" sldId="9689"/>
            <ac:spMk id="2" creationId="{00000000-0000-0000-0000-000000000000}"/>
          </ac:spMkLst>
        </pc:spChg>
        <pc:picChg chg="del">
          <ac:chgData name="trungbo2001@gmail.com" userId="8ce29e2eda34f706" providerId="LiveId" clId="{C60B32ED-0314-429E-9652-D94B22C2B0AC}" dt="2023-04-06T18:16:40.443" v="992" actId="478"/>
          <ac:picMkLst>
            <pc:docMk/>
            <pc:sldMk cId="672009512" sldId="9689"/>
            <ac:picMk id="4" creationId="{4AE7F847-4F71-903A-5673-F3D03325B505}"/>
          </ac:picMkLst>
        </pc:picChg>
        <pc:picChg chg="add mod ord">
          <ac:chgData name="trungbo2001@gmail.com" userId="8ce29e2eda34f706" providerId="LiveId" clId="{C60B32ED-0314-429E-9652-D94B22C2B0AC}" dt="2023-04-01T11:42:11.649" v="287" actId="171"/>
          <ac:picMkLst>
            <pc:docMk/>
            <pc:sldMk cId="672009512" sldId="9689"/>
            <ac:picMk id="6" creationId="{F7853279-9A6A-1B46-B06B-0D894DAC9DC7}"/>
          </ac:picMkLst>
        </pc:picChg>
      </pc:sldChg>
      <pc:sldChg chg="modSp del mod">
        <pc:chgData name="trungbo2001@gmail.com" userId="8ce29e2eda34f706" providerId="LiveId" clId="{C60B32ED-0314-429E-9652-D94B22C2B0AC}" dt="2023-04-01T11:42:33.515" v="289" actId="47"/>
        <pc:sldMkLst>
          <pc:docMk/>
          <pc:sldMk cId="2625756720" sldId="9690"/>
        </pc:sldMkLst>
        <pc:spChg chg="mod">
          <ac:chgData name="trungbo2001@gmail.com" userId="8ce29e2eda34f706" providerId="LiveId" clId="{C60B32ED-0314-429E-9652-D94B22C2B0AC}" dt="2023-04-01T11:42:24.860" v="288" actId="207"/>
          <ac:spMkLst>
            <pc:docMk/>
            <pc:sldMk cId="2625756720" sldId="9690"/>
            <ac:spMk id="2" creationId="{00000000-0000-0000-0000-000000000000}"/>
          </ac:spMkLst>
        </pc:spChg>
      </pc:sldChg>
      <pc:sldChg chg="addSp delSp modSp mod">
        <pc:chgData name="trungbo2001@gmail.com" userId="8ce29e2eda34f706" providerId="LiveId" clId="{C60B32ED-0314-429E-9652-D94B22C2B0AC}" dt="2023-04-06T18:16:44.099" v="993" actId="478"/>
        <pc:sldMkLst>
          <pc:docMk/>
          <pc:sldMk cId="4016877723" sldId="9691"/>
        </pc:sldMkLst>
        <pc:spChg chg="mod">
          <ac:chgData name="trungbo2001@gmail.com" userId="8ce29e2eda34f706" providerId="LiveId" clId="{C60B32ED-0314-429E-9652-D94B22C2B0AC}" dt="2023-04-06T17:51:14.370" v="875" actId="14100"/>
          <ac:spMkLst>
            <pc:docMk/>
            <pc:sldMk cId="4016877723" sldId="9691"/>
            <ac:spMk id="2" creationId="{00000000-0000-0000-0000-000000000000}"/>
          </ac:spMkLst>
        </pc:spChg>
        <pc:spChg chg="add mod">
          <ac:chgData name="trungbo2001@gmail.com" userId="8ce29e2eda34f706" providerId="LiveId" clId="{C60B32ED-0314-429E-9652-D94B22C2B0AC}" dt="2023-04-06T17:52:11.428" v="904" actId="339"/>
          <ac:spMkLst>
            <pc:docMk/>
            <pc:sldMk cId="4016877723" sldId="9691"/>
            <ac:spMk id="5" creationId="{013E3B78-3D79-2A8F-1386-EED7F2F62A4F}"/>
          </ac:spMkLst>
        </pc:spChg>
        <pc:spChg chg="add mod">
          <ac:chgData name="trungbo2001@gmail.com" userId="8ce29e2eda34f706" providerId="LiveId" clId="{C60B32ED-0314-429E-9652-D94B22C2B0AC}" dt="2023-04-06T17:53:58.188" v="956" actId="207"/>
          <ac:spMkLst>
            <pc:docMk/>
            <pc:sldMk cId="4016877723" sldId="9691"/>
            <ac:spMk id="6" creationId="{3590145D-1F4A-1148-538A-EC8C95656A73}"/>
          </ac:spMkLst>
        </pc:spChg>
        <pc:picChg chg="del">
          <ac:chgData name="trungbo2001@gmail.com" userId="8ce29e2eda34f706" providerId="LiveId" clId="{C60B32ED-0314-429E-9652-D94B22C2B0AC}" dt="2023-04-06T18:16:44.099" v="993" actId="478"/>
          <ac:picMkLst>
            <pc:docMk/>
            <pc:sldMk cId="4016877723" sldId="9691"/>
            <ac:picMk id="3" creationId="{819F211B-5E63-1227-26DC-9A39A4654F0C}"/>
          </ac:picMkLst>
        </pc:picChg>
      </pc:sldChg>
      <pc:sldChg chg="delSp modSp mod">
        <pc:chgData name="trungbo2001@gmail.com" userId="8ce29e2eda34f706" providerId="LiveId" clId="{C60B32ED-0314-429E-9652-D94B22C2B0AC}" dt="2023-04-08T15:49:03.210" v="2624" actId="207"/>
        <pc:sldMkLst>
          <pc:docMk/>
          <pc:sldMk cId="499106918" sldId="9692"/>
        </pc:sldMkLst>
        <pc:spChg chg="mod">
          <ac:chgData name="trungbo2001@gmail.com" userId="8ce29e2eda34f706" providerId="LiveId" clId="{C60B32ED-0314-429E-9652-D94B22C2B0AC}" dt="2023-04-08T15:49:03.210" v="2624" actId="207"/>
          <ac:spMkLst>
            <pc:docMk/>
            <pc:sldMk cId="499106918" sldId="9692"/>
            <ac:spMk id="2" creationId="{00000000-0000-0000-0000-000000000000}"/>
          </ac:spMkLst>
        </pc:spChg>
        <pc:picChg chg="del">
          <ac:chgData name="trungbo2001@gmail.com" userId="8ce29e2eda34f706" providerId="LiveId" clId="{C60B32ED-0314-429E-9652-D94B22C2B0AC}" dt="2023-04-06T18:16:46.987" v="994" actId="478"/>
          <ac:picMkLst>
            <pc:docMk/>
            <pc:sldMk cId="499106918" sldId="9692"/>
            <ac:picMk id="3" creationId="{AAB01FED-C5E9-4DA0-4A96-2F8577887F8C}"/>
          </ac:picMkLst>
        </pc:picChg>
      </pc:sldChg>
      <pc:sldChg chg="delSp modSp mod">
        <pc:chgData name="trungbo2001@gmail.com" userId="8ce29e2eda34f706" providerId="LiveId" clId="{C60B32ED-0314-429E-9652-D94B22C2B0AC}" dt="2023-04-06T18:16:50.811" v="995" actId="478"/>
        <pc:sldMkLst>
          <pc:docMk/>
          <pc:sldMk cId="3324069403" sldId="9693"/>
        </pc:sldMkLst>
        <pc:spChg chg="mod">
          <ac:chgData name="trungbo2001@gmail.com" userId="8ce29e2eda34f706" providerId="LiveId" clId="{C60B32ED-0314-429E-9652-D94B22C2B0AC}" dt="2023-04-01T11:45:07.191" v="294" actId="207"/>
          <ac:spMkLst>
            <pc:docMk/>
            <pc:sldMk cId="3324069403" sldId="9693"/>
            <ac:spMk id="2" creationId="{00000000-0000-0000-0000-000000000000}"/>
          </ac:spMkLst>
        </pc:spChg>
        <pc:picChg chg="del">
          <ac:chgData name="trungbo2001@gmail.com" userId="8ce29e2eda34f706" providerId="LiveId" clId="{C60B32ED-0314-429E-9652-D94B22C2B0AC}" dt="2023-04-06T18:16:50.811" v="995" actId="478"/>
          <ac:picMkLst>
            <pc:docMk/>
            <pc:sldMk cId="3324069403" sldId="9693"/>
            <ac:picMk id="3" creationId="{FF692785-E4F0-7967-A616-C11E78F28D20}"/>
          </ac:picMkLst>
        </pc:picChg>
      </pc:sldChg>
      <pc:sldChg chg="modSp mod">
        <pc:chgData name="trungbo2001@gmail.com" userId="8ce29e2eda34f706" providerId="LiveId" clId="{C60B32ED-0314-429E-9652-D94B22C2B0AC}" dt="2023-04-07T05:40:57.620" v="2219" actId="20577"/>
        <pc:sldMkLst>
          <pc:docMk/>
          <pc:sldMk cId="618665892" sldId="9694"/>
        </pc:sldMkLst>
        <pc:spChg chg="mod">
          <ac:chgData name="trungbo2001@gmail.com" userId="8ce29e2eda34f706" providerId="LiveId" clId="{C60B32ED-0314-429E-9652-D94B22C2B0AC}" dt="2023-04-07T05:40:57.620" v="2219" actId="20577"/>
          <ac:spMkLst>
            <pc:docMk/>
            <pc:sldMk cId="618665892" sldId="9694"/>
            <ac:spMk id="4" creationId="{99A5C474-6D93-45D7-1CF9-1F81BB0B951D}"/>
          </ac:spMkLst>
        </pc:spChg>
      </pc:sldChg>
      <pc:sldChg chg="modSp mod">
        <pc:chgData name="trungbo2001@gmail.com" userId="8ce29e2eda34f706" providerId="LiveId" clId="{C60B32ED-0314-429E-9652-D94B22C2B0AC}" dt="2023-04-08T06:13:41.535" v="2282" actId="20577"/>
        <pc:sldMkLst>
          <pc:docMk/>
          <pc:sldMk cId="2884344045" sldId="9700"/>
        </pc:sldMkLst>
        <pc:spChg chg="mod">
          <ac:chgData name="trungbo2001@gmail.com" userId="8ce29e2eda34f706" providerId="LiveId" clId="{C60B32ED-0314-429E-9652-D94B22C2B0AC}" dt="2023-04-08T06:13:41.535" v="2282" actId="20577"/>
          <ac:spMkLst>
            <pc:docMk/>
            <pc:sldMk cId="2884344045" sldId="9700"/>
            <ac:spMk id="2" creationId="{C1815427-596F-D6D1-78C4-D5E54B0B8121}"/>
          </ac:spMkLst>
        </pc:spChg>
      </pc:sldChg>
      <pc:sldChg chg="del setBg">
        <pc:chgData name="trungbo2001@gmail.com" userId="8ce29e2eda34f706" providerId="LiveId" clId="{C60B32ED-0314-429E-9652-D94B22C2B0AC}" dt="2023-04-06T17:19:40.328" v="476" actId="47"/>
        <pc:sldMkLst>
          <pc:docMk/>
          <pc:sldMk cId="908126108" sldId="9701"/>
        </pc:sldMkLst>
      </pc:sldChg>
      <pc:sldChg chg="modSp new mod">
        <pc:chgData name="trungbo2001@gmail.com" userId="8ce29e2eda34f706" providerId="LiveId" clId="{C60B32ED-0314-429E-9652-D94B22C2B0AC}" dt="2023-04-06T17:29:44.022" v="637" actId="115"/>
        <pc:sldMkLst>
          <pc:docMk/>
          <pc:sldMk cId="1615372623" sldId="9701"/>
        </pc:sldMkLst>
        <pc:spChg chg="mod">
          <ac:chgData name="trungbo2001@gmail.com" userId="8ce29e2eda34f706" providerId="LiveId" clId="{C60B32ED-0314-429E-9652-D94B22C2B0AC}" dt="2023-04-06T17:29:44.022" v="637" actId="115"/>
          <ac:spMkLst>
            <pc:docMk/>
            <pc:sldMk cId="1615372623" sldId="9701"/>
            <ac:spMk id="2" creationId="{71E942E1-1B62-9F4B-EF11-0417A60ED83B}"/>
          </ac:spMkLst>
        </pc:spChg>
      </pc:sldChg>
      <pc:sldChg chg="modSp add mod">
        <pc:chgData name="trungbo2001@gmail.com" userId="8ce29e2eda34f706" providerId="LiveId" clId="{C60B32ED-0314-429E-9652-D94B22C2B0AC}" dt="2023-04-06T17:29:50.941" v="638" actId="115"/>
        <pc:sldMkLst>
          <pc:docMk/>
          <pc:sldMk cId="2702848825" sldId="9702"/>
        </pc:sldMkLst>
        <pc:spChg chg="mod">
          <ac:chgData name="trungbo2001@gmail.com" userId="8ce29e2eda34f706" providerId="LiveId" clId="{C60B32ED-0314-429E-9652-D94B22C2B0AC}" dt="2023-04-06T17:29:50.941" v="638" actId="115"/>
          <ac:spMkLst>
            <pc:docMk/>
            <pc:sldMk cId="2702848825" sldId="9702"/>
            <ac:spMk id="2" creationId="{71E942E1-1B62-9F4B-EF11-0417A60ED83B}"/>
          </ac:spMkLst>
        </pc:spChg>
      </pc:sldChg>
      <pc:sldChg chg="modSp add mod">
        <pc:chgData name="trungbo2001@gmail.com" userId="8ce29e2eda34f706" providerId="LiveId" clId="{C60B32ED-0314-429E-9652-D94B22C2B0AC}" dt="2023-04-06T17:29:55.910" v="639" actId="115"/>
        <pc:sldMkLst>
          <pc:docMk/>
          <pc:sldMk cId="3480812511" sldId="9703"/>
        </pc:sldMkLst>
        <pc:spChg chg="mod">
          <ac:chgData name="trungbo2001@gmail.com" userId="8ce29e2eda34f706" providerId="LiveId" clId="{C60B32ED-0314-429E-9652-D94B22C2B0AC}" dt="2023-04-06T17:29:55.910" v="639" actId="115"/>
          <ac:spMkLst>
            <pc:docMk/>
            <pc:sldMk cId="3480812511" sldId="9703"/>
            <ac:spMk id="2" creationId="{71E942E1-1B62-9F4B-EF11-0417A60ED83B}"/>
          </ac:spMkLst>
        </pc:spChg>
      </pc:sldChg>
      <pc:sldChg chg="modSp add mod">
        <pc:chgData name="trungbo2001@gmail.com" userId="8ce29e2eda34f706" providerId="LiveId" clId="{C60B32ED-0314-429E-9652-D94B22C2B0AC}" dt="2023-04-06T17:30:00.024" v="640" actId="115"/>
        <pc:sldMkLst>
          <pc:docMk/>
          <pc:sldMk cId="955871051" sldId="9704"/>
        </pc:sldMkLst>
        <pc:spChg chg="mod">
          <ac:chgData name="trungbo2001@gmail.com" userId="8ce29e2eda34f706" providerId="LiveId" clId="{C60B32ED-0314-429E-9652-D94B22C2B0AC}" dt="2023-04-06T17:30:00.024" v="640" actId="115"/>
          <ac:spMkLst>
            <pc:docMk/>
            <pc:sldMk cId="955871051" sldId="9704"/>
            <ac:spMk id="2" creationId="{71E942E1-1B62-9F4B-EF11-0417A60ED83B}"/>
          </ac:spMkLst>
        </pc:spChg>
      </pc:sldChg>
      <pc:sldChg chg="modSp new mod">
        <pc:chgData name="trungbo2001@gmail.com" userId="8ce29e2eda34f706" providerId="LiveId" clId="{C60B32ED-0314-429E-9652-D94B22C2B0AC}" dt="2023-04-06T17:30:22.559" v="642" actId="27636"/>
        <pc:sldMkLst>
          <pc:docMk/>
          <pc:sldMk cId="4273754348" sldId="9705"/>
        </pc:sldMkLst>
        <pc:spChg chg="mod">
          <ac:chgData name="trungbo2001@gmail.com" userId="8ce29e2eda34f706" providerId="LiveId" clId="{C60B32ED-0314-429E-9652-D94B22C2B0AC}" dt="2023-04-06T17:30:22.559" v="642" actId="27636"/>
          <ac:spMkLst>
            <pc:docMk/>
            <pc:sldMk cId="4273754348" sldId="9705"/>
            <ac:spMk id="2" creationId="{B032A9CD-5FA7-F4E7-FBC3-344345CE8466}"/>
          </ac:spMkLst>
        </pc:spChg>
      </pc:sldChg>
      <pc:sldChg chg="modSp new mod">
        <pc:chgData name="trungbo2001@gmail.com" userId="8ce29e2eda34f706" providerId="LiveId" clId="{C60B32ED-0314-429E-9652-D94B22C2B0AC}" dt="2023-04-06T17:41:45.821" v="773" actId="207"/>
        <pc:sldMkLst>
          <pc:docMk/>
          <pc:sldMk cId="656091547" sldId="9712"/>
        </pc:sldMkLst>
        <pc:spChg chg="mod">
          <ac:chgData name="trungbo2001@gmail.com" userId="8ce29e2eda34f706" providerId="LiveId" clId="{C60B32ED-0314-429E-9652-D94B22C2B0AC}" dt="2023-04-06T17:41:45.821" v="773" actId="207"/>
          <ac:spMkLst>
            <pc:docMk/>
            <pc:sldMk cId="656091547" sldId="9712"/>
            <ac:spMk id="2" creationId="{D2CDE340-4159-7294-DC19-87B5B2E67E81}"/>
          </ac:spMkLst>
        </pc:spChg>
      </pc:sldChg>
      <pc:sldChg chg="modSp add mod">
        <pc:chgData name="trungbo2001@gmail.com" userId="8ce29e2eda34f706" providerId="LiveId" clId="{C60B32ED-0314-429E-9652-D94B22C2B0AC}" dt="2023-04-06T17:41:52.876" v="774" actId="207"/>
        <pc:sldMkLst>
          <pc:docMk/>
          <pc:sldMk cId="1383236636" sldId="9713"/>
        </pc:sldMkLst>
        <pc:spChg chg="mod">
          <ac:chgData name="trungbo2001@gmail.com" userId="8ce29e2eda34f706" providerId="LiveId" clId="{C60B32ED-0314-429E-9652-D94B22C2B0AC}" dt="2023-04-06T17:41:52.876" v="774" actId="207"/>
          <ac:spMkLst>
            <pc:docMk/>
            <pc:sldMk cId="1383236636" sldId="9713"/>
            <ac:spMk id="2" creationId="{D2CDE340-4159-7294-DC19-87B5B2E67E81}"/>
          </ac:spMkLst>
        </pc:spChg>
      </pc:sldChg>
      <pc:sldChg chg="modSp add del mod">
        <pc:chgData name="trungbo2001@gmail.com" userId="8ce29e2eda34f706" providerId="LiveId" clId="{C60B32ED-0314-429E-9652-D94B22C2B0AC}" dt="2023-04-06T17:41:24.017" v="772" actId="2696"/>
        <pc:sldMkLst>
          <pc:docMk/>
          <pc:sldMk cId="3862149090" sldId="9714"/>
        </pc:sldMkLst>
        <pc:spChg chg="mod">
          <ac:chgData name="trungbo2001@gmail.com" userId="8ce29e2eda34f706" providerId="LiveId" clId="{C60B32ED-0314-429E-9652-D94B22C2B0AC}" dt="2023-04-06T17:39:44.646" v="756" actId="115"/>
          <ac:spMkLst>
            <pc:docMk/>
            <pc:sldMk cId="3862149090" sldId="9714"/>
            <ac:spMk id="2" creationId="{D2CDE340-4159-7294-DC19-87B5B2E67E81}"/>
          </ac:spMkLst>
        </pc:spChg>
      </pc:sldChg>
      <pc:sldChg chg="modSp add mod">
        <pc:chgData name="trungbo2001@gmail.com" userId="8ce29e2eda34f706" providerId="LiveId" clId="{C60B32ED-0314-429E-9652-D94B22C2B0AC}" dt="2023-04-06T17:41:59.301" v="775" actId="207"/>
        <pc:sldMkLst>
          <pc:docMk/>
          <pc:sldMk cId="3667401752" sldId="9715"/>
        </pc:sldMkLst>
        <pc:spChg chg="mod">
          <ac:chgData name="trungbo2001@gmail.com" userId="8ce29e2eda34f706" providerId="LiveId" clId="{C60B32ED-0314-429E-9652-D94B22C2B0AC}" dt="2023-04-06T17:41:59.301" v="775" actId="207"/>
          <ac:spMkLst>
            <pc:docMk/>
            <pc:sldMk cId="3667401752" sldId="9715"/>
            <ac:spMk id="2" creationId="{D2CDE340-4159-7294-DC19-87B5B2E67E81}"/>
          </ac:spMkLst>
        </pc:spChg>
      </pc:sldChg>
      <pc:sldChg chg="modSp add mod ord">
        <pc:chgData name="trungbo2001@gmail.com" userId="8ce29e2eda34f706" providerId="LiveId" clId="{C60B32ED-0314-429E-9652-D94B22C2B0AC}" dt="2023-04-06T17:39:09.044" v="746" actId="207"/>
        <pc:sldMkLst>
          <pc:docMk/>
          <pc:sldMk cId="108382085" sldId="9716"/>
        </pc:sldMkLst>
        <pc:spChg chg="mod">
          <ac:chgData name="trungbo2001@gmail.com" userId="8ce29e2eda34f706" providerId="LiveId" clId="{C60B32ED-0314-429E-9652-D94B22C2B0AC}" dt="2023-04-06T17:39:09.044" v="746" actId="207"/>
          <ac:spMkLst>
            <pc:docMk/>
            <pc:sldMk cId="108382085" sldId="9716"/>
            <ac:spMk id="2" creationId="{D2CDE340-4159-7294-DC19-87B5B2E67E81}"/>
          </ac:spMkLst>
        </pc:spChg>
      </pc:sldChg>
      <pc:sldChg chg="modSp add mod">
        <pc:chgData name="trungbo2001@gmail.com" userId="8ce29e2eda34f706" providerId="LiveId" clId="{C60B32ED-0314-429E-9652-D94B22C2B0AC}" dt="2023-04-06T17:42:11.046" v="777" actId="403"/>
        <pc:sldMkLst>
          <pc:docMk/>
          <pc:sldMk cId="3512994792" sldId="9717"/>
        </pc:sldMkLst>
        <pc:spChg chg="mod">
          <ac:chgData name="trungbo2001@gmail.com" userId="8ce29e2eda34f706" providerId="LiveId" clId="{C60B32ED-0314-429E-9652-D94B22C2B0AC}" dt="2023-04-06T17:42:11.046" v="777" actId="403"/>
          <ac:spMkLst>
            <pc:docMk/>
            <pc:sldMk cId="3512994792" sldId="9717"/>
            <ac:spMk id="2" creationId="{D2CDE340-4159-7294-DC19-87B5B2E67E81}"/>
          </ac:spMkLst>
        </pc:spChg>
      </pc:sldChg>
      <pc:sldChg chg="add del">
        <pc:chgData name="trungbo2001@gmail.com" userId="8ce29e2eda34f706" providerId="LiveId" clId="{C60B32ED-0314-429E-9652-D94B22C2B0AC}" dt="2023-04-06T17:38:12.667" v="732" actId="47"/>
        <pc:sldMkLst>
          <pc:docMk/>
          <pc:sldMk cId="2922507955" sldId="9718"/>
        </pc:sldMkLst>
      </pc:sldChg>
      <pc:sldChg chg="modSp new del mod">
        <pc:chgData name="trungbo2001@gmail.com" userId="8ce29e2eda34f706" providerId="LiveId" clId="{C60B32ED-0314-429E-9652-D94B22C2B0AC}" dt="2023-04-08T15:33:55.183" v="2582" actId="2696"/>
        <pc:sldMkLst>
          <pc:docMk/>
          <pc:sldMk cId="4193407656" sldId="9721"/>
        </pc:sldMkLst>
        <pc:spChg chg="mod">
          <ac:chgData name="trungbo2001@gmail.com" userId="8ce29e2eda34f706" providerId="LiveId" clId="{C60B32ED-0314-429E-9652-D94B22C2B0AC}" dt="2023-04-07T04:06:13.398" v="1955" actId="339"/>
          <ac:spMkLst>
            <pc:docMk/>
            <pc:sldMk cId="4193407656" sldId="9721"/>
            <ac:spMk id="2" creationId="{16327E48-9779-6BE8-45ED-1FA86B3D6723}"/>
          </ac:spMkLst>
        </pc:spChg>
      </pc:sldChg>
      <pc:sldChg chg="modSp add del mod">
        <pc:chgData name="trungbo2001@gmail.com" userId="8ce29e2eda34f706" providerId="LiveId" clId="{C60B32ED-0314-429E-9652-D94B22C2B0AC}" dt="2023-04-08T15:33:55.183" v="2582" actId="2696"/>
        <pc:sldMkLst>
          <pc:docMk/>
          <pc:sldMk cId="4163879067" sldId="9722"/>
        </pc:sldMkLst>
        <pc:spChg chg="mod">
          <ac:chgData name="trungbo2001@gmail.com" userId="8ce29e2eda34f706" providerId="LiveId" clId="{C60B32ED-0314-429E-9652-D94B22C2B0AC}" dt="2023-04-08T06:23:37.992" v="2297" actId="115"/>
          <ac:spMkLst>
            <pc:docMk/>
            <pc:sldMk cId="4163879067" sldId="9722"/>
            <ac:spMk id="2" creationId="{16327E48-9779-6BE8-45ED-1FA86B3D6723}"/>
          </ac:spMkLst>
        </pc:spChg>
      </pc:sldChg>
      <pc:sldChg chg="modSp add del mod">
        <pc:chgData name="trungbo2001@gmail.com" userId="8ce29e2eda34f706" providerId="LiveId" clId="{C60B32ED-0314-429E-9652-D94B22C2B0AC}" dt="2023-04-08T15:33:55.183" v="2582" actId="2696"/>
        <pc:sldMkLst>
          <pc:docMk/>
          <pc:sldMk cId="2491809775" sldId="9723"/>
        </pc:sldMkLst>
        <pc:spChg chg="mod">
          <ac:chgData name="trungbo2001@gmail.com" userId="8ce29e2eda34f706" providerId="LiveId" clId="{C60B32ED-0314-429E-9652-D94B22C2B0AC}" dt="2023-04-08T06:23:44.426" v="2299" actId="115"/>
          <ac:spMkLst>
            <pc:docMk/>
            <pc:sldMk cId="2491809775" sldId="9723"/>
            <ac:spMk id="2" creationId="{16327E48-9779-6BE8-45ED-1FA86B3D6723}"/>
          </ac:spMkLst>
        </pc:spChg>
      </pc:sldChg>
      <pc:sldChg chg="modSp add del mod">
        <pc:chgData name="trungbo2001@gmail.com" userId="8ce29e2eda34f706" providerId="LiveId" clId="{C60B32ED-0314-429E-9652-D94B22C2B0AC}" dt="2023-04-08T15:33:55.183" v="2582" actId="2696"/>
        <pc:sldMkLst>
          <pc:docMk/>
          <pc:sldMk cId="970577794" sldId="9724"/>
        </pc:sldMkLst>
        <pc:spChg chg="mod">
          <ac:chgData name="trungbo2001@gmail.com" userId="8ce29e2eda34f706" providerId="LiveId" clId="{C60B32ED-0314-429E-9652-D94B22C2B0AC}" dt="2023-04-08T06:23:51.611" v="2303" actId="115"/>
          <ac:spMkLst>
            <pc:docMk/>
            <pc:sldMk cId="970577794" sldId="9724"/>
            <ac:spMk id="2" creationId="{16327E48-9779-6BE8-45ED-1FA86B3D6723}"/>
          </ac:spMkLst>
        </pc:spChg>
      </pc:sldChg>
      <pc:sldChg chg="modSp add del mod">
        <pc:chgData name="trungbo2001@gmail.com" userId="8ce29e2eda34f706" providerId="LiveId" clId="{C60B32ED-0314-429E-9652-D94B22C2B0AC}" dt="2023-04-08T15:33:55.183" v="2582" actId="2696"/>
        <pc:sldMkLst>
          <pc:docMk/>
          <pc:sldMk cId="2188514123" sldId="9725"/>
        </pc:sldMkLst>
        <pc:spChg chg="mod">
          <ac:chgData name="trungbo2001@gmail.com" userId="8ce29e2eda34f706" providerId="LiveId" clId="{C60B32ED-0314-429E-9652-D94B22C2B0AC}" dt="2023-04-08T06:24:00.890" v="2307" actId="115"/>
          <ac:spMkLst>
            <pc:docMk/>
            <pc:sldMk cId="2188514123" sldId="9725"/>
            <ac:spMk id="2" creationId="{16327E48-9779-6BE8-45ED-1FA86B3D6723}"/>
          </ac:spMkLst>
        </pc:spChg>
      </pc:sldChg>
      <pc:sldChg chg="modSp add del mod">
        <pc:chgData name="trungbo2001@gmail.com" userId="8ce29e2eda34f706" providerId="LiveId" clId="{C60B32ED-0314-429E-9652-D94B22C2B0AC}" dt="2023-04-08T15:33:55.183" v="2582" actId="2696"/>
        <pc:sldMkLst>
          <pc:docMk/>
          <pc:sldMk cId="3883347173" sldId="9726"/>
        </pc:sldMkLst>
        <pc:spChg chg="mod">
          <ac:chgData name="trungbo2001@gmail.com" userId="8ce29e2eda34f706" providerId="LiveId" clId="{C60B32ED-0314-429E-9652-D94B22C2B0AC}" dt="2023-04-08T06:24:11.811" v="2313" actId="27636"/>
          <ac:spMkLst>
            <pc:docMk/>
            <pc:sldMk cId="3883347173" sldId="9726"/>
            <ac:spMk id="2" creationId="{16327E48-9779-6BE8-45ED-1FA86B3D6723}"/>
          </ac:spMkLst>
        </pc:spChg>
      </pc:sldChg>
      <pc:sldChg chg="add del">
        <pc:chgData name="trungbo2001@gmail.com" userId="8ce29e2eda34f706" providerId="LiveId" clId="{C60B32ED-0314-429E-9652-D94B22C2B0AC}" dt="2023-04-06T18:25:07.949" v="1070" actId="47"/>
        <pc:sldMkLst>
          <pc:docMk/>
          <pc:sldMk cId="214283455" sldId="9727"/>
        </pc:sldMkLst>
      </pc:sldChg>
      <pc:sldChg chg="addSp modSp add del">
        <pc:chgData name="trungbo2001@gmail.com" userId="8ce29e2eda34f706" providerId="LiveId" clId="{C60B32ED-0314-429E-9652-D94B22C2B0AC}" dt="2023-04-08T15:34:32.545" v="2583" actId="47"/>
        <pc:sldMkLst>
          <pc:docMk/>
          <pc:sldMk cId="2614819668" sldId="9728"/>
        </pc:sldMkLst>
        <pc:picChg chg="add mod">
          <ac:chgData name="trungbo2001@gmail.com" userId="8ce29e2eda34f706" providerId="LiveId" clId="{C60B32ED-0314-429E-9652-D94B22C2B0AC}" dt="2023-04-06T18:19:42.830" v="1017" actId="931"/>
          <ac:picMkLst>
            <pc:docMk/>
            <pc:sldMk cId="2614819668" sldId="9728"/>
            <ac:picMk id="4" creationId="{EEECCAB5-5DF7-D303-5ACA-652F0E7F44C2}"/>
          </ac:picMkLst>
        </pc:picChg>
      </pc:sldChg>
      <pc:sldChg chg="modSp new del mod">
        <pc:chgData name="trungbo2001@gmail.com" userId="8ce29e2eda34f706" providerId="LiveId" clId="{C60B32ED-0314-429E-9652-D94B22C2B0AC}" dt="2023-04-08T15:40:08.655" v="2623" actId="2696"/>
        <pc:sldMkLst>
          <pc:docMk/>
          <pc:sldMk cId="2002220701" sldId="9729"/>
        </pc:sldMkLst>
        <pc:spChg chg="mod">
          <ac:chgData name="trungbo2001@gmail.com" userId="8ce29e2eda34f706" providerId="LiveId" clId="{C60B32ED-0314-429E-9652-D94B22C2B0AC}" dt="2023-04-07T04:11:20.448" v="1994" actId="115"/>
          <ac:spMkLst>
            <pc:docMk/>
            <pc:sldMk cId="2002220701" sldId="9729"/>
            <ac:spMk id="2" creationId="{B64A4B7E-EA27-B26A-B832-D17AA5A17FDC}"/>
          </ac:spMkLst>
        </pc:spChg>
      </pc:sldChg>
      <pc:sldChg chg="modSp add del mod">
        <pc:chgData name="trungbo2001@gmail.com" userId="8ce29e2eda34f706" providerId="LiveId" clId="{C60B32ED-0314-429E-9652-D94B22C2B0AC}" dt="2023-04-08T15:40:08.655" v="2623" actId="2696"/>
        <pc:sldMkLst>
          <pc:docMk/>
          <pc:sldMk cId="4258052448" sldId="9730"/>
        </pc:sldMkLst>
        <pc:spChg chg="mod">
          <ac:chgData name="trungbo2001@gmail.com" userId="8ce29e2eda34f706" providerId="LiveId" clId="{C60B32ED-0314-429E-9652-D94B22C2B0AC}" dt="2023-04-07T04:11:25.565" v="1995" actId="403"/>
          <ac:spMkLst>
            <pc:docMk/>
            <pc:sldMk cId="4258052448" sldId="9730"/>
            <ac:spMk id="2" creationId="{B64A4B7E-EA27-B26A-B832-D17AA5A17FDC}"/>
          </ac:spMkLst>
        </pc:spChg>
      </pc:sldChg>
      <pc:sldChg chg="modSp add del mod">
        <pc:chgData name="trungbo2001@gmail.com" userId="8ce29e2eda34f706" providerId="LiveId" clId="{C60B32ED-0314-429E-9652-D94B22C2B0AC}" dt="2023-04-08T15:40:08.655" v="2623" actId="2696"/>
        <pc:sldMkLst>
          <pc:docMk/>
          <pc:sldMk cId="379181846" sldId="9731"/>
        </pc:sldMkLst>
        <pc:spChg chg="mod">
          <ac:chgData name="trungbo2001@gmail.com" userId="8ce29e2eda34f706" providerId="LiveId" clId="{C60B32ED-0314-429E-9652-D94B22C2B0AC}" dt="2023-04-07T04:10:59.472" v="1986" actId="115"/>
          <ac:spMkLst>
            <pc:docMk/>
            <pc:sldMk cId="379181846" sldId="9731"/>
            <ac:spMk id="2" creationId="{B64A4B7E-EA27-B26A-B832-D17AA5A17FDC}"/>
          </ac:spMkLst>
        </pc:spChg>
      </pc:sldChg>
      <pc:sldChg chg="modSp add del mod">
        <pc:chgData name="trungbo2001@gmail.com" userId="8ce29e2eda34f706" providerId="LiveId" clId="{C60B32ED-0314-429E-9652-D94B22C2B0AC}" dt="2023-04-08T15:40:08.655" v="2623" actId="2696"/>
        <pc:sldMkLst>
          <pc:docMk/>
          <pc:sldMk cId="3399725645" sldId="9732"/>
        </pc:sldMkLst>
        <pc:spChg chg="mod">
          <ac:chgData name="trungbo2001@gmail.com" userId="8ce29e2eda34f706" providerId="LiveId" clId="{C60B32ED-0314-429E-9652-D94B22C2B0AC}" dt="2023-04-07T04:10:41.928" v="1978" actId="115"/>
          <ac:spMkLst>
            <pc:docMk/>
            <pc:sldMk cId="3399725645" sldId="9732"/>
            <ac:spMk id="2" creationId="{B64A4B7E-EA27-B26A-B832-D17AA5A17FDC}"/>
          </ac:spMkLst>
        </pc:spChg>
      </pc:sldChg>
      <pc:sldChg chg="add del">
        <pc:chgData name="trungbo2001@gmail.com" userId="8ce29e2eda34f706" providerId="LiveId" clId="{C60B32ED-0314-429E-9652-D94B22C2B0AC}" dt="2023-04-06T18:28:15.475" v="1083" actId="47"/>
        <pc:sldMkLst>
          <pc:docMk/>
          <pc:sldMk cId="2523407374" sldId="9733"/>
        </pc:sldMkLst>
      </pc:sldChg>
      <pc:sldChg chg="add del">
        <pc:chgData name="trungbo2001@gmail.com" userId="8ce29e2eda34f706" providerId="LiveId" clId="{C60B32ED-0314-429E-9652-D94B22C2B0AC}" dt="2023-04-06T18:28:16.195" v="1084" actId="47"/>
        <pc:sldMkLst>
          <pc:docMk/>
          <pc:sldMk cId="317338548" sldId="9734"/>
        </pc:sldMkLst>
      </pc:sldChg>
      <pc:sldChg chg="add del">
        <pc:chgData name="trungbo2001@gmail.com" userId="8ce29e2eda34f706" providerId="LiveId" clId="{C60B32ED-0314-429E-9652-D94B22C2B0AC}" dt="2023-04-06T18:28:16.916" v="1085" actId="47"/>
        <pc:sldMkLst>
          <pc:docMk/>
          <pc:sldMk cId="3019143399" sldId="9735"/>
        </pc:sldMkLst>
      </pc:sldChg>
      <pc:sldChg chg="modSp add mod">
        <pc:chgData name="trungbo2001@gmail.com" userId="8ce29e2eda34f706" providerId="LiveId" clId="{C60B32ED-0314-429E-9652-D94B22C2B0AC}" dt="2023-04-07T04:34:14.689" v="2077" actId="115"/>
        <pc:sldMkLst>
          <pc:docMk/>
          <pc:sldMk cId="3868580697" sldId="9736"/>
        </pc:sldMkLst>
        <pc:spChg chg="mod">
          <ac:chgData name="trungbo2001@gmail.com" userId="8ce29e2eda34f706" providerId="LiveId" clId="{C60B32ED-0314-429E-9652-D94B22C2B0AC}" dt="2023-04-07T04:34:14.689" v="2077" actId="115"/>
          <ac:spMkLst>
            <pc:docMk/>
            <pc:sldMk cId="3868580697" sldId="9736"/>
            <ac:spMk id="2" creationId="{B64A4B7E-EA27-B26A-B832-D17AA5A17FDC}"/>
          </ac:spMkLst>
        </pc:spChg>
      </pc:sldChg>
      <pc:sldChg chg="modSp add mod">
        <pc:chgData name="trungbo2001@gmail.com" userId="8ce29e2eda34f706" providerId="LiveId" clId="{C60B32ED-0314-429E-9652-D94B22C2B0AC}" dt="2023-04-08T15:37:44.127" v="2622" actId="20577"/>
        <pc:sldMkLst>
          <pc:docMk/>
          <pc:sldMk cId="2358730824" sldId="9737"/>
        </pc:sldMkLst>
        <pc:spChg chg="mod">
          <ac:chgData name="trungbo2001@gmail.com" userId="8ce29e2eda34f706" providerId="LiveId" clId="{C60B32ED-0314-429E-9652-D94B22C2B0AC}" dt="2023-04-08T15:37:44.127" v="2622" actId="20577"/>
          <ac:spMkLst>
            <pc:docMk/>
            <pc:sldMk cId="2358730824" sldId="9737"/>
            <ac:spMk id="2" creationId="{B64A4B7E-EA27-B26A-B832-D17AA5A17FDC}"/>
          </ac:spMkLst>
        </pc:spChg>
      </pc:sldChg>
      <pc:sldChg chg="modSp add mod">
        <pc:chgData name="trungbo2001@gmail.com" userId="8ce29e2eda34f706" providerId="LiveId" clId="{C60B32ED-0314-429E-9652-D94B22C2B0AC}" dt="2023-04-07T04:34:42.258" v="2087" actId="115"/>
        <pc:sldMkLst>
          <pc:docMk/>
          <pc:sldMk cId="3647226681" sldId="9738"/>
        </pc:sldMkLst>
        <pc:spChg chg="mod">
          <ac:chgData name="trungbo2001@gmail.com" userId="8ce29e2eda34f706" providerId="LiveId" clId="{C60B32ED-0314-429E-9652-D94B22C2B0AC}" dt="2023-04-07T04:34:42.258" v="2087" actId="115"/>
          <ac:spMkLst>
            <pc:docMk/>
            <pc:sldMk cId="3647226681" sldId="9738"/>
            <ac:spMk id="2" creationId="{B64A4B7E-EA27-B26A-B832-D17AA5A17FDC}"/>
          </ac:spMkLst>
        </pc:spChg>
      </pc:sldChg>
      <pc:sldChg chg="modSp add mod">
        <pc:chgData name="trungbo2001@gmail.com" userId="8ce29e2eda34f706" providerId="LiveId" clId="{C60B32ED-0314-429E-9652-D94B22C2B0AC}" dt="2023-04-07T04:34:52.921" v="2092" actId="115"/>
        <pc:sldMkLst>
          <pc:docMk/>
          <pc:sldMk cId="3036122287" sldId="9739"/>
        </pc:sldMkLst>
        <pc:spChg chg="mod">
          <ac:chgData name="trungbo2001@gmail.com" userId="8ce29e2eda34f706" providerId="LiveId" clId="{C60B32ED-0314-429E-9652-D94B22C2B0AC}" dt="2023-04-07T04:34:52.921" v="2092" actId="115"/>
          <ac:spMkLst>
            <pc:docMk/>
            <pc:sldMk cId="3036122287" sldId="9739"/>
            <ac:spMk id="2" creationId="{B64A4B7E-EA27-B26A-B832-D17AA5A17FDC}"/>
          </ac:spMkLst>
        </pc:spChg>
      </pc:sldChg>
      <pc:sldChg chg="modSp add del mod">
        <pc:chgData name="trungbo2001@gmail.com" userId="8ce29e2eda34f706" providerId="LiveId" clId="{C60B32ED-0314-429E-9652-D94B22C2B0AC}" dt="2023-04-07T04:32:51.779" v="2063" actId="47"/>
        <pc:sldMkLst>
          <pc:docMk/>
          <pc:sldMk cId="2855283711" sldId="9740"/>
        </pc:sldMkLst>
        <pc:spChg chg="mod">
          <ac:chgData name="trungbo2001@gmail.com" userId="8ce29e2eda34f706" providerId="LiveId" clId="{C60B32ED-0314-429E-9652-D94B22C2B0AC}" dt="2023-04-07T04:32:49.286" v="2062"/>
          <ac:spMkLst>
            <pc:docMk/>
            <pc:sldMk cId="2855283711" sldId="9740"/>
            <ac:spMk id="2" creationId="{B64A4B7E-EA27-B26A-B832-D17AA5A17FDC}"/>
          </ac:spMkLst>
        </pc:spChg>
      </pc:sldChg>
      <pc:sldChg chg="modSp add mod">
        <pc:chgData name="trungbo2001@gmail.com" userId="8ce29e2eda34f706" providerId="LiveId" clId="{C60B32ED-0314-429E-9652-D94B22C2B0AC}" dt="2023-04-07T04:35:03.242" v="2097" actId="115"/>
        <pc:sldMkLst>
          <pc:docMk/>
          <pc:sldMk cId="1855292509" sldId="9741"/>
        </pc:sldMkLst>
        <pc:spChg chg="mod">
          <ac:chgData name="trungbo2001@gmail.com" userId="8ce29e2eda34f706" providerId="LiveId" clId="{C60B32ED-0314-429E-9652-D94B22C2B0AC}" dt="2023-04-07T04:35:03.242" v="2097" actId="115"/>
          <ac:spMkLst>
            <pc:docMk/>
            <pc:sldMk cId="1855292509" sldId="9741"/>
            <ac:spMk id="2" creationId="{B64A4B7E-EA27-B26A-B832-D17AA5A17FDC}"/>
          </ac:spMkLst>
        </pc:spChg>
      </pc:sldChg>
      <pc:sldChg chg="delSp mod">
        <pc:chgData name="trungbo2001@gmail.com" userId="8ce29e2eda34f706" providerId="LiveId" clId="{C60B32ED-0314-429E-9652-D94B22C2B0AC}" dt="2023-04-08T06:22:58.910" v="2294" actId="478"/>
        <pc:sldMkLst>
          <pc:docMk/>
          <pc:sldMk cId="1231479113" sldId="9742"/>
        </pc:sldMkLst>
        <pc:picChg chg="del">
          <ac:chgData name="trungbo2001@gmail.com" userId="8ce29e2eda34f706" providerId="LiveId" clId="{C60B32ED-0314-429E-9652-D94B22C2B0AC}" dt="2023-04-08T06:22:58.910" v="2294" actId="478"/>
          <ac:picMkLst>
            <pc:docMk/>
            <pc:sldMk cId="1231479113" sldId="9742"/>
            <ac:picMk id="3" creationId="{C7E61D7E-0F6B-93CD-8D7D-B3278EE25E6A}"/>
          </ac:picMkLst>
        </pc:picChg>
        <pc:picChg chg="del">
          <ac:chgData name="trungbo2001@gmail.com" userId="8ce29e2eda34f706" providerId="LiveId" clId="{C60B32ED-0314-429E-9652-D94B22C2B0AC}" dt="2023-04-08T06:22:57.191" v="2292" actId="478"/>
          <ac:picMkLst>
            <pc:docMk/>
            <pc:sldMk cId="1231479113" sldId="9742"/>
            <ac:picMk id="9" creationId="{43192C3D-E051-0593-339F-34E01B0EF1FD}"/>
          </ac:picMkLst>
        </pc:picChg>
        <pc:picChg chg="del">
          <ac:chgData name="trungbo2001@gmail.com" userId="8ce29e2eda34f706" providerId="LiveId" clId="{C60B32ED-0314-429E-9652-D94B22C2B0AC}" dt="2023-04-08T06:22:55.223" v="2290" actId="478"/>
          <ac:picMkLst>
            <pc:docMk/>
            <pc:sldMk cId="1231479113" sldId="9742"/>
            <ac:picMk id="11" creationId="{54457E7C-20EF-C97C-7B23-7043D93C7E57}"/>
          </ac:picMkLst>
        </pc:picChg>
        <pc:picChg chg="del">
          <ac:chgData name="trungbo2001@gmail.com" userId="8ce29e2eda34f706" providerId="LiveId" clId="{C60B32ED-0314-429E-9652-D94B22C2B0AC}" dt="2023-04-08T06:22:56.286" v="2291" actId="478"/>
          <ac:picMkLst>
            <pc:docMk/>
            <pc:sldMk cId="1231479113" sldId="9742"/>
            <ac:picMk id="13" creationId="{28D32A46-B63C-332A-B320-2A89C780C56E}"/>
          </ac:picMkLst>
        </pc:picChg>
        <pc:picChg chg="del">
          <ac:chgData name="trungbo2001@gmail.com" userId="8ce29e2eda34f706" providerId="LiveId" clId="{C60B32ED-0314-429E-9652-D94B22C2B0AC}" dt="2023-04-08T06:22:57.999" v="2293" actId="478"/>
          <ac:picMkLst>
            <pc:docMk/>
            <pc:sldMk cId="1231479113" sldId="9742"/>
            <ac:picMk id="17" creationId="{B0796C03-0A28-C67B-A303-F38BB12D8662}"/>
          </ac:picMkLst>
        </pc:picChg>
      </pc:sldChg>
      <pc:sldChg chg="new del">
        <pc:chgData name="trungbo2001@gmail.com" userId="8ce29e2eda34f706" providerId="LiveId" clId="{C60B32ED-0314-429E-9652-D94B22C2B0AC}" dt="2023-04-08T06:07:02.545" v="2261" actId="680"/>
        <pc:sldMkLst>
          <pc:docMk/>
          <pc:sldMk cId="3895763874" sldId="9747"/>
        </pc:sldMkLst>
      </pc:sldChg>
      <pc:sldMasterChg chg="setBg modSldLayout">
        <pc:chgData name="trungbo2001@gmail.com" userId="8ce29e2eda34f706" providerId="LiveId" clId="{C60B32ED-0314-429E-9652-D94B22C2B0AC}" dt="2023-04-01T11:23:47.665" v="208"/>
        <pc:sldMasterMkLst>
          <pc:docMk/>
          <pc:sldMasterMk cId="3181241552" sldId="2147483648"/>
        </pc:sldMasterMkLst>
        <pc:sldLayoutChg chg="setBg">
          <pc:chgData name="trungbo2001@gmail.com" userId="8ce29e2eda34f706" providerId="LiveId" clId="{C60B32ED-0314-429E-9652-D94B22C2B0AC}" dt="2023-04-01T11:23:47.665" v="208"/>
          <pc:sldLayoutMkLst>
            <pc:docMk/>
            <pc:sldMasterMk cId="3181241552" sldId="2147483648"/>
            <pc:sldLayoutMk cId="2207067668" sldId="2147483649"/>
          </pc:sldLayoutMkLst>
        </pc:sldLayoutChg>
        <pc:sldLayoutChg chg="setBg">
          <pc:chgData name="trungbo2001@gmail.com" userId="8ce29e2eda34f706" providerId="LiveId" clId="{C60B32ED-0314-429E-9652-D94B22C2B0AC}" dt="2023-04-01T11:23:47.665" v="208"/>
          <pc:sldLayoutMkLst>
            <pc:docMk/>
            <pc:sldMasterMk cId="3181241552" sldId="2147483648"/>
            <pc:sldLayoutMk cId="4171747434" sldId="2147483650"/>
          </pc:sldLayoutMkLst>
        </pc:sldLayoutChg>
        <pc:sldLayoutChg chg="setBg">
          <pc:chgData name="trungbo2001@gmail.com" userId="8ce29e2eda34f706" providerId="LiveId" clId="{C60B32ED-0314-429E-9652-D94B22C2B0AC}" dt="2023-04-01T11:23:47.665" v="208"/>
          <pc:sldLayoutMkLst>
            <pc:docMk/>
            <pc:sldMasterMk cId="3181241552" sldId="2147483648"/>
            <pc:sldLayoutMk cId="539743327" sldId="2147483651"/>
          </pc:sldLayoutMkLst>
        </pc:sldLayoutChg>
        <pc:sldLayoutChg chg="setBg">
          <pc:chgData name="trungbo2001@gmail.com" userId="8ce29e2eda34f706" providerId="LiveId" clId="{C60B32ED-0314-429E-9652-D94B22C2B0AC}" dt="2023-04-01T11:23:47.665" v="208"/>
          <pc:sldLayoutMkLst>
            <pc:docMk/>
            <pc:sldMasterMk cId="3181241552" sldId="2147483648"/>
            <pc:sldLayoutMk cId="983115001" sldId="2147483652"/>
          </pc:sldLayoutMkLst>
        </pc:sldLayoutChg>
        <pc:sldLayoutChg chg="setBg">
          <pc:chgData name="trungbo2001@gmail.com" userId="8ce29e2eda34f706" providerId="LiveId" clId="{C60B32ED-0314-429E-9652-D94B22C2B0AC}" dt="2023-04-01T11:23:47.665" v="208"/>
          <pc:sldLayoutMkLst>
            <pc:docMk/>
            <pc:sldMasterMk cId="3181241552" sldId="2147483648"/>
            <pc:sldLayoutMk cId="1545384387" sldId="2147483653"/>
          </pc:sldLayoutMkLst>
        </pc:sldLayoutChg>
        <pc:sldLayoutChg chg="setBg">
          <pc:chgData name="trungbo2001@gmail.com" userId="8ce29e2eda34f706" providerId="LiveId" clId="{C60B32ED-0314-429E-9652-D94B22C2B0AC}" dt="2023-04-01T11:23:47.665" v="208"/>
          <pc:sldLayoutMkLst>
            <pc:docMk/>
            <pc:sldMasterMk cId="3181241552" sldId="2147483648"/>
            <pc:sldLayoutMk cId="1298728852" sldId="2147483654"/>
          </pc:sldLayoutMkLst>
        </pc:sldLayoutChg>
        <pc:sldLayoutChg chg="setBg">
          <pc:chgData name="trungbo2001@gmail.com" userId="8ce29e2eda34f706" providerId="LiveId" clId="{C60B32ED-0314-429E-9652-D94B22C2B0AC}" dt="2023-04-01T11:23:47.665" v="208"/>
          <pc:sldLayoutMkLst>
            <pc:docMk/>
            <pc:sldMasterMk cId="3181241552" sldId="2147483648"/>
            <pc:sldLayoutMk cId="1974117297" sldId="2147483655"/>
          </pc:sldLayoutMkLst>
        </pc:sldLayoutChg>
        <pc:sldLayoutChg chg="setBg">
          <pc:chgData name="trungbo2001@gmail.com" userId="8ce29e2eda34f706" providerId="LiveId" clId="{C60B32ED-0314-429E-9652-D94B22C2B0AC}" dt="2023-04-01T11:23:47.665" v="208"/>
          <pc:sldLayoutMkLst>
            <pc:docMk/>
            <pc:sldMasterMk cId="3181241552" sldId="2147483648"/>
            <pc:sldLayoutMk cId="3288332767" sldId="2147483656"/>
          </pc:sldLayoutMkLst>
        </pc:sldLayoutChg>
        <pc:sldLayoutChg chg="setBg">
          <pc:chgData name="trungbo2001@gmail.com" userId="8ce29e2eda34f706" providerId="LiveId" clId="{C60B32ED-0314-429E-9652-D94B22C2B0AC}" dt="2023-04-01T11:23:47.665" v="208"/>
          <pc:sldLayoutMkLst>
            <pc:docMk/>
            <pc:sldMasterMk cId="3181241552" sldId="2147483648"/>
            <pc:sldLayoutMk cId="2465211564" sldId="2147483657"/>
          </pc:sldLayoutMkLst>
        </pc:sldLayoutChg>
        <pc:sldLayoutChg chg="setBg">
          <pc:chgData name="trungbo2001@gmail.com" userId="8ce29e2eda34f706" providerId="LiveId" clId="{C60B32ED-0314-429E-9652-D94B22C2B0AC}" dt="2023-04-01T11:23:47.665" v="208"/>
          <pc:sldLayoutMkLst>
            <pc:docMk/>
            <pc:sldMasterMk cId="3181241552" sldId="2147483648"/>
            <pc:sldLayoutMk cId="2889879755" sldId="2147483658"/>
          </pc:sldLayoutMkLst>
        </pc:sldLayoutChg>
        <pc:sldLayoutChg chg="setBg">
          <pc:chgData name="trungbo2001@gmail.com" userId="8ce29e2eda34f706" providerId="LiveId" clId="{C60B32ED-0314-429E-9652-D94B22C2B0AC}" dt="2023-04-01T11:23:47.665" v="208"/>
          <pc:sldLayoutMkLst>
            <pc:docMk/>
            <pc:sldMasterMk cId="3181241552" sldId="2147483648"/>
            <pc:sldLayoutMk cId="973221121" sldId="2147483659"/>
          </pc:sldLayoutMkLst>
        </pc:sldLayoutChg>
      </pc:sldMasterChg>
      <pc:sldMasterChg chg="setBg modSldLayout">
        <pc:chgData name="trungbo2001@gmail.com" userId="8ce29e2eda34f706" providerId="LiveId" clId="{C60B32ED-0314-429E-9652-D94B22C2B0AC}" dt="2023-04-01T11:23:47.665" v="208"/>
        <pc:sldMasterMkLst>
          <pc:docMk/>
          <pc:sldMasterMk cId="1131491680" sldId="2147483660"/>
        </pc:sldMasterMkLst>
        <pc:sldLayoutChg chg="setBg">
          <pc:chgData name="trungbo2001@gmail.com" userId="8ce29e2eda34f706" providerId="LiveId" clId="{C60B32ED-0314-429E-9652-D94B22C2B0AC}" dt="2023-04-01T11:23:47.665" v="208"/>
          <pc:sldLayoutMkLst>
            <pc:docMk/>
            <pc:sldMasterMk cId="1131491680" sldId="2147483660"/>
            <pc:sldLayoutMk cId="1496992426" sldId="2147483661"/>
          </pc:sldLayoutMkLst>
        </pc:sldLayoutChg>
        <pc:sldLayoutChg chg="setBg">
          <pc:chgData name="trungbo2001@gmail.com" userId="8ce29e2eda34f706" providerId="LiveId" clId="{C60B32ED-0314-429E-9652-D94B22C2B0AC}" dt="2023-04-01T11:23:47.665" v="208"/>
          <pc:sldLayoutMkLst>
            <pc:docMk/>
            <pc:sldMasterMk cId="1131491680" sldId="2147483660"/>
            <pc:sldLayoutMk cId="2923725451" sldId="2147483662"/>
          </pc:sldLayoutMkLst>
        </pc:sldLayoutChg>
        <pc:sldLayoutChg chg="setBg">
          <pc:chgData name="trungbo2001@gmail.com" userId="8ce29e2eda34f706" providerId="LiveId" clId="{C60B32ED-0314-429E-9652-D94B22C2B0AC}" dt="2023-04-01T11:23:47.665" v="208"/>
          <pc:sldLayoutMkLst>
            <pc:docMk/>
            <pc:sldMasterMk cId="1131491680" sldId="2147483660"/>
            <pc:sldLayoutMk cId="469752260" sldId="2147483663"/>
          </pc:sldLayoutMkLst>
        </pc:sldLayoutChg>
        <pc:sldLayoutChg chg="setBg">
          <pc:chgData name="trungbo2001@gmail.com" userId="8ce29e2eda34f706" providerId="LiveId" clId="{C60B32ED-0314-429E-9652-D94B22C2B0AC}" dt="2023-04-01T11:23:47.665" v="208"/>
          <pc:sldLayoutMkLst>
            <pc:docMk/>
            <pc:sldMasterMk cId="1131491680" sldId="2147483660"/>
            <pc:sldLayoutMk cId="2084637584" sldId="2147483664"/>
          </pc:sldLayoutMkLst>
        </pc:sldLayoutChg>
        <pc:sldLayoutChg chg="setBg">
          <pc:chgData name="trungbo2001@gmail.com" userId="8ce29e2eda34f706" providerId="LiveId" clId="{C60B32ED-0314-429E-9652-D94B22C2B0AC}" dt="2023-04-01T11:23:47.665" v="208"/>
          <pc:sldLayoutMkLst>
            <pc:docMk/>
            <pc:sldMasterMk cId="1131491680" sldId="2147483660"/>
            <pc:sldLayoutMk cId="2052894789" sldId="2147483665"/>
          </pc:sldLayoutMkLst>
        </pc:sldLayoutChg>
        <pc:sldLayoutChg chg="setBg">
          <pc:chgData name="trungbo2001@gmail.com" userId="8ce29e2eda34f706" providerId="LiveId" clId="{C60B32ED-0314-429E-9652-D94B22C2B0AC}" dt="2023-04-01T11:23:47.665" v="208"/>
          <pc:sldLayoutMkLst>
            <pc:docMk/>
            <pc:sldMasterMk cId="1131491680" sldId="2147483660"/>
            <pc:sldLayoutMk cId="1655222434" sldId="2147483666"/>
          </pc:sldLayoutMkLst>
        </pc:sldLayoutChg>
        <pc:sldLayoutChg chg="setBg">
          <pc:chgData name="trungbo2001@gmail.com" userId="8ce29e2eda34f706" providerId="LiveId" clId="{C60B32ED-0314-429E-9652-D94B22C2B0AC}" dt="2023-04-01T11:23:47.665" v="208"/>
          <pc:sldLayoutMkLst>
            <pc:docMk/>
            <pc:sldMasterMk cId="1131491680" sldId="2147483660"/>
            <pc:sldLayoutMk cId="976695886" sldId="2147483667"/>
          </pc:sldLayoutMkLst>
        </pc:sldLayoutChg>
        <pc:sldLayoutChg chg="setBg">
          <pc:chgData name="trungbo2001@gmail.com" userId="8ce29e2eda34f706" providerId="LiveId" clId="{C60B32ED-0314-429E-9652-D94B22C2B0AC}" dt="2023-04-01T11:23:47.665" v="208"/>
          <pc:sldLayoutMkLst>
            <pc:docMk/>
            <pc:sldMasterMk cId="1131491680" sldId="2147483660"/>
            <pc:sldLayoutMk cId="1960552745" sldId="2147483668"/>
          </pc:sldLayoutMkLst>
        </pc:sldLayoutChg>
        <pc:sldLayoutChg chg="setBg">
          <pc:chgData name="trungbo2001@gmail.com" userId="8ce29e2eda34f706" providerId="LiveId" clId="{C60B32ED-0314-429E-9652-D94B22C2B0AC}" dt="2023-04-01T11:23:47.665" v="208"/>
          <pc:sldLayoutMkLst>
            <pc:docMk/>
            <pc:sldMasterMk cId="1131491680" sldId="2147483660"/>
            <pc:sldLayoutMk cId="4039358439" sldId="2147483669"/>
          </pc:sldLayoutMkLst>
        </pc:sldLayoutChg>
        <pc:sldLayoutChg chg="setBg">
          <pc:chgData name="trungbo2001@gmail.com" userId="8ce29e2eda34f706" providerId="LiveId" clId="{C60B32ED-0314-429E-9652-D94B22C2B0AC}" dt="2023-04-01T11:23:47.665" v="208"/>
          <pc:sldLayoutMkLst>
            <pc:docMk/>
            <pc:sldMasterMk cId="1131491680" sldId="2147483660"/>
            <pc:sldLayoutMk cId="2138149333" sldId="2147483670"/>
          </pc:sldLayoutMkLst>
        </pc:sldLayoutChg>
        <pc:sldLayoutChg chg="setBg">
          <pc:chgData name="trungbo2001@gmail.com" userId="8ce29e2eda34f706" providerId="LiveId" clId="{C60B32ED-0314-429E-9652-D94B22C2B0AC}" dt="2023-04-01T11:23:47.665" v="208"/>
          <pc:sldLayoutMkLst>
            <pc:docMk/>
            <pc:sldMasterMk cId="1131491680" sldId="2147483660"/>
            <pc:sldLayoutMk cId="2113130794" sldId="2147483671"/>
          </pc:sldLayoutMkLst>
        </pc:sldLayoutChg>
      </pc:sldMasterChg>
      <pc:sldMasterChg chg="setBg modSldLayout">
        <pc:chgData name="trungbo2001@gmail.com" userId="8ce29e2eda34f706" providerId="LiveId" clId="{C60B32ED-0314-429E-9652-D94B22C2B0AC}" dt="2023-04-01T11:23:47.665" v="208"/>
        <pc:sldMasterMkLst>
          <pc:docMk/>
          <pc:sldMasterMk cId="2644487375" sldId="2147483672"/>
        </pc:sldMasterMkLst>
        <pc:sldLayoutChg chg="setBg">
          <pc:chgData name="trungbo2001@gmail.com" userId="8ce29e2eda34f706" providerId="LiveId" clId="{C60B32ED-0314-429E-9652-D94B22C2B0AC}" dt="2023-04-01T11:23:47.665" v="208"/>
          <pc:sldLayoutMkLst>
            <pc:docMk/>
            <pc:sldMasterMk cId="2644487375" sldId="2147483672"/>
            <pc:sldLayoutMk cId="1524527832" sldId="2147483673"/>
          </pc:sldLayoutMkLst>
        </pc:sldLayoutChg>
        <pc:sldLayoutChg chg="setBg">
          <pc:chgData name="trungbo2001@gmail.com" userId="8ce29e2eda34f706" providerId="LiveId" clId="{C60B32ED-0314-429E-9652-D94B22C2B0AC}" dt="2023-04-01T11:23:47.665" v="208"/>
          <pc:sldLayoutMkLst>
            <pc:docMk/>
            <pc:sldMasterMk cId="2644487375" sldId="2147483672"/>
            <pc:sldLayoutMk cId="604127079" sldId="2147483674"/>
          </pc:sldLayoutMkLst>
        </pc:sldLayoutChg>
        <pc:sldLayoutChg chg="setBg">
          <pc:chgData name="trungbo2001@gmail.com" userId="8ce29e2eda34f706" providerId="LiveId" clId="{C60B32ED-0314-429E-9652-D94B22C2B0AC}" dt="2023-04-01T11:23:47.665" v="208"/>
          <pc:sldLayoutMkLst>
            <pc:docMk/>
            <pc:sldMasterMk cId="2644487375" sldId="2147483672"/>
            <pc:sldLayoutMk cId="2661072314" sldId="2147483675"/>
          </pc:sldLayoutMkLst>
        </pc:sldLayoutChg>
        <pc:sldLayoutChg chg="setBg">
          <pc:chgData name="trungbo2001@gmail.com" userId="8ce29e2eda34f706" providerId="LiveId" clId="{C60B32ED-0314-429E-9652-D94B22C2B0AC}" dt="2023-04-01T11:23:47.665" v="208"/>
          <pc:sldLayoutMkLst>
            <pc:docMk/>
            <pc:sldMasterMk cId="2644487375" sldId="2147483672"/>
            <pc:sldLayoutMk cId="365525459" sldId="2147483676"/>
          </pc:sldLayoutMkLst>
        </pc:sldLayoutChg>
        <pc:sldLayoutChg chg="setBg">
          <pc:chgData name="trungbo2001@gmail.com" userId="8ce29e2eda34f706" providerId="LiveId" clId="{C60B32ED-0314-429E-9652-D94B22C2B0AC}" dt="2023-04-01T11:23:47.665" v="208"/>
          <pc:sldLayoutMkLst>
            <pc:docMk/>
            <pc:sldMasterMk cId="2644487375" sldId="2147483672"/>
            <pc:sldLayoutMk cId="2070531211" sldId="2147483677"/>
          </pc:sldLayoutMkLst>
        </pc:sldLayoutChg>
        <pc:sldLayoutChg chg="setBg">
          <pc:chgData name="trungbo2001@gmail.com" userId="8ce29e2eda34f706" providerId="LiveId" clId="{C60B32ED-0314-429E-9652-D94B22C2B0AC}" dt="2023-04-01T11:23:47.665" v="208"/>
          <pc:sldLayoutMkLst>
            <pc:docMk/>
            <pc:sldMasterMk cId="2644487375" sldId="2147483672"/>
            <pc:sldLayoutMk cId="1928651272" sldId="2147483678"/>
          </pc:sldLayoutMkLst>
        </pc:sldLayoutChg>
        <pc:sldLayoutChg chg="setBg">
          <pc:chgData name="trungbo2001@gmail.com" userId="8ce29e2eda34f706" providerId="LiveId" clId="{C60B32ED-0314-429E-9652-D94B22C2B0AC}" dt="2023-04-01T11:23:47.665" v="208"/>
          <pc:sldLayoutMkLst>
            <pc:docMk/>
            <pc:sldMasterMk cId="2644487375" sldId="2147483672"/>
            <pc:sldLayoutMk cId="2924320535" sldId="2147483679"/>
          </pc:sldLayoutMkLst>
        </pc:sldLayoutChg>
        <pc:sldLayoutChg chg="setBg">
          <pc:chgData name="trungbo2001@gmail.com" userId="8ce29e2eda34f706" providerId="LiveId" clId="{C60B32ED-0314-429E-9652-D94B22C2B0AC}" dt="2023-04-01T11:23:47.665" v="208"/>
          <pc:sldLayoutMkLst>
            <pc:docMk/>
            <pc:sldMasterMk cId="2644487375" sldId="2147483672"/>
            <pc:sldLayoutMk cId="252625851" sldId="2147483680"/>
          </pc:sldLayoutMkLst>
        </pc:sldLayoutChg>
        <pc:sldLayoutChg chg="setBg">
          <pc:chgData name="trungbo2001@gmail.com" userId="8ce29e2eda34f706" providerId="LiveId" clId="{C60B32ED-0314-429E-9652-D94B22C2B0AC}" dt="2023-04-01T11:23:47.665" v="208"/>
          <pc:sldLayoutMkLst>
            <pc:docMk/>
            <pc:sldMasterMk cId="2644487375" sldId="2147483672"/>
            <pc:sldLayoutMk cId="1863511768" sldId="2147483681"/>
          </pc:sldLayoutMkLst>
        </pc:sldLayoutChg>
        <pc:sldLayoutChg chg="setBg">
          <pc:chgData name="trungbo2001@gmail.com" userId="8ce29e2eda34f706" providerId="LiveId" clId="{C60B32ED-0314-429E-9652-D94B22C2B0AC}" dt="2023-04-01T11:23:47.665" v="208"/>
          <pc:sldLayoutMkLst>
            <pc:docMk/>
            <pc:sldMasterMk cId="2644487375" sldId="2147483672"/>
            <pc:sldLayoutMk cId="3010157292" sldId="2147483682"/>
          </pc:sldLayoutMkLst>
        </pc:sldLayoutChg>
        <pc:sldLayoutChg chg="setBg">
          <pc:chgData name="trungbo2001@gmail.com" userId="8ce29e2eda34f706" providerId="LiveId" clId="{C60B32ED-0314-429E-9652-D94B22C2B0AC}" dt="2023-04-01T11:23:47.665" v="208"/>
          <pc:sldLayoutMkLst>
            <pc:docMk/>
            <pc:sldMasterMk cId="2644487375" sldId="2147483672"/>
            <pc:sldLayoutMk cId="349421983" sldId="2147483683"/>
          </pc:sldLayoutMkLst>
        </pc:sldLayoutChg>
      </pc:sldMasterChg>
      <pc:sldMasterChg chg="setBg modSldLayout">
        <pc:chgData name="trungbo2001@gmail.com" userId="8ce29e2eda34f706" providerId="LiveId" clId="{C60B32ED-0314-429E-9652-D94B22C2B0AC}" dt="2023-04-01T11:23:47.665" v="208"/>
        <pc:sldMasterMkLst>
          <pc:docMk/>
          <pc:sldMasterMk cId="488449701" sldId="2147483684"/>
        </pc:sldMasterMkLst>
        <pc:sldLayoutChg chg="setBg">
          <pc:chgData name="trungbo2001@gmail.com" userId="8ce29e2eda34f706" providerId="LiveId" clId="{C60B32ED-0314-429E-9652-D94B22C2B0AC}" dt="2023-04-01T11:23:47.665" v="208"/>
          <pc:sldLayoutMkLst>
            <pc:docMk/>
            <pc:sldMasterMk cId="488449701" sldId="2147483684"/>
            <pc:sldLayoutMk cId="1057868886" sldId="2147483685"/>
          </pc:sldLayoutMkLst>
        </pc:sldLayoutChg>
        <pc:sldLayoutChg chg="setBg">
          <pc:chgData name="trungbo2001@gmail.com" userId="8ce29e2eda34f706" providerId="LiveId" clId="{C60B32ED-0314-429E-9652-D94B22C2B0AC}" dt="2023-04-01T11:23:47.665" v="208"/>
          <pc:sldLayoutMkLst>
            <pc:docMk/>
            <pc:sldMasterMk cId="488449701" sldId="2147483684"/>
            <pc:sldLayoutMk cId="207577086" sldId="2147483686"/>
          </pc:sldLayoutMkLst>
        </pc:sldLayoutChg>
        <pc:sldLayoutChg chg="setBg">
          <pc:chgData name="trungbo2001@gmail.com" userId="8ce29e2eda34f706" providerId="LiveId" clId="{C60B32ED-0314-429E-9652-D94B22C2B0AC}" dt="2023-04-01T11:23:47.665" v="208"/>
          <pc:sldLayoutMkLst>
            <pc:docMk/>
            <pc:sldMasterMk cId="488449701" sldId="2147483684"/>
            <pc:sldLayoutMk cId="3027067969" sldId="2147483687"/>
          </pc:sldLayoutMkLst>
        </pc:sldLayoutChg>
        <pc:sldLayoutChg chg="setBg">
          <pc:chgData name="trungbo2001@gmail.com" userId="8ce29e2eda34f706" providerId="LiveId" clId="{C60B32ED-0314-429E-9652-D94B22C2B0AC}" dt="2023-04-01T11:23:47.665" v="208"/>
          <pc:sldLayoutMkLst>
            <pc:docMk/>
            <pc:sldMasterMk cId="488449701" sldId="2147483684"/>
            <pc:sldLayoutMk cId="1879087034" sldId="2147483688"/>
          </pc:sldLayoutMkLst>
        </pc:sldLayoutChg>
        <pc:sldLayoutChg chg="setBg">
          <pc:chgData name="trungbo2001@gmail.com" userId="8ce29e2eda34f706" providerId="LiveId" clId="{C60B32ED-0314-429E-9652-D94B22C2B0AC}" dt="2023-04-01T11:23:47.665" v="208"/>
          <pc:sldLayoutMkLst>
            <pc:docMk/>
            <pc:sldMasterMk cId="488449701" sldId="2147483684"/>
            <pc:sldLayoutMk cId="231612053" sldId="2147483689"/>
          </pc:sldLayoutMkLst>
        </pc:sldLayoutChg>
        <pc:sldLayoutChg chg="setBg">
          <pc:chgData name="trungbo2001@gmail.com" userId="8ce29e2eda34f706" providerId="LiveId" clId="{C60B32ED-0314-429E-9652-D94B22C2B0AC}" dt="2023-04-01T11:23:47.665" v="208"/>
          <pc:sldLayoutMkLst>
            <pc:docMk/>
            <pc:sldMasterMk cId="488449701" sldId="2147483684"/>
            <pc:sldLayoutMk cId="2898971225" sldId="2147483690"/>
          </pc:sldLayoutMkLst>
        </pc:sldLayoutChg>
        <pc:sldLayoutChg chg="setBg">
          <pc:chgData name="trungbo2001@gmail.com" userId="8ce29e2eda34f706" providerId="LiveId" clId="{C60B32ED-0314-429E-9652-D94B22C2B0AC}" dt="2023-04-01T11:23:47.665" v="208"/>
          <pc:sldLayoutMkLst>
            <pc:docMk/>
            <pc:sldMasterMk cId="488449701" sldId="2147483684"/>
            <pc:sldLayoutMk cId="1160812047" sldId="2147483691"/>
          </pc:sldLayoutMkLst>
        </pc:sldLayoutChg>
        <pc:sldLayoutChg chg="setBg">
          <pc:chgData name="trungbo2001@gmail.com" userId="8ce29e2eda34f706" providerId="LiveId" clId="{C60B32ED-0314-429E-9652-D94B22C2B0AC}" dt="2023-04-01T11:23:47.665" v="208"/>
          <pc:sldLayoutMkLst>
            <pc:docMk/>
            <pc:sldMasterMk cId="488449701" sldId="2147483684"/>
            <pc:sldLayoutMk cId="2708868644" sldId="2147483692"/>
          </pc:sldLayoutMkLst>
        </pc:sldLayoutChg>
        <pc:sldLayoutChg chg="setBg">
          <pc:chgData name="trungbo2001@gmail.com" userId="8ce29e2eda34f706" providerId="LiveId" clId="{C60B32ED-0314-429E-9652-D94B22C2B0AC}" dt="2023-04-01T11:23:47.665" v="208"/>
          <pc:sldLayoutMkLst>
            <pc:docMk/>
            <pc:sldMasterMk cId="488449701" sldId="2147483684"/>
            <pc:sldLayoutMk cId="288512382" sldId="2147483693"/>
          </pc:sldLayoutMkLst>
        </pc:sldLayoutChg>
        <pc:sldLayoutChg chg="setBg">
          <pc:chgData name="trungbo2001@gmail.com" userId="8ce29e2eda34f706" providerId="LiveId" clId="{C60B32ED-0314-429E-9652-D94B22C2B0AC}" dt="2023-04-01T11:23:47.665" v="208"/>
          <pc:sldLayoutMkLst>
            <pc:docMk/>
            <pc:sldMasterMk cId="488449701" sldId="2147483684"/>
            <pc:sldLayoutMk cId="161665673" sldId="2147483694"/>
          </pc:sldLayoutMkLst>
        </pc:sldLayoutChg>
        <pc:sldLayoutChg chg="setBg">
          <pc:chgData name="trungbo2001@gmail.com" userId="8ce29e2eda34f706" providerId="LiveId" clId="{C60B32ED-0314-429E-9652-D94B22C2B0AC}" dt="2023-04-01T11:23:47.665" v="208"/>
          <pc:sldLayoutMkLst>
            <pc:docMk/>
            <pc:sldMasterMk cId="488449701" sldId="2147483684"/>
            <pc:sldLayoutMk cId="2986935895" sldId="2147483695"/>
          </pc:sldLayoutMkLst>
        </pc:sldLayoutChg>
      </pc:sldMasterChg>
      <pc:sldMasterChg chg="del setBg delSldLayout modSldLayout">
        <pc:chgData name="trungbo2001@gmail.com" userId="8ce29e2eda34f706" providerId="LiveId" clId="{C60B32ED-0314-429E-9652-D94B22C2B0AC}" dt="2023-04-06T17:13:51.722" v="437" actId="47"/>
        <pc:sldMasterMkLst>
          <pc:docMk/>
          <pc:sldMasterMk cId="1452379862" sldId="2147483696"/>
        </pc:sldMasterMkLst>
        <pc:sldLayoutChg chg="del setBg">
          <pc:chgData name="trungbo2001@gmail.com" userId="8ce29e2eda34f706" providerId="LiveId" clId="{C60B32ED-0314-429E-9652-D94B22C2B0AC}" dt="2023-04-06T17:13:51.722" v="437" actId="47"/>
          <pc:sldLayoutMkLst>
            <pc:docMk/>
            <pc:sldMasterMk cId="1452379862" sldId="2147483696"/>
            <pc:sldLayoutMk cId="1030634364" sldId="2147483697"/>
          </pc:sldLayoutMkLst>
        </pc:sldLayoutChg>
        <pc:sldLayoutChg chg="del setBg">
          <pc:chgData name="trungbo2001@gmail.com" userId="8ce29e2eda34f706" providerId="LiveId" clId="{C60B32ED-0314-429E-9652-D94B22C2B0AC}" dt="2023-04-06T17:13:51.722" v="437" actId="47"/>
          <pc:sldLayoutMkLst>
            <pc:docMk/>
            <pc:sldMasterMk cId="1452379862" sldId="2147483696"/>
            <pc:sldLayoutMk cId="1503035066" sldId="2147483698"/>
          </pc:sldLayoutMkLst>
        </pc:sldLayoutChg>
        <pc:sldLayoutChg chg="del setBg">
          <pc:chgData name="trungbo2001@gmail.com" userId="8ce29e2eda34f706" providerId="LiveId" clId="{C60B32ED-0314-429E-9652-D94B22C2B0AC}" dt="2023-04-06T17:13:51.722" v="437" actId="47"/>
          <pc:sldLayoutMkLst>
            <pc:docMk/>
            <pc:sldMasterMk cId="1452379862" sldId="2147483696"/>
            <pc:sldLayoutMk cId="4252634536" sldId="2147483699"/>
          </pc:sldLayoutMkLst>
        </pc:sldLayoutChg>
        <pc:sldLayoutChg chg="del setBg">
          <pc:chgData name="trungbo2001@gmail.com" userId="8ce29e2eda34f706" providerId="LiveId" clId="{C60B32ED-0314-429E-9652-D94B22C2B0AC}" dt="2023-04-06T17:13:51.722" v="437" actId="47"/>
          <pc:sldLayoutMkLst>
            <pc:docMk/>
            <pc:sldMasterMk cId="1452379862" sldId="2147483696"/>
            <pc:sldLayoutMk cId="4276719786" sldId="2147483700"/>
          </pc:sldLayoutMkLst>
        </pc:sldLayoutChg>
        <pc:sldLayoutChg chg="del setBg">
          <pc:chgData name="trungbo2001@gmail.com" userId="8ce29e2eda34f706" providerId="LiveId" clId="{C60B32ED-0314-429E-9652-D94B22C2B0AC}" dt="2023-04-06T17:13:51.722" v="437" actId="47"/>
          <pc:sldLayoutMkLst>
            <pc:docMk/>
            <pc:sldMasterMk cId="1452379862" sldId="2147483696"/>
            <pc:sldLayoutMk cId="4047450268" sldId="2147483701"/>
          </pc:sldLayoutMkLst>
        </pc:sldLayoutChg>
        <pc:sldLayoutChg chg="del setBg">
          <pc:chgData name="trungbo2001@gmail.com" userId="8ce29e2eda34f706" providerId="LiveId" clId="{C60B32ED-0314-429E-9652-D94B22C2B0AC}" dt="2023-04-06T17:13:51.722" v="437" actId="47"/>
          <pc:sldLayoutMkLst>
            <pc:docMk/>
            <pc:sldMasterMk cId="1452379862" sldId="2147483696"/>
            <pc:sldLayoutMk cId="1160032007" sldId="2147483702"/>
          </pc:sldLayoutMkLst>
        </pc:sldLayoutChg>
        <pc:sldLayoutChg chg="del setBg">
          <pc:chgData name="trungbo2001@gmail.com" userId="8ce29e2eda34f706" providerId="LiveId" clId="{C60B32ED-0314-429E-9652-D94B22C2B0AC}" dt="2023-04-06T17:13:51.722" v="437" actId="47"/>
          <pc:sldLayoutMkLst>
            <pc:docMk/>
            <pc:sldMasterMk cId="1452379862" sldId="2147483696"/>
            <pc:sldLayoutMk cId="230480493" sldId="2147483703"/>
          </pc:sldLayoutMkLst>
        </pc:sldLayoutChg>
      </pc:sldMasterChg>
      <pc:sldMasterChg chg="setBg modSldLayout">
        <pc:chgData name="trungbo2001@gmail.com" userId="8ce29e2eda34f706" providerId="LiveId" clId="{C60B32ED-0314-429E-9652-D94B22C2B0AC}" dt="2023-04-01T11:23:47.665" v="208"/>
        <pc:sldMasterMkLst>
          <pc:docMk/>
          <pc:sldMasterMk cId="1127907280" sldId="2147483704"/>
        </pc:sldMasterMkLst>
        <pc:sldLayoutChg chg="setBg">
          <pc:chgData name="trungbo2001@gmail.com" userId="8ce29e2eda34f706" providerId="LiveId" clId="{C60B32ED-0314-429E-9652-D94B22C2B0AC}" dt="2023-04-01T11:23:47.665" v="208"/>
          <pc:sldLayoutMkLst>
            <pc:docMk/>
            <pc:sldMasterMk cId="1127907280" sldId="2147483704"/>
            <pc:sldLayoutMk cId="2589776438" sldId="2147483705"/>
          </pc:sldLayoutMkLst>
        </pc:sldLayoutChg>
        <pc:sldLayoutChg chg="setBg">
          <pc:chgData name="trungbo2001@gmail.com" userId="8ce29e2eda34f706" providerId="LiveId" clId="{C60B32ED-0314-429E-9652-D94B22C2B0AC}" dt="2023-04-01T11:23:47.665" v="208"/>
          <pc:sldLayoutMkLst>
            <pc:docMk/>
            <pc:sldMasterMk cId="1127907280" sldId="2147483704"/>
            <pc:sldLayoutMk cId="637616300" sldId="2147483706"/>
          </pc:sldLayoutMkLst>
        </pc:sldLayoutChg>
        <pc:sldLayoutChg chg="setBg">
          <pc:chgData name="trungbo2001@gmail.com" userId="8ce29e2eda34f706" providerId="LiveId" clId="{C60B32ED-0314-429E-9652-D94B22C2B0AC}" dt="2023-04-01T11:23:47.665" v="208"/>
          <pc:sldLayoutMkLst>
            <pc:docMk/>
            <pc:sldMasterMk cId="1127907280" sldId="2147483704"/>
            <pc:sldLayoutMk cId="2610794406" sldId="2147483707"/>
          </pc:sldLayoutMkLst>
        </pc:sldLayoutChg>
        <pc:sldLayoutChg chg="setBg">
          <pc:chgData name="trungbo2001@gmail.com" userId="8ce29e2eda34f706" providerId="LiveId" clId="{C60B32ED-0314-429E-9652-D94B22C2B0AC}" dt="2023-04-01T11:23:47.665" v="208"/>
          <pc:sldLayoutMkLst>
            <pc:docMk/>
            <pc:sldMasterMk cId="1127907280" sldId="2147483704"/>
            <pc:sldLayoutMk cId="4040675862" sldId="2147483708"/>
          </pc:sldLayoutMkLst>
        </pc:sldLayoutChg>
        <pc:sldLayoutChg chg="setBg">
          <pc:chgData name="trungbo2001@gmail.com" userId="8ce29e2eda34f706" providerId="LiveId" clId="{C60B32ED-0314-429E-9652-D94B22C2B0AC}" dt="2023-04-01T11:23:47.665" v="208"/>
          <pc:sldLayoutMkLst>
            <pc:docMk/>
            <pc:sldMasterMk cId="1127907280" sldId="2147483704"/>
            <pc:sldLayoutMk cId="1750167684" sldId="2147483709"/>
          </pc:sldLayoutMkLst>
        </pc:sldLayoutChg>
        <pc:sldLayoutChg chg="setBg">
          <pc:chgData name="trungbo2001@gmail.com" userId="8ce29e2eda34f706" providerId="LiveId" clId="{C60B32ED-0314-429E-9652-D94B22C2B0AC}" dt="2023-04-01T11:23:47.665" v="208"/>
          <pc:sldLayoutMkLst>
            <pc:docMk/>
            <pc:sldMasterMk cId="1127907280" sldId="2147483704"/>
            <pc:sldLayoutMk cId="3549942835" sldId="2147483710"/>
          </pc:sldLayoutMkLst>
        </pc:sldLayoutChg>
        <pc:sldLayoutChg chg="setBg">
          <pc:chgData name="trungbo2001@gmail.com" userId="8ce29e2eda34f706" providerId="LiveId" clId="{C60B32ED-0314-429E-9652-D94B22C2B0AC}" dt="2023-04-01T11:23:47.665" v="208"/>
          <pc:sldLayoutMkLst>
            <pc:docMk/>
            <pc:sldMasterMk cId="1127907280" sldId="2147483704"/>
            <pc:sldLayoutMk cId="1762730974" sldId="2147483711"/>
          </pc:sldLayoutMkLst>
        </pc:sldLayoutChg>
        <pc:sldLayoutChg chg="setBg">
          <pc:chgData name="trungbo2001@gmail.com" userId="8ce29e2eda34f706" providerId="LiveId" clId="{C60B32ED-0314-429E-9652-D94B22C2B0AC}" dt="2023-04-01T11:23:47.665" v="208"/>
          <pc:sldLayoutMkLst>
            <pc:docMk/>
            <pc:sldMasterMk cId="1127907280" sldId="2147483704"/>
            <pc:sldLayoutMk cId="3297126536" sldId="2147483712"/>
          </pc:sldLayoutMkLst>
        </pc:sldLayoutChg>
        <pc:sldLayoutChg chg="setBg">
          <pc:chgData name="trungbo2001@gmail.com" userId="8ce29e2eda34f706" providerId="LiveId" clId="{C60B32ED-0314-429E-9652-D94B22C2B0AC}" dt="2023-04-01T11:23:47.665" v="208"/>
          <pc:sldLayoutMkLst>
            <pc:docMk/>
            <pc:sldMasterMk cId="1127907280" sldId="2147483704"/>
            <pc:sldLayoutMk cId="4162576953" sldId="2147483713"/>
          </pc:sldLayoutMkLst>
        </pc:sldLayoutChg>
        <pc:sldLayoutChg chg="setBg">
          <pc:chgData name="trungbo2001@gmail.com" userId="8ce29e2eda34f706" providerId="LiveId" clId="{C60B32ED-0314-429E-9652-D94B22C2B0AC}" dt="2023-04-01T11:23:47.665" v="208"/>
          <pc:sldLayoutMkLst>
            <pc:docMk/>
            <pc:sldMasterMk cId="1127907280" sldId="2147483704"/>
            <pc:sldLayoutMk cId="2394323944" sldId="2147483714"/>
          </pc:sldLayoutMkLst>
        </pc:sldLayoutChg>
        <pc:sldLayoutChg chg="setBg">
          <pc:chgData name="trungbo2001@gmail.com" userId="8ce29e2eda34f706" providerId="LiveId" clId="{C60B32ED-0314-429E-9652-D94B22C2B0AC}" dt="2023-04-01T11:23:47.665" v="208"/>
          <pc:sldLayoutMkLst>
            <pc:docMk/>
            <pc:sldMasterMk cId="1127907280" sldId="2147483704"/>
            <pc:sldLayoutMk cId="2407515285" sldId="2147483715"/>
          </pc:sldLayoutMkLst>
        </pc:sldLayoutChg>
      </pc:sldMasterChg>
      <pc:sldMasterChg chg="setBg modSldLayout">
        <pc:chgData name="trungbo2001@gmail.com" userId="8ce29e2eda34f706" providerId="LiveId" clId="{C60B32ED-0314-429E-9652-D94B22C2B0AC}" dt="2023-04-01T11:23:47.665" v="208"/>
        <pc:sldMasterMkLst>
          <pc:docMk/>
          <pc:sldMasterMk cId="2870727068" sldId="2147483716"/>
        </pc:sldMasterMkLst>
        <pc:sldLayoutChg chg="setBg">
          <pc:chgData name="trungbo2001@gmail.com" userId="8ce29e2eda34f706" providerId="LiveId" clId="{C60B32ED-0314-429E-9652-D94B22C2B0AC}" dt="2023-04-01T11:23:47.665" v="208"/>
          <pc:sldLayoutMkLst>
            <pc:docMk/>
            <pc:sldMasterMk cId="2870727068" sldId="2147483716"/>
            <pc:sldLayoutMk cId="4159580474" sldId="2147483717"/>
          </pc:sldLayoutMkLst>
        </pc:sldLayoutChg>
        <pc:sldLayoutChg chg="setBg">
          <pc:chgData name="trungbo2001@gmail.com" userId="8ce29e2eda34f706" providerId="LiveId" clId="{C60B32ED-0314-429E-9652-D94B22C2B0AC}" dt="2023-04-01T11:23:47.665" v="208"/>
          <pc:sldLayoutMkLst>
            <pc:docMk/>
            <pc:sldMasterMk cId="2870727068" sldId="2147483716"/>
            <pc:sldLayoutMk cId="1026044888" sldId="2147483718"/>
          </pc:sldLayoutMkLst>
        </pc:sldLayoutChg>
        <pc:sldLayoutChg chg="setBg">
          <pc:chgData name="trungbo2001@gmail.com" userId="8ce29e2eda34f706" providerId="LiveId" clId="{C60B32ED-0314-429E-9652-D94B22C2B0AC}" dt="2023-04-01T11:23:47.665" v="208"/>
          <pc:sldLayoutMkLst>
            <pc:docMk/>
            <pc:sldMasterMk cId="2870727068" sldId="2147483716"/>
            <pc:sldLayoutMk cId="3046881974" sldId="2147483719"/>
          </pc:sldLayoutMkLst>
        </pc:sldLayoutChg>
        <pc:sldLayoutChg chg="setBg">
          <pc:chgData name="trungbo2001@gmail.com" userId="8ce29e2eda34f706" providerId="LiveId" clId="{C60B32ED-0314-429E-9652-D94B22C2B0AC}" dt="2023-04-01T11:23:47.665" v="208"/>
          <pc:sldLayoutMkLst>
            <pc:docMk/>
            <pc:sldMasterMk cId="2870727068" sldId="2147483716"/>
            <pc:sldLayoutMk cId="4192693013" sldId="2147483720"/>
          </pc:sldLayoutMkLst>
        </pc:sldLayoutChg>
        <pc:sldLayoutChg chg="setBg">
          <pc:chgData name="trungbo2001@gmail.com" userId="8ce29e2eda34f706" providerId="LiveId" clId="{C60B32ED-0314-429E-9652-D94B22C2B0AC}" dt="2023-04-01T11:23:47.665" v="208"/>
          <pc:sldLayoutMkLst>
            <pc:docMk/>
            <pc:sldMasterMk cId="2870727068" sldId="2147483716"/>
            <pc:sldLayoutMk cId="284676185" sldId="2147483721"/>
          </pc:sldLayoutMkLst>
        </pc:sldLayoutChg>
        <pc:sldLayoutChg chg="setBg">
          <pc:chgData name="trungbo2001@gmail.com" userId="8ce29e2eda34f706" providerId="LiveId" clId="{C60B32ED-0314-429E-9652-D94B22C2B0AC}" dt="2023-04-01T11:23:47.665" v="208"/>
          <pc:sldLayoutMkLst>
            <pc:docMk/>
            <pc:sldMasterMk cId="2870727068" sldId="2147483716"/>
            <pc:sldLayoutMk cId="2992026019" sldId="2147483722"/>
          </pc:sldLayoutMkLst>
        </pc:sldLayoutChg>
        <pc:sldLayoutChg chg="setBg">
          <pc:chgData name="trungbo2001@gmail.com" userId="8ce29e2eda34f706" providerId="LiveId" clId="{C60B32ED-0314-429E-9652-D94B22C2B0AC}" dt="2023-04-01T11:23:47.665" v="208"/>
          <pc:sldLayoutMkLst>
            <pc:docMk/>
            <pc:sldMasterMk cId="2870727068" sldId="2147483716"/>
            <pc:sldLayoutMk cId="1277650779" sldId="2147483723"/>
          </pc:sldLayoutMkLst>
        </pc:sldLayoutChg>
        <pc:sldLayoutChg chg="setBg">
          <pc:chgData name="trungbo2001@gmail.com" userId="8ce29e2eda34f706" providerId="LiveId" clId="{C60B32ED-0314-429E-9652-D94B22C2B0AC}" dt="2023-04-01T11:23:47.665" v="208"/>
          <pc:sldLayoutMkLst>
            <pc:docMk/>
            <pc:sldMasterMk cId="2870727068" sldId="2147483716"/>
            <pc:sldLayoutMk cId="696755130" sldId="2147483724"/>
          </pc:sldLayoutMkLst>
        </pc:sldLayoutChg>
        <pc:sldLayoutChg chg="setBg">
          <pc:chgData name="trungbo2001@gmail.com" userId="8ce29e2eda34f706" providerId="LiveId" clId="{C60B32ED-0314-429E-9652-D94B22C2B0AC}" dt="2023-04-01T11:23:47.665" v="208"/>
          <pc:sldLayoutMkLst>
            <pc:docMk/>
            <pc:sldMasterMk cId="2870727068" sldId="2147483716"/>
            <pc:sldLayoutMk cId="4127807440" sldId="2147483725"/>
          </pc:sldLayoutMkLst>
        </pc:sldLayoutChg>
        <pc:sldLayoutChg chg="setBg">
          <pc:chgData name="trungbo2001@gmail.com" userId="8ce29e2eda34f706" providerId="LiveId" clId="{C60B32ED-0314-429E-9652-D94B22C2B0AC}" dt="2023-04-01T11:23:47.665" v="208"/>
          <pc:sldLayoutMkLst>
            <pc:docMk/>
            <pc:sldMasterMk cId="2870727068" sldId="2147483716"/>
            <pc:sldLayoutMk cId="444732738" sldId="2147483726"/>
          </pc:sldLayoutMkLst>
        </pc:sldLayoutChg>
        <pc:sldLayoutChg chg="setBg">
          <pc:chgData name="trungbo2001@gmail.com" userId="8ce29e2eda34f706" providerId="LiveId" clId="{C60B32ED-0314-429E-9652-D94B22C2B0AC}" dt="2023-04-01T11:23:47.665" v="208"/>
          <pc:sldLayoutMkLst>
            <pc:docMk/>
            <pc:sldMasterMk cId="2870727068" sldId="2147483716"/>
            <pc:sldLayoutMk cId="495214500" sldId="214748372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5381A-62BA-462D-9E65-10AFC63171D8}" type="datetimeFigureOut">
              <a:rPr lang="en-US" smtClean="0"/>
              <a:t>4/8/2023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7F9D6C-BE8F-4EEF-89E3-D0C1CD20148F}" type="slidenum">
              <a:rPr lang="en-US" smtClean="0"/>
              <a:t>‹#›</a:t>
            </a:fld>
            <a:endParaRPr lang="en-US"/>
          </a:p>
        </p:txBody>
      </p:sp>
    </p:spTree>
    <p:extLst>
      <p:ext uri="{BB962C8B-B14F-4D97-AF65-F5344CB8AC3E}">
        <p14:creationId xmlns:p14="http://schemas.microsoft.com/office/powerpoint/2010/main" val="3911976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1D5CD-5F53-4A0D-AF6F-7E1CBFB32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112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1D5CD-5F53-4A0D-AF6F-7E1CBFB32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112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1D5CD-5F53-4A0D-AF6F-7E1CBFB32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112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25150-BC5C-4339-9304-80D455747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0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B3922F5-F246-7C9D-4088-93874C02853E}"/>
              </a:ext>
            </a:extLst>
          </p:cNvPr>
          <p:cNvSpPr>
            <a:spLocks noGrp="1"/>
          </p:cNvSpPr>
          <p:nvPr>
            <p:ph type="ctrTitle"/>
          </p:nvPr>
        </p:nvSpPr>
        <p:spPr>
          <a:xfrm>
            <a:off x="1143000" y="1122363"/>
            <a:ext cx="6858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70C87615-8ABF-09A4-9170-2BEA0BA81C4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E62E115-3887-C815-45B6-E01FB8515EA0}"/>
              </a:ext>
            </a:extLst>
          </p:cNvPr>
          <p:cNvSpPr>
            <a:spLocks noGrp="1"/>
          </p:cNvSpPr>
          <p:nvPr>
            <p:ph type="dt" sz="half" idx="10"/>
          </p:nvPr>
        </p:nvSpPr>
        <p:spPr/>
        <p:txBody>
          <a:bodyPr/>
          <a:lstStyle/>
          <a:p>
            <a:fld id="{5D08F33E-E662-4538-A28E-0D1E531E91B7}" type="datetimeFigureOut">
              <a:rPr lang="en-US" smtClean="0"/>
              <a:t>4/8/2023</a:t>
            </a:fld>
            <a:endParaRPr lang="en-US"/>
          </a:p>
        </p:txBody>
      </p:sp>
      <p:sp>
        <p:nvSpPr>
          <p:cNvPr id="5" name="Chỗ dành sẵn cho Chân trang 4">
            <a:extLst>
              <a:ext uri="{FF2B5EF4-FFF2-40B4-BE49-F238E27FC236}">
                <a16:creationId xmlns:a16="http://schemas.microsoft.com/office/drawing/2014/main" id="{9D9931EA-1973-1EFC-96FD-008AFAA2B22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10EBB74-3B3E-AA0D-3420-835AB19149CC}"/>
              </a:ext>
            </a:extLst>
          </p:cNvPr>
          <p:cNvSpPr>
            <a:spLocks noGrp="1"/>
          </p:cNvSpPr>
          <p:nvPr>
            <p:ph type="sldNum" sz="quarter" idx="12"/>
          </p:nvPr>
        </p:nvSpPr>
        <p:spPr/>
        <p:txBody>
          <a:bodyPr/>
          <a:lstStyle/>
          <a:p>
            <a:fld id="{0939F508-60AE-45D9-BC3A-62FA6746B17E}" type="slidenum">
              <a:rPr lang="en-US" smtClean="0"/>
              <a:t>‹#›</a:t>
            </a:fld>
            <a:endParaRPr lang="en-US"/>
          </a:p>
        </p:txBody>
      </p:sp>
    </p:spTree>
    <p:extLst>
      <p:ext uri="{BB962C8B-B14F-4D97-AF65-F5344CB8AC3E}">
        <p14:creationId xmlns:p14="http://schemas.microsoft.com/office/powerpoint/2010/main" val="2207067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D61075-239D-FBF8-AAFB-8948ED9292F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DBCF1F9-6628-401C-9F81-866FA005DD49}"/>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7B6FCE2-082F-54C9-97C6-C0F3186E0FB6}"/>
              </a:ext>
            </a:extLst>
          </p:cNvPr>
          <p:cNvSpPr>
            <a:spLocks noGrp="1"/>
          </p:cNvSpPr>
          <p:nvPr>
            <p:ph type="dt" sz="half" idx="10"/>
          </p:nvPr>
        </p:nvSpPr>
        <p:spPr/>
        <p:txBody>
          <a:bodyPr/>
          <a:lstStyle/>
          <a:p>
            <a:fld id="{5D08F33E-E662-4538-A28E-0D1E531E91B7}" type="datetimeFigureOut">
              <a:rPr lang="en-US" smtClean="0"/>
              <a:t>4/8/2023</a:t>
            </a:fld>
            <a:endParaRPr lang="en-US"/>
          </a:p>
        </p:txBody>
      </p:sp>
      <p:sp>
        <p:nvSpPr>
          <p:cNvPr id="5" name="Chỗ dành sẵn cho Chân trang 4">
            <a:extLst>
              <a:ext uri="{FF2B5EF4-FFF2-40B4-BE49-F238E27FC236}">
                <a16:creationId xmlns:a16="http://schemas.microsoft.com/office/drawing/2014/main" id="{AEFA34E7-5788-14B4-6B85-DB2B3103A31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73F7351-D8C0-F822-FF75-B72109EF5027}"/>
              </a:ext>
            </a:extLst>
          </p:cNvPr>
          <p:cNvSpPr>
            <a:spLocks noGrp="1"/>
          </p:cNvSpPr>
          <p:nvPr>
            <p:ph type="sldNum" sz="quarter" idx="12"/>
          </p:nvPr>
        </p:nvSpPr>
        <p:spPr/>
        <p:txBody>
          <a:bodyPr/>
          <a:lstStyle/>
          <a:p>
            <a:fld id="{0939F508-60AE-45D9-BC3A-62FA6746B17E}" type="slidenum">
              <a:rPr lang="en-US" smtClean="0"/>
              <a:t>‹#›</a:t>
            </a:fld>
            <a:endParaRPr lang="en-US"/>
          </a:p>
        </p:txBody>
      </p:sp>
    </p:spTree>
    <p:extLst>
      <p:ext uri="{BB962C8B-B14F-4D97-AF65-F5344CB8AC3E}">
        <p14:creationId xmlns:p14="http://schemas.microsoft.com/office/powerpoint/2010/main" val="28898797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76231" indent="0" algn="ctr">
              <a:buNone/>
              <a:defRPr>
                <a:solidFill>
                  <a:schemeClr val="tx1">
                    <a:tint val="75000"/>
                  </a:schemeClr>
                </a:solidFill>
              </a:defRPr>
            </a:lvl2pPr>
            <a:lvl3pPr marL="952462" indent="0" algn="ctr">
              <a:buNone/>
              <a:defRPr>
                <a:solidFill>
                  <a:schemeClr val="tx1">
                    <a:tint val="75000"/>
                  </a:schemeClr>
                </a:solidFill>
              </a:defRPr>
            </a:lvl3pPr>
            <a:lvl4pPr marL="1428693" indent="0" algn="ctr">
              <a:buNone/>
              <a:defRPr>
                <a:solidFill>
                  <a:schemeClr val="tx1">
                    <a:tint val="75000"/>
                  </a:schemeClr>
                </a:solidFill>
              </a:defRPr>
            </a:lvl4pPr>
            <a:lvl5pPr marL="1904923" indent="0" algn="ctr">
              <a:buNone/>
              <a:defRPr>
                <a:solidFill>
                  <a:schemeClr val="tx1">
                    <a:tint val="75000"/>
                  </a:schemeClr>
                </a:solidFill>
              </a:defRPr>
            </a:lvl5pPr>
            <a:lvl6pPr marL="2381154" indent="0" algn="ctr">
              <a:buNone/>
              <a:defRPr>
                <a:solidFill>
                  <a:schemeClr val="tx1">
                    <a:tint val="75000"/>
                  </a:schemeClr>
                </a:solidFill>
              </a:defRPr>
            </a:lvl6pPr>
            <a:lvl7pPr marL="2857385" indent="0" algn="ctr">
              <a:buNone/>
              <a:defRPr>
                <a:solidFill>
                  <a:schemeClr val="tx1">
                    <a:tint val="75000"/>
                  </a:schemeClr>
                </a:solidFill>
              </a:defRPr>
            </a:lvl7pPr>
            <a:lvl8pPr marL="3333616" indent="0" algn="ctr">
              <a:buNone/>
              <a:defRPr>
                <a:solidFill>
                  <a:schemeClr val="tx1">
                    <a:tint val="75000"/>
                  </a:schemeClr>
                </a:solidFill>
              </a:defRPr>
            </a:lvl8pPr>
            <a:lvl9pPr marL="38098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654345215"/>
      </p:ext>
    </p:extLst>
  </p:cSld>
  <p:clrMapOvr>
    <a:masterClrMapping/>
  </p:clrMapOvr>
  <p:transition spd="slow" advClick="0"/>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195637401"/>
      </p:ext>
    </p:extLst>
  </p:cSld>
  <p:clrMapOvr>
    <a:masterClrMapping/>
  </p:clrMapOvr>
  <p:transition spd="slow" advClick="0"/>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167"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82">
                <a:solidFill>
                  <a:schemeClr val="tx1">
                    <a:tint val="75000"/>
                  </a:schemeClr>
                </a:solidFill>
              </a:defRPr>
            </a:lvl1pPr>
            <a:lvl2pPr marL="476231" indent="0">
              <a:buNone/>
              <a:defRPr sz="1875">
                <a:solidFill>
                  <a:schemeClr val="tx1">
                    <a:tint val="75000"/>
                  </a:schemeClr>
                </a:solidFill>
              </a:defRPr>
            </a:lvl2pPr>
            <a:lvl3pPr marL="952462" indent="0">
              <a:buNone/>
              <a:defRPr sz="1667">
                <a:solidFill>
                  <a:schemeClr val="tx1">
                    <a:tint val="75000"/>
                  </a:schemeClr>
                </a:solidFill>
              </a:defRPr>
            </a:lvl3pPr>
            <a:lvl4pPr marL="1428693" indent="0">
              <a:buNone/>
              <a:defRPr sz="1458">
                <a:solidFill>
                  <a:schemeClr val="tx1">
                    <a:tint val="75000"/>
                  </a:schemeClr>
                </a:solidFill>
              </a:defRPr>
            </a:lvl4pPr>
            <a:lvl5pPr marL="1904923" indent="0">
              <a:buNone/>
              <a:defRPr sz="1458">
                <a:solidFill>
                  <a:schemeClr val="tx1">
                    <a:tint val="75000"/>
                  </a:schemeClr>
                </a:solidFill>
              </a:defRPr>
            </a:lvl5pPr>
            <a:lvl6pPr marL="2381154" indent="0">
              <a:buNone/>
              <a:defRPr sz="1458">
                <a:solidFill>
                  <a:schemeClr val="tx1">
                    <a:tint val="75000"/>
                  </a:schemeClr>
                </a:solidFill>
              </a:defRPr>
            </a:lvl6pPr>
            <a:lvl7pPr marL="2857385" indent="0">
              <a:buNone/>
              <a:defRPr sz="1458">
                <a:solidFill>
                  <a:schemeClr val="tx1">
                    <a:tint val="75000"/>
                  </a:schemeClr>
                </a:solidFill>
              </a:defRPr>
            </a:lvl7pPr>
            <a:lvl8pPr marL="3333616" indent="0">
              <a:buNone/>
              <a:defRPr sz="1458">
                <a:solidFill>
                  <a:schemeClr val="tx1">
                    <a:tint val="75000"/>
                  </a:schemeClr>
                </a:solidFill>
              </a:defRPr>
            </a:lvl8pPr>
            <a:lvl9pPr marL="3809847" indent="0">
              <a:buNone/>
              <a:defRPr sz="145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616481977"/>
      </p:ext>
    </p:extLst>
  </p:cSld>
  <p:clrMapOvr>
    <a:masterClrMapping/>
  </p:clrMapOvr>
  <p:transition spd="slow" advClick="0"/>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917"/>
            </a:lvl1pPr>
            <a:lvl2pPr>
              <a:defRPr sz="2500"/>
            </a:lvl2pPr>
            <a:lvl3pPr>
              <a:defRPr sz="2082"/>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917"/>
            </a:lvl1pPr>
            <a:lvl2pPr>
              <a:defRPr sz="2500"/>
            </a:lvl2pPr>
            <a:lvl3pPr>
              <a:defRPr sz="2082"/>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254293201"/>
      </p:ext>
    </p:extLst>
  </p:cSld>
  <p:clrMapOvr>
    <a:masterClrMapping/>
  </p:clrMapOvr>
  <p:transition spd="slow" advClick="0"/>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3"/>
          </a:xfrm>
        </p:spPr>
        <p:txBody>
          <a:bodyPr anchor="b"/>
          <a:lstStyle>
            <a:lvl1pPr marL="0" indent="0">
              <a:buNone/>
              <a:defRPr sz="2500" b="1"/>
            </a:lvl1pPr>
            <a:lvl2pPr marL="476231" indent="0">
              <a:buNone/>
              <a:defRPr sz="2082" b="1"/>
            </a:lvl2pPr>
            <a:lvl3pPr marL="952462" indent="0">
              <a:buNone/>
              <a:defRPr sz="1875" b="1"/>
            </a:lvl3pPr>
            <a:lvl4pPr marL="1428693" indent="0">
              <a:buNone/>
              <a:defRPr sz="1667" b="1"/>
            </a:lvl4pPr>
            <a:lvl5pPr marL="1904923" indent="0">
              <a:buNone/>
              <a:defRPr sz="1667" b="1"/>
            </a:lvl5pPr>
            <a:lvl6pPr marL="2381154" indent="0">
              <a:buNone/>
              <a:defRPr sz="1667" b="1"/>
            </a:lvl6pPr>
            <a:lvl7pPr marL="2857385" indent="0">
              <a:buNone/>
              <a:defRPr sz="1667" b="1"/>
            </a:lvl7pPr>
            <a:lvl8pPr marL="3333616" indent="0">
              <a:buNone/>
              <a:defRPr sz="1667" b="1"/>
            </a:lvl8pPr>
            <a:lvl9pPr marL="3809847" indent="0">
              <a:buNone/>
              <a:defRPr sz="1667"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500"/>
            </a:lvl1pPr>
            <a:lvl2pPr>
              <a:defRPr sz="2082"/>
            </a:lvl2pPr>
            <a:lvl3pPr>
              <a:defRPr sz="1875"/>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6"/>
            <a:ext cx="4041775" cy="639763"/>
          </a:xfrm>
        </p:spPr>
        <p:txBody>
          <a:bodyPr anchor="b"/>
          <a:lstStyle>
            <a:lvl1pPr marL="0" indent="0">
              <a:buNone/>
              <a:defRPr sz="2500" b="1"/>
            </a:lvl1pPr>
            <a:lvl2pPr marL="476231" indent="0">
              <a:buNone/>
              <a:defRPr sz="2082" b="1"/>
            </a:lvl2pPr>
            <a:lvl3pPr marL="952462" indent="0">
              <a:buNone/>
              <a:defRPr sz="1875" b="1"/>
            </a:lvl3pPr>
            <a:lvl4pPr marL="1428693" indent="0">
              <a:buNone/>
              <a:defRPr sz="1667" b="1"/>
            </a:lvl4pPr>
            <a:lvl5pPr marL="1904923" indent="0">
              <a:buNone/>
              <a:defRPr sz="1667" b="1"/>
            </a:lvl5pPr>
            <a:lvl6pPr marL="2381154" indent="0">
              <a:buNone/>
              <a:defRPr sz="1667" b="1"/>
            </a:lvl6pPr>
            <a:lvl7pPr marL="2857385" indent="0">
              <a:buNone/>
              <a:defRPr sz="1667" b="1"/>
            </a:lvl7pPr>
            <a:lvl8pPr marL="3333616" indent="0">
              <a:buNone/>
              <a:defRPr sz="1667" b="1"/>
            </a:lvl8pPr>
            <a:lvl9pPr marL="3809847" indent="0">
              <a:buNone/>
              <a:defRPr sz="1667"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500"/>
            </a:lvl1pPr>
            <a:lvl2pPr>
              <a:defRPr sz="2082"/>
            </a:lvl2pPr>
            <a:lvl3pPr>
              <a:defRPr sz="1875"/>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t>4/8/2023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507748732"/>
      </p:ext>
    </p:extLst>
  </p:cSld>
  <p:clrMapOvr>
    <a:masterClrMapping/>
  </p:clrMapOvr>
  <p:transition spd="slow" advClick="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t>4/8/2023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507877852"/>
      </p:ext>
    </p:extLst>
  </p:cSld>
  <p:clrMapOvr>
    <a:masterClrMapping/>
  </p:clrMapOvr>
  <p:transition spd="slow" advClick="0"/>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t>4/8/2023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912168988"/>
      </p:ext>
    </p:extLst>
  </p:cSld>
  <p:clrMapOvr>
    <a:masterClrMapping/>
  </p:clrMapOvr>
  <p:transition spd="slow" advClick="0"/>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1"/>
          </a:xfrm>
        </p:spPr>
        <p:txBody>
          <a:bodyPr anchor="b"/>
          <a:lstStyle>
            <a:lvl1pPr algn="l">
              <a:defRPr sz="2082"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332"/>
            </a:lvl1pPr>
            <a:lvl2pPr>
              <a:defRPr sz="2917"/>
            </a:lvl2pPr>
            <a:lvl3pPr>
              <a:defRPr sz="2500"/>
            </a:lvl3pPr>
            <a:lvl4pPr>
              <a:defRPr sz="2082"/>
            </a:lvl4pPr>
            <a:lvl5pPr>
              <a:defRPr sz="2082"/>
            </a:lvl5pPr>
            <a:lvl6pPr>
              <a:defRPr sz="2082"/>
            </a:lvl6pPr>
            <a:lvl7pPr>
              <a:defRPr sz="2082"/>
            </a:lvl7pPr>
            <a:lvl8pPr>
              <a:defRPr sz="2082"/>
            </a:lvl8pPr>
            <a:lvl9pPr>
              <a:defRPr sz="20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4"/>
            <a:ext cx="3008313" cy="4691062"/>
          </a:xfrm>
        </p:spPr>
        <p:txBody>
          <a:bodyPr/>
          <a:lstStyle>
            <a:lvl1pPr marL="0" indent="0">
              <a:buNone/>
              <a:defRPr sz="1458"/>
            </a:lvl1pPr>
            <a:lvl2pPr marL="476231" indent="0">
              <a:buNone/>
              <a:defRPr sz="1250"/>
            </a:lvl2pPr>
            <a:lvl3pPr marL="952462" indent="0">
              <a:buNone/>
              <a:defRPr sz="1042"/>
            </a:lvl3pPr>
            <a:lvl4pPr marL="1428693" indent="0">
              <a:buNone/>
              <a:defRPr sz="938"/>
            </a:lvl4pPr>
            <a:lvl5pPr marL="1904923" indent="0">
              <a:buNone/>
              <a:defRPr sz="938"/>
            </a:lvl5pPr>
            <a:lvl6pPr marL="2381154" indent="0">
              <a:buNone/>
              <a:defRPr sz="938"/>
            </a:lvl6pPr>
            <a:lvl7pPr marL="2857385" indent="0">
              <a:buNone/>
              <a:defRPr sz="938"/>
            </a:lvl7pPr>
            <a:lvl8pPr marL="3333616" indent="0">
              <a:buNone/>
              <a:defRPr sz="938"/>
            </a:lvl8pPr>
            <a:lvl9pPr marL="3809847" indent="0">
              <a:buNone/>
              <a:defRPr sz="938"/>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544912958"/>
      </p:ext>
    </p:extLst>
  </p:cSld>
  <p:clrMapOvr>
    <a:masterClrMapping/>
  </p:clrMapOvr>
  <p:transition spd="slow" advClick="0"/>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02"/>
            <a:ext cx="5486400" cy="566739"/>
          </a:xfrm>
        </p:spPr>
        <p:txBody>
          <a:bodyPr anchor="b"/>
          <a:lstStyle>
            <a:lvl1pPr algn="l">
              <a:defRPr sz="2082" b="1"/>
            </a:lvl1pPr>
          </a:lstStyle>
          <a:p>
            <a:r>
              <a:rPr lang="en-US"/>
              <a:t>Click to edit Master title style</a:t>
            </a:r>
          </a:p>
        </p:txBody>
      </p:sp>
      <p:sp>
        <p:nvSpPr>
          <p:cNvPr id="3" name="Picture Placeholder 2"/>
          <p:cNvSpPr>
            <a:spLocks noGrp="1"/>
          </p:cNvSpPr>
          <p:nvPr>
            <p:ph type="pic" idx="1"/>
          </p:nvPr>
        </p:nvSpPr>
        <p:spPr>
          <a:xfrm>
            <a:off x="1792290" y="612774"/>
            <a:ext cx="5486400" cy="4114800"/>
          </a:xfrm>
        </p:spPr>
        <p:txBody>
          <a:bodyPr/>
          <a:lstStyle>
            <a:lvl1pPr marL="0" indent="0">
              <a:buNone/>
              <a:defRPr sz="3332"/>
            </a:lvl1pPr>
            <a:lvl2pPr marL="476231" indent="0">
              <a:buNone/>
              <a:defRPr sz="2917"/>
            </a:lvl2pPr>
            <a:lvl3pPr marL="952462" indent="0">
              <a:buNone/>
              <a:defRPr sz="2500"/>
            </a:lvl3pPr>
            <a:lvl4pPr marL="1428693" indent="0">
              <a:buNone/>
              <a:defRPr sz="2082"/>
            </a:lvl4pPr>
            <a:lvl5pPr marL="1904923" indent="0">
              <a:buNone/>
              <a:defRPr sz="2082"/>
            </a:lvl5pPr>
            <a:lvl6pPr marL="2381154" indent="0">
              <a:buNone/>
              <a:defRPr sz="2082"/>
            </a:lvl6pPr>
            <a:lvl7pPr marL="2857385" indent="0">
              <a:buNone/>
              <a:defRPr sz="2082"/>
            </a:lvl7pPr>
            <a:lvl8pPr marL="3333616" indent="0">
              <a:buNone/>
              <a:defRPr sz="2082"/>
            </a:lvl8pPr>
            <a:lvl9pPr marL="3809847" indent="0">
              <a:buNone/>
              <a:defRPr sz="2082"/>
            </a:lvl9pPr>
          </a:lstStyle>
          <a:p>
            <a:endParaRPr lang="en-US"/>
          </a:p>
        </p:txBody>
      </p:sp>
      <p:sp>
        <p:nvSpPr>
          <p:cNvPr id="4" name="Text Placeholder 3"/>
          <p:cNvSpPr>
            <a:spLocks noGrp="1"/>
          </p:cNvSpPr>
          <p:nvPr>
            <p:ph type="body" sz="half" idx="2"/>
          </p:nvPr>
        </p:nvSpPr>
        <p:spPr>
          <a:xfrm>
            <a:off x="1792290" y="5367340"/>
            <a:ext cx="5486400" cy="804863"/>
          </a:xfrm>
        </p:spPr>
        <p:txBody>
          <a:bodyPr/>
          <a:lstStyle>
            <a:lvl1pPr marL="0" indent="0">
              <a:buNone/>
              <a:defRPr sz="1458"/>
            </a:lvl1pPr>
            <a:lvl2pPr marL="476231" indent="0">
              <a:buNone/>
              <a:defRPr sz="1250"/>
            </a:lvl2pPr>
            <a:lvl3pPr marL="952462" indent="0">
              <a:buNone/>
              <a:defRPr sz="1042"/>
            </a:lvl3pPr>
            <a:lvl4pPr marL="1428693" indent="0">
              <a:buNone/>
              <a:defRPr sz="938"/>
            </a:lvl4pPr>
            <a:lvl5pPr marL="1904923" indent="0">
              <a:buNone/>
              <a:defRPr sz="938"/>
            </a:lvl5pPr>
            <a:lvl6pPr marL="2381154" indent="0">
              <a:buNone/>
              <a:defRPr sz="938"/>
            </a:lvl6pPr>
            <a:lvl7pPr marL="2857385" indent="0">
              <a:buNone/>
              <a:defRPr sz="938"/>
            </a:lvl7pPr>
            <a:lvl8pPr marL="3333616" indent="0">
              <a:buNone/>
              <a:defRPr sz="938"/>
            </a:lvl8pPr>
            <a:lvl9pPr marL="3809847" indent="0">
              <a:buNone/>
              <a:defRPr sz="938"/>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388012427"/>
      </p:ext>
    </p:extLst>
  </p:cSld>
  <p:clrMapOvr>
    <a:masterClrMapping/>
  </p:clrMapOvr>
  <p:transition spd="slow" advClick="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825072502"/>
      </p:ext>
    </p:extLst>
  </p:cSld>
  <p:clrMapOvr>
    <a:masterClrMapping/>
  </p:clrMapOvr>
  <p:transition spd="slow"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C6B989E-54C1-F322-ECBA-D49B57EF50D6}"/>
              </a:ext>
            </a:extLst>
          </p:cNvPr>
          <p:cNvSpPr>
            <a:spLocks noGrp="1"/>
          </p:cNvSpPr>
          <p:nvPr>
            <p:ph type="title" orient="vert"/>
          </p:nvPr>
        </p:nvSpPr>
        <p:spPr>
          <a:xfrm>
            <a:off x="6543675" y="365125"/>
            <a:ext cx="1971675"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CC98ED9-3335-6EE3-E980-B31C8C61F245}"/>
              </a:ext>
            </a:extLst>
          </p:cNvPr>
          <p:cNvSpPr>
            <a:spLocks noGrp="1"/>
          </p:cNvSpPr>
          <p:nvPr>
            <p:ph type="body" orient="vert" idx="1"/>
          </p:nvPr>
        </p:nvSpPr>
        <p:spPr>
          <a:xfrm>
            <a:off x="628650"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AE9A707-2087-A031-E82C-96BA4EE341B8}"/>
              </a:ext>
            </a:extLst>
          </p:cNvPr>
          <p:cNvSpPr>
            <a:spLocks noGrp="1"/>
          </p:cNvSpPr>
          <p:nvPr>
            <p:ph type="dt" sz="half" idx="10"/>
          </p:nvPr>
        </p:nvSpPr>
        <p:spPr/>
        <p:txBody>
          <a:bodyPr/>
          <a:lstStyle/>
          <a:p>
            <a:fld id="{5D08F33E-E662-4538-A28E-0D1E531E91B7}" type="datetimeFigureOut">
              <a:rPr lang="en-US" smtClean="0"/>
              <a:t>4/8/2023</a:t>
            </a:fld>
            <a:endParaRPr lang="en-US"/>
          </a:p>
        </p:txBody>
      </p:sp>
      <p:sp>
        <p:nvSpPr>
          <p:cNvPr id="5" name="Chỗ dành sẵn cho Chân trang 4">
            <a:extLst>
              <a:ext uri="{FF2B5EF4-FFF2-40B4-BE49-F238E27FC236}">
                <a16:creationId xmlns:a16="http://schemas.microsoft.com/office/drawing/2014/main" id="{3AFBBD52-AA4F-B3B7-F1A7-AAA0F8D6908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5D337ED-D4AF-5C07-6389-BEDFDC136F94}"/>
              </a:ext>
            </a:extLst>
          </p:cNvPr>
          <p:cNvSpPr>
            <a:spLocks noGrp="1"/>
          </p:cNvSpPr>
          <p:nvPr>
            <p:ph type="sldNum" sz="quarter" idx="12"/>
          </p:nvPr>
        </p:nvSpPr>
        <p:spPr/>
        <p:txBody>
          <a:bodyPr/>
          <a:lstStyle/>
          <a:p>
            <a:fld id="{0939F508-60AE-45D9-BC3A-62FA6746B17E}" type="slidenum">
              <a:rPr lang="en-US" smtClean="0"/>
              <a:t>‹#›</a:t>
            </a:fld>
            <a:endParaRPr lang="en-US"/>
          </a:p>
        </p:txBody>
      </p:sp>
    </p:spTree>
    <p:extLst>
      <p:ext uri="{BB962C8B-B14F-4D97-AF65-F5344CB8AC3E}">
        <p14:creationId xmlns:p14="http://schemas.microsoft.com/office/powerpoint/2010/main" val="9732211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825882914"/>
      </p:ext>
    </p:extLst>
  </p:cSld>
  <p:clrMapOvr>
    <a:masterClrMapping/>
  </p:clrMapOvr>
  <p:transition spd="slow" advClick="0"/>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3788393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9445284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2011943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6871733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t>4/8/2023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5847945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t>4/8/2023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7322986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t>4/8/2023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9638082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1354693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4217838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4969924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3814108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887085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923725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469752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08463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t>4/8/2023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052894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t>4/8/2023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655222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t>4/8/2023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976695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960552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853778-2EC2-4554-A785-8B8ED1878F6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9DE4E35-20CA-0A44-9357-CBF32009E02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CC14BBA-A3C1-6844-DB3C-74AABD81E6F9}"/>
              </a:ext>
            </a:extLst>
          </p:cNvPr>
          <p:cNvSpPr>
            <a:spLocks noGrp="1"/>
          </p:cNvSpPr>
          <p:nvPr>
            <p:ph type="dt" sz="half" idx="10"/>
          </p:nvPr>
        </p:nvSpPr>
        <p:spPr/>
        <p:txBody>
          <a:bodyPr/>
          <a:lstStyle/>
          <a:p>
            <a:fld id="{5D08F33E-E662-4538-A28E-0D1E531E91B7}" type="datetimeFigureOut">
              <a:rPr lang="en-US" smtClean="0"/>
              <a:t>4/8/2023</a:t>
            </a:fld>
            <a:endParaRPr lang="en-US"/>
          </a:p>
        </p:txBody>
      </p:sp>
      <p:sp>
        <p:nvSpPr>
          <p:cNvPr id="5" name="Chỗ dành sẵn cho Chân trang 4">
            <a:extLst>
              <a:ext uri="{FF2B5EF4-FFF2-40B4-BE49-F238E27FC236}">
                <a16:creationId xmlns:a16="http://schemas.microsoft.com/office/drawing/2014/main" id="{0D58E986-CD4C-66DE-488F-6749F9F34B1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90362FE-C115-DCC1-6647-01D997514F9E}"/>
              </a:ext>
            </a:extLst>
          </p:cNvPr>
          <p:cNvSpPr>
            <a:spLocks noGrp="1"/>
          </p:cNvSpPr>
          <p:nvPr>
            <p:ph type="sldNum" sz="quarter" idx="12"/>
          </p:nvPr>
        </p:nvSpPr>
        <p:spPr/>
        <p:txBody>
          <a:bodyPr/>
          <a:lstStyle/>
          <a:p>
            <a:fld id="{0939F508-60AE-45D9-BC3A-62FA6746B17E}" type="slidenum">
              <a:rPr lang="en-US" smtClean="0"/>
              <a:t>‹#›</a:t>
            </a:fld>
            <a:endParaRPr lang="en-US"/>
          </a:p>
        </p:txBody>
      </p:sp>
    </p:spTree>
    <p:extLst>
      <p:ext uri="{BB962C8B-B14F-4D97-AF65-F5344CB8AC3E}">
        <p14:creationId xmlns:p14="http://schemas.microsoft.com/office/powerpoint/2010/main" val="417174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4039358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138149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113130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DEBDA9-6492-4463-A175-042057444D1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5278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EBDA9-6492-4463-A175-042057444D1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127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DEBDA9-6492-4463-A175-042057444D1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072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DEBDA9-6492-4463-A175-042057444D1E}" type="datetimeFigureOut">
              <a:rPr lang="en-US" smtClean="0">
                <a:solidFill>
                  <a:prstClr val="black">
                    <a:tint val="75000"/>
                  </a:prstClr>
                </a:solidFill>
              </a:rPr>
              <a:p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254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DEBDA9-6492-4463-A175-042057444D1E}" type="datetimeFigureOut">
              <a:rPr lang="en-US" smtClean="0">
                <a:solidFill>
                  <a:prstClr val="black">
                    <a:tint val="75000"/>
                  </a:prstClr>
                </a:solidFill>
              </a:rPr>
              <a:pPr/>
              <a:t>4/8/2023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5312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DEBDA9-6492-4463-A175-042057444D1E}" type="datetimeFigureOut">
              <a:rPr lang="en-US" smtClean="0">
                <a:solidFill>
                  <a:prstClr val="black">
                    <a:tint val="75000"/>
                  </a:prstClr>
                </a:solidFill>
              </a:rPr>
              <a:pPr/>
              <a:t>4/8/2023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651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DEBDA9-6492-4463-A175-042057444D1E}" type="datetimeFigureOut">
              <a:rPr lang="en-US" smtClean="0">
                <a:solidFill>
                  <a:prstClr val="black">
                    <a:tint val="75000"/>
                  </a:prstClr>
                </a:solidFill>
              </a:rPr>
              <a:pPr/>
              <a:t>4/8/2023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3205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DB988E5-5242-D868-9BC2-C2CF0522B3BB}"/>
              </a:ext>
            </a:extLst>
          </p:cNvPr>
          <p:cNvSpPr>
            <a:spLocks noGrp="1"/>
          </p:cNvSpPr>
          <p:nvPr>
            <p:ph type="title"/>
          </p:nvPr>
        </p:nvSpPr>
        <p:spPr>
          <a:xfrm>
            <a:off x="623888" y="1709739"/>
            <a:ext cx="78867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0C2BF79-A590-3686-1FD7-0218008FE03A}"/>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730A92C-817A-7F2D-A99C-A2C710D78293}"/>
              </a:ext>
            </a:extLst>
          </p:cNvPr>
          <p:cNvSpPr>
            <a:spLocks noGrp="1"/>
          </p:cNvSpPr>
          <p:nvPr>
            <p:ph type="dt" sz="half" idx="10"/>
          </p:nvPr>
        </p:nvSpPr>
        <p:spPr/>
        <p:txBody>
          <a:bodyPr/>
          <a:lstStyle/>
          <a:p>
            <a:fld id="{5D08F33E-E662-4538-A28E-0D1E531E91B7}" type="datetimeFigureOut">
              <a:rPr lang="en-US" smtClean="0"/>
              <a:t>4/8/2023</a:t>
            </a:fld>
            <a:endParaRPr lang="en-US"/>
          </a:p>
        </p:txBody>
      </p:sp>
      <p:sp>
        <p:nvSpPr>
          <p:cNvPr id="5" name="Chỗ dành sẵn cho Chân trang 4">
            <a:extLst>
              <a:ext uri="{FF2B5EF4-FFF2-40B4-BE49-F238E27FC236}">
                <a16:creationId xmlns:a16="http://schemas.microsoft.com/office/drawing/2014/main" id="{456BFE8E-1625-9363-4092-98F685D10C0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75631AF-D905-35C8-FD59-63182C988E4B}"/>
              </a:ext>
            </a:extLst>
          </p:cNvPr>
          <p:cNvSpPr>
            <a:spLocks noGrp="1"/>
          </p:cNvSpPr>
          <p:nvPr>
            <p:ph type="sldNum" sz="quarter" idx="12"/>
          </p:nvPr>
        </p:nvSpPr>
        <p:spPr/>
        <p:txBody>
          <a:bodyPr/>
          <a:lstStyle/>
          <a:p>
            <a:fld id="{0939F508-60AE-45D9-BC3A-62FA6746B17E}" type="slidenum">
              <a:rPr lang="en-US" smtClean="0"/>
              <a:t>‹#›</a:t>
            </a:fld>
            <a:endParaRPr lang="en-US"/>
          </a:p>
        </p:txBody>
      </p:sp>
    </p:spTree>
    <p:extLst>
      <p:ext uri="{BB962C8B-B14F-4D97-AF65-F5344CB8AC3E}">
        <p14:creationId xmlns:p14="http://schemas.microsoft.com/office/powerpoint/2010/main" val="539743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DEBDA9-6492-4463-A175-042057444D1E}" type="datetimeFigureOut">
              <a:rPr lang="en-US" smtClean="0">
                <a:solidFill>
                  <a:prstClr val="black">
                    <a:tint val="75000"/>
                  </a:prstClr>
                </a:solidFill>
              </a:rPr>
              <a:p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258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DEBDA9-6492-4463-A175-042057444D1E}" type="datetimeFigureOut">
              <a:rPr lang="en-US" smtClean="0">
                <a:solidFill>
                  <a:prstClr val="black">
                    <a:tint val="75000"/>
                  </a:prstClr>
                </a:solidFill>
              </a:rPr>
              <a:p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35117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EBDA9-6492-4463-A175-042057444D1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1572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EBDA9-6492-4463-A175-042057444D1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219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868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77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067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087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4/8/2023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12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4/8/2023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971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1BB856-7C2C-D3ED-D05A-658D9F09CD9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017ECBE-79A9-0B30-8AFD-1C3D251EAD46}"/>
              </a:ext>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C095F9EA-2F6C-3432-6721-B1C17AB8C6F6}"/>
              </a:ext>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48071A5-279F-FF79-E352-552EE98EA3ED}"/>
              </a:ext>
            </a:extLst>
          </p:cNvPr>
          <p:cNvSpPr>
            <a:spLocks noGrp="1"/>
          </p:cNvSpPr>
          <p:nvPr>
            <p:ph type="dt" sz="half" idx="10"/>
          </p:nvPr>
        </p:nvSpPr>
        <p:spPr/>
        <p:txBody>
          <a:bodyPr/>
          <a:lstStyle/>
          <a:p>
            <a:fld id="{5D08F33E-E662-4538-A28E-0D1E531E91B7}" type="datetimeFigureOut">
              <a:rPr lang="en-US" smtClean="0"/>
              <a:t>4/8/2023</a:t>
            </a:fld>
            <a:endParaRPr lang="en-US"/>
          </a:p>
        </p:txBody>
      </p:sp>
      <p:sp>
        <p:nvSpPr>
          <p:cNvPr id="6" name="Chỗ dành sẵn cho Chân trang 5">
            <a:extLst>
              <a:ext uri="{FF2B5EF4-FFF2-40B4-BE49-F238E27FC236}">
                <a16:creationId xmlns:a16="http://schemas.microsoft.com/office/drawing/2014/main" id="{8D4EAE03-B4A7-B572-7736-4782EF03D97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F21933E-CE59-3A93-93CC-DFF43A224398}"/>
              </a:ext>
            </a:extLst>
          </p:cNvPr>
          <p:cNvSpPr>
            <a:spLocks noGrp="1"/>
          </p:cNvSpPr>
          <p:nvPr>
            <p:ph type="sldNum" sz="quarter" idx="12"/>
          </p:nvPr>
        </p:nvSpPr>
        <p:spPr/>
        <p:txBody>
          <a:bodyPr/>
          <a:lstStyle/>
          <a:p>
            <a:fld id="{0939F508-60AE-45D9-BC3A-62FA6746B17E}" type="slidenum">
              <a:rPr lang="en-US" smtClean="0"/>
              <a:t>‹#›</a:t>
            </a:fld>
            <a:endParaRPr lang="en-US"/>
          </a:p>
        </p:txBody>
      </p:sp>
    </p:spTree>
    <p:extLst>
      <p:ext uri="{BB962C8B-B14F-4D97-AF65-F5344CB8AC3E}">
        <p14:creationId xmlns:p14="http://schemas.microsoft.com/office/powerpoint/2010/main" val="983115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4/8/2023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812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868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12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65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935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776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6163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7944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675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167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E02059B-D40F-47B0-31F0-86CC3D1F4800}"/>
              </a:ext>
            </a:extLst>
          </p:cNvPr>
          <p:cNvSpPr>
            <a:spLocks noGrp="1"/>
          </p:cNvSpPr>
          <p:nvPr>
            <p:ph type="title"/>
          </p:nvPr>
        </p:nvSpPr>
        <p:spPr>
          <a:xfrm>
            <a:off x="629841" y="365126"/>
            <a:ext cx="78867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D9DBF73-450D-C1F5-5597-F1AB92F250F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094B1A4-4138-ADD6-BD71-09E129AD0334}"/>
              </a:ext>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986516D8-5822-71CC-815A-1302DC218AC3}"/>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1855DAA-BD14-C202-1FF5-9E8CFAB87517}"/>
              </a:ext>
            </a:extLst>
          </p:cNvPr>
          <p:cNvSpPr>
            <a:spLocks noGrp="1"/>
          </p:cNvSpPr>
          <p:nvPr>
            <p:ph sz="quarter" idx="4"/>
          </p:nvPr>
        </p:nvSpPr>
        <p:spPr>
          <a:xfrm>
            <a:off x="4629150"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AE283610-315D-08C4-8754-F190A5E2A0A7}"/>
              </a:ext>
            </a:extLst>
          </p:cNvPr>
          <p:cNvSpPr>
            <a:spLocks noGrp="1"/>
          </p:cNvSpPr>
          <p:nvPr>
            <p:ph type="dt" sz="half" idx="10"/>
          </p:nvPr>
        </p:nvSpPr>
        <p:spPr/>
        <p:txBody>
          <a:bodyPr/>
          <a:lstStyle/>
          <a:p>
            <a:fld id="{5D08F33E-E662-4538-A28E-0D1E531E91B7}" type="datetimeFigureOut">
              <a:rPr lang="en-US" smtClean="0"/>
              <a:t>4/8/2023</a:t>
            </a:fld>
            <a:endParaRPr lang="en-US"/>
          </a:p>
        </p:txBody>
      </p:sp>
      <p:sp>
        <p:nvSpPr>
          <p:cNvPr id="8" name="Chỗ dành sẵn cho Chân trang 7">
            <a:extLst>
              <a:ext uri="{FF2B5EF4-FFF2-40B4-BE49-F238E27FC236}">
                <a16:creationId xmlns:a16="http://schemas.microsoft.com/office/drawing/2014/main" id="{62A417B6-6839-5680-B3FA-71F3410985E3}"/>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B1A6B1E2-7996-E674-B117-27CF0099433C}"/>
              </a:ext>
            </a:extLst>
          </p:cNvPr>
          <p:cNvSpPr>
            <a:spLocks noGrp="1"/>
          </p:cNvSpPr>
          <p:nvPr>
            <p:ph type="sldNum" sz="quarter" idx="12"/>
          </p:nvPr>
        </p:nvSpPr>
        <p:spPr/>
        <p:txBody>
          <a:bodyPr/>
          <a:lstStyle/>
          <a:p>
            <a:fld id="{0939F508-60AE-45D9-BC3A-62FA6746B17E}" type="slidenum">
              <a:rPr lang="en-US" smtClean="0"/>
              <a:t>‹#›</a:t>
            </a:fld>
            <a:endParaRPr lang="en-US"/>
          </a:p>
        </p:txBody>
      </p:sp>
    </p:spTree>
    <p:extLst>
      <p:ext uri="{BB962C8B-B14F-4D97-AF65-F5344CB8AC3E}">
        <p14:creationId xmlns:p14="http://schemas.microsoft.com/office/powerpoint/2010/main" val="15453843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942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730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126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2576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323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5152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5804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0448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8819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693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6AC1DB-DAA1-5568-9A6C-B963CB04488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E4FAB21-1B04-B9DC-1833-BAF5E868405C}"/>
              </a:ext>
            </a:extLst>
          </p:cNvPr>
          <p:cNvSpPr>
            <a:spLocks noGrp="1"/>
          </p:cNvSpPr>
          <p:nvPr>
            <p:ph type="dt" sz="half" idx="10"/>
          </p:nvPr>
        </p:nvSpPr>
        <p:spPr/>
        <p:txBody>
          <a:bodyPr/>
          <a:lstStyle/>
          <a:p>
            <a:fld id="{5D08F33E-E662-4538-A28E-0D1E531E91B7}" type="datetimeFigureOut">
              <a:rPr lang="en-US" smtClean="0"/>
              <a:t>4/8/2023</a:t>
            </a:fld>
            <a:endParaRPr lang="en-US"/>
          </a:p>
        </p:txBody>
      </p:sp>
      <p:sp>
        <p:nvSpPr>
          <p:cNvPr id="4" name="Chỗ dành sẵn cho Chân trang 3">
            <a:extLst>
              <a:ext uri="{FF2B5EF4-FFF2-40B4-BE49-F238E27FC236}">
                <a16:creationId xmlns:a16="http://schemas.microsoft.com/office/drawing/2014/main" id="{35BEB732-C847-19C5-2516-94966F15ECA4}"/>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4C31B421-0A4E-83E8-2098-4CAA16228DA5}"/>
              </a:ext>
            </a:extLst>
          </p:cNvPr>
          <p:cNvSpPr>
            <a:spLocks noGrp="1"/>
          </p:cNvSpPr>
          <p:nvPr>
            <p:ph type="sldNum" sz="quarter" idx="12"/>
          </p:nvPr>
        </p:nvSpPr>
        <p:spPr/>
        <p:txBody>
          <a:bodyPr/>
          <a:lstStyle/>
          <a:p>
            <a:fld id="{0939F508-60AE-45D9-BC3A-62FA6746B17E}" type="slidenum">
              <a:rPr lang="en-US" smtClean="0"/>
              <a:t>‹#›</a:t>
            </a:fld>
            <a:endParaRPr lang="en-US"/>
          </a:p>
        </p:txBody>
      </p:sp>
    </p:spTree>
    <p:extLst>
      <p:ext uri="{BB962C8B-B14F-4D97-AF65-F5344CB8AC3E}">
        <p14:creationId xmlns:p14="http://schemas.microsoft.com/office/powerpoint/2010/main" val="1298728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761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0260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6507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67551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8074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7327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2145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9077685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3712418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3766862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3EB38C2-B4A9-1135-EFCE-0A7D61D5489F}"/>
              </a:ext>
            </a:extLst>
          </p:cNvPr>
          <p:cNvSpPr>
            <a:spLocks noGrp="1"/>
          </p:cNvSpPr>
          <p:nvPr>
            <p:ph type="dt" sz="half" idx="10"/>
          </p:nvPr>
        </p:nvSpPr>
        <p:spPr/>
        <p:txBody>
          <a:bodyPr/>
          <a:lstStyle/>
          <a:p>
            <a:fld id="{5D08F33E-E662-4538-A28E-0D1E531E91B7}" type="datetimeFigureOut">
              <a:rPr lang="en-US" smtClean="0"/>
              <a:t>4/8/2023</a:t>
            </a:fld>
            <a:endParaRPr lang="en-US"/>
          </a:p>
        </p:txBody>
      </p:sp>
      <p:sp>
        <p:nvSpPr>
          <p:cNvPr id="3" name="Chỗ dành sẵn cho Chân trang 2">
            <a:extLst>
              <a:ext uri="{FF2B5EF4-FFF2-40B4-BE49-F238E27FC236}">
                <a16:creationId xmlns:a16="http://schemas.microsoft.com/office/drawing/2014/main" id="{05A82B5F-3439-7EFC-E82E-FFCC9BCC23D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AAED91AF-3AED-66FC-2B8C-61EC541F09EA}"/>
              </a:ext>
            </a:extLst>
          </p:cNvPr>
          <p:cNvSpPr>
            <a:spLocks noGrp="1"/>
          </p:cNvSpPr>
          <p:nvPr>
            <p:ph type="sldNum" sz="quarter" idx="12"/>
          </p:nvPr>
        </p:nvSpPr>
        <p:spPr/>
        <p:txBody>
          <a:bodyPr/>
          <a:lstStyle/>
          <a:p>
            <a:fld id="{0939F508-60AE-45D9-BC3A-62FA6746B17E}" type="slidenum">
              <a:rPr lang="en-US" smtClean="0"/>
              <a:t>‹#›</a:t>
            </a:fld>
            <a:endParaRPr lang="en-US"/>
          </a:p>
        </p:txBody>
      </p:sp>
    </p:spTree>
    <p:extLst>
      <p:ext uri="{BB962C8B-B14F-4D97-AF65-F5344CB8AC3E}">
        <p14:creationId xmlns:p14="http://schemas.microsoft.com/office/powerpoint/2010/main" val="19741172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7788710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t>4/8/2023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476070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t>4/8/2023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970413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t>4/8/2023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38115151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9233677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1202324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3895523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0406787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6359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87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8AF362-B340-8176-2412-E6F361AD92D5}"/>
              </a:ext>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5FD9478-93EF-4362-BF9D-4BB0681B40D7}"/>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C7BE243-3487-AC0E-ECF7-0AADD32C5BD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05BE02-C3D3-2378-51ED-8F9D3A154327}"/>
              </a:ext>
            </a:extLst>
          </p:cNvPr>
          <p:cNvSpPr>
            <a:spLocks noGrp="1"/>
          </p:cNvSpPr>
          <p:nvPr>
            <p:ph type="dt" sz="half" idx="10"/>
          </p:nvPr>
        </p:nvSpPr>
        <p:spPr/>
        <p:txBody>
          <a:bodyPr/>
          <a:lstStyle/>
          <a:p>
            <a:fld id="{5D08F33E-E662-4538-A28E-0D1E531E91B7}" type="datetimeFigureOut">
              <a:rPr lang="en-US" smtClean="0"/>
              <a:t>4/8/2023</a:t>
            </a:fld>
            <a:endParaRPr lang="en-US"/>
          </a:p>
        </p:txBody>
      </p:sp>
      <p:sp>
        <p:nvSpPr>
          <p:cNvPr id="6" name="Chỗ dành sẵn cho Chân trang 5">
            <a:extLst>
              <a:ext uri="{FF2B5EF4-FFF2-40B4-BE49-F238E27FC236}">
                <a16:creationId xmlns:a16="http://schemas.microsoft.com/office/drawing/2014/main" id="{1266BB57-BBED-A145-BEB5-55984132AC5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361C47A-BE4F-CD63-91E5-99ED3BCA03AD}"/>
              </a:ext>
            </a:extLst>
          </p:cNvPr>
          <p:cNvSpPr>
            <a:spLocks noGrp="1"/>
          </p:cNvSpPr>
          <p:nvPr>
            <p:ph type="sldNum" sz="quarter" idx="12"/>
          </p:nvPr>
        </p:nvSpPr>
        <p:spPr/>
        <p:txBody>
          <a:bodyPr/>
          <a:lstStyle/>
          <a:p>
            <a:fld id="{0939F508-60AE-45D9-BC3A-62FA6746B17E}" type="slidenum">
              <a:rPr lang="en-US" smtClean="0"/>
              <a:t>‹#›</a:t>
            </a:fld>
            <a:endParaRPr lang="en-US"/>
          </a:p>
        </p:txBody>
      </p:sp>
    </p:spTree>
    <p:extLst>
      <p:ext uri="{BB962C8B-B14F-4D97-AF65-F5344CB8AC3E}">
        <p14:creationId xmlns:p14="http://schemas.microsoft.com/office/powerpoint/2010/main" val="32883327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215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5153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200E0-A970-4FED-8B50-6DDD2B09C0EA}" type="datetimeFigureOut">
              <a:rPr lang="en-US" smtClean="0">
                <a:solidFill>
                  <a:prstClr val="black">
                    <a:tint val="75000"/>
                  </a:prstClr>
                </a:solidFill>
              </a:rPr>
              <a:pPr/>
              <a:t>4/8/2023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1702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200E0-A970-4FED-8B50-6DDD2B09C0EA}" type="datetimeFigureOut">
              <a:rPr lang="en-US" smtClean="0">
                <a:solidFill>
                  <a:prstClr val="black">
                    <a:tint val="75000"/>
                  </a:prstClr>
                </a:solidFill>
              </a:rPr>
              <a:pPr/>
              <a:t>4/8/2023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1708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200E0-A970-4FED-8B50-6DDD2B09C0EA}" type="datetimeFigureOut">
              <a:rPr lang="en-US" smtClean="0">
                <a:solidFill>
                  <a:prstClr val="black">
                    <a:tint val="75000"/>
                  </a:prstClr>
                </a:solidFill>
              </a:rPr>
              <a:pPr/>
              <a:t>4/8/2023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1506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066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5222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6249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552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1902CE-1A9A-41EE-8DFE-604F9DF8D5DD}"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5AFCA-054B-4273-8F04-45F388E49FAF}" type="slidenum">
              <a:rPr lang="en-US" smtClean="0"/>
              <a:t>‹#›</a:t>
            </a:fld>
            <a:endParaRPr lang="en-US"/>
          </a:p>
        </p:txBody>
      </p:sp>
    </p:spTree>
    <p:extLst>
      <p:ext uri="{BB962C8B-B14F-4D97-AF65-F5344CB8AC3E}">
        <p14:creationId xmlns:p14="http://schemas.microsoft.com/office/powerpoint/2010/main" val="2415350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90D185-6FBC-F6B1-1952-5E5B6B878376}"/>
              </a:ext>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42E0707-1B07-8BE8-A3A3-E4807B0ADB81}"/>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A82DB9F-5BE2-6F98-1C47-E01FA0355A6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9A2ABE6-1D74-6707-1370-60A949C0D318}"/>
              </a:ext>
            </a:extLst>
          </p:cNvPr>
          <p:cNvSpPr>
            <a:spLocks noGrp="1"/>
          </p:cNvSpPr>
          <p:nvPr>
            <p:ph type="dt" sz="half" idx="10"/>
          </p:nvPr>
        </p:nvSpPr>
        <p:spPr/>
        <p:txBody>
          <a:bodyPr/>
          <a:lstStyle/>
          <a:p>
            <a:fld id="{5D08F33E-E662-4538-A28E-0D1E531E91B7}" type="datetimeFigureOut">
              <a:rPr lang="en-US" smtClean="0"/>
              <a:t>4/8/2023</a:t>
            </a:fld>
            <a:endParaRPr lang="en-US"/>
          </a:p>
        </p:txBody>
      </p:sp>
      <p:sp>
        <p:nvSpPr>
          <p:cNvPr id="6" name="Chỗ dành sẵn cho Chân trang 5">
            <a:extLst>
              <a:ext uri="{FF2B5EF4-FFF2-40B4-BE49-F238E27FC236}">
                <a16:creationId xmlns:a16="http://schemas.microsoft.com/office/drawing/2014/main" id="{B4EFCAC4-A08A-4288-0C78-EB4DF1DA3E1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6799828-B3D9-61B0-9A86-1B757EA04BC3}"/>
              </a:ext>
            </a:extLst>
          </p:cNvPr>
          <p:cNvSpPr>
            <a:spLocks noGrp="1"/>
          </p:cNvSpPr>
          <p:nvPr>
            <p:ph type="sldNum" sz="quarter" idx="12"/>
          </p:nvPr>
        </p:nvSpPr>
        <p:spPr/>
        <p:txBody>
          <a:bodyPr/>
          <a:lstStyle/>
          <a:p>
            <a:fld id="{0939F508-60AE-45D9-BC3A-62FA6746B17E}" type="slidenum">
              <a:rPr lang="en-US" smtClean="0"/>
              <a:t>‹#›</a:t>
            </a:fld>
            <a:endParaRPr lang="en-US"/>
          </a:p>
        </p:txBody>
      </p:sp>
    </p:spTree>
    <p:extLst>
      <p:ext uri="{BB962C8B-B14F-4D97-AF65-F5344CB8AC3E}">
        <p14:creationId xmlns:p14="http://schemas.microsoft.com/office/powerpoint/2010/main" val="24652115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1902CE-1A9A-41EE-8DFE-604F9DF8D5DD}"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5AFCA-054B-4273-8F04-45F388E49FAF}" type="slidenum">
              <a:rPr lang="en-US" smtClean="0"/>
              <a:t>‹#›</a:t>
            </a:fld>
            <a:endParaRPr lang="en-US"/>
          </a:p>
        </p:txBody>
      </p:sp>
    </p:spTree>
    <p:extLst>
      <p:ext uri="{BB962C8B-B14F-4D97-AF65-F5344CB8AC3E}">
        <p14:creationId xmlns:p14="http://schemas.microsoft.com/office/powerpoint/2010/main" val="38966920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1902CE-1A9A-41EE-8DFE-604F9DF8D5DD}"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5AFCA-054B-4273-8F04-45F388E49FAF}" type="slidenum">
              <a:rPr lang="en-US" smtClean="0"/>
              <a:t>‹#›</a:t>
            </a:fld>
            <a:endParaRPr lang="en-US"/>
          </a:p>
        </p:txBody>
      </p:sp>
    </p:spTree>
    <p:extLst>
      <p:ext uri="{BB962C8B-B14F-4D97-AF65-F5344CB8AC3E}">
        <p14:creationId xmlns:p14="http://schemas.microsoft.com/office/powerpoint/2010/main" val="7250269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1902CE-1A9A-41EE-8DFE-604F9DF8D5DD}"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65AFCA-054B-4273-8F04-45F388E49FAF}" type="slidenum">
              <a:rPr lang="en-US" smtClean="0"/>
              <a:t>‹#›</a:t>
            </a:fld>
            <a:endParaRPr lang="en-US"/>
          </a:p>
        </p:txBody>
      </p:sp>
    </p:spTree>
    <p:extLst>
      <p:ext uri="{BB962C8B-B14F-4D97-AF65-F5344CB8AC3E}">
        <p14:creationId xmlns:p14="http://schemas.microsoft.com/office/powerpoint/2010/main" val="27376425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1902CE-1A9A-41EE-8DFE-604F9DF8D5DD}" type="datetimeFigureOut">
              <a:rPr lang="en-US" smtClean="0"/>
              <a:t>4/8/2023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65AFCA-054B-4273-8F04-45F388E49FAF}" type="slidenum">
              <a:rPr lang="en-US" smtClean="0"/>
              <a:t>‹#›</a:t>
            </a:fld>
            <a:endParaRPr lang="en-US"/>
          </a:p>
        </p:txBody>
      </p:sp>
    </p:spTree>
    <p:extLst>
      <p:ext uri="{BB962C8B-B14F-4D97-AF65-F5344CB8AC3E}">
        <p14:creationId xmlns:p14="http://schemas.microsoft.com/office/powerpoint/2010/main" val="15065758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1902CE-1A9A-41EE-8DFE-604F9DF8D5DD}" type="datetimeFigureOut">
              <a:rPr lang="en-US" smtClean="0"/>
              <a:t>4/8/2023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65AFCA-054B-4273-8F04-45F388E49FAF}" type="slidenum">
              <a:rPr lang="en-US" smtClean="0"/>
              <a:t>‹#›</a:t>
            </a:fld>
            <a:endParaRPr lang="en-US"/>
          </a:p>
        </p:txBody>
      </p:sp>
    </p:spTree>
    <p:extLst>
      <p:ext uri="{BB962C8B-B14F-4D97-AF65-F5344CB8AC3E}">
        <p14:creationId xmlns:p14="http://schemas.microsoft.com/office/powerpoint/2010/main" val="11601927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902CE-1A9A-41EE-8DFE-604F9DF8D5DD}" type="datetimeFigureOut">
              <a:rPr lang="en-US" smtClean="0"/>
              <a:t>4/8/2023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65AFCA-054B-4273-8F04-45F388E49FAF}" type="slidenum">
              <a:rPr lang="en-US" smtClean="0"/>
              <a:t>‹#›</a:t>
            </a:fld>
            <a:endParaRPr lang="en-US"/>
          </a:p>
        </p:txBody>
      </p:sp>
    </p:spTree>
    <p:extLst>
      <p:ext uri="{BB962C8B-B14F-4D97-AF65-F5344CB8AC3E}">
        <p14:creationId xmlns:p14="http://schemas.microsoft.com/office/powerpoint/2010/main" val="29586641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1902CE-1A9A-41EE-8DFE-604F9DF8D5DD}"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65AFCA-054B-4273-8F04-45F388E49FAF}" type="slidenum">
              <a:rPr lang="en-US" smtClean="0"/>
              <a:t>‹#›</a:t>
            </a:fld>
            <a:endParaRPr lang="en-US"/>
          </a:p>
        </p:txBody>
      </p:sp>
    </p:spTree>
    <p:extLst>
      <p:ext uri="{BB962C8B-B14F-4D97-AF65-F5344CB8AC3E}">
        <p14:creationId xmlns:p14="http://schemas.microsoft.com/office/powerpoint/2010/main" val="32875974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1902CE-1A9A-41EE-8DFE-604F9DF8D5DD}"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65AFCA-054B-4273-8F04-45F388E49FAF}" type="slidenum">
              <a:rPr lang="en-US" smtClean="0"/>
              <a:t>‹#›</a:t>
            </a:fld>
            <a:endParaRPr lang="en-US"/>
          </a:p>
        </p:txBody>
      </p:sp>
    </p:spTree>
    <p:extLst>
      <p:ext uri="{BB962C8B-B14F-4D97-AF65-F5344CB8AC3E}">
        <p14:creationId xmlns:p14="http://schemas.microsoft.com/office/powerpoint/2010/main" val="33699924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1902CE-1A9A-41EE-8DFE-604F9DF8D5DD}"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5AFCA-054B-4273-8F04-45F388E49FAF}" type="slidenum">
              <a:rPr lang="en-US" smtClean="0"/>
              <a:t>‹#›</a:t>
            </a:fld>
            <a:endParaRPr lang="en-US"/>
          </a:p>
        </p:txBody>
      </p:sp>
    </p:spTree>
    <p:extLst>
      <p:ext uri="{BB962C8B-B14F-4D97-AF65-F5344CB8AC3E}">
        <p14:creationId xmlns:p14="http://schemas.microsoft.com/office/powerpoint/2010/main" val="35945665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1902CE-1A9A-41EE-8DFE-604F9DF8D5DD}"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5AFCA-054B-4273-8F04-45F388E49FAF}" type="slidenum">
              <a:rPr lang="en-US" smtClean="0"/>
              <a:t>‹#›</a:t>
            </a:fld>
            <a:endParaRPr lang="en-US"/>
          </a:p>
        </p:txBody>
      </p:sp>
    </p:spTree>
    <p:extLst>
      <p:ext uri="{BB962C8B-B14F-4D97-AF65-F5344CB8AC3E}">
        <p14:creationId xmlns:p14="http://schemas.microsoft.com/office/powerpoint/2010/main" val="2411155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3.jp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4.jp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8034AC5-4F8E-1176-35DD-FD8272515C7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D86210D-46B9-FCDE-FBB2-663BA075C9D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06B06B-B9F2-D54C-3B19-9A50030248A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8F33E-E662-4538-A28E-0D1E531E91B7}" type="datetimeFigureOut">
              <a:rPr lang="en-US" smtClean="0"/>
              <a:t>4/8/2023</a:t>
            </a:fld>
            <a:endParaRPr lang="en-US"/>
          </a:p>
        </p:txBody>
      </p:sp>
      <p:sp>
        <p:nvSpPr>
          <p:cNvPr id="5" name="Chỗ dành sẵn cho Chân trang 4">
            <a:extLst>
              <a:ext uri="{FF2B5EF4-FFF2-40B4-BE49-F238E27FC236}">
                <a16:creationId xmlns:a16="http://schemas.microsoft.com/office/drawing/2014/main" id="{473D098E-D11C-85C3-9851-A3B7339ECD4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4BEEB8E8-3EF0-49E8-EB10-FE9D1FE681F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9F508-60AE-45D9-BC3A-62FA6746B17E}" type="slidenum">
              <a:rPr lang="en-US" smtClean="0"/>
              <a:t>‹#›</a:t>
            </a:fld>
            <a:endParaRPr lang="en-US"/>
          </a:p>
        </p:txBody>
      </p:sp>
    </p:spTree>
    <p:extLst>
      <p:ext uri="{BB962C8B-B14F-4D97-AF65-F5344CB8AC3E}">
        <p14:creationId xmlns:p14="http://schemas.microsoft.com/office/powerpoint/2010/main" val="3181241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42"/>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1"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50">
                <a:solidFill>
                  <a:schemeClr val="tx1">
                    <a:tint val="75000"/>
                  </a:schemeClr>
                </a:solidFill>
              </a:defRPr>
            </a:lvl1pPr>
          </a:lstStyle>
          <a:p>
            <a:fld id="{E8CA3318-CD7F-4429-B228-68E731F393B3}" type="datetimeFigureOut">
              <a:rPr lang="en-US" smtClean="0"/>
              <a:t>4/8/2023</a:t>
            </a:fld>
            <a:endParaRPr lang="en-US"/>
          </a:p>
        </p:txBody>
      </p:sp>
      <p:sp>
        <p:nvSpPr>
          <p:cNvPr id="5" name="Footer Placeholder 4"/>
          <p:cNvSpPr>
            <a:spLocks noGrp="1"/>
          </p:cNvSpPr>
          <p:nvPr>
            <p:ph type="ftr" sz="quarter" idx="3"/>
          </p:nvPr>
        </p:nvSpPr>
        <p:spPr>
          <a:xfrm>
            <a:off x="3124201" y="6356353"/>
            <a:ext cx="2895600" cy="365125"/>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50">
                <a:solidFill>
                  <a:schemeClr val="tx1">
                    <a:tint val="75000"/>
                  </a:schemeClr>
                </a:solidFill>
              </a:defRPr>
            </a:lvl1pPr>
          </a:lstStyle>
          <a:p>
            <a:fld id="{FE0FACC7-18D8-454B-9C92-E00093DDE167}" type="slidenum">
              <a:rPr lang="en-US" smtClean="0"/>
              <a:t>‹#›</a:t>
            </a:fld>
            <a:endParaRPr lang="en-US"/>
          </a:p>
        </p:txBody>
      </p:sp>
    </p:spTree>
    <p:extLst>
      <p:ext uri="{BB962C8B-B14F-4D97-AF65-F5344CB8AC3E}">
        <p14:creationId xmlns:p14="http://schemas.microsoft.com/office/powerpoint/2010/main" val="334475581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spd="slow" advClick="0"/>
  <p:txStyles>
    <p:titleStyle>
      <a:lvl1pPr algn="ctr" defTabSz="952462" rtl="0" eaLnBrk="1" latinLnBrk="0" hangingPunct="1">
        <a:spcBef>
          <a:spcPct val="0"/>
        </a:spcBef>
        <a:buNone/>
        <a:defRPr sz="4582" kern="1200">
          <a:solidFill>
            <a:schemeClr val="tx1"/>
          </a:solidFill>
          <a:latin typeface="+mj-lt"/>
          <a:ea typeface="+mj-ea"/>
          <a:cs typeface="+mj-cs"/>
        </a:defRPr>
      </a:lvl1pPr>
    </p:titleStyle>
    <p:bodyStyle>
      <a:lvl1pPr marL="357173" indent="-357173" algn="l" defTabSz="952462" rtl="0" eaLnBrk="1" latinLnBrk="0" hangingPunct="1">
        <a:spcBef>
          <a:spcPct val="20000"/>
        </a:spcBef>
        <a:buFont typeface="Arial" pitchFamily="34" charset="0"/>
        <a:buChar char="•"/>
        <a:defRPr sz="3332" kern="1200">
          <a:solidFill>
            <a:schemeClr val="tx1"/>
          </a:solidFill>
          <a:latin typeface="+mn-lt"/>
          <a:ea typeface="+mn-ea"/>
          <a:cs typeface="+mn-cs"/>
        </a:defRPr>
      </a:lvl1pPr>
      <a:lvl2pPr marL="773875" indent="-297645" algn="l" defTabSz="952462" rtl="0" eaLnBrk="1" latinLnBrk="0" hangingPunct="1">
        <a:spcBef>
          <a:spcPct val="20000"/>
        </a:spcBef>
        <a:buFont typeface="Arial" pitchFamily="34" charset="0"/>
        <a:buChar char="–"/>
        <a:defRPr sz="2917" kern="1200">
          <a:solidFill>
            <a:schemeClr val="tx1"/>
          </a:solidFill>
          <a:latin typeface="+mn-lt"/>
          <a:ea typeface="+mn-ea"/>
          <a:cs typeface="+mn-cs"/>
        </a:defRPr>
      </a:lvl2pPr>
      <a:lvl3pPr marL="1190577" indent="-238116" algn="l" defTabSz="952462"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66808"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4pPr>
      <a:lvl5pPr marL="2143039"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5pPr>
      <a:lvl6pPr marL="2619270"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6pPr>
      <a:lvl7pPr marL="3095500"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7pPr>
      <a:lvl8pPr marL="3571731"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8pPr>
      <a:lvl9pPr marL="4047963"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9pPr>
    </p:bodyStyle>
    <p:otherStyle>
      <a:defPPr>
        <a:defRPr lang="en-US"/>
      </a:defPPr>
      <a:lvl1pPr marL="0" algn="l" defTabSz="952462" rtl="0" eaLnBrk="1" latinLnBrk="0" hangingPunct="1">
        <a:defRPr sz="1875" kern="1200">
          <a:solidFill>
            <a:schemeClr val="tx1"/>
          </a:solidFill>
          <a:latin typeface="+mn-lt"/>
          <a:ea typeface="+mn-ea"/>
          <a:cs typeface="+mn-cs"/>
        </a:defRPr>
      </a:lvl1pPr>
      <a:lvl2pPr marL="476231" algn="l" defTabSz="952462" rtl="0" eaLnBrk="1" latinLnBrk="0" hangingPunct="1">
        <a:defRPr sz="1875" kern="1200">
          <a:solidFill>
            <a:schemeClr val="tx1"/>
          </a:solidFill>
          <a:latin typeface="+mn-lt"/>
          <a:ea typeface="+mn-ea"/>
          <a:cs typeface="+mn-cs"/>
        </a:defRPr>
      </a:lvl2pPr>
      <a:lvl3pPr marL="952462" algn="l" defTabSz="952462" rtl="0" eaLnBrk="1" latinLnBrk="0" hangingPunct="1">
        <a:defRPr sz="1875" kern="1200">
          <a:solidFill>
            <a:schemeClr val="tx1"/>
          </a:solidFill>
          <a:latin typeface="+mn-lt"/>
          <a:ea typeface="+mn-ea"/>
          <a:cs typeface="+mn-cs"/>
        </a:defRPr>
      </a:lvl3pPr>
      <a:lvl4pPr marL="1428693" algn="l" defTabSz="952462" rtl="0" eaLnBrk="1" latinLnBrk="0" hangingPunct="1">
        <a:defRPr sz="1875" kern="1200">
          <a:solidFill>
            <a:schemeClr val="tx1"/>
          </a:solidFill>
          <a:latin typeface="+mn-lt"/>
          <a:ea typeface="+mn-ea"/>
          <a:cs typeface="+mn-cs"/>
        </a:defRPr>
      </a:lvl4pPr>
      <a:lvl5pPr marL="1904923" algn="l" defTabSz="952462" rtl="0" eaLnBrk="1" latinLnBrk="0" hangingPunct="1">
        <a:defRPr sz="1875" kern="1200">
          <a:solidFill>
            <a:schemeClr val="tx1"/>
          </a:solidFill>
          <a:latin typeface="+mn-lt"/>
          <a:ea typeface="+mn-ea"/>
          <a:cs typeface="+mn-cs"/>
        </a:defRPr>
      </a:lvl5pPr>
      <a:lvl6pPr marL="2381154" algn="l" defTabSz="952462" rtl="0" eaLnBrk="1" latinLnBrk="0" hangingPunct="1">
        <a:defRPr sz="1875" kern="1200">
          <a:solidFill>
            <a:schemeClr val="tx1"/>
          </a:solidFill>
          <a:latin typeface="+mn-lt"/>
          <a:ea typeface="+mn-ea"/>
          <a:cs typeface="+mn-cs"/>
        </a:defRPr>
      </a:lvl6pPr>
      <a:lvl7pPr marL="2857385" algn="l" defTabSz="952462" rtl="0" eaLnBrk="1" latinLnBrk="0" hangingPunct="1">
        <a:defRPr sz="1875" kern="1200">
          <a:solidFill>
            <a:schemeClr val="tx1"/>
          </a:solidFill>
          <a:latin typeface="+mn-lt"/>
          <a:ea typeface="+mn-ea"/>
          <a:cs typeface="+mn-cs"/>
        </a:defRPr>
      </a:lvl7pPr>
      <a:lvl8pPr marL="3333616" algn="l" defTabSz="952462" rtl="0" eaLnBrk="1" latinLnBrk="0" hangingPunct="1">
        <a:defRPr sz="1875" kern="1200">
          <a:solidFill>
            <a:schemeClr val="tx1"/>
          </a:solidFill>
          <a:latin typeface="+mn-lt"/>
          <a:ea typeface="+mn-ea"/>
          <a:cs typeface="+mn-cs"/>
        </a:defRPr>
      </a:lvl8pPr>
      <a:lvl9pPr marL="3809847" algn="l" defTabSz="952462" rtl="0" eaLnBrk="1" latinLnBrk="0" hangingPunct="1">
        <a:defRPr sz="187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t>4/8/2023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t>‹#›</a:t>
            </a:fld>
            <a:endParaRPr lang="en-US"/>
          </a:p>
        </p:txBody>
      </p:sp>
    </p:spTree>
    <p:extLst>
      <p:ext uri="{BB962C8B-B14F-4D97-AF65-F5344CB8AC3E}">
        <p14:creationId xmlns:p14="http://schemas.microsoft.com/office/powerpoint/2010/main" val="143130585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t>4/8/2023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t>‹#›</a:t>
            </a:fld>
            <a:endParaRPr lang="en-US"/>
          </a:p>
        </p:txBody>
      </p:sp>
    </p:spTree>
    <p:extLst>
      <p:ext uri="{BB962C8B-B14F-4D97-AF65-F5344CB8AC3E}">
        <p14:creationId xmlns:p14="http://schemas.microsoft.com/office/powerpoint/2010/main" val="1131491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EBDA9-6492-4463-A175-042057444D1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4873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4497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90728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1EE96-3EDD-45FB-A5B6-97740F4813AE}"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72706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t>4/8/2023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t>‹#›</a:t>
            </a:fld>
            <a:endParaRPr lang="en-US"/>
          </a:p>
        </p:txBody>
      </p:sp>
    </p:spTree>
    <p:extLst>
      <p:ext uri="{BB962C8B-B14F-4D97-AF65-F5344CB8AC3E}">
        <p14:creationId xmlns:p14="http://schemas.microsoft.com/office/powerpoint/2010/main" val="312791121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200E0-A970-4FED-8B50-6DDD2B09C0EA}" type="datetimeFigureOut">
              <a:rPr lang="en-US" smtClean="0">
                <a:solidFill>
                  <a:prstClr val="black">
                    <a:tint val="75000"/>
                  </a:prstClr>
                </a:solidFill>
              </a:rPr>
              <a:pPr/>
              <a:t>4/8/2023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90267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1902CE-1A9A-41EE-8DFE-604F9DF8D5DD}" type="datetimeFigureOut">
              <a:rPr lang="en-US" smtClean="0"/>
              <a:t>4/8/2023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65AFCA-054B-4273-8F04-45F388E49FAF}" type="slidenum">
              <a:rPr lang="en-US" smtClean="0"/>
              <a:t>‹#›</a:t>
            </a:fld>
            <a:endParaRPr lang="en-US"/>
          </a:p>
        </p:txBody>
      </p:sp>
    </p:spTree>
    <p:extLst>
      <p:ext uri="{BB962C8B-B14F-4D97-AF65-F5344CB8AC3E}">
        <p14:creationId xmlns:p14="http://schemas.microsoft.com/office/powerpoint/2010/main" val="118921908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7.xml"/></Relationships>
</file>

<file path=ppt/slides/_rels/slide1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7.xml"/></Relationships>
</file>

<file path=ppt/slides/_rels/slide10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7.xml"/></Relationships>
</file>

<file path=ppt/slides/_rels/slide1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0.xml"/></Relationships>
</file>

<file path=ppt/slides/_rels/slide1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0.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4.xml"/><Relationship Id="rId5" Type="http://schemas.openxmlformats.org/officeDocument/2006/relationships/image" Target="../media/image14.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4.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4.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4.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0.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8.xml"/></Relationships>
</file>

<file path=ppt/slides/_rels/slide8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8.xml"/></Relationships>
</file>

<file path=ppt/slides/_rels/slide8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8.xml"/></Relationships>
</file>

<file path=ppt/slides/_rels/slide8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8.xml"/></Relationships>
</file>

<file path=ppt/slides/_rels/slide8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8.xml"/></Relationships>
</file>

<file path=ppt/slides/_rels/slide8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8.xml"/></Relationships>
</file>

<file path=ppt/slides/_rels/slide8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0.xml"/></Relationships>
</file>

<file path=ppt/slides/_rels/slide9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8.xml"/></Relationships>
</file>

<file path=ppt/slides/_rels/slide9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8.xml"/></Relationships>
</file>

<file path=ppt/slides/_rels/slide9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8.xml"/></Relationships>
</file>

<file path=ppt/slides/_rels/slide9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AFFF77-EAE1-CA2C-453C-1B1185F4ABB1}"/>
              </a:ext>
            </a:extLst>
          </p:cNvPr>
          <p:cNvSpPr>
            <a:spLocks noGrp="1"/>
          </p:cNvSpPr>
          <p:nvPr>
            <p:ph type="title"/>
          </p:nvPr>
        </p:nvSpPr>
        <p:spPr>
          <a:xfrm>
            <a:off x="0" y="0"/>
            <a:ext cx="9144000" cy="6858000"/>
          </a:xfrm>
        </p:spPr>
        <p:txBody>
          <a:bodyPr>
            <a:noAutofit/>
            <a:scene3d>
              <a:camera prst="orthographicFront"/>
              <a:lightRig rig="threePt" dir="t"/>
            </a:scene3d>
            <a:sp3d extrusionH="57150" contourW="12700">
              <a:bevelT w="95250" h="95250"/>
              <a:contourClr>
                <a:schemeClr val="tx1"/>
              </a:contourClr>
            </a:sp3d>
          </a:bodyPr>
          <a:lstStyle/>
          <a:p>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u="sng" dirty="0">
                <a:solidFill>
                  <a:srgbClr val="FF0000"/>
                </a:solidFill>
                <a:effectLst/>
                <a:latin typeface="Times New Roman" panose="02020603050405020304" pitchFamily="18" charset="0"/>
                <a:cs typeface="Times New Roman" panose="02020603050405020304" pitchFamily="18" charset="0"/>
              </a:rPr>
              <a:t>CHÚA NHẬT I PHỤC SINH</a:t>
            </a:r>
            <a:br>
              <a:rPr lang="en-US" sz="3200" b="1" u="sng" dirty="0">
                <a:solidFill>
                  <a:srgbClr val="FF0000"/>
                </a:solidFill>
                <a:effectLst/>
                <a:latin typeface="Times New Roman" panose="02020603050405020304" pitchFamily="18" charset="0"/>
                <a:cs typeface="Times New Roman" panose="02020603050405020304" pitchFamily="18" charset="0"/>
              </a:rPr>
            </a:br>
            <a:br>
              <a:rPr lang="en-US" sz="3200" b="1" dirty="0">
                <a:solidFill>
                  <a:srgbClr val="FF0000"/>
                </a:solidFill>
                <a:effectLst/>
                <a:latin typeface="Times New Roman" panose="02020603050405020304" pitchFamily="18" charset="0"/>
                <a:cs typeface="Times New Roman" panose="02020603050405020304" pitchFamily="18" charset="0"/>
              </a:rPr>
            </a:br>
            <a:r>
              <a:rPr lang="en-US" sz="3200" b="1" dirty="0">
                <a:solidFill>
                  <a:srgbClr val="FF0000"/>
                </a:solidFill>
                <a:effectLst/>
                <a:latin typeface="Times New Roman" panose="02020603050405020304" pitchFamily="18" charset="0"/>
                <a:cs typeface="Times New Roman" panose="02020603050405020304" pitchFamily="18" charset="0"/>
              </a:rPr>
              <a:t>NL: NÀO HÃY MỪNG VUI , </a:t>
            </a:r>
            <a:r>
              <a:rPr lang="en-US" sz="2400" b="1" i="1" dirty="0">
                <a:solidFill>
                  <a:srgbClr val="FF0000"/>
                </a:solidFill>
                <a:effectLst/>
                <a:latin typeface="Times New Roman" panose="02020603050405020304" pitchFamily="18" charset="0"/>
                <a:cs typeface="Times New Roman" panose="02020603050405020304" pitchFamily="18" charset="0"/>
              </a:rPr>
              <a:t>KLONG</a:t>
            </a:r>
            <a:br>
              <a:rPr lang="en-US" sz="3200" b="1" dirty="0">
                <a:solidFill>
                  <a:srgbClr val="FF0000"/>
                </a:solidFill>
                <a:effectLst/>
                <a:latin typeface="Times New Roman" panose="02020603050405020304" pitchFamily="18" charset="0"/>
                <a:cs typeface="Times New Roman" panose="02020603050405020304" pitchFamily="18" charset="0"/>
              </a:rPr>
            </a:br>
            <a:br>
              <a:rPr lang="en-US" sz="3200" b="1" dirty="0">
                <a:solidFill>
                  <a:srgbClr val="FF0000"/>
                </a:solidFill>
                <a:effectLst/>
                <a:latin typeface="Times New Roman" panose="02020603050405020304" pitchFamily="18" charset="0"/>
                <a:cs typeface="Times New Roman" panose="02020603050405020304" pitchFamily="18" charset="0"/>
              </a:rPr>
            </a:br>
            <a:r>
              <a:rPr lang="en-US" sz="3200" b="1" dirty="0">
                <a:solidFill>
                  <a:srgbClr val="FF0000"/>
                </a:solidFill>
                <a:effectLst/>
                <a:latin typeface="Times New Roman" panose="02020603050405020304" pitchFamily="18" charset="0"/>
                <a:cs typeface="Times New Roman" panose="02020603050405020304" pitchFamily="18" charset="0"/>
              </a:rPr>
              <a:t>ĐC:THÁNH VỊNH 117 </a:t>
            </a:r>
            <a:r>
              <a:rPr lang="en-US" sz="2400" b="1" i="1" dirty="0">
                <a:solidFill>
                  <a:srgbClr val="FF0000"/>
                </a:solidFill>
                <a:effectLst/>
                <a:latin typeface="Times New Roman" panose="02020603050405020304" pitchFamily="18" charset="0"/>
                <a:cs typeface="Times New Roman" panose="02020603050405020304" pitchFamily="18" charset="0"/>
              </a:rPr>
              <a:t>, KLONG</a:t>
            </a:r>
            <a:br>
              <a:rPr lang="en-US" sz="3200" b="1" dirty="0">
                <a:solidFill>
                  <a:srgbClr val="FF0000"/>
                </a:solidFill>
                <a:effectLst/>
                <a:latin typeface="Times New Roman" panose="02020603050405020304" pitchFamily="18" charset="0"/>
                <a:cs typeface="Times New Roman" panose="02020603050405020304" pitchFamily="18" charset="0"/>
              </a:rPr>
            </a:br>
            <a:br>
              <a:rPr lang="en-US" sz="3200" b="1" dirty="0">
                <a:solidFill>
                  <a:srgbClr val="FF0000"/>
                </a:solidFill>
                <a:effectLst/>
                <a:latin typeface="Times New Roman" panose="02020603050405020304" pitchFamily="18" charset="0"/>
                <a:cs typeface="Times New Roman" panose="02020603050405020304" pitchFamily="18" charset="0"/>
              </a:rPr>
            </a:br>
            <a:r>
              <a:rPr lang="en-US" sz="3200" b="1" dirty="0">
                <a:solidFill>
                  <a:srgbClr val="FF0000"/>
                </a:solidFill>
                <a:effectLst/>
                <a:latin typeface="Times New Roman" panose="02020603050405020304" pitchFamily="18" charset="0"/>
                <a:cs typeface="Times New Roman" panose="02020603050405020304" pitchFamily="18" charset="0"/>
              </a:rPr>
              <a:t>CTL: HOAN CA PS 1 , </a:t>
            </a:r>
            <a:r>
              <a:rPr lang="en-US" sz="2000" b="1" i="1" dirty="0">
                <a:solidFill>
                  <a:srgbClr val="FF0000"/>
                </a:solidFill>
                <a:effectLst/>
                <a:latin typeface="Times New Roman" panose="02020603050405020304" pitchFamily="18" charset="0"/>
                <a:cs typeface="Times New Roman" panose="02020603050405020304" pitchFamily="18" charset="0"/>
              </a:rPr>
              <a:t>HÙNG LÂN</a:t>
            </a:r>
            <a:br>
              <a:rPr lang="en-US" sz="3200" b="1" dirty="0">
                <a:solidFill>
                  <a:srgbClr val="FF0000"/>
                </a:solidFill>
                <a:effectLst/>
                <a:latin typeface="Times New Roman" panose="02020603050405020304" pitchFamily="18" charset="0"/>
                <a:cs typeface="Times New Roman" panose="02020603050405020304" pitchFamily="18" charset="0"/>
              </a:rPr>
            </a:br>
            <a:br>
              <a:rPr lang="en-US" sz="3200" b="1" dirty="0">
                <a:solidFill>
                  <a:srgbClr val="FF0000"/>
                </a:solidFill>
                <a:effectLst/>
                <a:latin typeface="Times New Roman" panose="02020603050405020304" pitchFamily="18" charset="0"/>
                <a:cs typeface="Times New Roman" panose="02020603050405020304" pitchFamily="18" charset="0"/>
              </a:rPr>
            </a:br>
            <a:r>
              <a:rPr lang="en-US" sz="3200" b="1" dirty="0">
                <a:solidFill>
                  <a:srgbClr val="FF0000"/>
                </a:solidFill>
                <a:effectLst/>
                <a:latin typeface="Times New Roman" panose="02020603050405020304" pitchFamily="18" charset="0"/>
                <a:cs typeface="Times New Roman" panose="02020603050405020304" pitchFamily="18" charset="0"/>
              </a:rPr>
              <a:t>DL: LỄ TẾ</a:t>
            </a:r>
            <a:br>
              <a:rPr lang="en-US" sz="3200" b="1" dirty="0">
                <a:solidFill>
                  <a:srgbClr val="FF0000"/>
                </a:solidFill>
                <a:effectLst/>
                <a:latin typeface="Times New Roman" panose="02020603050405020304" pitchFamily="18" charset="0"/>
                <a:cs typeface="Times New Roman" panose="02020603050405020304" pitchFamily="18" charset="0"/>
              </a:rPr>
            </a:br>
            <a:br>
              <a:rPr lang="en-US" sz="3200" b="1" dirty="0">
                <a:solidFill>
                  <a:srgbClr val="FF0000"/>
                </a:solidFill>
                <a:effectLst/>
                <a:latin typeface="Times New Roman" panose="02020603050405020304" pitchFamily="18" charset="0"/>
                <a:cs typeface="Times New Roman" panose="02020603050405020304" pitchFamily="18" charset="0"/>
              </a:rPr>
            </a:br>
            <a:r>
              <a:rPr lang="en-US" sz="3200" b="1" dirty="0">
                <a:solidFill>
                  <a:srgbClr val="FF0000"/>
                </a:solidFill>
                <a:effectLst/>
                <a:latin typeface="Times New Roman" panose="02020603050405020304" pitchFamily="18" charset="0"/>
                <a:cs typeface="Times New Roman" panose="02020603050405020304" pitchFamily="18" charset="0"/>
              </a:rPr>
              <a:t>HL: CHÚA ĐÃ SỐNG LẠI</a:t>
            </a:r>
            <a:br>
              <a:rPr lang="en-US" sz="3200" b="1" dirty="0">
                <a:solidFill>
                  <a:srgbClr val="FF0000"/>
                </a:solidFill>
                <a:effectLst/>
                <a:latin typeface="Times New Roman" panose="02020603050405020304" pitchFamily="18" charset="0"/>
                <a:cs typeface="Times New Roman" panose="02020603050405020304" pitchFamily="18" charset="0"/>
              </a:rPr>
            </a:br>
            <a:br>
              <a:rPr lang="en-US" sz="3200" b="1" dirty="0">
                <a:solidFill>
                  <a:srgbClr val="FF0000"/>
                </a:solidFill>
                <a:effectLst/>
                <a:latin typeface="Times New Roman" panose="02020603050405020304" pitchFamily="18" charset="0"/>
                <a:cs typeface="Times New Roman" panose="02020603050405020304" pitchFamily="18" charset="0"/>
              </a:rPr>
            </a:br>
            <a:r>
              <a:rPr lang="en-US" sz="3200" b="1" dirty="0">
                <a:solidFill>
                  <a:srgbClr val="FF0000"/>
                </a:solidFill>
                <a:effectLst/>
                <a:latin typeface="Times New Roman" panose="02020603050405020304" pitchFamily="18" charset="0"/>
                <a:cs typeface="Times New Roman" panose="02020603050405020304" pitchFamily="18" charset="0"/>
              </a:rPr>
              <a:t>KL: CHÚA NAY ĐÃ PS</a:t>
            </a:r>
            <a:r>
              <a:rPr lang="en-US" sz="2000" b="1" i="1" dirty="0">
                <a:solidFill>
                  <a:srgbClr val="FF0000"/>
                </a:solidFill>
                <a:effectLst/>
                <a:latin typeface="Times New Roman" panose="02020603050405020304" pitchFamily="18" charset="0"/>
                <a:cs typeface="Times New Roman" panose="02020603050405020304" pitchFamily="18" charset="0"/>
              </a:rPr>
              <a:t>, KLONG</a:t>
            </a:r>
            <a:endParaRPr lang="en-US" sz="3200" b="1" i="1" dirty="0">
              <a:solidFill>
                <a:srgbClr val="FF0000"/>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E20ABB7-5A68-2E2A-0059-4961CA80C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256" y="1336415"/>
            <a:ext cx="3719744" cy="5344032"/>
          </a:xfrm>
          <a:prstGeom prst="rect">
            <a:avLst/>
          </a:prstGeom>
        </p:spPr>
      </p:pic>
    </p:spTree>
    <p:extLst>
      <p:ext uri="{BB962C8B-B14F-4D97-AF65-F5344CB8AC3E}">
        <p14:creationId xmlns:p14="http://schemas.microsoft.com/office/powerpoint/2010/main" val="3588399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625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để các ngài cùng nhau tìm hiểu những điều đẹp ý</a:t>
            </a:r>
            <a:r>
              <a:rPr lang="en-US" sz="625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50"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625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25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và hướng dẫn đoàn Dân Chúa thực thi những điều Chúa truyền dạy.</a:t>
            </a:r>
            <a:r>
              <a:rPr lang="en-US" sz="625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a:t>
            </a:r>
            <a:r>
              <a:rPr lang="vi-VN" sz="625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Các giáo phận Việt Nam chúng</a:t>
            </a:r>
            <a:r>
              <a:rPr lang="en-US" sz="625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25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con</a:t>
            </a:r>
            <a:r>
              <a:rPr lang="en-US" sz="625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p>
        </p:txBody>
      </p:sp>
    </p:spTree>
    <p:extLst>
      <p:ext uri="{BB962C8B-B14F-4D97-AF65-F5344CB8AC3E}">
        <p14:creationId xmlns:p14="http://schemas.microsoft.com/office/powerpoint/2010/main" val="2323112219"/>
      </p:ext>
    </p:extLst>
  </p:cSld>
  <p:clrMapOvr>
    <a:masterClrMapping/>
  </p:clrMapOvr>
  <p:transition spd="slow" advClick="0"/>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4B7E-EA27-B26A-B832-D17AA5A17FDC}"/>
              </a:ext>
            </a:extLst>
          </p:cNvPr>
          <p:cNvSpPr>
            <a:spLocks noGrp="1"/>
          </p:cNvSpPr>
          <p:nvPr>
            <p:ph type="title"/>
          </p:nvPr>
        </p:nvSpPr>
        <p:spPr>
          <a:xfrm>
            <a:off x="0" y="0"/>
            <a:ext cx="9144000" cy="6858000"/>
          </a:xfrm>
        </p:spPr>
        <p:txBody>
          <a:bodyPr>
            <a:normAutofit fontScale="90000"/>
          </a:bodyPr>
          <a:lstStyle/>
          <a:p>
            <a:pPr algn="just"/>
            <a:r>
              <a:rPr lang="en-US"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vi-VN"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Họp nhau đây những đoàn người, từ muôn phương đến mừng Ngài, mừng Chiên con hiển vinh. Lời hoan ca rất đậm tình, đoàn con dâng tấm lòng thành, hòa khúc ca trường sinh.</a:t>
            </a:r>
            <a:endPar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61222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4B7E-EA27-B26A-B832-D17AA5A17FDC}"/>
              </a:ext>
            </a:extLst>
          </p:cNvPr>
          <p:cNvSpPr>
            <a:spLocks noGrp="1"/>
          </p:cNvSpPr>
          <p:nvPr>
            <p:ph type="title"/>
          </p:nvPr>
        </p:nvSpPr>
        <p:spPr>
          <a:xfrm>
            <a:off x="0" y="0"/>
            <a:ext cx="9144000" cy="6858000"/>
          </a:xfrm>
        </p:spPr>
        <p:txBody>
          <a:bodyPr>
            <a:normAutofit/>
          </a:bodyPr>
          <a:lstStyle/>
          <a:p>
            <a:pPr algn="just"/>
            <a:r>
              <a:rPr lang="vi-VN"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vi-VN"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Chúa đã sống lại thật rồi. Chúa đã sống lại thật rồi người ơi vui lên tiếng ca. Chúa đã sống lại thật rồi. Chúa chiến thắng tử thần rồi đem nguồn hạnh phúc khắp nơi</a:t>
            </a:r>
            <a:endPar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9966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4B7E-EA27-B26A-B832-D17AA5A17FDC}"/>
              </a:ext>
            </a:extLst>
          </p:cNvPr>
          <p:cNvSpPr>
            <a:spLocks noGrp="1"/>
          </p:cNvSpPr>
          <p:nvPr>
            <p:ph type="title"/>
          </p:nvPr>
        </p:nvSpPr>
        <p:spPr>
          <a:xfrm>
            <a:off x="0" y="0"/>
            <a:ext cx="9144000" cy="6858000"/>
          </a:xfrm>
        </p:spPr>
        <p:txBody>
          <a:bodyPr/>
          <a:lstStyle/>
          <a:p>
            <a:pPr algn="just"/>
            <a:r>
              <a:rPr lang="en-US"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vi-VN"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Hằng theo chân Chúa mọi ngày, đường thương đau dẫu còn dài nguyện thề đâu dám phai. Vì hy sinh vác thập hình, để mai sau sống trọn tình, cùng Chúa trong hiển vinh</a:t>
            </a:r>
            <a:endPar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52925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4B7E-EA27-B26A-B832-D17AA5A17FDC}"/>
              </a:ext>
            </a:extLst>
          </p:cNvPr>
          <p:cNvSpPr>
            <a:spLocks noGrp="1"/>
          </p:cNvSpPr>
          <p:nvPr>
            <p:ph type="title"/>
          </p:nvPr>
        </p:nvSpPr>
        <p:spPr>
          <a:xfrm>
            <a:off x="0" y="0"/>
            <a:ext cx="9144000" cy="6858000"/>
          </a:xfrm>
        </p:spPr>
        <p:txBody>
          <a:bodyPr>
            <a:normAutofit/>
          </a:bodyPr>
          <a:lstStyle/>
          <a:p>
            <a:pPr algn="just"/>
            <a:r>
              <a:rPr lang="vi-VN"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vi-VN"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Chúa đã sống lại thật rồi. Chúa đã sống lại thật rồi người ơi vui lên tiếng ca. Chúa đã sống lại thật rồi. Chúa chiến thắng tử thần rồi đem nguồn hạnh phúc khắp nơi</a:t>
            </a:r>
            <a:endPar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8977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E71F88-7A29-4847-98D4-1C59AA36D1C1}"/>
              </a:ext>
            </a:extLst>
          </p:cNvPr>
          <p:cNvSpPr>
            <a:spLocks noGrp="1"/>
          </p:cNvSpPr>
          <p:nvPr>
            <p:ph type="ctrTitle"/>
          </p:nvPr>
        </p:nvSpPr>
        <p:spPr/>
        <p:txBody>
          <a:bodyPr/>
          <a:lstStyle/>
          <a:p>
            <a:endParaRPr lang="en-US" dirty="0">
              <a:solidFill>
                <a:srgbClr val="003399"/>
              </a:solidFill>
              <a:effectLst>
                <a:outerShdw blurRad="38100" dist="38100" dir="2700000" algn="tl">
                  <a:srgbClr val="000000">
                    <a:alpha val="43137"/>
                  </a:srgbClr>
                </a:outerShdw>
              </a:effectLst>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56672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6858001"/>
          </a:xfrm>
          <a:noFill/>
        </p:spPr>
        <p:txBody>
          <a:bodyPr>
            <a:noAutofit/>
            <a:scene3d>
              <a:camera prst="orthographicFront"/>
              <a:lightRig rig="threePt" dir="t"/>
            </a:scene3d>
            <a:sp3d extrusionH="57150" contourW="19050">
              <a:bevelT w="88900" h="88900"/>
              <a:contourClr>
                <a:schemeClr val="bg1"/>
              </a:contourClr>
            </a:sp3d>
          </a:bodyPr>
          <a:lstStyle/>
          <a:p>
            <a:pPr marL="27432" indent="0" algn="just">
              <a:lnSpc>
                <a:spcPct val="130000"/>
              </a:lnSpc>
              <a:buNone/>
            </a:pPr>
            <a:endPar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7432" indent="0" algn="ctr">
              <a:lnSpc>
                <a:spcPct val="130000"/>
              </a:lnSpc>
              <a:buNone/>
            </a:pPr>
            <a:r>
              <a:rPr lang="en-US" sz="60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 </a:t>
            </a:r>
            <a:r>
              <a:rPr lang="en-US" sz="6000" b="1" u="sng"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60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u="sng"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lễ</a:t>
            </a:r>
            <a:endParaRPr lang="en-US" sz="60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7432" indent="0" algn="ctr">
              <a:lnSpc>
                <a:spcPct val="130000"/>
              </a:lnSpc>
              <a:buNone/>
            </a:pPr>
            <a:endParaRPr lang="en-US"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lnSpc>
                <a:spcPct val="120000"/>
              </a:lnSpc>
              <a:buNone/>
            </a:pP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rPr>
              <a:t>CHÚA NAY THỰC ĐÃ PHỤC SINH</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endParaRPr>
          </a:p>
          <a:p>
            <a:pPr marL="0" indent="0" algn="ctr">
              <a:lnSpc>
                <a:spcPct val="120000"/>
              </a:lnSpc>
              <a:buNone/>
            </a:pPr>
            <a:r>
              <a:rPr lang="en-US" sz="3600" b="1" i="1" dirty="0" err="1">
                <a:solidFill>
                  <a:srgbClr val="0000CC"/>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rPr>
              <a:t>Lm</a:t>
            </a:r>
            <a:r>
              <a:rPr lang="en-US" sz="3600" b="1" i="1" dirty="0">
                <a:solidFill>
                  <a:srgbClr val="0000CC"/>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rPr>
              <a:t>. Kim Long</a:t>
            </a:r>
          </a:p>
        </p:txBody>
      </p:sp>
    </p:spTree>
    <p:extLst>
      <p:ext uri="{BB962C8B-B14F-4D97-AF65-F5344CB8AC3E}">
        <p14:creationId xmlns:p14="http://schemas.microsoft.com/office/powerpoint/2010/main" val="34003766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subTitle" idx="4294967295"/>
          </p:nvPr>
        </p:nvSpPr>
        <p:spPr>
          <a:xfrm>
            <a:off x="0" y="0"/>
            <a:ext cx="9144000" cy="6858000"/>
          </a:xfrm>
        </p:spPr>
        <p:txBody>
          <a:bodyPr>
            <a:noAutofit/>
          </a:bodyPr>
          <a:lstStyle/>
          <a:p>
            <a:pPr marL="0" indent="0" algn="just">
              <a:lnSpc>
                <a:spcPct val="120000"/>
              </a:lnSpc>
              <a:buNone/>
            </a:pPr>
            <a:r>
              <a:rPr lang="en-US" sz="88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rPr>
              <a:t>Đk</a:t>
            </a:r>
            <a:r>
              <a:rPr lang="en-US" sz="88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rPr>
              <a:t>:</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rPr>
              <a:t> </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nay </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phục</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lu-ia</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lu-ia</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3290057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54591"/>
            <a:ext cx="9144000" cy="6247864"/>
          </a:xfrm>
          <a:prstGeom prst="rect">
            <a:avLst/>
          </a:prstGeom>
        </p:spPr>
        <p:txBody>
          <a:bodyPr wrap="square">
            <a:spAutoFit/>
          </a:bodyPr>
          <a:lstStyle/>
          <a:p>
            <a:pPr algn="just"/>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rPr>
              <a:t>Tk1:</a:t>
            </a:r>
            <a:r>
              <a:rPr lang="en-US" sz="8000" b="1" dirty="0">
                <a:solidFill>
                  <a:srgbClr val="0000CC"/>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rPr>
              <a:t> </a:t>
            </a:r>
            <a:r>
              <a:rPr lang="vi-VN" sz="8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Ngài từ trong kẻ chết sống lại. Al-lê-lu-ia, Al-lê-lu-ia. Và niềm vui tràn lan nơi nơi.</a:t>
            </a:r>
            <a:endParaRPr lang="en-US" sz="8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subTitle" idx="4294967295"/>
          </p:nvPr>
        </p:nvSpPr>
        <p:spPr>
          <a:xfrm>
            <a:off x="0" y="0"/>
            <a:ext cx="9144000" cy="6858000"/>
          </a:xfrm>
        </p:spPr>
        <p:txBody>
          <a:bodyPr>
            <a:normAutofit fontScale="92500" lnSpcReduction="10000"/>
          </a:bodyPr>
          <a:lstStyle/>
          <a:p>
            <a:pPr marL="0" indent="0" algn="just">
              <a:lnSpc>
                <a:spcPct val="120000"/>
              </a:lnSpc>
              <a:buNone/>
            </a:pPr>
            <a:endParaRPr lang="en-US" sz="20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endParaRPr>
          </a:p>
          <a:p>
            <a:pPr marL="0" indent="0" algn="just">
              <a:lnSpc>
                <a:spcPct val="120000"/>
              </a:lnSpc>
              <a:buNone/>
            </a:pPr>
            <a:r>
              <a:rPr lang="en-US" sz="96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rPr>
              <a:t>Đk</a:t>
            </a:r>
            <a:r>
              <a:rPr lang="en-US" sz="96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rPr>
              <a:t>:</a:t>
            </a:r>
            <a:r>
              <a:rPr lang="en-US" sz="9600" b="1" dirty="0">
                <a:solidFill>
                  <a:srgbClr val="0000CC"/>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rPr>
              <a:t> </a:t>
            </a:r>
            <a:r>
              <a:rPr lang="en-US" sz="96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9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nay </a:t>
            </a:r>
            <a:r>
              <a:rPr lang="en-US" sz="96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a:t>
            </a:r>
            <a:r>
              <a:rPr lang="en-US" sz="9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96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9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96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phục</a:t>
            </a:r>
            <a:r>
              <a:rPr lang="en-US" sz="9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96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9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a:t>
            </a:r>
            <a:r>
              <a:rPr lang="en-US" sz="96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a:t>
            </a:r>
            <a:r>
              <a:rPr lang="en-US" sz="9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96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lu-ia</a:t>
            </a:r>
            <a:r>
              <a:rPr lang="en-US" sz="9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a:t>
            </a:r>
            <a:r>
              <a:rPr lang="en-US" sz="96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a:t>
            </a:r>
            <a:r>
              <a:rPr lang="en-US" sz="9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96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lu-ia</a:t>
            </a:r>
            <a:r>
              <a:rPr lang="en-US" sz="9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21519975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5917004"/>
          </a:xfrm>
          <a:prstGeom prst="rect">
            <a:avLst/>
          </a:prstGeom>
        </p:spPr>
        <p:txBody>
          <a:bodyPr wrap="square">
            <a:spAutoFit/>
          </a:bodyPr>
          <a:lstStyle/>
          <a:p>
            <a:pPr algn="ctr"/>
            <a:endParaRPr lang="en-US" sz="105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endParaRPr>
          </a:p>
          <a:p>
            <a:pPr algn="just"/>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rPr>
              <a:t>Tk2:</a:t>
            </a:r>
            <a:r>
              <a:rPr lang="en-US" sz="8000" b="1" dirty="0">
                <a:solidFill>
                  <a:srgbClr val="0000CC"/>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rPr>
              <a:t> </a:t>
            </a:r>
            <a:r>
              <a:rPr lang="vi-VN"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Ngài toàn thắng tội lỗi thế trần. Al-lê-lu-ia, Al-lê-lu-ia. Và ngàn dân hưởng ơn cứu rỗi.</a:t>
            </a:r>
            <a:endParaRPr lang="en-US" sz="8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9024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10"/>
            <a:ext cx="9142898" cy="6857586"/>
          </a:xfrm>
        </p:spPr>
        <p:txBody>
          <a:bodyPr>
            <a:noAutofit/>
          </a:bodyPr>
          <a:lstStyle/>
          <a:p>
            <a:pPr algn="just"/>
            <a:r>
              <a:rPr lang="vi-VN"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luôn muốn cùng chung nhịp bước với</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Hội</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Thánh</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hoàn</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vũ,</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xin cho chúng con</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biết đồng cảm với nỗi thao thức của các Mục tử trên toàn thế giới,</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ngày càng ý thức hơn về tình hiệp thông,</a:t>
            </a:r>
            <a:endPar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215735128"/>
      </p:ext>
    </p:extLst>
  </p:cSld>
  <p:clrMapOvr>
    <a:masterClrMapping/>
  </p:clrMapOvr>
  <p:transition spd="slow" advClick="0"/>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subTitle" idx="4294967295"/>
          </p:nvPr>
        </p:nvSpPr>
        <p:spPr>
          <a:xfrm>
            <a:off x="0" y="0"/>
            <a:ext cx="9144000" cy="6858000"/>
          </a:xfrm>
        </p:spPr>
        <p:txBody>
          <a:bodyPr>
            <a:noAutofit/>
          </a:bodyPr>
          <a:lstStyle/>
          <a:p>
            <a:pPr marL="0" indent="0" algn="just">
              <a:lnSpc>
                <a:spcPct val="120000"/>
              </a:lnSpc>
              <a:buNone/>
            </a:pPr>
            <a:r>
              <a:rPr lang="en-US" sz="88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rPr>
              <a:t>Đk</a:t>
            </a:r>
            <a:r>
              <a:rPr lang="en-US" sz="88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rPr>
              <a:t>:</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rPr>
              <a:t> </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nay </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phục</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lu-ia</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8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lu-ia</a:t>
            </a:r>
            <a:r>
              <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8800" b="1" dirty="0">
              <a:solidFill>
                <a:srgbClr val="0000CC"/>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3447739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599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thái độ tham gia và lòng nhiệt thành trong sứ vụ của Hội</a:t>
            </a:r>
            <a:r>
              <a:rPr lang="en-US" sz="599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99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Thánh</a:t>
            </a:r>
            <a:r>
              <a:rPr lang="en-US" sz="599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99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Nhờ lời chuyển cầu của Đức Trinh</a:t>
            </a:r>
            <a:r>
              <a:rPr lang="en-US" sz="599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99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Nữ</a:t>
            </a:r>
            <a:r>
              <a:rPr lang="en-US" sz="599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Maria,|</a:t>
            </a:r>
            <a:r>
              <a:rPr lang="vi-VN" sz="599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Nữ Vương các Tông đồ và là Mẹ của Hội Thánh,</a:t>
            </a:r>
            <a:r>
              <a:rPr lang="en-US" sz="599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a:t>
            </a:r>
          </a:p>
        </p:txBody>
      </p:sp>
    </p:spTree>
    <p:extLst>
      <p:ext uri="{BB962C8B-B14F-4D97-AF65-F5344CB8AC3E}">
        <p14:creationId xmlns:p14="http://schemas.microsoft.com/office/powerpoint/2010/main" val="880989727"/>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rmAutofit/>
          </a:bodyPr>
          <a:lstStyle/>
          <a:p>
            <a:pPr algn="just"/>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Chúng</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con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dâng</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lời</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khẩn</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cầu</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lên</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là</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đấng</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hoạt</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động</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mọi</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nơi</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mọi</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thời</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trong</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sự</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hiệp</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thông</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với</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Cha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và</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Con,|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luôn</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mãi</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mãi</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đến</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muôn</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đời</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u="sng"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Amen.</a:t>
            </a:r>
          </a:p>
        </p:txBody>
      </p:sp>
    </p:spTree>
    <p:extLst>
      <p:ext uri="{BB962C8B-B14F-4D97-AF65-F5344CB8AC3E}">
        <p14:creationId xmlns:p14="http://schemas.microsoft.com/office/powerpoint/2010/main" val="1127917608"/>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FB020E35-378D-C565-6DA6-B513430A60D8}"/>
              </a:ext>
            </a:extLst>
          </p:cNvPr>
          <p:cNvSpPr txBox="1"/>
          <p:nvPr/>
        </p:nvSpPr>
        <p:spPr>
          <a:xfrm>
            <a:off x="3142695" y="0"/>
            <a:ext cx="242374" cy="369332"/>
          </a:xfrm>
          <a:prstGeom prst="rect">
            <a:avLst/>
          </a:prstGeom>
          <a:noFill/>
        </p:spPr>
        <p:txBody>
          <a:bodyPr wrap="none" rtlCol="0">
            <a:spAutoFit/>
          </a:bodyPr>
          <a:lstStyle/>
          <a:p>
            <a:r>
              <a:rPr lang="en-US" dirty="0">
                <a:solidFill>
                  <a:srgbClr val="C00000"/>
                </a:solidFill>
              </a:rPr>
              <a:t>,</a:t>
            </a:r>
          </a:p>
        </p:txBody>
      </p:sp>
    </p:spTree>
    <p:extLst>
      <p:ext uri="{BB962C8B-B14F-4D97-AF65-F5344CB8AC3E}">
        <p14:creationId xmlns:p14="http://schemas.microsoft.com/office/powerpoint/2010/main" val="29354314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subTitle" idx="4294967295"/>
          </p:nvPr>
        </p:nvSpPr>
        <p:spPr>
          <a:xfrm>
            <a:off x="1438182" y="2166152"/>
            <a:ext cx="7608163" cy="4243526"/>
          </a:xfrm>
        </p:spPr>
        <p:txBody>
          <a:bodyPr>
            <a:normAutofit/>
            <a:scene3d>
              <a:camera prst="orthographicFront"/>
              <a:lightRig rig="threePt" dir="t"/>
            </a:scene3d>
            <a:sp3d extrusionH="57150" contourW="19050">
              <a:bevelT w="88900" h="88900"/>
              <a:contourClr>
                <a:schemeClr val="bg1"/>
              </a:contourClr>
            </a:sp3d>
          </a:bodyPr>
          <a:lstStyle/>
          <a:p>
            <a:pPr marL="27432" indent="0" algn="ctr">
              <a:lnSpc>
                <a:spcPct val="120000"/>
              </a:lnSpc>
              <a:buNone/>
            </a:pPr>
            <a:r>
              <a:rPr lang="en-US" sz="4800" b="1" u="sng" dirty="0">
                <a:solidFill>
                  <a:srgbClr val="0000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Ca </a:t>
            </a:r>
            <a:r>
              <a:rPr lang="en-US" sz="4800" b="1" u="sng" dirty="0" err="1">
                <a:solidFill>
                  <a:srgbClr val="0000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nhập</a:t>
            </a:r>
            <a:r>
              <a:rPr lang="en-US" sz="4800" b="1" u="sng" dirty="0">
                <a:solidFill>
                  <a:srgbClr val="0000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4800" b="1" u="sng" dirty="0" err="1">
                <a:solidFill>
                  <a:srgbClr val="0000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lễ</a:t>
            </a:r>
            <a:r>
              <a:rPr lang="en-US" sz="4800" b="1" dirty="0">
                <a:solidFill>
                  <a:srgbClr val="0000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p>
          <a:p>
            <a:pPr marL="27432" indent="0" algn="ctr">
              <a:lnSpc>
                <a:spcPct val="120000"/>
              </a:lnSpc>
              <a:buNone/>
            </a:pPr>
            <a:endParaRPr lang="en-US" b="1" dirty="0">
              <a:solidFill>
                <a:srgbClr val="0000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a:p>
            <a:pPr marL="27432" indent="0" algn="ctr">
              <a:lnSpc>
                <a:spcPct val="120000"/>
              </a:lnSpc>
              <a:buNone/>
            </a:pPr>
            <a:r>
              <a:rPr lang="en-US" sz="6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Nào</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6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Hãy</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6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Mừng</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6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Vui</a:t>
            </a:r>
            <a:endPar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a:p>
            <a:pPr marL="27432" indent="0" algn="ctr">
              <a:lnSpc>
                <a:spcPct val="120000"/>
              </a:lnSpc>
              <a:buNone/>
            </a:pPr>
            <a:r>
              <a:rPr lang="en-US" sz="2000" b="1" i="1" dirty="0">
                <a:solidFill>
                  <a:srgbClr val="0000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St:  </a:t>
            </a:r>
            <a:r>
              <a:rPr lang="en-US" sz="2000" b="1" i="1" dirty="0" err="1">
                <a:solidFill>
                  <a:srgbClr val="0000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Lm</a:t>
            </a:r>
            <a:r>
              <a:rPr lang="en-US" sz="2000" b="1" i="1" dirty="0">
                <a:solidFill>
                  <a:srgbClr val="0000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Kim Long</a:t>
            </a:r>
          </a:p>
        </p:txBody>
      </p:sp>
    </p:spTree>
    <p:extLst>
      <p:ext uri="{BB962C8B-B14F-4D97-AF65-F5344CB8AC3E}">
        <p14:creationId xmlns:p14="http://schemas.microsoft.com/office/powerpoint/2010/main" val="2632137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2E1-1B62-9F4B-EF11-0417A60ED83B}"/>
              </a:ext>
            </a:extLst>
          </p:cNvPr>
          <p:cNvSpPr>
            <a:spLocks noGrp="1"/>
          </p:cNvSpPr>
          <p:nvPr>
            <p:ph type="title"/>
          </p:nvPr>
        </p:nvSpPr>
        <p:spPr>
          <a:xfrm>
            <a:off x="0" y="26064"/>
            <a:ext cx="9144000" cy="6831936"/>
          </a:xfrm>
        </p:spPr>
        <p:txBody>
          <a:bodyPr>
            <a:normAutofit/>
          </a:bodyPr>
          <a:lstStyle/>
          <a:p>
            <a:pPr algn="just"/>
            <a:r>
              <a:rPr lang="en-US" sz="7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mừng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vui</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chiến</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thắng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tử</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thần</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nguồn</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mới</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chiếu</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tuyệt</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vời</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lu-ia</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15372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A9CD-5FA7-F4E7-FBC3-344345CE8466}"/>
              </a:ext>
            </a:extLst>
          </p:cNvPr>
          <p:cNvSpPr>
            <a:spLocks noGrp="1"/>
          </p:cNvSpPr>
          <p:nvPr>
            <p:ph type="title"/>
          </p:nvPr>
        </p:nvSpPr>
        <p:spPr>
          <a:xfrm>
            <a:off x="0" y="0"/>
            <a:ext cx="9144000" cy="6858000"/>
          </a:xfrm>
        </p:spPr>
        <p:txBody>
          <a:bodyPr>
            <a:normAutofit/>
          </a:bodyPr>
          <a:lstStyle/>
          <a:p>
            <a:pPr algn="just"/>
            <a:r>
              <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Nào</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ta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hãy</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mừng</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vui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Chúa</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đã</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sống</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lại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rạng</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ngời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và</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Máu</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Thánh</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xóa</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hết</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tội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đời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Al-</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lê</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lu-ia</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t>
            </a:r>
            <a:endParaRPr lang="en-US" sz="6600" dirty="0"/>
          </a:p>
        </p:txBody>
      </p:sp>
    </p:spTree>
    <p:extLst>
      <p:ext uri="{BB962C8B-B14F-4D97-AF65-F5344CB8AC3E}">
        <p14:creationId xmlns:p14="http://schemas.microsoft.com/office/powerpoint/2010/main" val="4273754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2E1-1B62-9F4B-EF11-0417A60ED83B}"/>
              </a:ext>
            </a:extLst>
          </p:cNvPr>
          <p:cNvSpPr>
            <a:spLocks noGrp="1"/>
          </p:cNvSpPr>
          <p:nvPr>
            <p:ph type="title"/>
          </p:nvPr>
        </p:nvSpPr>
        <p:spPr>
          <a:xfrm>
            <a:off x="0" y="26064"/>
            <a:ext cx="9144000" cy="6831936"/>
          </a:xfrm>
        </p:spPr>
        <p:txBody>
          <a:bodyPr>
            <a:normAutofit/>
          </a:bodyPr>
          <a:lstStyle/>
          <a:p>
            <a:pPr algn="just"/>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8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8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Thánh giá Chúa vươn cao dâng lễ hy sinh, cho nhân thế muôn đời sống trong ân tình.</a:t>
            </a:r>
            <a:endPar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2848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2E1-1B62-9F4B-EF11-0417A60ED83B}"/>
              </a:ext>
            </a:extLst>
          </p:cNvPr>
          <p:cNvSpPr>
            <a:spLocks noGrp="1"/>
          </p:cNvSpPr>
          <p:nvPr>
            <p:ph type="title"/>
          </p:nvPr>
        </p:nvSpPr>
        <p:spPr>
          <a:xfrm>
            <a:off x="0" y="26064"/>
            <a:ext cx="9144000" cy="6831936"/>
          </a:xfrm>
        </p:spPr>
        <p:txBody>
          <a:bodyPr>
            <a:normAutofit/>
          </a:bodyPr>
          <a:lstStyle/>
          <a:p>
            <a:pPr algn="just"/>
            <a:r>
              <a:rPr lang="en-US" sz="7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mừng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vui</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chiến</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thắng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tử</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thần</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nguồn</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mới</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chiếu</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tuyệt</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vời</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lu-ia</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80583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0B70777-136C-10FF-EAE6-C8E9BBA7B1FE}"/>
              </a:ext>
            </a:extLst>
          </p:cNvPr>
          <p:cNvSpPr txBox="1"/>
          <p:nvPr/>
        </p:nvSpPr>
        <p:spPr>
          <a:xfrm>
            <a:off x="3142695" y="0"/>
            <a:ext cx="242374" cy="369332"/>
          </a:xfrm>
          <a:prstGeom prst="rect">
            <a:avLst/>
          </a:prstGeom>
          <a:noFill/>
        </p:spPr>
        <p:txBody>
          <a:bodyPr wrap="none" rtlCol="0">
            <a:spAutoFit/>
          </a:bodyPr>
          <a:lstStyle/>
          <a:p>
            <a:r>
              <a:rPr lang="en-US" dirty="0">
                <a:solidFill>
                  <a:srgbClr val="C00000"/>
                </a:solidFill>
              </a:rPr>
              <a:t>,</a:t>
            </a:r>
          </a:p>
        </p:txBody>
      </p:sp>
    </p:spTree>
    <p:extLst>
      <p:ext uri="{BB962C8B-B14F-4D97-AF65-F5344CB8AC3E}">
        <p14:creationId xmlns:p14="http://schemas.microsoft.com/office/powerpoint/2010/main" val="1916640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A9CD-5FA7-F4E7-FBC3-344345CE8466}"/>
              </a:ext>
            </a:extLst>
          </p:cNvPr>
          <p:cNvSpPr>
            <a:spLocks noGrp="1"/>
          </p:cNvSpPr>
          <p:nvPr>
            <p:ph type="title"/>
          </p:nvPr>
        </p:nvSpPr>
        <p:spPr>
          <a:xfrm>
            <a:off x="0" y="0"/>
            <a:ext cx="9144000" cy="6858000"/>
          </a:xfrm>
        </p:spPr>
        <p:txBody>
          <a:bodyPr>
            <a:normAutofit/>
          </a:bodyPr>
          <a:lstStyle/>
          <a:p>
            <a:pPr algn="just"/>
            <a:r>
              <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Nào</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ta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hãy</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mừng</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vui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Chúa</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đã</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sống</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lại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rạng</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ngời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và</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Máu</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Thánh</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xóa</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hết</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tội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đời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Al-</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lê</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lu-ia</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t>
            </a:r>
            <a:endParaRPr lang="en-US" sz="6600" dirty="0"/>
          </a:p>
        </p:txBody>
      </p:sp>
    </p:spTree>
    <p:extLst>
      <p:ext uri="{BB962C8B-B14F-4D97-AF65-F5344CB8AC3E}">
        <p14:creationId xmlns:p14="http://schemas.microsoft.com/office/powerpoint/2010/main" val="3642378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2E1-1B62-9F4B-EF11-0417A60ED83B}"/>
              </a:ext>
            </a:extLst>
          </p:cNvPr>
          <p:cNvSpPr>
            <a:spLocks noGrp="1"/>
          </p:cNvSpPr>
          <p:nvPr>
            <p:ph type="title"/>
          </p:nvPr>
        </p:nvSpPr>
        <p:spPr>
          <a:xfrm>
            <a:off x="0" y="26064"/>
            <a:ext cx="9144000" cy="6831936"/>
          </a:xfrm>
        </p:spPr>
        <p:txBody>
          <a:bodyPr>
            <a:normAutofit fontScale="90000"/>
          </a:bodyPr>
          <a:lstStyle/>
          <a:p>
            <a:pPr algn="just"/>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8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sz="8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Sức sống đã khai nguyên trong những thương đau, ân thiêng đã khơi nguồn giữa bao khổ sầu.</a:t>
            </a:r>
            <a:endPar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0812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2E1-1B62-9F4B-EF11-0417A60ED83B}"/>
              </a:ext>
            </a:extLst>
          </p:cNvPr>
          <p:cNvSpPr>
            <a:spLocks noGrp="1"/>
          </p:cNvSpPr>
          <p:nvPr>
            <p:ph type="title"/>
          </p:nvPr>
        </p:nvSpPr>
        <p:spPr>
          <a:xfrm>
            <a:off x="0" y="26064"/>
            <a:ext cx="9144000" cy="6831936"/>
          </a:xfrm>
        </p:spPr>
        <p:txBody>
          <a:bodyPr>
            <a:normAutofit/>
          </a:bodyPr>
          <a:lstStyle/>
          <a:p>
            <a:pPr algn="just"/>
            <a:r>
              <a:rPr lang="en-US" sz="7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mừng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vui</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chiến</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thắng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tử</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thần</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nguồn</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mới</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chiếu</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tuyệt</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vời</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lu-ia</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07343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A9CD-5FA7-F4E7-FBC3-344345CE8466}"/>
              </a:ext>
            </a:extLst>
          </p:cNvPr>
          <p:cNvSpPr>
            <a:spLocks noGrp="1"/>
          </p:cNvSpPr>
          <p:nvPr>
            <p:ph type="title"/>
          </p:nvPr>
        </p:nvSpPr>
        <p:spPr>
          <a:xfrm>
            <a:off x="0" y="0"/>
            <a:ext cx="9144000" cy="6858000"/>
          </a:xfrm>
        </p:spPr>
        <p:txBody>
          <a:bodyPr>
            <a:normAutofit/>
          </a:bodyPr>
          <a:lstStyle/>
          <a:p>
            <a:pPr algn="just"/>
            <a:r>
              <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Nào</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ta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hãy</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mừng</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vui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Chúa</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đã</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sống</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lại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rạng</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ngời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và</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Máu</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Thánh</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xóa</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hết</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tội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đời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Al-</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lê</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lu-ia</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t>
            </a:r>
            <a:endParaRPr lang="en-US" sz="6600" dirty="0"/>
          </a:p>
        </p:txBody>
      </p:sp>
    </p:spTree>
    <p:extLst>
      <p:ext uri="{BB962C8B-B14F-4D97-AF65-F5344CB8AC3E}">
        <p14:creationId xmlns:p14="http://schemas.microsoft.com/office/powerpoint/2010/main" val="3174418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2E1-1B62-9F4B-EF11-0417A60ED83B}"/>
              </a:ext>
            </a:extLst>
          </p:cNvPr>
          <p:cNvSpPr>
            <a:spLocks noGrp="1"/>
          </p:cNvSpPr>
          <p:nvPr>
            <p:ph type="title"/>
          </p:nvPr>
        </p:nvSpPr>
        <p:spPr>
          <a:xfrm>
            <a:off x="0" y="26064"/>
            <a:ext cx="9144000" cy="6831936"/>
          </a:xfrm>
        </p:spPr>
        <p:txBody>
          <a:bodyPr>
            <a:normAutofit/>
          </a:bodyPr>
          <a:lstStyle/>
          <a:p>
            <a:pPr algn="just"/>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8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vi-VN" sz="8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Vác thánh giá trung kiên theo Chúa nơi nơi, mai đây sẽ chung phần phúc vinh trên trời.</a:t>
            </a:r>
            <a:endPar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5871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2E1-1B62-9F4B-EF11-0417A60ED83B}"/>
              </a:ext>
            </a:extLst>
          </p:cNvPr>
          <p:cNvSpPr>
            <a:spLocks noGrp="1"/>
          </p:cNvSpPr>
          <p:nvPr>
            <p:ph type="title"/>
          </p:nvPr>
        </p:nvSpPr>
        <p:spPr>
          <a:xfrm>
            <a:off x="0" y="26064"/>
            <a:ext cx="9144000" cy="6831936"/>
          </a:xfrm>
        </p:spPr>
        <p:txBody>
          <a:bodyPr>
            <a:normAutofit/>
          </a:bodyPr>
          <a:lstStyle/>
          <a:p>
            <a:pPr algn="just"/>
            <a:r>
              <a:rPr lang="en-US" sz="7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mừng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vui</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chiến</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thắng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tử</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thần</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nguồn</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mới</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chiếu</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tuyệt</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vời</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lu-ia</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4007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A9CD-5FA7-F4E7-FBC3-344345CE8466}"/>
              </a:ext>
            </a:extLst>
          </p:cNvPr>
          <p:cNvSpPr>
            <a:spLocks noGrp="1"/>
          </p:cNvSpPr>
          <p:nvPr>
            <p:ph type="title"/>
          </p:nvPr>
        </p:nvSpPr>
        <p:spPr>
          <a:xfrm>
            <a:off x="0" y="0"/>
            <a:ext cx="9144000" cy="6858000"/>
          </a:xfrm>
        </p:spPr>
        <p:txBody>
          <a:bodyPr>
            <a:normAutofit/>
          </a:bodyPr>
          <a:lstStyle/>
          <a:p>
            <a:pPr algn="just"/>
            <a:r>
              <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Nào</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ta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hãy</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mừng</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vui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Chúa</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đã</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sống</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lại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rạng</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ngời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và</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Máu</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Thánh</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xóa</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hết</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tội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đời</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Al-</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lê</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t>
            </a:r>
            <a:r>
              <a:rPr kumimoji="0" lang="en-US" sz="80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lu-ia</a:t>
            </a:r>
            <a:r>
              <a:rPr kumimoji="0" lang="en-US" sz="8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t>
            </a:r>
            <a:endParaRPr lang="en-US" sz="6600" dirty="0"/>
          </a:p>
        </p:txBody>
      </p:sp>
    </p:spTree>
    <p:extLst>
      <p:ext uri="{BB962C8B-B14F-4D97-AF65-F5344CB8AC3E}">
        <p14:creationId xmlns:p14="http://schemas.microsoft.com/office/powerpoint/2010/main" val="2740464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7197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325950" y="2713648"/>
            <a:ext cx="6818050" cy="2893100"/>
          </a:xfrm>
          <a:prstGeom prst="rect">
            <a:avLst/>
          </a:prstGeom>
        </p:spPr>
        <p:txBody>
          <a:bodyPr wrap="square">
            <a:spAutoFit/>
            <a:scene3d>
              <a:camera prst="orthographicFront"/>
              <a:lightRig rig="threePt" dir="t"/>
            </a:scene3d>
            <a:sp3d contourW="19050">
              <a:bevelT w="88900" h="88900"/>
              <a:contourClr>
                <a:schemeClr val="bg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CC"/>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Nghi </a:t>
            </a:r>
            <a:r>
              <a:rPr kumimoji="0" lang="en-US" sz="4000" b="1" i="0" u="sng" strike="noStrike" kern="1200" cap="none" spc="0" normalizeH="0" baseline="0" noProof="0" dirty="0" err="1">
                <a:ln>
                  <a:noFill/>
                </a:ln>
                <a:solidFill>
                  <a:srgbClr val="0000CC"/>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Thức</a:t>
            </a:r>
            <a:r>
              <a:rPr kumimoji="0" lang="en-US" sz="4000" b="1" i="0" u="sng" strike="noStrike" kern="1200" cap="none" spc="0" normalizeH="0" baseline="0" noProof="0" dirty="0">
                <a:ln>
                  <a:noFill/>
                </a:ln>
                <a:solidFill>
                  <a:srgbClr val="0000CC"/>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4000" b="1" i="0" u="sng" strike="noStrike" kern="1200" cap="none" spc="0" normalizeH="0" baseline="0" noProof="0" dirty="0" err="1">
                <a:ln>
                  <a:noFill/>
                </a:ln>
                <a:solidFill>
                  <a:srgbClr val="0000CC"/>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Rảy</a:t>
            </a:r>
            <a:r>
              <a:rPr kumimoji="0" lang="en-US" sz="4000" b="1" i="0" u="sng" strike="noStrike" kern="1200" cap="none" spc="0" normalizeH="0" baseline="0" noProof="0" dirty="0">
                <a:ln>
                  <a:noFill/>
                </a:ln>
                <a:solidFill>
                  <a:srgbClr val="0000CC"/>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4000" b="1" i="0" u="sng" strike="noStrike" kern="1200" cap="none" spc="0" normalizeH="0" baseline="0" noProof="0" dirty="0" err="1">
                <a:ln>
                  <a:noFill/>
                </a:ln>
                <a:solidFill>
                  <a:srgbClr val="0000CC"/>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Nước</a:t>
            </a:r>
            <a:r>
              <a:rPr kumimoji="0" lang="en-US" sz="4000" b="1" i="0" u="sng" strike="noStrike" kern="1200" cap="none" spc="0" normalizeH="0" baseline="0" noProof="0" dirty="0">
                <a:ln>
                  <a:noFill/>
                </a:ln>
                <a:solidFill>
                  <a:srgbClr val="0000CC"/>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4000" b="1" i="0" u="sng" strike="noStrike" kern="1200" cap="none" spc="0" normalizeH="0" baseline="0" noProof="0" dirty="0" err="1">
                <a:ln>
                  <a:noFill/>
                </a:ln>
                <a:solidFill>
                  <a:srgbClr val="0000CC"/>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Thánh</a:t>
            </a:r>
            <a:endParaRPr kumimoji="0" lang="en-US" sz="4000" b="1" i="0" u="sng" strike="noStrike" kern="1200" cap="none" spc="0" normalizeH="0" baseline="0" noProof="0" dirty="0">
              <a:ln>
                <a:noFill/>
              </a:ln>
              <a:solidFill>
                <a:srgbClr val="0000CC"/>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sng" strike="noStrike" kern="1200" cap="none" spc="0" normalizeH="0" baseline="0" noProof="0" dirty="0">
              <a:ln>
                <a:noFill/>
              </a:ln>
              <a:solidFill>
                <a:srgbClr val="FF0000"/>
              </a:solidFill>
              <a:effectLst>
                <a:outerShdw blurRad="50800" algn="tl">
                  <a:srgbClr val="000000"/>
                </a:outerShdw>
              </a:effectLst>
              <a:uLnTx/>
              <a:uFillTx/>
              <a:latin typeface="UTM American Sans"/>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Tôi</a:t>
            </a:r>
            <a:r>
              <a:rPr kumimoji="0" lang="en-US" sz="6000" b="1" i="0" u="none" strike="noStrike" kern="1200" cap="none" spc="0" normalizeH="0" baseline="0" noProof="0" dirty="0">
                <a:ln>
                  <a:noFill/>
                </a:ln>
                <a:solidFill>
                  <a:srgbClr val="FF0000"/>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Đã</a:t>
            </a:r>
            <a:r>
              <a:rPr kumimoji="0" lang="en-US" sz="6000" b="1" i="0" u="none" strike="noStrike" kern="1200" cap="none" spc="0" normalizeH="0" baseline="0" noProof="0" dirty="0">
                <a:ln>
                  <a:noFill/>
                </a:ln>
                <a:solidFill>
                  <a:srgbClr val="FF0000"/>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Thấy</a:t>
            </a:r>
            <a:r>
              <a:rPr kumimoji="0" lang="en-US" sz="6000" b="1" i="0" u="none" strike="noStrike" kern="1200" cap="none" spc="0" normalizeH="0" baseline="0" noProof="0" dirty="0">
                <a:ln>
                  <a:noFill/>
                </a:ln>
                <a:solidFill>
                  <a:srgbClr val="FF0000"/>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Nước</a:t>
            </a:r>
            <a:endParaRPr kumimoji="0" lang="en-US" sz="6000" b="1" i="0" u="none" strike="noStrike" kern="1200" cap="none" spc="0" normalizeH="0" baseline="0" noProof="0" dirty="0">
              <a:ln>
                <a:noFill/>
              </a:ln>
              <a:solidFill>
                <a:srgbClr val="FF0000"/>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CC"/>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St: Gm. </a:t>
            </a:r>
            <a:r>
              <a:rPr kumimoji="0" lang="en-US" sz="2800" b="1" i="1" u="none" strike="noStrike" kern="1200" cap="none" spc="0" normalizeH="0" baseline="0" noProof="0" dirty="0" err="1">
                <a:ln>
                  <a:noFill/>
                </a:ln>
                <a:solidFill>
                  <a:srgbClr val="0000CC"/>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Nguyễn</a:t>
            </a:r>
            <a:r>
              <a:rPr kumimoji="0" lang="en-US" sz="2800" b="1" i="1" u="none" strike="noStrike" kern="1200" cap="none" spc="0" normalizeH="0" baseline="0" noProof="0" dirty="0">
                <a:ln>
                  <a:noFill/>
                </a:ln>
                <a:solidFill>
                  <a:srgbClr val="0000CC"/>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 Văn </a:t>
            </a:r>
            <a:r>
              <a:rPr kumimoji="0" lang="en-US" sz="2800" b="1" i="1" u="none" strike="noStrike" kern="1200" cap="none" spc="0" normalizeH="0" baseline="0" noProof="0" dirty="0" err="1">
                <a:ln>
                  <a:noFill/>
                </a:ln>
                <a:solidFill>
                  <a:srgbClr val="0000CC"/>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rPr>
              <a:t>Hòa</a:t>
            </a:r>
            <a:endParaRPr kumimoji="0" lang="en-US" sz="2800" b="1" i="1" u="none" strike="noStrike" kern="1200" cap="none" spc="0" normalizeH="0" baseline="0" noProof="0" dirty="0">
              <a:ln>
                <a:noFill/>
              </a:ln>
              <a:solidFill>
                <a:srgbClr val="0000CC"/>
              </a:solidFill>
              <a:effectLst>
                <a:outerShdw blurRad="50800" algn="tl">
                  <a:srgbClr val="000000"/>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11201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 đã thấy nước từ bên phải Đền Thờ chảy ra.         Al-le-lu-ia. Và nước ấy chảy đến những ai, thì tất cả được cứu rỗi và reo lên:  Al-le-lu-ia. Al-le-lu-ia.  </a:t>
            </a:r>
            <a:endParaRPr lang="vi-VN" sz="60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4581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r>
              <a:rPr lang="en-US" sz="8000" b="1" dirty="0" err="1">
                <a:solidFill>
                  <a:srgbClr val="FF0000"/>
                </a:solidFill>
                <a:effectLst/>
                <a:latin typeface="Times New Roman" panose="02020603050405020304" pitchFamily="18" charset="0"/>
                <a:cs typeface="Times New Roman" panose="02020603050405020304" pitchFamily="18" charset="0"/>
              </a:rPr>
              <a:t>Tập</a:t>
            </a:r>
            <a:r>
              <a:rPr lang="en-US" sz="8000" b="1" dirty="0">
                <a:solidFill>
                  <a:srgbClr val="FF0000"/>
                </a:solidFill>
                <a:effectLst/>
                <a:latin typeface="Times New Roman" panose="02020603050405020304" pitchFamily="18" charset="0"/>
                <a:cs typeface="Times New Roman" panose="02020603050405020304" pitchFamily="18" charset="0"/>
              </a:rPr>
              <a:t> </a:t>
            </a:r>
            <a:r>
              <a:rPr lang="en-US" sz="8000" b="1" dirty="0" err="1">
                <a:solidFill>
                  <a:srgbClr val="FF0000"/>
                </a:solidFill>
                <a:effectLst/>
                <a:latin typeface="Times New Roman" panose="02020603050405020304" pitchFamily="18" charset="0"/>
                <a:cs typeface="Times New Roman" panose="02020603050405020304" pitchFamily="18" charset="0"/>
              </a:rPr>
              <a:t>Hát</a:t>
            </a:r>
            <a:r>
              <a:rPr lang="en-US" sz="8000" b="1" dirty="0">
                <a:solidFill>
                  <a:srgbClr val="FF0000"/>
                </a:solidFill>
                <a:effectLst/>
                <a:latin typeface="Times New Roman" panose="02020603050405020304" pitchFamily="18" charset="0"/>
                <a:cs typeface="Times New Roman" panose="02020603050405020304" pitchFamily="18" charset="0"/>
              </a:rPr>
              <a:t> </a:t>
            </a:r>
            <a:r>
              <a:rPr lang="en-US" sz="8000" b="1" dirty="0" err="1">
                <a:solidFill>
                  <a:srgbClr val="FF0000"/>
                </a:solidFill>
                <a:effectLst/>
                <a:latin typeface="Times New Roman" panose="02020603050405020304" pitchFamily="18" charset="0"/>
                <a:cs typeface="Times New Roman" panose="02020603050405020304" pitchFamily="18" charset="0"/>
              </a:rPr>
              <a:t>Cộng</a:t>
            </a:r>
            <a:r>
              <a:rPr lang="en-US" sz="8000" b="1" dirty="0">
                <a:solidFill>
                  <a:srgbClr val="FF0000"/>
                </a:solidFill>
                <a:effectLst/>
                <a:latin typeface="Times New Roman" panose="02020603050405020304" pitchFamily="18" charset="0"/>
                <a:cs typeface="Times New Roman" panose="02020603050405020304" pitchFamily="18" charset="0"/>
              </a:rPr>
              <a:t> </a:t>
            </a:r>
            <a:r>
              <a:rPr lang="en-US" sz="8000" b="1" dirty="0" err="1">
                <a:solidFill>
                  <a:srgbClr val="FF0000"/>
                </a:solidFill>
                <a:effectLst/>
                <a:latin typeface="Times New Roman" panose="02020603050405020304" pitchFamily="18" charset="0"/>
                <a:cs typeface="Times New Roman" panose="02020603050405020304" pitchFamily="18" charset="0"/>
              </a:rPr>
              <a:t>Đoàn</a:t>
            </a:r>
            <a:endParaRPr lang="en-US" sz="8000" b="1" dirty="0">
              <a:solidFill>
                <a:srgbClr val="FF0000"/>
              </a:solidFill>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13F0EB8-0E84-EBE8-445A-41C6FC8FF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0"/>
            <a:ext cx="9124950" cy="6858000"/>
          </a:xfrm>
          <a:prstGeom prst="rect">
            <a:avLst/>
          </a:prstGeom>
        </p:spPr>
      </p:pic>
    </p:spTree>
    <p:extLst>
      <p:ext uri="{BB962C8B-B14F-4D97-AF65-F5344CB8AC3E}">
        <p14:creationId xmlns:p14="http://schemas.microsoft.com/office/powerpoint/2010/main" val="3561998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5512"/>
            <a:ext cx="9144000" cy="6893511"/>
          </a:xfrm>
        </p:spPr>
        <p:txBody>
          <a:bodyPr>
            <a:noAutofit/>
          </a:bodyPr>
          <a:lstStyle/>
          <a:p>
            <a:pPr algn="just"/>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tụng</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vì</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lành</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vì</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lượng</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bi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tồn</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tại</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muôn</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đời</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0275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Autofit/>
          </a:bodyPr>
          <a:lstStyle/>
          <a:p>
            <a:pPr algn="just"/>
            <a:r>
              <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 danh Đức Chúa Cha, và Đức Chúa Con, và Đức Chúa Thánh Thần, như đã có trước vô cùng và bây giờ và hằng có, và đời đời chẳng cùng.</a:t>
            </a:r>
            <a:r>
              <a:rPr lang="vi-VN"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Amen.</a:t>
            </a:r>
            <a:r>
              <a:rPr lang="vi-VN" sz="6000" b="1" u="sng"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sz="6000" b="1" i="1" u="sng"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3438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a:bodyPr>
          <a:lstStyle/>
          <a:p>
            <a:pPr eaLnBrk="1" hangingPunct="1"/>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2051" name="Rectangle 3"/>
          <p:cNvSpPr>
            <a:spLocks noGrp="1" noChangeArrowheads="1"/>
          </p:cNvSpPr>
          <p:nvPr>
            <p:ph type="subTitle" idx="1"/>
          </p:nvPr>
        </p:nvSpPr>
        <p:spPr>
          <a:xfrm>
            <a:off x="0" y="857250"/>
            <a:ext cx="9144000" cy="5143500"/>
          </a:xfrm>
        </p:spPr>
        <p:txBody>
          <a:bodyPr anchor="ctr"/>
          <a:lstStyle/>
          <a:p>
            <a:pPr eaLnBrk="1" hangingPunct="1">
              <a:lnSpc>
                <a:spcPct val="120000"/>
              </a:lnSpc>
            </a:pPr>
            <a:endParaRPr lang="en-US" sz="4500" b="1" dirty="0">
              <a:solidFill>
                <a:srgbClr val="FFFF00"/>
              </a:solidFill>
              <a:latin typeface="Tahoma" pitchFamily="34" charset="0"/>
              <a:cs typeface="Tahoma" pitchFamily="34" charset="0"/>
            </a:endParaRPr>
          </a:p>
        </p:txBody>
      </p:sp>
      <p:sp>
        <p:nvSpPr>
          <p:cNvPr id="2052" name="Rectangle 4"/>
          <p:cNvSpPr>
            <a:spLocks noChangeArrowheads="1"/>
          </p:cNvSpPr>
          <p:nvPr/>
        </p:nvSpPr>
        <p:spPr bwMode="auto">
          <a:xfrm>
            <a:off x="3786187" y="873919"/>
            <a:ext cx="2616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1350">
                <a:solidFill>
                  <a:srgbClr val="000000"/>
                </a:solidFill>
                <a:latin typeface="UTM American Sans"/>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Tree>
    <p:extLst>
      <p:ext uri="{BB962C8B-B14F-4D97-AF65-F5344CB8AC3E}">
        <p14:creationId xmlns:p14="http://schemas.microsoft.com/office/powerpoint/2010/main" val="3332891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70C0">
            <a:alpha val="32000"/>
          </a:srgb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CB82D2-48EC-55B7-0204-C631BFE14A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4542"/>
            <a:ext cx="6096000" cy="3429000"/>
          </a:xfrm>
          <a:prstGeom prst="rect">
            <a:avLst/>
          </a:prstGeom>
        </p:spPr>
      </p:pic>
      <p:pic>
        <p:nvPicPr>
          <p:cNvPr id="10" name="Picture 9">
            <a:extLst>
              <a:ext uri="{FF2B5EF4-FFF2-40B4-BE49-F238E27FC236}">
                <a16:creationId xmlns:a16="http://schemas.microsoft.com/office/drawing/2014/main" id="{86F177A5-A073-1AB9-34DC-57FBCFFB0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52743" y="3910398"/>
            <a:ext cx="5299579" cy="4015767"/>
          </a:xfrm>
          <a:prstGeom prst="rect">
            <a:avLst/>
          </a:prstGeom>
        </p:spPr>
      </p:pic>
      <p:pic>
        <p:nvPicPr>
          <p:cNvPr id="7" name="Picture 6">
            <a:extLst>
              <a:ext uri="{FF2B5EF4-FFF2-40B4-BE49-F238E27FC236}">
                <a16:creationId xmlns:a16="http://schemas.microsoft.com/office/drawing/2014/main" id="{5C15CF1C-ADC4-A8ED-4D38-7637378ED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601" y="122982"/>
            <a:ext cx="4126798" cy="5928833"/>
          </a:xfrm>
          <a:prstGeom prst="rect">
            <a:avLst/>
          </a:prstGeom>
        </p:spPr>
      </p:pic>
      <p:sp>
        <p:nvSpPr>
          <p:cNvPr id="2" name="Title 1">
            <a:extLst>
              <a:ext uri="{FF2B5EF4-FFF2-40B4-BE49-F238E27FC236}">
                <a16:creationId xmlns:a16="http://schemas.microsoft.com/office/drawing/2014/main" id="{C1815427-596F-D6D1-78C4-D5E54B0B8121}"/>
              </a:ext>
            </a:extLst>
          </p:cNvPr>
          <p:cNvSpPr>
            <a:spLocks noGrp="1"/>
          </p:cNvSpPr>
          <p:nvPr>
            <p:ph type="title"/>
          </p:nvPr>
        </p:nvSpPr>
        <p:spPr>
          <a:xfrm>
            <a:off x="0" y="3837373"/>
            <a:ext cx="9144000" cy="3429000"/>
          </a:xfrm>
        </p:spPr>
        <p:txBody>
          <a:bodyPr>
            <a:normAutofit/>
            <a:scene3d>
              <a:camera prst="orthographicFront"/>
              <a:lightRig rig="threePt" dir="t"/>
            </a:scene3d>
            <a:sp3d extrusionH="57150" contourW="19050">
              <a:bevelT w="88900" h="88900"/>
              <a:extrusionClr>
                <a:schemeClr val="bg1"/>
              </a:extrusionClr>
              <a:contourClr>
                <a:schemeClr val="bg1"/>
              </a:contourClr>
            </a:sp3d>
          </a:bodyPr>
          <a:lstStyle/>
          <a:p>
            <a:pPr algn="ctr"/>
            <a:r>
              <a:rPr lang="en-US" sz="7200" b="1" dirty="0">
                <a:solidFill>
                  <a:srgbClr val="FF0000"/>
                </a:solidFill>
                <a:latin typeface="Times New Roman" panose="02020603050405020304" pitchFamily="18" charset="0"/>
                <a:cs typeface="Times New Roman" panose="02020603050405020304" pitchFamily="18" charset="0"/>
              </a:rPr>
              <a:t>KINH VINH DANH</a:t>
            </a:r>
            <a:br>
              <a:rPr lang="en-US" sz="7200" b="1" dirty="0">
                <a:solidFill>
                  <a:srgbClr val="FF0000"/>
                </a:solidFill>
                <a:latin typeface="Times New Roman" panose="02020603050405020304" pitchFamily="18" charset="0"/>
                <a:cs typeface="Times New Roman" panose="02020603050405020304" pitchFamily="18" charset="0"/>
              </a:rPr>
            </a:br>
            <a:r>
              <a:rPr lang="en-US" sz="3200" b="1" i="1" dirty="0">
                <a:solidFill>
                  <a:srgbClr val="FF0000"/>
                </a:solidFill>
                <a:latin typeface="Times New Roman" panose="02020603050405020304" pitchFamily="18" charset="0"/>
                <a:cs typeface="Times New Roman" panose="02020603050405020304" pitchFamily="18" charset="0"/>
              </a:rPr>
              <a:t>Ca </a:t>
            </a:r>
            <a:r>
              <a:rPr lang="en-US" sz="3200" b="1" i="1" dirty="0" err="1">
                <a:solidFill>
                  <a:srgbClr val="FF0000"/>
                </a:solidFill>
                <a:latin typeface="Times New Roman" panose="02020603050405020304" pitchFamily="18" charset="0"/>
                <a:cs typeface="Times New Roman" panose="02020603050405020304" pitchFamily="18" charset="0"/>
              </a:rPr>
              <a:t>Lên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Đi</a:t>
            </a:r>
            <a:r>
              <a:rPr lang="en-US" sz="3200" b="1" i="1" dirty="0">
                <a:solidFill>
                  <a:srgbClr val="FF0000"/>
                </a:solidFill>
                <a:latin typeface="Times New Roman" panose="02020603050405020304" pitchFamily="18" charset="0"/>
                <a:cs typeface="Times New Roman" panose="02020603050405020304" pitchFamily="18" charset="0"/>
              </a:rPr>
              <a:t> 2</a:t>
            </a:r>
            <a:br>
              <a:rPr lang="en-US" sz="3200" b="1" i="1" dirty="0">
                <a:solidFill>
                  <a:srgbClr val="FF0000"/>
                </a:solidFill>
                <a:latin typeface="Times New Roman" panose="02020603050405020304" pitchFamily="18" charset="0"/>
                <a:cs typeface="Times New Roman" panose="02020603050405020304" pitchFamily="18" charset="0"/>
              </a:rPr>
            </a:br>
            <a:r>
              <a:rPr lang="en-US" sz="4000" b="1" i="1" dirty="0">
                <a:solidFill>
                  <a:srgbClr val="FF0000"/>
                </a:solidFill>
                <a:latin typeface="Times New Roman" panose="02020603050405020304" pitchFamily="18" charset="0"/>
                <a:cs typeface="Times New Roman" panose="02020603050405020304" pitchFamily="18" charset="0"/>
              </a:rPr>
              <a:t>St: </a:t>
            </a:r>
            <a:r>
              <a:rPr lang="en-US" sz="4000" b="1" i="1" dirty="0" err="1">
                <a:solidFill>
                  <a:srgbClr val="FF0000"/>
                </a:solidFill>
                <a:latin typeface="Times New Roman" panose="02020603050405020304" pitchFamily="18" charset="0"/>
                <a:cs typeface="Times New Roman" panose="02020603050405020304" pitchFamily="18" charset="0"/>
              </a:rPr>
              <a:t>Lm</a:t>
            </a:r>
            <a:r>
              <a:rPr lang="en-US" sz="4000" b="1" i="1" dirty="0">
                <a:solidFill>
                  <a:srgbClr val="FF0000"/>
                </a:solidFill>
                <a:latin typeface="Times New Roman" panose="02020603050405020304" pitchFamily="18" charset="0"/>
                <a:cs typeface="Times New Roman" panose="02020603050405020304" pitchFamily="18" charset="0"/>
              </a:rPr>
              <a:t>. Kim Long</a:t>
            </a:r>
            <a:endParaRPr lang="en-US" sz="7200" b="1" i="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E4AACAB-2D20-1AC4-99F6-F3A5C38A9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2563" y="6174419"/>
            <a:ext cx="408373" cy="408373"/>
          </a:xfrm>
          <a:prstGeom prst="rect">
            <a:avLst/>
          </a:prstGeom>
        </p:spPr>
      </p:pic>
      <p:sp>
        <p:nvSpPr>
          <p:cNvPr id="5" name="TextBox 4">
            <a:extLst>
              <a:ext uri="{FF2B5EF4-FFF2-40B4-BE49-F238E27FC236}">
                <a16:creationId xmlns:a16="http://schemas.microsoft.com/office/drawing/2014/main" id="{23D36572-E336-708C-EB9E-7113D28DEB0E}"/>
              </a:ext>
            </a:extLst>
          </p:cNvPr>
          <p:cNvSpPr txBox="1"/>
          <p:nvPr/>
        </p:nvSpPr>
        <p:spPr>
          <a:xfrm>
            <a:off x="6904043" y="6319996"/>
            <a:ext cx="173150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Ca </a:t>
            </a:r>
            <a:r>
              <a:rPr kumimoji="0" lang="en-US" sz="14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Đoàn</a:t>
            </a:r>
            <a:r>
              <a:rPr kumimoji="0" lang="en-US" sz="1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Thánh</a:t>
            </a:r>
            <a:r>
              <a:rPr kumimoji="0" lang="en-US" sz="1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Gia</a:t>
            </a:r>
          </a:p>
        </p:txBody>
      </p:sp>
    </p:spTree>
    <p:extLst>
      <p:ext uri="{BB962C8B-B14F-4D97-AF65-F5344CB8AC3E}">
        <p14:creationId xmlns:p14="http://schemas.microsoft.com/office/powerpoint/2010/main" val="538133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D717DF-FBAE-3AA5-5CE6-C92DB1A92583}"/>
              </a:ext>
            </a:extLst>
          </p:cNvPr>
          <p:cNvSpPr>
            <a:spLocks noGrp="1"/>
          </p:cNvSpPr>
          <p:nvPr>
            <p:ph type="title"/>
          </p:nvPr>
        </p:nvSpPr>
        <p:spPr>
          <a:xfrm>
            <a:off x="0" y="2929631"/>
            <a:ext cx="9144000" cy="3928369"/>
          </a:xfrm>
        </p:spPr>
        <p:txBody>
          <a:bodyPr>
            <a:normAutofit/>
          </a:bodyPr>
          <a:lstStyle/>
          <a:p>
            <a:pPr algn="just"/>
            <a:r>
              <a:rPr lang="en-US" sz="7200" b="1" u="sng" dirty="0">
                <a:solidFill>
                  <a:srgbClr val="FF0000"/>
                </a:solidFill>
                <a:latin typeface="Times New Roman" panose="02020603050405020304" pitchFamily="18" charset="0"/>
                <a:cs typeface="Times New Roman" panose="02020603050405020304" pitchFamily="18" charset="0"/>
              </a:rPr>
              <a:t>A+B.</a:t>
            </a:r>
            <a:r>
              <a:rPr lang="vi-VN" sz="7200" dirty="0">
                <a:solidFill>
                  <a:schemeClr val="bg1"/>
                </a:solidFill>
              </a:rPr>
              <a:t> </a:t>
            </a:r>
            <a:r>
              <a:rPr lang="vi-VN" sz="7200" b="1" dirty="0">
                <a:solidFill>
                  <a:srgbClr val="0000CC"/>
                </a:solidFill>
              </a:rPr>
              <a:t>Và bình an dưới thế, bình an dưới thế cho người thiện tâm.</a:t>
            </a:r>
            <a:endParaRPr lang="en-US" sz="7200" b="1" dirty="0">
              <a:solidFill>
                <a:srgbClr val="0000CC"/>
              </a:solidFill>
            </a:endParaRPr>
          </a:p>
        </p:txBody>
      </p:sp>
      <p:sp>
        <p:nvSpPr>
          <p:cNvPr id="6" name="TextBox 5">
            <a:extLst>
              <a:ext uri="{FF2B5EF4-FFF2-40B4-BE49-F238E27FC236}">
                <a16:creationId xmlns:a16="http://schemas.microsoft.com/office/drawing/2014/main" id="{592A828B-1454-5F16-CB4E-DCF73F726FFC}"/>
              </a:ext>
            </a:extLst>
          </p:cNvPr>
          <p:cNvSpPr txBox="1"/>
          <p:nvPr/>
        </p:nvSpPr>
        <p:spPr>
          <a:xfrm>
            <a:off x="323387" y="151776"/>
            <a:ext cx="1717829" cy="646331"/>
          </a:xfrm>
          <a:prstGeom prst="rect">
            <a:avLst/>
          </a:prstGeom>
          <a:noFill/>
        </p:spPr>
        <p:txBody>
          <a:bodyPr wrap="square">
            <a:spAutoFit/>
            <a:scene3d>
              <a:camera prst="orthographicFront"/>
              <a:lightRig rig="threePt" dir="t"/>
            </a:scene3d>
            <a:sp3d extrusionH="57150" contourW="19050">
              <a:bevelT w="38100" h="38100"/>
              <a:contourClr>
                <a:schemeClr val="bg1"/>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Chủ tế:</a:t>
            </a:r>
            <a:r>
              <a:rPr kumimoji="0" lang="vi-V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endParaRPr kumimoji="0" lang="en-US" sz="1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F3EB9A9-1E02-3779-9F84-CC3EB42BA4F0}"/>
              </a:ext>
            </a:extLst>
          </p:cNvPr>
          <p:cNvSpPr txBox="1"/>
          <p:nvPr/>
        </p:nvSpPr>
        <p:spPr>
          <a:xfrm>
            <a:off x="1" y="798107"/>
            <a:ext cx="9143999" cy="2554545"/>
          </a:xfrm>
          <a:prstGeom prst="rect">
            <a:avLst/>
          </a:prstGeom>
          <a:noFill/>
        </p:spPr>
        <p:txBody>
          <a:bodyPr wrap="square">
            <a:spAutoFit/>
            <a:scene3d>
              <a:camera prst="orthographicFront"/>
              <a:lightRig rig="threePt" dir="t"/>
            </a:scene3d>
            <a:sp3d extrusionH="57150" contourW="31750">
              <a:bevelT w="88900" h="88900"/>
              <a:contourClr>
                <a:schemeClr val="bg1"/>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6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Vinh danh Thiên Chúa trên các tầng trời.</a:t>
            </a:r>
            <a:br>
              <a:rPr kumimoji="0" lang="en-US" sz="6600" b="1" i="0" u="sng" strike="noStrike" kern="1200" cap="none" spc="0" normalizeH="0" baseline="0" noProof="0" dirty="0">
                <a:ln>
                  <a:noFill/>
                </a:ln>
                <a:solidFill>
                  <a:srgbClr val="FF0000"/>
                </a:solidFill>
                <a:effectLst/>
                <a:uLnTx/>
                <a:uFillTx/>
                <a:latin typeface="Calibri Light" panose="020F0302020204030204"/>
                <a:ea typeface="+mn-ea"/>
                <a:cs typeface="+mn-cs"/>
              </a:rPr>
            </a:b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228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15427-596F-D6D1-78C4-D5E54B0B8121}"/>
              </a:ext>
            </a:extLst>
          </p:cNvPr>
          <p:cNvSpPr>
            <a:spLocks noGrp="1"/>
          </p:cNvSpPr>
          <p:nvPr>
            <p:ph type="title"/>
          </p:nvPr>
        </p:nvSpPr>
        <p:spPr>
          <a:xfrm>
            <a:off x="0" y="3429000"/>
            <a:ext cx="9144000" cy="3429000"/>
          </a:xfrm>
        </p:spPr>
        <p:txBody>
          <a:bodyPr>
            <a:noAutofit/>
          </a:bodyPr>
          <a:lstStyle/>
          <a:p>
            <a:pPr algn="just">
              <a:lnSpc>
                <a:spcPct val="100000"/>
              </a:lnSpc>
            </a:pPr>
            <a:r>
              <a:rPr lang="en-US" sz="9600" b="1" dirty="0">
                <a:solidFill>
                  <a:srgbClr val="FF0000"/>
                </a:solidFill>
                <a:latin typeface="Times New Roman" panose="02020603050405020304" pitchFamily="18" charset="0"/>
                <a:cs typeface="Times New Roman" panose="02020603050405020304" pitchFamily="18" charset="0"/>
              </a:rPr>
              <a:t>B.</a:t>
            </a:r>
            <a:r>
              <a:rPr lang="en-US" sz="9600" b="1" dirty="0">
                <a:solidFill>
                  <a:schemeClr val="bg1"/>
                </a:solidFill>
                <a:latin typeface="Times New Roman" panose="02020603050405020304" pitchFamily="18" charset="0"/>
                <a:cs typeface="Times New Roman" panose="02020603050405020304" pitchFamily="18" charset="0"/>
              </a:rPr>
              <a:t> </a:t>
            </a:r>
            <a:r>
              <a:rPr lang="en-US" sz="9600" b="1" dirty="0" err="1">
                <a:solidFill>
                  <a:srgbClr val="0000CC"/>
                </a:solidFill>
                <a:latin typeface="Times New Roman" panose="02020603050405020304" pitchFamily="18" charset="0"/>
                <a:cs typeface="Times New Roman" panose="02020603050405020304" pitchFamily="18" charset="0"/>
              </a:rPr>
              <a:t>Chúng</a:t>
            </a:r>
            <a:r>
              <a:rPr lang="en-US" sz="9600" b="1" dirty="0">
                <a:solidFill>
                  <a:srgbClr val="0000CC"/>
                </a:solidFill>
                <a:latin typeface="Times New Roman" panose="02020603050405020304" pitchFamily="18" charset="0"/>
                <a:cs typeface="Times New Roman" panose="02020603050405020304" pitchFamily="18" charset="0"/>
              </a:rPr>
              <a:t> con </a:t>
            </a:r>
            <a:r>
              <a:rPr lang="en-US" sz="9600" b="1" dirty="0" err="1">
                <a:solidFill>
                  <a:srgbClr val="0000CC"/>
                </a:solidFill>
                <a:latin typeface="Times New Roman" panose="02020603050405020304" pitchFamily="18" charset="0"/>
                <a:cs typeface="Times New Roman" panose="02020603050405020304" pitchFamily="18" charset="0"/>
              </a:rPr>
              <a:t>chúc</a:t>
            </a:r>
            <a:r>
              <a:rPr lang="en-US" sz="9600" b="1" dirty="0">
                <a:solidFill>
                  <a:srgbClr val="0000CC"/>
                </a:solidFill>
                <a:latin typeface="Times New Roman" panose="02020603050405020304" pitchFamily="18" charset="0"/>
                <a:cs typeface="Times New Roman" panose="02020603050405020304" pitchFamily="18" charset="0"/>
              </a:rPr>
              <a:t> </a:t>
            </a:r>
            <a:r>
              <a:rPr lang="en-US" sz="9600" b="1" dirty="0" err="1">
                <a:solidFill>
                  <a:srgbClr val="0000CC"/>
                </a:solidFill>
                <a:latin typeface="Times New Roman" panose="02020603050405020304" pitchFamily="18" charset="0"/>
                <a:cs typeface="Times New Roman" panose="02020603050405020304" pitchFamily="18" charset="0"/>
              </a:rPr>
              <a:t>tụng</a:t>
            </a:r>
            <a:r>
              <a:rPr lang="en-US" sz="9600" b="1" dirty="0">
                <a:solidFill>
                  <a:srgbClr val="0000CC"/>
                </a:solidFill>
                <a:latin typeface="Times New Roman" panose="02020603050405020304" pitchFamily="18" charset="0"/>
                <a:cs typeface="Times New Roman" panose="02020603050405020304" pitchFamily="18" charset="0"/>
              </a:rPr>
              <a:t> </a:t>
            </a:r>
            <a:r>
              <a:rPr lang="en-US" sz="9600" b="1" dirty="0" err="1">
                <a:solidFill>
                  <a:srgbClr val="0000CC"/>
                </a:solidFill>
                <a:latin typeface="Times New Roman" panose="02020603050405020304" pitchFamily="18" charset="0"/>
                <a:cs typeface="Times New Roman" panose="02020603050405020304" pitchFamily="18" charset="0"/>
              </a:rPr>
              <a:t>Chúa</a:t>
            </a:r>
            <a:r>
              <a:rPr lang="en-US" sz="9600" b="1" dirty="0">
                <a:solidFill>
                  <a:srgbClr val="0000CC"/>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99A5C474-6D93-45D7-1CF9-1F81BB0B951D}"/>
              </a:ext>
            </a:extLst>
          </p:cNvPr>
          <p:cNvSpPr txBox="1"/>
          <p:nvPr/>
        </p:nvSpPr>
        <p:spPr>
          <a:xfrm>
            <a:off x="1" y="0"/>
            <a:ext cx="9143999" cy="30469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Chúng</a:t>
            </a:r>
            <a:r>
              <a:rPr kumimoji="0" lang="en-US" sz="9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con ca </a:t>
            </a:r>
            <a:r>
              <a:rPr kumimoji="0" lang="en-US" sz="9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ngợi</a:t>
            </a:r>
            <a:r>
              <a:rPr kumimoji="0" lang="en-US" sz="9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Chúa</a:t>
            </a:r>
            <a:r>
              <a:rPr kumimoji="0" lang="en-US" sz="9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endParaRPr kumimoji="0" lang="en-US" sz="20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665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608AF-1DD0-AEB0-64B0-A71E7C6A067D}"/>
              </a:ext>
            </a:extLst>
          </p:cNvPr>
          <p:cNvSpPr>
            <a:spLocks noGrp="1"/>
          </p:cNvSpPr>
          <p:nvPr>
            <p:ph type="title"/>
          </p:nvPr>
        </p:nvSpPr>
        <p:spPr>
          <a:xfrm>
            <a:off x="0" y="3355758"/>
            <a:ext cx="9144000" cy="3502241"/>
          </a:xfrm>
        </p:spPr>
        <p:txBody>
          <a:bodyPr>
            <a:normAutofit/>
          </a:bodyPr>
          <a:lstStyle/>
          <a:p>
            <a:pPr algn="just"/>
            <a:r>
              <a:rPr kumimoji="0" lang="en-US" sz="9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B.</a:t>
            </a:r>
            <a:r>
              <a:rPr kumimoji="0" lang="en-US" sz="9600" b="1" i="0" u="none" strike="noStrike" kern="1200" cap="none" spc="0" normalizeH="0" baseline="0" noProof="0" dirty="0">
                <a:ln>
                  <a:noFill/>
                </a:ln>
                <a:solidFill>
                  <a:schemeClr val="bg1"/>
                </a:solidFill>
                <a:effectLst/>
                <a:uLnTx/>
                <a:uFillTx/>
                <a:latin typeface="Times New Roman" panose="02020603050405020304" pitchFamily="18" charset="0"/>
                <a:ea typeface="+mj-ea"/>
                <a:cs typeface="Times New Roman" panose="02020603050405020304" pitchFamily="18" charset="0"/>
              </a:rPr>
              <a:t> </a:t>
            </a:r>
            <a:r>
              <a:rPr kumimoji="0" lang="en-US" sz="96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Chúng</a:t>
            </a:r>
            <a:r>
              <a:rPr kumimoji="0" lang="en-US" sz="96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con </a:t>
            </a:r>
            <a:r>
              <a:rPr kumimoji="0" lang="en-US" sz="96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tôn</a:t>
            </a:r>
            <a:r>
              <a:rPr kumimoji="0" lang="en-US" sz="96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96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vinh</a:t>
            </a:r>
            <a:r>
              <a:rPr kumimoji="0" lang="en-US" sz="96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96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Chúa</a:t>
            </a:r>
            <a:r>
              <a:rPr kumimoji="0" lang="en-US" sz="96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t>
            </a:r>
            <a:endParaRPr lang="en-US" sz="8800" dirty="0">
              <a:solidFill>
                <a:srgbClr val="0000CC"/>
              </a:solidFill>
            </a:endParaRPr>
          </a:p>
        </p:txBody>
      </p:sp>
      <p:sp>
        <p:nvSpPr>
          <p:cNvPr id="4" name="TextBox 3">
            <a:extLst>
              <a:ext uri="{FF2B5EF4-FFF2-40B4-BE49-F238E27FC236}">
                <a16:creationId xmlns:a16="http://schemas.microsoft.com/office/drawing/2014/main" id="{2648FF06-9922-DCDF-8F45-D7344E80485E}"/>
              </a:ext>
            </a:extLst>
          </p:cNvPr>
          <p:cNvSpPr txBox="1"/>
          <p:nvPr/>
        </p:nvSpPr>
        <p:spPr>
          <a:xfrm>
            <a:off x="0" y="0"/>
            <a:ext cx="9143999" cy="372409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Chúng</a:t>
            </a:r>
            <a:r>
              <a:rPr kumimoji="0" lang="en-US" sz="9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con </a:t>
            </a:r>
            <a:r>
              <a:rPr kumimoji="0" lang="en-US" sz="9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thờ</a:t>
            </a:r>
            <a:r>
              <a:rPr kumimoji="0" lang="en-US" sz="9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lạy</a:t>
            </a:r>
            <a:r>
              <a:rPr kumimoji="0" lang="en-US" sz="9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Chúa</a:t>
            </a:r>
            <a:r>
              <a:rPr kumimoji="0" lang="en-US" sz="9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br>
              <a:rPr kumimoji="0" lang="en-US" sz="9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endParaRPr kumimoji="0" lang="en-US" sz="44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159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15427-596F-D6D1-78C4-D5E54B0B8121}"/>
              </a:ext>
            </a:extLst>
          </p:cNvPr>
          <p:cNvSpPr>
            <a:spLocks noGrp="1"/>
          </p:cNvSpPr>
          <p:nvPr>
            <p:ph type="title"/>
          </p:nvPr>
        </p:nvSpPr>
        <p:spPr>
          <a:xfrm>
            <a:off x="0" y="2876366"/>
            <a:ext cx="9144000" cy="3981634"/>
          </a:xfrm>
        </p:spPr>
        <p:txBody>
          <a:bodyPr>
            <a:noAutofit/>
          </a:bodyPr>
          <a:lstStyle/>
          <a:p>
            <a:pPr algn="just">
              <a:lnSpc>
                <a:spcPct val="100000"/>
              </a:lnSpc>
            </a:pPr>
            <a:r>
              <a:rPr lang="en-US" sz="6600" b="1" dirty="0">
                <a:solidFill>
                  <a:srgbClr val="FF0000"/>
                </a:solidFill>
                <a:latin typeface="Times New Roman" panose="02020603050405020304" pitchFamily="18" charset="0"/>
                <a:cs typeface="Times New Roman" panose="02020603050405020304" pitchFamily="18" charset="0"/>
              </a:rPr>
              <a:t>B.</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Lạy</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Chúa</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là</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Thiên</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Chúa</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là</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Vua</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trên</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trời</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là</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Chúa</a:t>
            </a:r>
            <a:r>
              <a:rPr lang="en-US" sz="6600" b="1" dirty="0">
                <a:solidFill>
                  <a:srgbClr val="0000CC"/>
                </a:solidFill>
                <a:latin typeface="Times New Roman" panose="02020603050405020304" pitchFamily="18" charset="0"/>
                <a:cs typeface="Times New Roman" panose="02020603050405020304" pitchFamily="18" charset="0"/>
              </a:rPr>
              <a:t> Cha </a:t>
            </a:r>
            <a:r>
              <a:rPr lang="en-US" sz="6600" b="1" dirty="0" err="1">
                <a:solidFill>
                  <a:srgbClr val="0000CC"/>
                </a:solidFill>
                <a:latin typeface="Times New Roman" panose="02020603050405020304" pitchFamily="18" charset="0"/>
                <a:cs typeface="Times New Roman" panose="02020603050405020304" pitchFamily="18" charset="0"/>
              </a:rPr>
              <a:t>toàn</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năng</a:t>
            </a:r>
            <a:r>
              <a:rPr lang="en-US" sz="6600" b="1" dirty="0">
                <a:solidFill>
                  <a:srgbClr val="0000CC"/>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7ECBC483-8CB1-177D-915C-C08B16317147}"/>
              </a:ext>
            </a:extLst>
          </p:cNvPr>
          <p:cNvSpPr txBox="1"/>
          <p:nvPr/>
        </p:nvSpPr>
        <p:spPr>
          <a:xfrm>
            <a:off x="1" y="0"/>
            <a:ext cx="9143999" cy="341632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7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Chúng</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con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cảm</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tạ</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Chúa</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vì</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vinh</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quang</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cao</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cả</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Chúa</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20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761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15427-596F-D6D1-78C4-D5E54B0B8121}"/>
              </a:ext>
            </a:extLst>
          </p:cNvPr>
          <p:cNvSpPr>
            <a:spLocks noGrp="1"/>
          </p:cNvSpPr>
          <p:nvPr>
            <p:ph type="title"/>
          </p:nvPr>
        </p:nvSpPr>
        <p:spPr>
          <a:xfrm>
            <a:off x="0" y="2148396"/>
            <a:ext cx="9144000" cy="4709604"/>
          </a:xfrm>
        </p:spPr>
        <p:txBody>
          <a:bodyPr>
            <a:normAutofit/>
            <a:scene3d>
              <a:camera prst="orthographicFront"/>
              <a:lightRig rig="threePt" dir="t"/>
            </a:scene3d>
            <a:sp3d extrusionH="57150">
              <a:bevelT w="38100" h="38100"/>
            </a:sp3d>
          </a:bodyPr>
          <a:lstStyle/>
          <a:p>
            <a:pPr algn="just"/>
            <a:r>
              <a:rPr lang="en-US" sz="6600" b="1" dirty="0">
                <a:solidFill>
                  <a:srgbClr val="FF0000"/>
                </a:solidFill>
                <a:latin typeface="Times New Roman" panose="02020603050405020304" pitchFamily="18" charset="0"/>
                <a:cs typeface="Times New Roman" panose="02020603050405020304" pitchFamily="18" charset="0"/>
              </a:rPr>
              <a:t>B.</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Lạy</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Chúa</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là</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Thiên</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Chúa</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là</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Chiên</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Thiên</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Chúa</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là</a:t>
            </a:r>
            <a:r>
              <a:rPr lang="en-US" sz="6600" b="1" dirty="0">
                <a:solidFill>
                  <a:srgbClr val="0000CC"/>
                </a:solidFill>
                <a:latin typeface="Times New Roman" panose="02020603050405020304" pitchFamily="18" charset="0"/>
                <a:cs typeface="Times New Roman" panose="02020603050405020304" pitchFamily="18" charset="0"/>
              </a:rPr>
              <a:t> Con </a:t>
            </a:r>
            <a:r>
              <a:rPr lang="en-US" sz="6600" b="1" dirty="0" err="1">
                <a:solidFill>
                  <a:srgbClr val="0000CC"/>
                </a:solidFill>
                <a:latin typeface="Times New Roman" panose="02020603050405020304" pitchFamily="18" charset="0"/>
                <a:cs typeface="Times New Roman" panose="02020603050405020304" pitchFamily="18" charset="0"/>
              </a:rPr>
              <a:t>Đức</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Chúa</a:t>
            </a:r>
            <a:r>
              <a:rPr lang="en-US" sz="6600" b="1" dirty="0">
                <a:solidFill>
                  <a:srgbClr val="0000CC"/>
                </a:solidFill>
                <a:latin typeface="Times New Roman" panose="02020603050405020304" pitchFamily="18" charset="0"/>
                <a:cs typeface="Times New Roman" panose="02020603050405020304" pitchFamily="18" charset="0"/>
              </a:rPr>
              <a:t> Cha.</a:t>
            </a:r>
          </a:p>
        </p:txBody>
      </p:sp>
      <p:sp>
        <p:nvSpPr>
          <p:cNvPr id="4" name="TextBox 3">
            <a:extLst>
              <a:ext uri="{FF2B5EF4-FFF2-40B4-BE49-F238E27FC236}">
                <a16:creationId xmlns:a16="http://schemas.microsoft.com/office/drawing/2014/main" id="{6719AF89-7035-6D42-A52E-58DF389AEDE8}"/>
              </a:ext>
            </a:extLst>
          </p:cNvPr>
          <p:cNvSpPr txBox="1"/>
          <p:nvPr/>
        </p:nvSpPr>
        <p:spPr>
          <a:xfrm>
            <a:off x="0" y="328474"/>
            <a:ext cx="9144000"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Lạy</a:t>
            </a:r>
            <a:r>
              <a:rPr kumimoji="0" lang="en-US" sz="6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Con </a:t>
            </a:r>
            <a:r>
              <a:rPr kumimoji="0" lang="en-US" sz="6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Một</a:t>
            </a:r>
            <a:r>
              <a:rPr kumimoji="0" lang="en-US" sz="6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Thiên</a:t>
            </a:r>
            <a:r>
              <a:rPr kumimoji="0" lang="en-US" sz="6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Chúa</a:t>
            </a:r>
            <a:r>
              <a:rPr kumimoji="0" lang="en-US" sz="6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Chúa</a:t>
            </a:r>
            <a:r>
              <a:rPr kumimoji="0" lang="en-US" sz="6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Giê-su</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Ki-</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tô</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85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15427-596F-D6D1-78C4-D5E54B0B8121}"/>
              </a:ext>
            </a:extLst>
          </p:cNvPr>
          <p:cNvSpPr>
            <a:spLocks noGrp="1"/>
          </p:cNvSpPr>
          <p:nvPr>
            <p:ph type="title"/>
          </p:nvPr>
        </p:nvSpPr>
        <p:spPr>
          <a:xfrm>
            <a:off x="0" y="2636668"/>
            <a:ext cx="9144000" cy="4221331"/>
          </a:xfrm>
        </p:spPr>
        <p:txBody>
          <a:bodyPr>
            <a:normAutofit/>
          </a:bodyPr>
          <a:lstStyle/>
          <a:p>
            <a:pPr algn="just"/>
            <a:r>
              <a:rPr lang="vi-VN" sz="8000" b="1" dirty="0">
                <a:solidFill>
                  <a:srgbClr val="FF0000"/>
                </a:solidFill>
              </a:rPr>
              <a:t>B.</a:t>
            </a:r>
            <a:r>
              <a:rPr lang="vi-VN" sz="8000" b="1" dirty="0">
                <a:solidFill>
                  <a:srgbClr val="0000CC"/>
                </a:solidFill>
              </a:rPr>
              <a:t> xin thương, xin thương, xin thương xót chúng con.</a:t>
            </a:r>
            <a:endParaRPr lang="en-US" sz="8000" b="1" dirty="0">
              <a:solidFill>
                <a:srgbClr val="0000CC"/>
              </a:solidFill>
            </a:endParaRPr>
          </a:p>
        </p:txBody>
      </p:sp>
      <p:sp>
        <p:nvSpPr>
          <p:cNvPr id="4" name="TextBox 3">
            <a:extLst>
              <a:ext uri="{FF2B5EF4-FFF2-40B4-BE49-F238E27FC236}">
                <a16:creationId xmlns:a16="http://schemas.microsoft.com/office/drawing/2014/main" id="{D3D9A368-CC52-390E-4A7D-9D630D56BB60}"/>
              </a:ext>
            </a:extLst>
          </p:cNvPr>
          <p:cNvSpPr txBox="1"/>
          <p:nvPr/>
        </p:nvSpPr>
        <p:spPr>
          <a:xfrm>
            <a:off x="0" y="239697"/>
            <a:ext cx="9144000" cy="255454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8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Chúa x</a:t>
            </a:r>
            <a:r>
              <a:rPr kumimoji="0" lang="en-US" sz="8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óa</a:t>
            </a:r>
            <a:r>
              <a:rPr kumimoji="0" lang="vi-VN" sz="8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tội trần gian</a:t>
            </a:r>
            <a:r>
              <a:rPr kumimoji="0" lang="en-US" sz="8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16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90206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8000" b="1" dirty="0" err="1">
                <a:solidFill>
                  <a:srgbClr val="FF0000"/>
                </a:solidFill>
                <a:effectLst/>
                <a:latin typeface="Times New Roman" panose="02020603050405020304" pitchFamily="18" charset="0"/>
                <a:cs typeface="Times New Roman" panose="02020603050405020304" pitchFamily="18" charset="0"/>
              </a:rPr>
              <a:t>Đk</a:t>
            </a:r>
            <a:r>
              <a:rPr lang="en-US" sz="8000" b="1" dirty="0">
                <a:solidFill>
                  <a:srgbClr val="FF0000"/>
                </a:solidFill>
                <a:effectLst/>
                <a:latin typeface="Times New Roman" panose="02020603050405020304" pitchFamily="18" charset="0"/>
                <a:cs typeface="Times New Roman" panose="02020603050405020304" pitchFamily="18" charset="0"/>
              </a:rPr>
              <a:t>:</a:t>
            </a:r>
            <a:r>
              <a:rPr lang="en-US" sz="8800" b="1" dirty="0">
                <a:solidFill>
                  <a:srgbClr val="FF0000"/>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Đây</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là</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ngày</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Chúa</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đã</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làm</a:t>
            </a:r>
            <a:r>
              <a:rPr lang="en-US" altLang="en-US" sz="9600" b="1" dirty="0">
                <a:solidFill>
                  <a:srgbClr val="000099"/>
                </a:solidFill>
                <a:effectLst/>
                <a:latin typeface="Times New Roman" panose="02020603050405020304" pitchFamily="18" charset="0"/>
                <a:cs typeface="Times New Roman" panose="02020603050405020304" pitchFamily="18" charset="0"/>
              </a:rPr>
              <a:t> ra, </a:t>
            </a:r>
            <a:r>
              <a:rPr lang="en-US" altLang="en-US" sz="9600" b="1" dirty="0" err="1">
                <a:solidFill>
                  <a:srgbClr val="000099"/>
                </a:solidFill>
                <a:effectLst/>
                <a:latin typeface="Times New Roman" panose="02020603050405020304" pitchFamily="18" charset="0"/>
                <a:cs typeface="Times New Roman" panose="02020603050405020304" pitchFamily="18" charset="0"/>
              </a:rPr>
              <a:t>nào</a:t>
            </a:r>
            <a:r>
              <a:rPr lang="en-US" altLang="en-US" sz="9600" b="1" dirty="0">
                <a:solidFill>
                  <a:srgbClr val="000099"/>
                </a:solidFill>
                <a:effectLst/>
                <a:latin typeface="Times New Roman" panose="02020603050405020304" pitchFamily="18" charset="0"/>
                <a:cs typeface="Times New Roman" panose="02020603050405020304" pitchFamily="18" charset="0"/>
              </a:rPr>
              <a:t> ta </a:t>
            </a:r>
            <a:r>
              <a:rPr lang="en-US" altLang="en-US" sz="9600" b="1" dirty="0" err="1">
                <a:solidFill>
                  <a:srgbClr val="000099"/>
                </a:solidFill>
                <a:effectLst/>
                <a:latin typeface="Times New Roman" panose="02020603050405020304" pitchFamily="18" charset="0"/>
                <a:cs typeface="Times New Roman" panose="02020603050405020304" pitchFamily="18" charset="0"/>
              </a:rPr>
              <a:t>hãy</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hỉ</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hoan</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vui</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mừng</a:t>
            </a:r>
            <a:r>
              <a:rPr lang="en-US" altLang="en-US" sz="9600" b="1" dirty="0">
                <a:solidFill>
                  <a:srgbClr val="000099"/>
                </a:solidFill>
                <a:effectLst/>
                <a:latin typeface="Times New Roman" panose="02020603050405020304" pitchFamily="18" charset="0"/>
                <a:cs typeface="Times New Roman" panose="02020603050405020304" pitchFamily="18" charset="0"/>
              </a:rPr>
              <a:t>. </a:t>
            </a:r>
            <a:endParaRPr lang="en-US" sz="8800" b="1" dirty="0">
              <a:solidFill>
                <a:srgbClr val="00009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536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59BA0-98C3-93D6-AC13-6F297A42581A}"/>
              </a:ext>
            </a:extLst>
          </p:cNvPr>
          <p:cNvSpPr>
            <a:spLocks noGrp="1"/>
          </p:cNvSpPr>
          <p:nvPr>
            <p:ph type="title"/>
          </p:nvPr>
        </p:nvSpPr>
        <p:spPr>
          <a:xfrm>
            <a:off x="0" y="2592280"/>
            <a:ext cx="9144000" cy="4265719"/>
          </a:xfrm>
        </p:spPr>
        <p:txBody>
          <a:bodyPr>
            <a:normAutofit/>
          </a:bodyPr>
          <a:lstStyle/>
          <a:p>
            <a:pPr algn="just"/>
            <a:r>
              <a:rPr kumimoji="0" lang="vi-VN" sz="8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B.</a:t>
            </a:r>
            <a:r>
              <a:rPr kumimoji="0" lang="en-US" sz="8000" b="1" i="0" u="none" strike="noStrike" kern="1200" cap="none" spc="0" normalizeH="0" baseline="0" noProof="0" dirty="0">
                <a:ln>
                  <a:noFill/>
                </a:ln>
                <a:solidFill>
                  <a:srgbClr val="0000CC"/>
                </a:solidFill>
                <a:effectLst/>
                <a:uLnTx/>
                <a:uFillTx/>
                <a:latin typeface="Calibri Light" panose="020F0302020204030204"/>
                <a:ea typeface="+mj-ea"/>
                <a:cs typeface="+mj-cs"/>
              </a:rPr>
              <a:t> </a:t>
            </a:r>
            <a:r>
              <a:rPr kumimoji="0" lang="vi-VN" sz="80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mj-cs"/>
              </a:rPr>
              <a:t>Xin nhận lời chúng con cầu khẩn.</a:t>
            </a:r>
            <a:endParaRPr lang="en-US" sz="8000" dirty="0">
              <a:solidFill>
                <a:srgbClr val="0000CC"/>
              </a:solidFill>
            </a:endParaRPr>
          </a:p>
        </p:txBody>
      </p:sp>
      <p:sp>
        <p:nvSpPr>
          <p:cNvPr id="4" name="TextBox 3">
            <a:extLst>
              <a:ext uri="{FF2B5EF4-FFF2-40B4-BE49-F238E27FC236}">
                <a16:creationId xmlns:a16="http://schemas.microsoft.com/office/drawing/2014/main" id="{5DD30F55-6117-A67C-4171-35B9B5521E61}"/>
              </a:ext>
            </a:extLst>
          </p:cNvPr>
          <p:cNvSpPr txBox="1"/>
          <p:nvPr/>
        </p:nvSpPr>
        <p:spPr>
          <a:xfrm>
            <a:off x="0" y="346229"/>
            <a:ext cx="9143999" cy="267765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a:t>
            </a:r>
            <a:r>
              <a:rPr kumimoji="0" lang="vi-VN"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8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Chúa</a:t>
            </a:r>
            <a:r>
              <a:rPr kumimoji="0" lang="vi-VN" sz="8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vi-VN" sz="8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x</a:t>
            </a:r>
            <a:r>
              <a:rPr kumimoji="0" lang="en-US" sz="8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óa</a:t>
            </a:r>
            <a:r>
              <a:rPr kumimoji="0" lang="vi-VN" sz="8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vi-VN" sz="8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tội trần gian </a:t>
            </a:r>
            <a:endParaRPr kumimoji="0" lang="en-US" sz="28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645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15427-596F-D6D1-78C4-D5E54B0B8121}"/>
              </a:ext>
            </a:extLst>
          </p:cNvPr>
          <p:cNvSpPr>
            <a:spLocks noGrp="1"/>
          </p:cNvSpPr>
          <p:nvPr>
            <p:ph type="title"/>
          </p:nvPr>
        </p:nvSpPr>
        <p:spPr>
          <a:xfrm>
            <a:off x="0" y="0"/>
            <a:ext cx="9144000" cy="6858000"/>
          </a:xfrm>
        </p:spPr>
        <p:txBody>
          <a:bodyPr>
            <a:normAutofit/>
          </a:bodyPr>
          <a:lstStyle/>
          <a:p>
            <a:pPr algn="just">
              <a:lnSpc>
                <a:spcPct val="100000"/>
              </a:lnSpc>
            </a:pPr>
            <a:r>
              <a:rPr lang="vi-VN" sz="8000" b="1" dirty="0">
                <a:solidFill>
                  <a:srgbClr val="FF0000"/>
                </a:solidFill>
              </a:rPr>
              <a:t>A.</a:t>
            </a:r>
            <a:r>
              <a:rPr lang="vi-VN" sz="8000" b="1" dirty="0">
                <a:solidFill>
                  <a:srgbClr val="0000CC"/>
                </a:solidFill>
              </a:rPr>
              <a:t> Chúa ngự bên hữu Đức Chúa Cha</a:t>
            </a:r>
            <a:br>
              <a:rPr lang="vi-VN" sz="8000" b="1" dirty="0">
                <a:solidFill>
                  <a:srgbClr val="0000CC"/>
                </a:solidFill>
              </a:rPr>
            </a:br>
            <a:r>
              <a:rPr lang="vi-VN" sz="8000" b="1" dirty="0">
                <a:solidFill>
                  <a:srgbClr val="FF0000"/>
                </a:solidFill>
              </a:rPr>
              <a:t>B.</a:t>
            </a:r>
            <a:r>
              <a:rPr lang="en-US" sz="8000" b="1" dirty="0">
                <a:solidFill>
                  <a:srgbClr val="0000CC"/>
                </a:solidFill>
              </a:rPr>
              <a:t> </a:t>
            </a:r>
            <a:r>
              <a:rPr lang="vi-VN" sz="8000" b="1" dirty="0">
                <a:solidFill>
                  <a:srgbClr val="0000CC"/>
                </a:solidFill>
              </a:rPr>
              <a:t>xin thương, xin thương, xin thương xót chúng con.</a:t>
            </a:r>
            <a:endParaRPr lang="en-US" sz="8000" b="1" dirty="0">
              <a:solidFill>
                <a:srgbClr val="0000CC"/>
              </a:solidFill>
            </a:endParaRPr>
          </a:p>
        </p:txBody>
      </p:sp>
    </p:spTree>
    <p:extLst>
      <p:ext uri="{BB962C8B-B14F-4D97-AF65-F5344CB8AC3E}">
        <p14:creationId xmlns:p14="http://schemas.microsoft.com/office/powerpoint/2010/main" val="3663467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39CB-3806-3A6D-9209-B871B0716FFB}"/>
              </a:ext>
            </a:extLst>
          </p:cNvPr>
          <p:cNvSpPr>
            <a:spLocks noGrp="1"/>
          </p:cNvSpPr>
          <p:nvPr>
            <p:ph type="title"/>
          </p:nvPr>
        </p:nvSpPr>
        <p:spPr>
          <a:xfrm>
            <a:off x="0" y="2166152"/>
            <a:ext cx="9144000" cy="4691848"/>
          </a:xfrm>
        </p:spPr>
        <p:txBody>
          <a:bodyPr>
            <a:normAutofit/>
          </a:bodyPr>
          <a:lstStyle/>
          <a:p>
            <a:pPr algn="just"/>
            <a:r>
              <a:rPr lang="en-US" sz="7200" b="1" dirty="0">
                <a:solidFill>
                  <a:srgbClr val="0000CC"/>
                </a:solidFill>
                <a:latin typeface="Times New Roman" panose="02020603050405020304" pitchFamily="18" charset="0"/>
                <a:cs typeface="Times New Roman" panose="02020603050405020304" pitchFamily="18" charset="0"/>
              </a:rPr>
              <a:t>C</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hỉ</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có</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Chúa</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là</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Đấng</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Thánh</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chỉ</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có</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Chúa</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là</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Chúa</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chỉ</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có</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Chúa</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là</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Đấng</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7200" b="1" i="0" u="none" strike="noStrike" kern="120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Tối</a:t>
            </a:r>
            <a:r>
              <a:rPr kumimoji="0" lang="en-US" sz="72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Cao.</a:t>
            </a:r>
            <a:endParaRPr lang="en-US" sz="5400" dirty="0">
              <a:solidFill>
                <a:srgbClr val="0000CC"/>
              </a:solidFill>
            </a:endParaRPr>
          </a:p>
        </p:txBody>
      </p:sp>
      <p:sp>
        <p:nvSpPr>
          <p:cNvPr id="4" name="TextBox 3">
            <a:extLst>
              <a:ext uri="{FF2B5EF4-FFF2-40B4-BE49-F238E27FC236}">
                <a16:creationId xmlns:a16="http://schemas.microsoft.com/office/drawing/2014/main" id="{14526045-6417-8638-9608-2ECC51AD4830}"/>
              </a:ext>
            </a:extLst>
          </p:cNvPr>
          <p:cNvSpPr txBox="1"/>
          <p:nvPr/>
        </p:nvSpPr>
        <p:spPr>
          <a:xfrm>
            <a:off x="1" y="0"/>
            <a:ext cx="9143999" cy="255454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A+B.</a:t>
            </a:r>
            <a:r>
              <a:rPr kumimoji="0" lang="en-US" sz="8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Vì</a:t>
            </a:r>
            <a:r>
              <a:rPr kumimoji="0" lang="en-US" sz="8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lạy</a:t>
            </a:r>
            <a:r>
              <a:rPr kumimoji="0" lang="en-US" sz="8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Chúa</a:t>
            </a:r>
            <a:r>
              <a:rPr kumimoji="0" lang="en-US" sz="8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Giê-su</a:t>
            </a:r>
            <a:r>
              <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Ki-</a:t>
            </a:r>
            <a:r>
              <a:rPr kumimoji="0" lang="en-US" sz="8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tô</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731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15427-596F-D6D1-78C4-D5E54B0B8121}"/>
              </a:ext>
            </a:extLst>
          </p:cNvPr>
          <p:cNvSpPr>
            <a:spLocks noGrp="1"/>
          </p:cNvSpPr>
          <p:nvPr>
            <p:ph type="title"/>
          </p:nvPr>
        </p:nvSpPr>
        <p:spPr>
          <a:xfrm>
            <a:off x="0" y="0"/>
            <a:ext cx="9144000" cy="6082748"/>
          </a:xfrm>
        </p:spPr>
        <p:txBody>
          <a:bodyPr>
            <a:normAutofit/>
            <a:scene3d>
              <a:camera prst="orthographicFront"/>
              <a:lightRig rig="threePt" dir="t"/>
            </a:scene3d>
            <a:sp3d extrusionH="57150">
              <a:bevelT w="38100" h="38100"/>
            </a:sp3d>
          </a:bodyPr>
          <a:lstStyle/>
          <a:p>
            <a:pPr algn="just">
              <a:lnSpc>
                <a:spcPct val="100000"/>
              </a:lnSpc>
            </a:pPr>
            <a:r>
              <a:rPr lang="en-US" sz="7200" b="1" dirty="0">
                <a:solidFill>
                  <a:srgbClr val="FF0000"/>
                </a:solidFill>
                <a:latin typeface="Times New Roman" panose="02020603050405020304" pitchFamily="18" charset="0"/>
                <a:cs typeface="Times New Roman" panose="02020603050405020304" pitchFamily="18" charset="0"/>
              </a:rPr>
              <a:t>***</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Đức</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Thánh</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Thần</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vinh</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quang</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Đức</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7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Cha.  </a:t>
            </a:r>
            <a:r>
              <a:rPr lang="en-US" sz="7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A-men</a:t>
            </a:r>
            <a:r>
              <a:rPr lang="en-US"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A-men.</a:t>
            </a:r>
            <a:endParaRPr lang="en-US"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344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a:bodyPr>
          <a:lstStyle/>
          <a:p>
            <a:pPr eaLnBrk="1" hangingPunct="1"/>
            <a:br>
              <a:rPr lang="en-US" dirty="0">
                <a:solidFill>
                  <a:srgbClr val="003399"/>
                </a:solidFill>
                <a:effectLst>
                  <a:outerShdw blurRad="38100" dist="38100" dir="2700000" algn="tl">
                    <a:srgbClr val="000000">
                      <a:alpha val="43137"/>
                    </a:srgbClr>
                  </a:outerShdw>
                </a:effectLst>
                <a:latin typeface="+mj-lt"/>
              </a:rPr>
            </a:br>
            <a:endParaRPr lang="en-US" dirty="0">
              <a:solidFill>
                <a:srgbClr val="003399"/>
              </a:solidFill>
              <a:effectLst>
                <a:outerShdw blurRad="38100" dist="38100" dir="2700000" algn="tl">
                  <a:srgbClr val="000000">
                    <a:alpha val="43137"/>
                  </a:srgbClr>
                </a:outerShdw>
              </a:effectLst>
              <a:latin typeface="+mj-lt"/>
            </a:endParaRPr>
          </a:p>
        </p:txBody>
      </p:sp>
      <p:sp>
        <p:nvSpPr>
          <p:cNvPr id="2052" name="Rectangle 4"/>
          <p:cNvSpPr>
            <a:spLocks noChangeArrowheads="1"/>
          </p:cNvSpPr>
          <p:nvPr/>
        </p:nvSpPr>
        <p:spPr bwMode="auto">
          <a:xfrm>
            <a:off x="3786187" y="873919"/>
            <a:ext cx="2616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1350">
                <a:solidFill>
                  <a:srgbClr val="000000"/>
                </a:solidFill>
                <a:latin typeface="UTM American Sans"/>
              </a:rPr>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4176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8000" b="1" u="sng" dirty="0" err="1">
                <a:solidFill>
                  <a:srgbClr val="FF0000"/>
                </a:solidFill>
                <a:effectLst/>
                <a:latin typeface="Times New Roman" panose="02020603050405020304" pitchFamily="18" charset="0"/>
                <a:cs typeface="Times New Roman" panose="02020603050405020304" pitchFamily="18" charset="0"/>
              </a:rPr>
              <a:t>Đk</a:t>
            </a:r>
            <a:r>
              <a:rPr lang="en-US" sz="8000" b="1" u="sng" dirty="0">
                <a:solidFill>
                  <a:srgbClr val="FF0000"/>
                </a:solidFill>
                <a:effectLst/>
                <a:latin typeface="Times New Roman" panose="02020603050405020304" pitchFamily="18" charset="0"/>
                <a:cs typeface="Times New Roman" panose="02020603050405020304" pitchFamily="18" charset="0"/>
              </a:rPr>
              <a:t>:</a:t>
            </a:r>
            <a:r>
              <a:rPr lang="en-US" sz="88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Đây</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là</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ngày</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Chúa</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đã</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làm</a:t>
            </a:r>
            <a:r>
              <a:rPr lang="en-US" altLang="en-US" sz="9600" b="1" dirty="0">
                <a:solidFill>
                  <a:srgbClr val="000099"/>
                </a:solidFill>
                <a:effectLst/>
                <a:latin typeface="Times New Roman" panose="02020603050405020304" pitchFamily="18" charset="0"/>
                <a:cs typeface="Times New Roman" panose="02020603050405020304" pitchFamily="18" charset="0"/>
              </a:rPr>
              <a:t> ra, </a:t>
            </a:r>
            <a:r>
              <a:rPr lang="en-US" altLang="en-US" sz="9600" b="1" dirty="0" err="1">
                <a:solidFill>
                  <a:srgbClr val="000099"/>
                </a:solidFill>
                <a:effectLst/>
                <a:latin typeface="Times New Roman" panose="02020603050405020304" pitchFamily="18" charset="0"/>
                <a:cs typeface="Times New Roman" panose="02020603050405020304" pitchFamily="18" charset="0"/>
              </a:rPr>
              <a:t>nào</a:t>
            </a:r>
            <a:r>
              <a:rPr lang="en-US" altLang="en-US" sz="9600" b="1" dirty="0">
                <a:solidFill>
                  <a:srgbClr val="000099"/>
                </a:solidFill>
                <a:effectLst/>
                <a:latin typeface="Times New Roman" panose="02020603050405020304" pitchFamily="18" charset="0"/>
                <a:cs typeface="Times New Roman" panose="02020603050405020304" pitchFamily="18" charset="0"/>
              </a:rPr>
              <a:t> ta </a:t>
            </a:r>
            <a:r>
              <a:rPr lang="en-US" altLang="en-US" sz="9600" b="1" dirty="0" err="1">
                <a:solidFill>
                  <a:srgbClr val="000099"/>
                </a:solidFill>
                <a:effectLst/>
                <a:latin typeface="Times New Roman" panose="02020603050405020304" pitchFamily="18" charset="0"/>
                <a:cs typeface="Times New Roman" panose="02020603050405020304" pitchFamily="18" charset="0"/>
              </a:rPr>
              <a:t>hãy</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hỉ</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hoan</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vui</a:t>
            </a:r>
            <a:r>
              <a:rPr lang="en-US" altLang="en-US" sz="9600" b="1" dirty="0">
                <a:solidFill>
                  <a:srgbClr val="000099"/>
                </a:solidFill>
                <a:effectLst/>
                <a:latin typeface="Times New Roman" panose="02020603050405020304" pitchFamily="18" charset="0"/>
                <a:cs typeface="Times New Roman" panose="02020603050405020304" pitchFamily="18" charset="0"/>
              </a:rPr>
              <a:t> </a:t>
            </a:r>
            <a:r>
              <a:rPr lang="en-US" altLang="en-US" sz="9600" b="1" dirty="0" err="1">
                <a:solidFill>
                  <a:srgbClr val="000099"/>
                </a:solidFill>
                <a:effectLst/>
                <a:latin typeface="Times New Roman" panose="02020603050405020304" pitchFamily="18" charset="0"/>
                <a:cs typeface="Times New Roman" panose="02020603050405020304" pitchFamily="18" charset="0"/>
              </a:rPr>
              <a:t>mừng</a:t>
            </a:r>
            <a:r>
              <a:rPr lang="en-US" altLang="en-US" sz="9600" b="1" dirty="0">
                <a:solidFill>
                  <a:srgbClr val="000099"/>
                </a:solidFill>
                <a:effectLst/>
                <a:latin typeface="Times New Roman" panose="02020603050405020304" pitchFamily="18" charset="0"/>
                <a:cs typeface="Times New Roman" panose="02020603050405020304" pitchFamily="18" charset="0"/>
              </a:rPr>
              <a:t>. </a:t>
            </a:r>
            <a:endParaRPr lang="en-US" sz="8800" b="1" dirty="0">
              <a:solidFill>
                <a:srgbClr val="00009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0682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6000" b="1" u="sng" dirty="0">
                <a:solidFill>
                  <a:srgbClr val="FF0000"/>
                </a:solidFill>
                <a:effectLst/>
                <a:latin typeface="Times New Roman" panose="02020603050405020304" pitchFamily="18" charset="0"/>
                <a:cs typeface="Times New Roman" panose="02020603050405020304" pitchFamily="18" charset="0"/>
              </a:rPr>
              <a:t>Tk1:</a:t>
            </a:r>
            <a:r>
              <a:rPr lang="en-US" sz="6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Chúc</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tụng</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Chúa</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vì</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Ngài</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nhân</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từ</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ngàn</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đời</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Chúa</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vẫn</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trọn</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tình</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thương</a:t>
            </a:r>
            <a:r>
              <a:rPr lang="en-US" altLang="en-US" sz="8000" b="1" dirty="0">
                <a:solidFill>
                  <a:srgbClr val="000099"/>
                </a:solidFill>
                <a:effectLst/>
                <a:latin typeface="Times New Roman" panose="02020603050405020304" pitchFamily="18" charset="0"/>
                <a:cs typeface="Times New Roman" panose="02020603050405020304" pitchFamily="18" charset="0"/>
              </a:rPr>
              <a:t>.</a:t>
            </a:r>
            <a:endParaRPr lang="en-US" sz="6000" b="1" dirty="0">
              <a:solidFill>
                <a:srgbClr val="00009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562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6000" b="1" dirty="0">
                <a:solidFill>
                  <a:srgbClr val="FF0000"/>
                </a:solidFill>
                <a:effectLst/>
                <a:latin typeface="Times New Roman" panose="02020603050405020304" pitchFamily="18" charset="0"/>
                <a:cs typeface="Times New Roman" panose="02020603050405020304" pitchFamily="18" charset="0"/>
              </a:rPr>
              <a:t>**</a:t>
            </a:r>
            <a:r>
              <a:rPr lang="en-US" sz="6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a:solidFill>
                  <a:srgbClr val="000099"/>
                </a:solidFill>
                <a:effectLst/>
                <a:latin typeface="Times New Roman" panose="02020603050405020304" pitchFamily="18" charset="0"/>
                <a:cs typeface="Times New Roman" panose="02020603050405020304" pitchFamily="18" charset="0"/>
              </a:rPr>
              <a:t>Is-ra-el </a:t>
            </a:r>
            <a:r>
              <a:rPr lang="en-US" altLang="en-US" sz="8000" b="1" dirty="0" err="1">
                <a:solidFill>
                  <a:srgbClr val="000099"/>
                </a:solidFill>
                <a:effectLst/>
                <a:latin typeface="Times New Roman" panose="02020603050405020304" pitchFamily="18" charset="0"/>
                <a:cs typeface="Times New Roman" panose="02020603050405020304" pitchFamily="18" charset="0"/>
              </a:rPr>
              <a:t>hãy</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nói</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lên</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rằng</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ngàn</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đời</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Chúa</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vẫn</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trọn</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tình</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thương</a:t>
            </a:r>
            <a:r>
              <a:rPr lang="en-US" altLang="en-US" sz="8000" b="1" dirty="0">
                <a:solidFill>
                  <a:srgbClr val="000099"/>
                </a:solidFill>
                <a:effectLst/>
                <a:latin typeface="Times New Roman" panose="02020603050405020304" pitchFamily="18" charset="0"/>
                <a:cs typeface="Times New Roman" panose="02020603050405020304" pitchFamily="18" charset="0"/>
              </a:rPr>
              <a:t>. </a:t>
            </a:r>
            <a:endParaRPr lang="en-US" sz="6000" b="1" dirty="0">
              <a:solidFill>
                <a:srgbClr val="00009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4085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6600" b="1" u="sng" dirty="0" err="1">
                <a:solidFill>
                  <a:srgbClr val="FF0000"/>
                </a:solidFill>
                <a:effectLst/>
                <a:latin typeface="Times New Roman" panose="02020603050405020304" pitchFamily="18" charset="0"/>
                <a:cs typeface="Times New Roman" panose="02020603050405020304" pitchFamily="18" charset="0"/>
              </a:rPr>
              <a:t>Đk</a:t>
            </a:r>
            <a:r>
              <a:rPr lang="en-US" sz="6600" b="1" u="sng" dirty="0">
                <a:solidFill>
                  <a:srgbClr val="FF0000"/>
                </a:solidFill>
                <a:effectLst/>
                <a:latin typeface="Times New Roman" panose="02020603050405020304" pitchFamily="18" charset="0"/>
                <a:cs typeface="Times New Roman" panose="02020603050405020304" pitchFamily="18" charset="0"/>
              </a:rPr>
              <a:t>:</a:t>
            </a:r>
            <a:r>
              <a:rPr lang="en-US" sz="72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Đây</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là</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ngày</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Chúa</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đã</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làm</a:t>
            </a:r>
            <a:r>
              <a:rPr lang="en-US" altLang="en-US" sz="8000" b="1" dirty="0">
                <a:solidFill>
                  <a:srgbClr val="000099"/>
                </a:solidFill>
                <a:effectLst/>
                <a:latin typeface="Times New Roman" panose="02020603050405020304" pitchFamily="18" charset="0"/>
                <a:cs typeface="Times New Roman" panose="02020603050405020304" pitchFamily="18" charset="0"/>
              </a:rPr>
              <a:t> ra, </a:t>
            </a:r>
            <a:r>
              <a:rPr lang="en-US" altLang="en-US" sz="8000" b="1" dirty="0" err="1">
                <a:solidFill>
                  <a:srgbClr val="000099"/>
                </a:solidFill>
                <a:effectLst/>
                <a:latin typeface="Times New Roman" panose="02020603050405020304" pitchFamily="18" charset="0"/>
                <a:cs typeface="Times New Roman" panose="02020603050405020304" pitchFamily="18" charset="0"/>
              </a:rPr>
              <a:t>nào</a:t>
            </a:r>
            <a:r>
              <a:rPr lang="en-US" altLang="en-US" sz="8000" b="1" dirty="0">
                <a:solidFill>
                  <a:srgbClr val="000099"/>
                </a:solidFill>
                <a:effectLst/>
                <a:latin typeface="Times New Roman" panose="02020603050405020304" pitchFamily="18" charset="0"/>
                <a:cs typeface="Times New Roman" panose="02020603050405020304" pitchFamily="18" charset="0"/>
              </a:rPr>
              <a:t> ta </a:t>
            </a:r>
            <a:r>
              <a:rPr lang="en-US" altLang="en-US" sz="8000" b="1" dirty="0" err="1">
                <a:solidFill>
                  <a:srgbClr val="000099"/>
                </a:solidFill>
                <a:effectLst/>
                <a:latin typeface="Times New Roman" panose="02020603050405020304" pitchFamily="18" charset="0"/>
                <a:cs typeface="Times New Roman" panose="02020603050405020304" pitchFamily="18" charset="0"/>
              </a:rPr>
              <a:t>hãy</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hỉ</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hoan</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vui</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mừng</a:t>
            </a:r>
            <a:r>
              <a:rPr lang="en-US" altLang="en-US" sz="8000" b="1" dirty="0">
                <a:solidFill>
                  <a:srgbClr val="000099"/>
                </a:solidFill>
                <a:effectLst/>
                <a:latin typeface="Times New Roman" panose="02020603050405020304" pitchFamily="18" charset="0"/>
                <a:cs typeface="Times New Roman" panose="02020603050405020304" pitchFamily="18" charset="0"/>
              </a:rPr>
              <a:t>. </a:t>
            </a:r>
            <a:endParaRPr lang="en-US" sz="7200" b="1" dirty="0">
              <a:solidFill>
                <a:srgbClr val="00009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042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6600" b="1" u="sng" dirty="0">
                <a:solidFill>
                  <a:srgbClr val="FF0000"/>
                </a:solidFill>
                <a:effectLst/>
                <a:latin typeface="Times New Roman" panose="02020603050405020304" pitchFamily="18" charset="0"/>
                <a:cs typeface="Times New Roman" panose="02020603050405020304" pitchFamily="18" charset="0"/>
              </a:rPr>
              <a:t>Tk2:</a:t>
            </a:r>
            <a:r>
              <a:rPr lang="en-US" sz="72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Cánh</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tay</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Chúa</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vận</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dụng</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uy</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lực</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kìa</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là</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cánh</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hữu</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Ngài</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vùng</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cao</a:t>
            </a:r>
            <a:r>
              <a:rPr lang="en-US" altLang="en-US" sz="8000" b="1" dirty="0">
                <a:solidFill>
                  <a:srgbClr val="000099"/>
                </a:solidFill>
                <a:effectLst/>
                <a:latin typeface="Times New Roman" panose="02020603050405020304" pitchFamily="18" charset="0"/>
                <a:cs typeface="Times New Roman" panose="02020603050405020304" pitchFamily="18" charset="0"/>
              </a:rPr>
              <a:t>, </a:t>
            </a:r>
            <a:endParaRPr lang="en-US" sz="5400" b="1" dirty="0">
              <a:solidFill>
                <a:srgbClr val="00009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348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7200" b="1" dirty="0" err="1">
                <a:solidFill>
                  <a:srgbClr val="000099"/>
                </a:solidFill>
                <a:effectLst/>
                <a:latin typeface="Times New Roman" panose="02020603050405020304" pitchFamily="18" charset="0"/>
                <a:cs typeface="Times New Roman" panose="02020603050405020304" pitchFamily="18" charset="0"/>
              </a:rPr>
              <a:t>Chiên</a:t>
            </a:r>
            <a:r>
              <a:rPr lang="en-US" sz="7200" b="1" dirty="0">
                <a:solidFill>
                  <a:srgbClr val="000099"/>
                </a:solidFill>
                <a:effectLst/>
                <a:latin typeface="Times New Roman" panose="02020603050405020304" pitchFamily="18" charset="0"/>
                <a:cs typeface="Times New Roman" panose="02020603050405020304" pitchFamily="18" charset="0"/>
              </a:rPr>
              <a:t> V</a:t>
            </a:r>
            <a:r>
              <a:rPr lang="vi-VN" sz="7200" b="1" dirty="0">
                <a:solidFill>
                  <a:srgbClr val="000099"/>
                </a:solidFill>
                <a:effectLst/>
                <a:latin typeface="Times New Roman" panose="02020603050405020304" pitchFamily="18" charset="0"/>
                <a:cs typeface="Times New Roman" panose="02020603050405020304" pitchFamily="18" charset="0"/>
              </a:rPr>
              <a:t>ư</a:t>
            </a:r>
            <a:r>
              <a:rPr lang="en-US" sz="7200" b="1" dirty="0" err="1">
                <a:solidFill>
                  <a:srgbClr val="000099"/>
                </a:solidFill>
                <a:effectLst/>
                <a:latin typeface="Times New Roman" panose="02020603050405020304" pitchFamily="18" charset="0"/>
                <a:cs typeface="Times New Roman" panose="02020603050405020304" pitchFamily="18" charset="0"/>
              </a:rPr>
              <a:t>ợt</a:t>
            </a:r>
            <a:r>
              <a:rPr lang="en-US" sz="7200" b="1" dirty="0">
                <a:solidFill>
                  <a:srgbClr val="000099"/>
                </a:solidFill>
                <a:effectLst/>
                <a:latin typeface="Times New Roman" panose="02020603050405020304" pitchFamily="18" charset="0"/>
                <a:cs typeface="Times New Roman" panose="02020603050405020304" pitchFamily="18" charset="0"/>
              </a:rPr>
              <a:t> Qua </a:t>
            </a:r>
            <a:r>
              <a:rPr lang="en-US" sz="7200" b="1" dirty="0" err="1">
                <a:solidFill>
                  <a:srgbClr val="000099"/>
                </a:solidFill>
                <a:effectLst/>
                <a:latin typeface="Times New Roman" panose="02020603050405020304" pitchFamily="18" charset="0"/>
                <a:cs typeface="Times New Roman" panose="02020603050405020304" pitchFamily="18" charset="0"/>
              </a:rPr>
              <a:t>của</a:t>
            </a:r>
            <a:r>
              <a:rPr lang="en-US" sz="7200" b="1" dirty="0">
                <a:solidFill>
                  <a:srgbClr val="000099"/>
                </a:solidFill>
                <a:effectLst/>
                <a:latin typeface="Times New Roman" panose="02020603050405020304" pitchFamily="18" charset="0"/>
                <a:cs typeface="Times New Roman" panose="02020603050405020304" pitchFamily="18" charset="0"/>
              </a:rPr>
              <a:t> </a:t>
            </a:r>
            <a:r>
              <a:rPr lang="en-US" sz="7200" b="1" dirty="0" err="1">
                <a:solidFill>
                  <a:srgbClr val="000099"/>
                </a:solidFill>
                <a:effectLst/>
                <a:latin typeface="Times New Roman" panose="02020603050405020304" pitchFamily="18" charset="0"/>
                <a:cs typeface="Times New Roman" panose="02020603050405020304" pitchFamily="18" charset="0"/>
              </a:rPr>
              <a:t>chúng</a:t>
            </a:r>
            <a:r>
              <a:rPr lang="en-US" sz="7200" b="1" dirty="0">
                <a:solidFill>
                  <a:srgbClr val="000099"/>
                </a:solidFill>
                <a:effectLst/>
                <a:latin typeface="Times New Roman" panose="02020603050405020304" pitchFamily="18" charset="0"/>
                <a:cs typeface="Times New Roman" panose="02020603050405020304" pitchFamily="18" charset="0"/>
              </a:rPr>
              <a:t> ta</a:t>
            </a:r>
            <a:r>
              <a:rPr lang="vi-VN" sz="7200" b="1" dirty="0">
                <a:solidFill>
                  <a:srgbClr val="000099"/>
                </a:solidFill>
                <a:effectLst/>
                <a:latin typeface="Times New Roman" panose="02020603050405020304" pitchFamily="18" charset="0"/>
                <a:cs typeface="Times New Roman" panose="02020603050405020304" pitchFamily="18" charset="0"/>
              </a:rPr>
              <a:t>, </a:t>
            </a:r>
            <a:r>
              <a:rPr lang="en-US" sz="7200" b="1" dirty="0" err="1">
                <a:solidFill>
                  <a:srgbClr val="000099"/>
                </a:solidFill>
                <a:effectLst/>
                <a:latin typeface="Times New Roman" panose="02020603050405020304" pitchFamily="18" charset="0"/>
                <a:cs typeface="Times New Roman" panose="02020603050405020304" pitchFamily="18" charset="0"/>
              </a:rPr>
              <a:t>là</a:t>
            </a:r>
            <a:r>
              <a:rPr lang="en-US" sz="7200" b="1" dirty="0">
                <a:solidFill>
                  <a:srgbClr val="000099"/>
                </a:solidFill>
                <a:effectLst/>
                <a:latin typeface="Times New Roman" panose="02020603050405020304" pitchFamily="18" charset="0"/>
                <a:cs typeface="Times New Roman" panose="02020603050405020304" pitchFamily="18" charset="0"/>
              </a:rPr>
              <a:t> </a:t>
            </a:r>
            <a:r>
              <a:rPr lang="en-US" sz="7200" b="1" dirty="0" err="1">
                <a:solidFill>
                  <a:srgbClr val="000099"/>
                </a:solidFill>
                <a:effectLst/>
                <a:latin typeface="Times New Roman" panose="02020603050405020304" pitchFamily="18" charset="0"/>
                <a:cs typeface="Times New Roman" panose="02020603050405020304" pitchFamily="18" charset="0"/>
              </a:rPr>
              <a:t>Đức</a:t>
            </a:r>
            <a:r>
              <a:rPr lang="en-US" sz="7200" b="1" dirty="0">
                <a:solidFill>
                  <a:srgbClr val="000099"/>
                </a:solidFill>
                <a:effectLst/>
                <a:latin typeface="Times New Roman" panose="02020603050405020304" pitchFamily="18" charset="0"/>
                <a:cs typeface="Times New Roman" panose="02020603050405020304" pitchFamily="18" charset="0"/>
              </a:rPr>
              <a:t> Ki-</a:t>
            </a:r>
            <a:r>
              <a:rPr lang="en-US" sz="7200" b="1" dirty="0" err="1">
                <a:solidFill>
                  <a:srgbClr val="000099"/>
                </a:solidFill>
                <a:effectLst/>
                <a:latin typeface="Times New Roman" panose="02020603050405020304" pitchFamily="18" charset="0"/>
                <a:cs typeface="Times New Roman" panose="02020603050405020304" pitchFamily="18" charset="0"/>
              </a:rPr>
              <a:t>tô</a:t>
            </a:r>
            <a:r>
              <a:rPr lang="en-US" sz="7200" b="1" dirty="0">
                <a:solidFill>
                  <a:srgbClr val="000099"/>
                </a:solidFill>
                <a:effectLst/>
                <a:latin typeface="Times New Roman" panose="02020603050405020304" pitchFamily="18" charset="0"/>
                <a:cs typeface="Times New Roman" panose="02020603050405020304" pitchFamily="18" charset="0"/>
              </a:rPr>
              <a:t>. </a:t>
            </a:r>
            <a:r>
              <a:rPr lang="en-US" sz="7200" b="1" dirty="0" err="1">
                <a:solidFill>
                  <a:srgbClr val="000099"/>
                </a:solidFill>
                <a:effectLst/>
                <a:latin typeface="Times New Roman" panose="02020603050405020304" pitchFamily="18" charset="0"/>
                <a:cs typeface="Times New Roman" panose="02020603050405020304" pitchFamily="18" charset="0"/>
              </a:rPr>
              <a:t>Vậy</a:t>
            </a:r>
            <a:r>
              <a:rPr lang="en-US" sz="7200" b="1" dirty="0">
                <a:solidFill>
                  <a:srgbClr val="000099"/>
                </a:solidFill>
                <a:effectLst/>
                <a:latin typeface="Times New Roman" panose="02020603050405020304" pitchFamily="18" charset="0"/>
                <a:cs typeface="Times New Roman" panose="02020603050405020304" pitchFamily="18" charset="0"/>
              </a:rPr>
              <a:t> </a:t>
            </a:r>
            <a:r>
              <a:rPr lang="en-US" sz="7200" b="1" dirty="0" err="1">
                <a:solidFill>
                  <a:srgbClr val="000099"/>
                </a:solidFill>
                <a:effectLst/>
                <a:latin typeface="Times New Roman" panose="02020603050405020304" pitchFamily="18" charset="0"/>
                <a:cs typeface="Times New Roman" panose="02020603050405020304" pitchFamily="18" charset="0"/>
              </a:rPr>
              <a:t>chúng</a:t>
            </a:r>
            <a:r>
              <a:rPr lang="en-US" sz="7200" b="1" dirty="0">
                <a:solidFill>
                  <a:srgbClr val="000099"/>
                </a:solidFill>
                <a:effectLst/>
                <a:latin typeface="Times New Roman" panose="02020603050405020304" pitchFamily="18" charset="0"/>
                <a:cs typeface="Times New Roman" panose="02020603050405020304" pitchFamily="18" charset="0"/>
              </a:rPr>
              <a:t> ta </a:t>
            </a:r>
            <a:r>
              <a:rPr lang="en-US" sz="7200" b="1" dirty="0" err="1">
                <a:solidFill>
                  <a:srgbClr val="000099"/>
                </a:solidFill>
                <a:effectLst/>
                <a:latin typeface="Times New Roman" panose="02020603050405020304" pitchFamily="18" charset="0"/>
                <a:cs typeface="Times New Roman" panose="02020603050405020304" pitchFamily="18" charset="0"/>
              </a:rPr>
              <a:t>hãy</a:t>
            </a:r>
            <a:r>
              <a:rPr lang="en-US" sz="7200" b="1" dirty="0">
                <a:solidFill>
                  <a:srgbClr val="000099"/>
                </a:solidFill>
                <a:effectLst/>
                <a:latin typeface="Times New Roman" panose="02020603050405020304" pitchFamily="18" charset="0"/>
                <a:cs typeface="Times New Roman" panose="02020603050405020304" pitchFamily="18" charset="0"/>
              </a:rPr>
              <a:t> </a:t>
            </a:r>
            <a:r>
              <a:rPr lang="en-US" sz="7200" b="1" dirty="0" err="1">
                <a:solidFill>
                  <a:srgbClr val="000099"/>
                </a:solidFill>
                <a:effectLst/>
                <a:latin typeface="Times New Roman" panose="02020603050405020304" pitchFamily="18" charset="0"/>
                <a:cs typeface="Times New Roman" panose="02020603050405020304" pitchFamily="18" charset="0"/>
              </a:rPr>
              <a:t>mừng</a:t>
            </a:r>
            <a:r>
              <a:rPr lang="en-US" sz="7200" b="1" dirty="0">
                <a:solidFill>
                  <a:srgbClr val="000099"/>
                </a:solidFill>
                <a:effectLst/>
                <a:latin typeface="Times New Roman" panose="02020603050405020304" pitchFamily="18" charset="0"/>
                <a:cs typeface="Times New Roman" panose="02020603050405020304" pitchFamily="18" charset="0"/>
              </a:rPr>
              <a:t> </a:t>
            </a:r>
            <a:r>
              <a:rPr lang="en-US" sz="7200" b="1" dirty="0" err="1">
                <a:solidFill>
                  <a:srgbClr val="000099"/>
                </a:solidFill>
                <a:effectLst/>
                <a:latin typeface="Times New Roman" panose="02020603050405020304" pitchFamily="18" charset="0"/>
                <a:cs typeface="Times New Roman" panose="02020603050405020304" pitchFamily="18" charset="0"/>
              </a:rPr>
              <a:t>lễ</a:t>
            </a:r>
            <a:r>
              <a:rPr lang="en-US" sz="7200" b="1" dirty="0">
                <a:solidFill>
                  <a:srgbClr val="000099"/>
                </a:solidFill>
                <a:effectLst/>
                <a:latin typeface="Times New Roman" panose="02020603050405020304" pitchFamily="18" charset="0"/>
                <a:cs typeface="Times New Roman" panose="02020603050405020304" pitchFamily="18" charset="0"/>
              </a:rPr>
              <a:t> </a:t>
            </a:r>
            <a:r>
              <a:rPr lang="en-US" sz="7200" b="1" dirty="0" err="1">
                <a:solidFill>
                  <a:srgbClr val="000099"/>
                </a:solidFill>
                <a:effectLst/>
                <a:latin typeface="Times New Roman" panose="02020603050405020304" pitchFamily="18" charset="0"/>
                <a:cs typeface="Times New Roman" panose="02020603050405020304" pitchFamily="18" charset="0"/>
              </a:rPr>
              <a:t>trong</a:t>
            </a:r>
            <a:r>
              <a:rPr lang="en-US" sz="7200" b="1" dirty="0">
                <a:solidFill>
                  <a:srgbClr val="000099"/>
                </a:solidFill>
                <a:effectLst/>
                <a:latin typeface="Times New Roman" panose="02020603050405020304" pitchFamily="18" charset="0"/>
                <a:cs typeface="Times New Roman" panose="02020603050405020304" pitchFamily="18" charset="0"/>
              </a:rPr>
              <a:t> </a:t>
            </a:r>
            <a:r>
              <a:rPr lang="en-US" sz="7200" b="1" dirty="0" err="1">
                <a:solidFill>
                  <a:srgbClr val="000099"/>
                </a:solidFill>
                <a:effectLst/>
                <a:latin typeface="Times New Roman" panose="02020603050405020304" pitchFamily="18" charset="0"/>
                <a:cs typeface="Times New Roman" panose="02020603050405020304" pitchFamily="18" charset="0"/>
              </a:rPr>
              <a:t>Chúa</a:t>
            </a:r>
            <a:endParaRPr lang="en-US" sz="7200" b="1" dirty="0">
              <a:solidFill>
                <a:srgbClr val="000099"/>
              </a:solidFill>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754602" y="209552"/>
            <a:ext cx="4314548" cy="707886"/>
          </a:xfrm>
          <a:prstGeom prst="rect">
            <a:avLst/>
          </a:prstGeom>
          <a:noFill/>
        </p:spPr>
        <p:txBody>
          <a:bodyPr wrap="square" rtlCol="0">
            <a:spAutoFit/>
          </a:bodyPr>
          <a:lstStyle/>
          <a:p>
            <a:r>
              <a:rPr lang="en-US" sz="4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Alleluia…Alleluia</a:t>
            </a:r>
            <a:endParaRPr lang="en-US" sz="4000" u="sng"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551068" y="5835181"/>
            <a:ext cx="4616388" cy="707886"/>
          </a:xfrm>
          <a:prstGeom prst="rect">
            <a:avLst/>
          </a:prstGeom>
          <a:noFill/>
        </p:spPr>
        <p:txBody>
          <a:bodyPr wrap="square" rtlCol="0">
            <a:spAutoFit/>
          </a:bodyPr>
          <a:lstStyle/>
          <a:p>
            <a:pPr algn="r"/>
            <a:r>
              <a:rPr lang="en-US" sz="4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Alleluia…Alleluia</a:t>
            </a:r>
            <a:endParaRPr lang="en-US" sz="40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1349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4800" b="1" dirty="0">
                <a:solidFill>
                  <a:srgbClr val="FF0000"/>
                </a:solidFill>
                <a:effectLst/>
                <a:latin typeface="Times New Roman" panose="02020603050405020304" pitchFamily="18" charset="0"/>
                <a:cs typeface="Times New Roman" panose="02020603050405020304" pitchFamily="18" charset="0"/>
              </a:rPr>
              <a:t>**</a:t>
            </a:r>
            <a:r>
              <a:rPr lang="en-US" sz="5400" b="1" dirty="0">
                <a:solidFill>
                  <a:srgbClr val="000099"/>
                </a:solidFill>
                <a:effectLst/>
                <a:latin typeface="Times New Roman" panose="02020603050405020304" pitchFamily="18" charset="0"/>
                <a:cs typeface="Times New Roman" panose="02020603050405020304" pitchFamily="18" charset="0"/>
              </a:rPr>
              <a:t> </a:t>
            </a:r>
            <a:r>
              <a:rPr lang="en-US" sz="8000" b="1" dirty="0" err="1">
                <a:solidFill>
                  <a:srgbClr val="000099"/>
                </a:solidFill>
                <a:effectLst/>
                <a:latin typeface="Times New Roman" panose="02020603050405020304" pitchFamily="18" charset="0"/>
                <a:cs typeface="Times New Roman" panose="02020603050405020304" pitchFamily="18" charset="0"/>
              </a:rPr>
              <a:t>T</a:t>
            </a:r>
            <a:r>
              <a:rPr lang="en-US" altLang="en-US" sz="8000" b="1" dirty="0" err="1">
                <a:solidFill>
                  <a:srgbClr val="000099"/>
                </a:solidFill>
                <a:effectLst/>
                <a:latin typeface="Times New Roman" panose="02020603050405020304" pitchFamily="18" charset="0"/>
                <a:cs typeface="Times New Roman" panose="02020603050405020304" pitchFamily="18" charset="0"/>
              </a:rPr>
              <a:t>hoát</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vong</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thân</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và</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sống</a:t>
            </a:r>
            <a:r>
              <a:rPr lang="en-US" altLang="en-US" sz="8000" b="1" dirty="0">
                <a:solidFill>
                  <a:srgbClr val="000099"/>
                </a:solidFill>
                <a:effectLst/>
                <a:latin typeface="Times New Roman" panose="02020603050405020304" pitchFamily="18" charset="0"/>
                <a:cs typeface="Times New Roman" panose="02020603050405020304" pitchFamily="18" charset="0"/>
              </a:rPr>
              <a:t> loan </a:t>
            </a:r>
            <a:r>
              <a:rPr lang="en-US" altLang="en-US" sz="8000" b="1" dirty="0" err="1">
                <a:solidFill>
                  <a:srgbClr val="000099"/>
                </a:solidFill>
                <a:effectLst/>
                <a:latin typeface="Times New Roman" panose="02020603050405020304" pitchFamily="18" charset="0"/>
                <a:cs typeface="Times New Roman" panose="02020603050405020304" pitchFamily="18" charset="0"/>
              </a:rPr>
              <a:t>truyền</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sự</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nghiệp</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Chúa</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trót</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cả</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đời</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tôi</a:t>
            </a:r>
            <a:r>
              <a:rPr lang="en-US" altLang="en-US" sz="8000" b="1" dirty="0">
                <a:solidFill>
                  <a:srgbClr val="000099"/>
                </a:solidFill>
                <a:effectLst/>
                <a:latin typeface="Times New Roman" panose="02020603050405020304" pitchFamily="18" charset="0"/>
                <a:cs typeface="Times New Roman" panose="02020603050405020304" pitchFamily="18" charset="0"/>
              </a:rPr>
              <a:t>. </a:t>
            </a:r>
            <a:endParaRPr lang="en-US" sz="6000" b="1" dirty="0">
              <a:solidFill>
                <a:srgbClr val="00009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7640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6600" b="1" u="sng" dirty="0" err="1">
                <a:solidFill>
                  <a:srgbClr val="FF0000"/>
                </a:solidFill>
                <a:effectLst/>
                <a:latin typeface="Times New Roman" panose="02020603050405020304" pitchFamily="18" charset="0"/>
                <a:cs typeface="Times New Roman" panose="02020603050405020304" pitchFamily="18" charset="0"/>
              </a:rPr>
              <a:t>Đk</a:t>
            </a:r>
            <a:r>
              <a:rPr lang="en-US" sz="6600" b="1" u="sng" dirty="0">
                <a:solidFill>
                  <a:srgbClr val="FF0000"/>
                </a:solidFill>
                <a:effectLst/>
                <a:latin typeface="Times New Roman" panose="02020603050405020304" pitchFamily="18" charset="0"/>
                <a:cs typeface="Times New Roman" panose="02020603050405020304" pitchFamily="18" charset="0"/>
              </a:rPr>
              <a:t>:</a:t>
            </a:r>
            <a:r>
              <a:rPr lang="en-US" sz="72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Đây</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là</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ngày</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Chúa</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đã</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làm</a:t>
            </a:r>
            <a:r>
              <a:rPr lang="en-US" altLang="en-US" sz="8000" b="1" dirty="0">
                <a:solidFill>
                  <a:srgbClr val="000099"/>
                </a:solidFill>
                <a:effectLst/>
                <a:latin typeface="Times New Roman" panose="02020603050405020304" pitchFamily="18" charset="0"/>
                <a:cs typeface="Times New Roman" panose="02020603050405020304" pitchFamily="18" charset="0"/>
              </a:rPr>
              <a:t> ra, </a:t>
            </a:r>
            <a:r>
              <a:rPr lang="en-US" altLang="en-US" sz="8000" b="1" dirty="0" err="1">
                <a:solidFill>
                  <a:srgbClr val="000099"/>
                </a:solidFill>
                <a:effectLst/>
                <a:latin typeface="Times New Roman" panose="02020603050405020304" pitchFamily="18" charset="0"/>
                <a:cs typeface="Times New Roman" panose="02020603050405020304" pitchFamily="18" charset="0"/>
              </a:rPr>
              <a:t>nào</a:t>
            </a:r>
            <a:r>
              <a:rPr lang="en-US" altLang="en-US" sz="8000" b="1" dirty="0">
                <a:solidFill>
                  <a:srgbClr val="000099"/>
                </a:solidFill>
                <a:effectLst/>
                <a:latin typeface="Times New Roman" panose="02020603050405020304" pitchFamily="18" charset="0"/>
                <a:cs typeface="Times New Roman" panose="02020603050405020304" pitchFamily="18" charset="0"/>
              </a:rPr>
              <a:t> ta </a:t>
            </a:r>
            <a:r>
              <a:rPr lang="en-US" altLang="en-US" sz="8000" b="1" dirty="0" err="1">
                <a:solidFill>
                  <a:srgbClr val="000099"/>
                </a:solidFill>
                <a:effectLst/>
                <a:latin typeface="Times New Roman" panose="02020603050405020304" pitchFamily="18" charset="0"/>
                <a:cs typeface="Times New Roman" panose="02020603050405020304" pitchFamily="18" charset="0"/>
              </a:rPr>
              <a:t>hãy</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hỉ</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hoan</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vui</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mừng</a:t>
            </a:r>
            <a:r>
              <a:rPr lang="en-US" altLang="en-US" sz="8000" b="1" dirty="0">
                <a:solidFill>
                  <a:srgbClr val="000099"/>
                </a:solidFill>
                <a:effectLst/>
                <a:latin typeface="Times New Roman" panose="02020603050405020304" pitchFamily="18" charset="0"/>
                <a:cs typeface="Times New Roman" panose="02020603050405020304" pitchFamily="18" charset="0"/>
              </a:rPr>
              <a:t>. </a:t>
            </a:r>
            <a:endParaRPr lang="en-US" sz="7200" b="1" dirty="0">
              <a:solidFill>
                <a:srgbClr val="00009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00084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7200" b="1" u="sng" dirty="0">
                <a:solidFill>
                  <a:srgbClr val="FF0000"/>
                </a:solidFill>
                <a:effectLst/>
                <a:latin typeface="Times New Roman" panose="02020603050405020304" pitchFamily="18" charset="0"/>
                <a:cs typeface="Times New Roman" panose="02020603050405020304" pitchFamily="18" charset="0"/>
              </a:rPr>
              <a:t>Tk3:</a:t>
            </a:r>
            <a:r>
              <a:rPr lang="en-US" sz="8000" b="1" dirty="0">
                <a:solidFill>
                  <a:srgbClr val="FF0000"/>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Đó</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viên</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đá</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thợ</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nề</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đã</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loại</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lại</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thành</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đá</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góc</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tường</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rồi</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đây</a:t>
            </a:r>
            <a:r>
              <a:rPr lang="en-US" altLang="en-US" sz="8000" b="1" dirty="0">
                <a:solidFill>
                  <a:srgbClr val="000099"/>
                </a:solidFill>
                <a:effectLst/>
                <a:latin typeface="Times New Roman" panose="02020603050405020304" pitchFamily="18" charset="0"/>
                <a:cs typeface="Times New Roman" panose="02020603050405020304" pitchFamily="18" charset="0"/>
              </a:rPr>
              <a:t>, </a:t>
            </a:r>
            <a:endParaRPr lang="en-US" sz="8000" b="1" dirty="0">
              <a:solidFill>
                <a:srgbClr val="00009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037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lnSpc>
                <a:spcPct val="98000"/>
              </a:lnSpc>
            </a:pPr>
            <a:r>
              <a:rPr lang="en-US" altLang="en-US" sz="8000" b="1" dirty="0">
                <a:solidFill>
                  <a:srgbClr val="FF0000"/>
                </a:solidFill>
                <a:effectLst/>
                <a:latin typeface="Times New Roman" panose="02020603050405020304" pitchFamily="18" charset="0"/>
                <a:cs typeface="Times New Roman" panose="02020603050405020304" pitchFamily="18" charset="0"/>
              </a:rPr>
              <a:t>**</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Đó</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chính</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công</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trình</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Chúa</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đã</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làm</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kỳ</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diệu</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trước</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mắt</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mọi</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phạm</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nhân</a:t>
            </a:r>
            <a:r>
              <a:rPr lang="en-US" altLang="en-US" sz="8000" b="1" dirty="0">
                <a:solidFill>
                  <a:srgbClr val="000099"/>
                </a:solidFill>
                <a:effectLst/>
                <a:latin typeface="Times New Roman" panose="02020603050405020304" pitchFamily="18" charset="0"/>
                <a:cs typeface="Times New Roman" panose="02020603050405020304" pitchFamily="18" charset="0"/>
              </a:rPr>
              <a:t>. </a:t>
            </a:r>
            <a:endParaRPr lang="en-US" altLang="en-US" sz="8800" b="1" dirty="0">
              <a:solidFill>
                <a:srgbClr val="00009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318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6600" b="1" u="sng" dirty="0" err="1">
                <a:solidFill>
                  <a:srgbClr val="FF0000"/>
                </a:solidFill>
                <a:effectLst/>
                <a:latin typeface="Times New Roman" panose="02020603050405020304" pitchFamily="18" charset="0"/>
                <a:cs typeface="Times New Roman" panose="02020603050405020304" pitchFamily="18" charset="0"/>
              </a:rPr>
              <a:t>Đk</a:t>
            </a:r>
            <a:r>
              <a:rPr lang="en-US" sz="6600" b="1" u="sng" dirty="0">
                <a:solidFill>
                  <a:srgbClr val="FF0000"/>
                </a:solidFill>
                <a:effectLst/>
                <a:latin typeface="Times New Roman" panose="02020603050405020304" pitchFamily="18" charset="0"/>
                <a:cs typeface="Times New Roman" panose="02020603050405020304" pitchFamily="18" charset="0"/>
              </a:rPr>
              <a:t>:</a:t>
            </a:r>
            <a:r>
              <a:rPr lang="en-US" sz="72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Đây</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là</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ngày</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Chúa</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đã</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làm</a:t>
            </a:r>
            <a:r>
              <a:rPr lang="en-US" altLang="en-US" sz="8000" b="1" dirty="0">
                <a:solidFill>
                  <a:srgbClr val="000099"/>
                </a:solidFill>
                <a:effectLst/>
                <a:latin typeface="Times New Roman" panose="02020603050405020304" pitchFamily="18" charset="0"/>
                <a:cs typeface="Times New Roman" panose="02020603050405020304" pitchFamily="18" charset="0"/>
              </a:rPr>
              <a:t> ra, </a:t>
            </a:r>
            <a:r>
              <a:rPr lang="en-US" altLang="en-US" sz="8000" b="1" dirty="0" err="1">
                <a:solidFill>
                  <a:srgbClr val="000099"/>
                </a:solidFill>
                <a:effectLst/>
                <a:latin typeface="Times New Roman" panose="02020603050405020304" pitchFamily="18" charset="0"/>
                <a:cs typeface="Times New Roman" panose="02020603050405020304" pitchFamily="18" charset="0"/>
              </a:rPr>
              <a:t>nào</a:t>
            </a:r>
            <a:r>
              <a:rPr lang="en-US" altLang="en-US" sz="8000" b="1" dirty="0">
                <a:solidFill>
                  <a:srgbClr val="000099"/>
                </a:solidFill>
                <a:effectLst/>
                <a:latin typeface="Times New Roman" panose="02020603050405020304" pitchFamily="18" charset="0"/>
                <a:cs typeface="Times New Roman" panose="02020603050405020304" pitchFamily="18" charset="0"/>
              </a:rPr>
              <a:t> ta </a:t>
            </a:r>
            <a:r>
              <a:rPr lang="en-US" altLang="en-US" sz="8000" b="1" dirty="0" err="1">
                <a:solidFill>
                  <a:srgbClr val="000099"/>
                </a:solidFill>
                <a:effectLst/>
                <a:latin typeface="Times New Roman" panose="02020603050405020304" pitchFamily="18" charset="0"/>
                <a:cs typeface="Times New Roman" panose="02020603050405020304" pitchFamily="18" charset="0"/>
              </a:rPr>
              <a:t>hãy</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hỉ</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hoan</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vui</a:t>
            </a:r>
            <a:r>
              <a:rPr lang="en-US" altLang="en-US" sz="8000" b="1" dirty="0">
                <a:solidFill>
                  <a:srgbClr val="000099"/>
                </a:solidFill>
                <a:effectLst/>
                <a:latin typeface="Times New Roman" panose="02020603050405020304" pitchFamily="18" charset="0"/>
                <a:cs typeface="Times New Roman" panose="02020603050405020304" pitchFamily="18" charset="0"/>
              </a:rPr>
              <a:t> </a:t>
            </a:r>
            <a:r>
              <a:rPr lang="en-US" altLang="en-US" sz="8000" b="1" dirty="0" err="1">
                <a:solidFill>
                  <a:srgbClr val="000099"/>
                </a:solidFill>
                <a:effectLst/>
                <a:latin typeface="Times New Roman" panose="02020603050405020304" pitchFamily="18" charset="0"/>
                <a:cs typeface="Times New Roman" panose="02020603050405020304" pitchFamily="18" charset="0"/>
              </a:rPr>
              <a:t>mừng</a:t>
            </a:r>
            <a:r>
              <a:rPr lang="en-US" altLang="en-US" sz="8000" b="1" dirty="0">
                <a:solidFill>
                  <a:srgbClr val="000099"/>
                </a:solidFill>
                <a:effectLst/>
                <a:latin typeface="Times New Roman" panose="02020603050405020304" pitchFamily="18" charset="0"/>
                <a:cs typeface="Times New Roman" panose="02020603050405020304" pitchFamily="18" charset="0"/>
              </a:rPr>
              <a:t>. </a:t>
            </a:r>
            <a:endParaRPr lang="en-US" sz="7200" b="1" dirty="0">
              <a:solidFill>
                <a:srgbClr val="00009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3861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44" y="0"/>
            <a:ext cx="9206144" cy="6858000"/>
          </a:xfrm>
          <a:prstGeom prst="rect">
            <a:avLst/>
          </a:prstGeom>
        </p:spPr>
      </p:pic>
    </p:spTree>
    <p:extLst>
      <p:ext uri="{BB962C8B-B14F-4D97-AF65-F5344CB8AC3E}">
        <p14:creationId xmlns:p14="http://schemas.microsoft.com/office/powerpoint/2010/main" val="647880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67992" y="857252"/>
            <a:ext cx="6676007" cy="5143499"/>
          </a:xfrm>
        </p:spPr>
        <p:txBody>
          <a:bodyPr>
            <a:normAutofit/>
            <a:scene3d>
              <a:camera prst="orthographicFront"/>
              <a:lightRig rig="threePt" dir="t"/>
            </a:scene3d>
            <a:sp3d extrusionH="57150" contourW="19050">
              <a:bevelT w="95250" h="88900"/>
              <a:contourClr>
                <a:schemeClr val="bg1"/>
              </a:contourClr>
            </a:sp3d>
          </a:bodyPr>
          <a:lstStyle/>
          <a:p>
            <a:r>
              <a:rPr lang="en-US" sz="36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 </a:t>
            </a:r>
            <a:r>
              <a:rPr lang="en-US" sz="3600" b="1" u="sng"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tiếp</a:t>
            </a:r>
            <a:r>
              <a:rPr lang="en-US" sz="36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u="sng"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liên</a:t>
            </a:r>
            <a:br>
              <a:rPr lang="en-US" sz="54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HOAN CA PHỤC SINH</a:t>
            </a:r>
            <a:b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 </a:t>
            </a:r>
            <a:r>
              <a:rPr lang="en-US" sz="2800" b="1" i="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Hùng</a:t>
            </a:r>
            <a:r>
              <a:rPr lang="en-US" sz="28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Lân</a:t>
            </a:r>
            <a:endParaRPr lang="en-US" sz="54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9546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E340-4159-7294-DC19-87B5B2E67E81}"/>
              </a:ext>
            </a:extLst>
          </p:cNvPr>
          <p:cNvSpPr>
            <a:spLocks noGrp="1"/>
          </p:cNvSpPr>
          <p:nvPr>
            <p:ph type="title"/>
          </p:nvPr>
        </p:nvSpPr>
        <p:spPr>
          <a:xfrm>
            <a:off x="0" y="0"/>
            <a:ext cx="9144000" cy="6858000"/>
          </a:xfrm>
        </p:spPr>
        <p:txBody>
          <a:bodyPr>
            <a:normAutofit/>
          </a:bodyPr>
          <a:lstStyle/>
          <a:p>
            <a:pPr algn="just"/>
            <a:r>
              <a:rPr lang="vi-VN"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ĐK1.</a:t>
            </a:r>
            <a:r>
              <a:rPr lang="vi-VN" sz="66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Bà Ma-ri-a ơi trên đường bà thấy những gì, trên đường bà thấy những gì, xin kể cho chúng tôi nghe, xin kể cho chúng tôi nghe.</a:t>
            </a:r>
            <a:endParaRPr lang="en-US" sz="66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3820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E340-4159-7294-DC19-87B5B2E67E81}"/>
              </a:ext>
            </a:extLst>
          </p:cNvPr>
          <p:cNvSpPr>
            <a:spLocks noGrp="1"/>
          </p:cNvSpPr>
          <p:nvPr>
            <p:ph type="title"/>
          </p:nvPr>
        </p:nvSpPr>
        <p:spPr>
          <a:xfrm>
            <a:off x="0" y="0"/>
            <a:ext cx="9144000" cy="6858000"/>
          </a:xfrm>
        </p:spPr>
        <p:txBody>
          <a:bodyPr/>
          <a:lstStyle/>
          <a:p>
            <a:pPr algn="just"/>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66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Tôi là tôi đã thấy nấm mồ của Đức Ki-tô, Người đã sống lại và đã ra khỏi mồ, Người đang là đang sống vinh quang, sống vinh quang </a:t>
            </a:r>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(ĐK1)</a:t>
            </a:r>
            <a:endPar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60915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E340-4159-7294-DC19-87B5B2E67E81}"/>
              </a:ext>
            </a:extLst>
          </p:cNvPr>
          <p:cNvSpPr>
            <a:spLocks noGrp="1"/>
          </p:cNvSpPr>
          <p:nvPr>
            <p:ph type="title"/>
          </p:nvPr>
        </p:nvSpPr>
        <p:spPr>
          <a:xfrm>
            <a:off x="0" y="0"/>
            <a:ext cx="9144000" cy="6858000"/>
          </a:xfrm>
        </p:spPr>
        <p:txBody>
          <a:bodyPr>
            <a:normAutofit/>
          </a:bodyPr>
          <a:lstStyle/>
          <a:p>
            <a:pPr algn="just"/>
            <a:r>
              <a:rPr lang="vi-VN"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ĐK1.</a:t>
            </a:r>
            <a:r>
              <a:rPr lang="vi-VN" sz="66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Bà Ma-ri-a ơi trên đường bà thấy những gì, trên đường bà thấy những gì, xin kể cho chúng tôi nghe, xin kể cho chúng tôi nghe.</a:t>
            </a:r>
            <a:endParaRPr lang="en-US" sz="66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0927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07776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E340-4159-7294-DC19-87B5B2E67E81}"/>
              </a:ext>
            </a:extLst>
          </p:cNvPr>
          <p:cNvSpPr>
            <a:spLocks noGrp="1"/>
          </p:cNvSpPr>
          <p:nvPr>
            <p:ph type="title"/>
          </p:nvPr>
        </p:nvSpPr>
        <p:spPr>
          <a:xfrm>
            <a:off x="0" y="0"/>
            <a:ext cx="9144000" cy="6858000"/>
          </a:xfrm>
        </p:spPr>
        <p:txBody>
          <a:bodyPr>
            <a:normAutofit/>
          </a:bodyPr>
          <a:lstStyle/>
          <a:p>
            <a:pPr algn="just"/>
            <a:r>
              <a:rPr lang="en-US"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Tk2.</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Chiên</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cứu</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chuộc</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đoàn</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chiên</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Đức</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Ki-</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vô</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tội</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hòa</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tội</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Hòa</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tội</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Cha </a:t>
            </a: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(ĐK1)</a:t>
            </a:r>
          </a:p>
        </p:txBody>
      </p:sp>
    </p:spTree>
    <p:extLst>
      <p:ext uri="{BB962C8B-B14F-4D97-AF65-F5344CB8AC3E}">
        <p14:creationId xmlns:p14="http://schemas.microsoft.com/office/powerpoint/2010/main" val="13832366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E340-4159-7294-DC19-87B5B2E67E81}"/>
              </a:ext>
            </a:extLst>
          </p:cNvPr>
          <p:cNvSpPr>
            <a:spLocks noGrp="1"/>
          </p:cNvSpPr>
          <p:nvPr>
            <p:ph type="title"/>
          </p:nvPr>
        </p:nvSpPr>
        <p:spPr>
          <a:xfrm>
            <a:off x="0" y="0"/>
            <a:ext cx="9144000" cy="6858000"/>
          </a:xfrm>
        </p:spPr>
        <p:txBody>
          <a:bodyPr>
            <a:normAutofit/>
          </a:bodyPr>
          <a:lstStyle/>
          <a:p>
            <a:pPr algn="just"/>
            <a:r>
              <a:rPr lang="vi-VN"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ĐK1.</a:t>
            </a:r>
            <a:r>
              <a:rPr lang="vi-VN" sz="66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Bà Ma-ri-a ơi trên đường bà thấy những gì, trên đường bà thấy những gì, xin kể cho chúng tôi nghe, xin kể cho chúng tôi nghe.</a:t>
            </a:r>
            <a:endParaRPr lang="en-US" sz="66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16483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E340-4159-7294-DC19-87B5B2E67E81}"/>
              </a:ext>
            </a:extLst>
          </p:cNvPr>
          <p:cNvSpPr>
            <a:spLocks noGrp="1"/>
          </p:cNvSpPr>
          <p:nvPr>
            <p:ph type="title"/>
          </p:nvPr>
        </p:nvSpPr>
        <p:spPr>
          <a:xfrm>
            <a:off x="0" y="0"/>
            <a:ext cx="9144000" cy="6858000"/>
          </a:xfrm>
        </p:spPr>
        <p:txBody>
          <a:bodyPr>
            <a:normAutofit/>
          </a:bodyPr>
          <a:lstStyle/>
          <a:p>
            <a:pPr algn="just"/>
            <a:r>
              <a:rPr lang="en-US"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 là tôi đã thấy sống chết giao tranh cùng nhau, trong một cuộc đấu diệu kỳ, và tướng lãnh sự sống, đã chết tuy đã chết đi, nhưng Người đã sống lại, sống lại mà trị vì </a:t>
            </a:r>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(ĐK2)</a:t>
            </a:r>
            <a:endPar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74017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E340-4159-7294-DC19-87B5B2E67E81}"/>
              </a:ext>
            </a:extLst>
          </p:cNvPr>
          <p:cNvSpPr>
            <a:spLocks noGrp="1"/>
          </p:cNvSpPr>
          <p:nvPr>
            <p:ph type="title"/>
          </p:nvPr>
        </p:nvSpPr>
        <p:spPr>
          <a:xfrm>
            <a:off x="0" y="0"/>
            <a:ext cx="9144000" cy="6858000"/>
          </a:xfrm>
        </p:spPr>
        <p:txBody>
          <a:bodyPr/>
          <a:lstStyle/>
          <a:p>
            <a:pPr algn="just"/>
            <a:r>
              <a:rPr lang="vi-VN"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ĐK2.</a:t>
            </a:r>
            <a:r>
              <a:rPr lang="vi-VN" sz="66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Ngợi khen Vua Ki-tô sống lại và ra khỏi mồ. Tin Mừng vượt qua đây rồi, phúc trường sinh đến ai ơi, phúc trường sinh đến ai ơi.</a:t>
            </a:r>
            <a:endParaRPr lang="en-US" sz="66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46811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E340-4159-7294-DC19-87B5B2E67E81}"/>
              </a:ext>
            </a:extLst>
          </p:cNvPr>
          <p:cNvSpPr>
            <a:spLocks noGrp="1"/>
          </p:cNvSpPr>
          <p:nvPr>
            <p:ph type="title"/>
          </p:nvPr>
        </p:nvSpPr>
        <p:spPr>
          <a:xfrm>
            <a:off x="0" y="0"/>
            <a:ext cx="9144000" cy="6858000"/>
          </a:xfrm>
        </p:spPr>
        <p:txBody>
          <a:bodyPr>
            <a:normAutofit fontScale="90000"/>
          </a:bodyPr>
          <a:lstStyle/>
          <a:p>
            <a:pPr algn="just"/>
            <a:r>
              <a:rPr lang="en-US"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vi-VN" sz="6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Tôi là tôi đã thấy Thiên Thần làm chứng tỏ tường: khăn liệm và y phục Người còn nguyên trong mồ đá. Nhưng Người đã sống lại, và đi trước chư vị, đến Ga-li-lê-a, đến Ga-li-lê-a. </a:t>
            </a:r>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(ĐK2)</a:t>
            </a:r>
            <a:endPar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29947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E340-4159-7294-DC19-87B5B2E67E81}"/>
              </a:ext>
            </a:extLst>
          </p:cNvPr>
          <p:cNvSpPr>
            <a:spLocks noGrp="1"/>
          </p:cNvSpPr>
          <p:nvPr>
            <p:ph type="title"/>
          </p:nvPr>
        </p:nvSpPr>
        <p:spPr>
          <a:xfrm>
            <a:off x="0" y="0"/>
            <a:ext cx="9144000" cy="6858000"/>
          </a:xfrm>
        </p:spPr>
        <p:txBody>
          <a:bodyPr/>
          <a:lstStyle/>
          <a:p>
            <a:pPr algn="just"/>
            <a:r>
              <a:rPr lang="vi-VN"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ĐK2.</a:t>
            </a:r>
            <a:r>
              <a:rPr lang="vi-VN" sz="66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Ngợi khen Vua Ki-tô sống lại và ra khỏi mồ. Tin Mừng vượt qua đây rồi, phúc trường sinh đến ai ơi, phúc trường sinh đến ai ơi.</a:t>
            </a:r>
            <a:endParaRPr lang="en-US" sz="66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8076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br>
              <a:rPr lang="en-US" altLang="en-US" sz="7200" b="1" u="sng" dirty="0">
                <a:solidFill>
                  <a:srgbClr val="003399"/>
                </a:solidFill>
                <a:effectLst>
                  <a:outerShdw blurRad="38100" dist="38100" dir="2700000" algn="tl">
                    <a:srgbClr val="000000">
                      <a:alpha val="43137"/>
                    </a:srgbClr>
                  </a:outerShdw>
                </a:effectLst>
                <a:cs typeface="Times New Roman" panose="02020603050405020304" pitchFamily="18" charset="0"/>
              </a:rPr>
            </a:br>
            <a:endParaRPr lang="en-US" sz="66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67925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01336"/>
            <a:ext cx="9144000" cy="5122415"/>
          </a:xfrm>
        </p:spPr>
        <p:txBody>
          <a:bodyPr>
            <a:noAutofit/>
          </a:bodyPr>
          <a:lstStyle/>
          <a:p>
            <a:pPr algn="just"/>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Chiên</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a:t>
            </a:r>
            <a:r>
              <a:rPr lang="vi-VN"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ợt</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Qua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a:t>
            </a:r>
            <a:r>
              <a:rPr lang="vi-VN"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Đức</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Ki-</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Vậy</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mừng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lễ</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endParaRPr lang="en-US" sz="7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0" y="91815"/>
            <a:ext cx="91440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   </a:t>
            </a:r>
            <a:r>
              <a:rPr lang="en-US" sz="4000" b="1" u="sng" dirty="0">
                <a:solidFill>
                  <a:srgbClr val="FF0000"/>
                </a:solidFill>
                <a:latin typeface="Times New Roman" panose="02020603050405020304" pitchFamily="18" charset="0"/>
                <a:cs typeface="Times New Roman" panose="02020603050405020304" pitchFamily="18" charset="0"/>
              </a:rPr>
              <a:t>Alleluia…Alleluia</a:t>
            </a:r>
            <a:endParaRPr lang="en-US" sz="4000" u="sng"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33997" y="5707630"/>
            <a:ext cx="7199790" cy="707886"/>
          </a:xfrm>
          <a:prstGeom prst="rect">
            <a:avLst/>
          </a:prstGeom>
          <a:noFill/>
        </p:spPr>
        <p:txBody>
          <a:bodyPr wrap="square" rtlCol="0">
            <a:spAutoFit/>
          </a:bodyPr>
          <a:lstStyle/>
          <a:p>
            <a:pPr algn="r"/>
            <a:r>
              <a:rPr lang="en-US" sz="4000" b="1" u="sng" dirty="0">
                <a:solidFill>
                  <a:srgbClr val="FF0000"/>
                </a:solidFill>
                <a:latin typeface="Times New Roman" panose="02020603050405020304" pitchFamily="18" charset="0"/>
                <a:cs typeface="Times New Roman" panose="02020603050405020304" pitchFamily="18" charset="0"/>
              </a:rPr>
              <a:t>Alleluia…Alleluia</a:t>
            </a:r>
            <a:endParaRPr lang="en-US" sz="40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26656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br>
              <a:rPr lang="en-US" altLang="en-US" sz="7200" b="1" u="sng" dirty="0">
                <a:solidFill>
                  <a:srgbClr val="003399"/>
                </a:solidFill>
                <a:effectLst>
                  <a:outerShdw blurRad="38100" dist="38100" dir="2700000" algn="tl">
                    <a:srgbClr val="000000">
                      <a:alpha val="43137"/>
                    </a:srgbClr>
                  </a:outerShdw>
                </a:effectLst>
                <a:cs typeface="Times New Roman" panose="02020603050405020304" pitchFamily="18" charset="0"/>
              </a:rPr>
            </a:br>
            <a:endParaRPr lang="en-US" sz="66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25855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br>
              <a:rPr lang="en-US" altLang="en-US" sz="7200" b="1" u="sng" dirty="0">
                <a:solidFill>
                  <a:srgbClr val="003399"/>
                </a:solidFill>
                <a:effectLst>
                  <a:outerShdw blurRad="38100" dist="38100" dir="2700000" algn="tl">
                    <a:srgbClr val="000000">
                      <a:alpha val="43137"/>
                    </a:srgbClr>
                  </a:outerShdw>
                </a:effectLst>
                <a:cs typeface="Times New Roman" panose="02020603050405020304" pitchFamily="18" charset="0"/>
              </a:rPr>
            </a:br>
            <a:endParaRPr lang="en-US" sz="66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5" name="Picture 4">
            <a:extLst>
              <a:ext uri="{FF2B5EF4-FFF2-40B4-BE49-F238E27FC236}">
                <a16:creationId xmlns:a16="http://schemas.microsoft.com/office/drawing/2014/main" id="{FFEFDF85-BEA3-C61B-3794-8D3AB8642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
            <a:ext cx="9144000" cy="6829425"/>
          </a:xfrm>
          <a:prstGeom prst="rect">
            <a:avLst/>
          </a:prstGeom>
        </p:spPr>
      </p:pic>
      <p:pic>
        <p:nvPicPr>
          <p:cNvPr id="17" name="Picture 16">
            <a:extLst>
              <a:ext uri="{FF2B5EF4-FFF2-40B4-BE49-F238E27FC236}">
                <a16:creationId xmlns:a16="http://schemas.microsoft.com/office/drawing/2014/main" id="{B0796C03-0A28-C67B-A303-F38BB12D8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28473" y="3790062"/>
            <a:ext cx="3659819" cy="3659819"/>
          </a:xfrm>
          <a:prstGeom prst="rect">
            <a:avLst/>
          </a:prstGeom>
        </p:spPr>
      </p:pic>
      <p:pic>
        <p:nvPicPr>
          <p:cNvPr id="9" name="Picture 8">
            <a:extLst>
              <a:ext uri="{FF2B5EF4-FFF2-40B4-BE49-F238E27FC236}">
                <a16:creationId xmlns:a16="http://schemas.microsoft.com/office/drawing/2014/main" id="{43192C3D-E051-0593-339F-34E01B0EF1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15260">
            <a:off x="2226096" y="4994128"/>
            <a:ext cx="3994951" cy="2424935"/>
          </a:xfrm>
          <a:prstGeom prst="rect">
            <a:avLst/>
          </a:prstGeom>
        </p:spPr>
      </p:pic>
      <p:pic>
        <p:nvPicPr>
          <p:cNvPr id="11" name="Picture 10">
            <a:extLst>
              <a:ext uri="{FF2B5EF4-FFF2-40B4-BE49-F238E27FC236}">
                <a16:creationId xmlns:a16="http://schemas.microsoft.com/office/drawing/2014/main" id="{54457E7C-20EF-C97C-7B23-7043D93C7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4524" y="261334"/>
            <a:ext cx="3994951" cy="5739413"/>
          </a:xfrm>
          <a:prstGeom prst="rect">
            <a:avLst/>
          </a:prstGeom>
        </p:spPr>
      </p:pic>
      <p:pic>
        <p:nvPicPr>
          <p:cNvPr id="13" name="Picture 12">
            <a:extLst>
              <a:ext uri="{FF2B5EF4-FFF2-40B4-BE49-F238E27FC236}">
                <a16:creationId xmlns:a16="http://schemas.microsoft.com/office/drawing/2014/main" id="{28D32A46-B63C-332A-B320-2A89C780C5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2220" y="2955493"/>
            <a:ext cx="3359043" cy="1889461"/>
          </a:xfrm>
          <a:prstGeom prst="rect">
            <a:avLst/>
          </a:prstGeom>
        </p:spPr>
      </p:pic>
      <p:pic>
        <p:nvPicPr>
          <p:cNvPr id="3" name="Picture 2">
            <a:extLst>
              <a:ext uri="{FF2B5EF4-FFF2-40B4-BE49-F238E27FC236}">
                <a16:creationId xmlns:a16="http://schemas.microsoft.com/office/drawing/2014/main" id="{C7E61D7E-0F6B-93CD-8D7D-B3278EE25E6A}"/>
              </a:ext>
            </a:extLst>
          </p:cNvPr>
          <p:cNvPicPr>
            <a:picLocks noChangeAspect="1"/>
          </p:cNvPicPr>
          <p:nvPr/>
        </p:nvPicPr>
        <p:blipFill>
          <a:blip r:embed="rId7"/>
          <a:stretch>
            <a:fillRect/>
          </a:stretch>
        </p:blipFill>
        <p:spPr>
          <a:xfrm>
            <a:off x="6771271" y="1433717"/>
            <a:ext cx="1468875" cy="826431"/>
          </a:xfrm>
          <a:prstGeom prst="rect">
            <a:avLst/>
          </a:prstGeom>
        </p:spPr>
      </p:pic>
    </p:spTree>
    <p:extLst>
      <p:ext uri="{BB962C8B-B14F-4D97-AF65-F5344CB8AC3E}">
        <p14:creationId xmlns:p14="http://schemas.microsoft.com/office/powerpoint/2010/main" val="2101702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Lạy Chúa Thánh Thần là Ánh sáng Chân lý vẹn toàn,</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 ban những ân huệ thích hợp cho từng thời đại,</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và dùng nhiều cách thế kỳ diệu để hướng dẫn Hội Thánh,</a:t>
            </a:r>
            <a:r>
              <a:rPr lang="en-US" sz="624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a:t>
            </a:r>
          </a:p>
        </p:txBody>
      </p:sp>
    </p:spTree>
    <p:extLst>
      <p:ext uri="{BB962C8B-B14F-4D97-AF65-F5344CB8AC3E}">
        <p14:creationId xmlns:p14="http://schemas.microsoft.com/office/powerpoint/2010/main" val="2518010980"/>
      </p:ext>
    </p:extLst>
  </p:cSld>
  <p:clrMapOvr>
    <a:masterClrMapping/>
  </p:clrMapOvr>
  <p:transition spd="slow"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853279-9A6A-1B46-B06B-0D894DAC9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Hình ảnh 8" descr="Ảnh có chứa trong nhà, màu đen, con chim, chim bồ câu&#10;&#10;Mô tả được tạo tự động">
            <a:extLst>
              <a:ext uri="{FF2B5EF4-FFF2-40B4-BE49-F238E27FC236}">
                <a16:creationId xmlns:a16="http://schemas.microsoft.com/office/drawing/2014/main" id="{A9B82190-9A7D-A155-87C6-E6FA495E8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1" y="2639166"/>
            <a:ext cx="5619750" cy="3143548"/>
          </a:xfrm>
          <a:prstGeom prst="rect">
            <a:avLst/>
          </a:prstGeom>
        </p:spPr>
      </p:pic>
      <p:pic>
        <p:nvPicPr>
          <p:cNvPr id="12" name="Hình ảnh 11" descr="Ảnh có chứa màu đen, khói, tối tăm, đám mây&#10;&#10;Mô tả được tạo tự động">
            <a:extLst>
              <a:ext uri="{FF2B5EF4-FFF2-40B4-BE49-F238E27FC236}">
                <a16:creationId xmlns:a16="http://schemas.microsoft.com/office/drawing/2014/main" id="{FCF2100D-C142-8ADC-C752-2410CEF6E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917" y="1291922"/>
            <a:ext cx="3586265" cy="2017274"/>
          </a:xfrm>
          <a:prstGeom prst="rect">
            <a:avLst/>
          </a:prstGeom>
        </p:spPr>
      </p:pic>
      <p:sp>
        <p:nvSpPr>
          <p:cNvPr id="2" name="Title 1"/>
          <p:cNvSpPr>
            <a:spLocks noGrp="1"/>
          </p:cNvSpPr>
          <p:nvPr>
            <p:ph type="ctrTitle"/>
          </p:nvPr>
        </p:nvSpPr>
        <p:spPr>
          <a:xfrm>
            <a:off x="0" y="3543300"/>
            <a:ext cx="9144000" cy="3314700"/>
          </a:xfrm>
        </p:spPr>
        <p:txBody>
          <a:bodyPr>
            <a:normAutofit/>
            <a:scene3d>
              <a:camera prst="orthographicFront"/>
              <a:lightRig rig="harsh" dir="t"/>
            </a:scene3d>
            <a:sp3d extrusionH="57150" contourW="19050" prstMaterial="matte">
              <a:bevelT w="88900" h="88900"/>
              <a:contourClr>
                <a:schemeClr val="bg1"/>
              </a:contourClr>
            </a:sp3d>
          </a:bodyPr>
          <a:lstStyle/>
          <a:p>
            <a:r>
              <a:rPr lang="en-US" sz="54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KINH</a:t>
            </a:r>
            <a:r>
              <a:rPr lang="en-US" sz="80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br>
              <a:rPr lang="en-US" sz="98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r>
              <a:rPr lang="en-US" sz="98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TIN KÍNH</a:t>
            </a:r>
          </a:p>
        </p:txBody>
      </p:sp>
      <p:pic>
        <p:nvPicPr>
          <p:cNvPr id="7" name="Hình ảnh 6">
            <a:extLst>
              <a:ext uri="{FF2B5EF4-FFF2-40B4-BE49-F238E27FC236}">
                <a16:creationId xmlns:a16="http://schemas.microsoft.com/office/drawing/2014/main" id="{F23E7D03-1566-BC7E-6474-79264F2715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5975" y="2688650"/>
            <a:ext cx="4791075" cy="2064058"/>
          </a:xfrm>
          <a:prstGeom prst="rect">
            <a:avLst/>
          </a:prstGeom>
        </p:spPr>
      </p:pic>
      <p:pic>
        <p:nvPicPr>
          <p:cNvPr id="5" name="Hình ảnh 4" descr="Ảnh có chứa người, vũ công, màu đỏ, cánh tay&#10;&#10;Mô tả được tạo tự động">
            <a:extLst>
              <a:ext uri="{FF2B5EF4-FFF2-40B4-BE49-F238E27FC236}">
                <a16:creationId xmlns:a16="http://schemas.microsoft.com/office/drawing/2014/main" id="{BAD75C8F-B9B6-9EA0-181E-F696E29E7E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758" y="-368140"/>
            <a:ext cx="2212483" cy="4418052"/>
          </a:xfrm>
          <a:prstGeom prst="rect">
            <a:avLst/>
          </a:prstGeom>
        </p:spPr>
      </p:pic>
      <p:pic>
        <p:nvPicPr>
          <p:cNvPr id="11" name="Hình ảnh 10" descr="Ảnh có chứa màu đen, khói, tối tăm, đám mây&#10;&#10;Mô tả được tạo tự động">
            <a:extLst>
              <a:ext uri="{FF2B5EF4-FFF2-40B4-BE49-F238E27FC236}">
                <a16:creationId xmlns:a16="http://schemas.microsoft.com/office/drawing/2014/main" id="{C2128F68-4E23-C1DD-32AD-606E566AB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15" y="285750"/>
            <a:ext cx="2253451" cy="1267566"/>
          </a:xfrm>
          <a:prstGeom prst="rect">
            <a:avLst/>
          </a:prstGeom>
        </p:spPr>
      </p:pic>
    </p:spTree>
    <p:extLst>
      <p:ext uri="{BB962C8B-B14F-4D97-AF65-F5344CB8AC3E}">
        <p14:creationId xmlns:p14="http://schemas.microsoft.com/office/powerpoint/2010/main" val="6720095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02507"/>
            <a:ext cx="9144000" cy="3855492"/>
          </a:xfrm>
        </p:spPr>
        <p:txBody>
          <a:bodyPr>
            <a:normAutofit/>
          </a:bodyPr>
          <a:lstStyle/>
          <a:p>
            <a:pPr algn="just"/>
            <a:r>
              <a:rPr lang="vi-VN" sz="64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Đấng tạo thành trời đất, muôn vật hữu hình và vô hình. </a:t>
            </a:r>
            <a:endParaRPr lang="en-US" sz="64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13E3B78-3D79-2A8F-1386-EED7F2F62A4F}"/>
              </a:ext>
            </a:extLst>
          </p:cNvPr>
          <p:cNvSpPr txBox="1"/>
          <p:nvPr/>
        </p:nvSpPr>
        <p:spPr>
          <a:xfrm>
            <a:off x="1" y="1232231"/>
            <a:ext cx="9143999" cy="2062103"/>
          </a:xfrm>
          <a:prstGeom prst="rect">
            <a:avLst/>
          </a:prstGeom>
          <a:noFill/>
        </p:spPr>
        <p:txBody>
          <a:bodyPr wrap="square">
            <a:spAutoFit/>
            <a:scene3d>
              <a:camera prst="orthographicFront"/>
              <a:lightRig rig="threePt" dir="t"/>
            </a:scene3d>
            <a:sp3d extrusionH="57150" contourW="19050">
              <a:bevelT w="88900" h="88900"/>
              <a:contourClr>
                <a:schemeClr val="bg1"/>
              </a:contourClr>
            </a:sp3d>
          </a:bodyPr>
          <a:lstStyle/>
          <a:p>
            <a:pPr algn="just"/>
            <a:r>
              <a:rPr kumimoji="0" lang="vi-VN" sz="64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Segoe UI Black" panose="020B0A02040204020203" pitchFamily="34" charset="0"/>
                <a:cs typeface="Times New Roman" panose="02020603050405020304" pitchFamily="18" charset="0"/>
              </a:rPr>
              <a:t>Tôi tin kính một Thiên Chúa</a:t>
            </a:r>
            <a:r>
              <a:rPr kumimoji="0" lang="en-US" sz="64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Segoe UI Black" panose="020B0A02040204020203" pitchFamily="34" charset="0"/>
                <a:cs typeface="Times New Roman" panose="02020603050405020304" pitchFamily="18" charset="0"/>
              </a:rPr>
              <a:t> </a:t>
            </a:r>
            <a:r>
              <a:rPr kumimoji="0" lang="vi-VN" sz="64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Segoe UI Black" panose="020B0A02040204020203" pitchFamily="34" charset="0"/>
                <a:cs typeface="Times New Roman" panose="02020603050405020304" pitchFamily="18" charset="0"/>
              </a:rPr>
              <a:t>là Cha toàn năng</a:t>
            </a:r>
            <a:endParaRPr lang="en-US" dirty="0"/>
          </a:p>
        </p:txBody>
      </p:sp>
      <p:sp>
        <p:nvSpPr>
          <p:cNvPr id="6" name="TextBox 5">
            <a:extLst>
              <a:ext uri="{FF2B5EF4-FFF2-40B4-BE49-F238E27FC236}">
                <a16:creationId xmlns:a16="http://schemas.microsoft.com/office/drawing/2014/main" id="{3590145D-1F4A-1148-538A-EC8C95656A73}"/>
              </a:ext>
            </a:extLst>
          </p:cNvPr>
          <p:cNvSpPr txBox="1"/>
          <p:nvPr/>
        </p:nvSpPr>
        <p:spPr>
          <a:xfrm>
            <a:off x="627796" y="286604"/>
            <a:ext cx="1813638" cy="707886"/>
          </a:xfrm>
          <a:prstGeom prst="rect">
            <a:avLst/>
          </a:prstGeom>
          <a:noFill/>
        </p:spPr>
        <p:txBody>
          <a:bodyPr wrap="none" rtlCol="0">
            <a:spAutoFit/>
            <a:scene3d>
              <a:camera prst="orthographicFront"/>
              <a:lightRig rig="threePt" dir="t"/>
            </a:scene3d>
            <a:sp3d extrusionH="57150" contourW="12700">
              <a:bevelT w="88900" h="101600"/>
              <a:contourClr>
                <a:schemeClr val="bg1"/>
              </a:contourClr>
            </a:sp3d>
          </a:bodyPr>
          <a:lstStyle/>
          <a:p>
            <a:r>
              <a:rPr lang="en-US" sz="40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4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Tế</a:t>
            </a:r>
            <a:endParaRPr lang="en-US" sz="4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68777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fontScale="90000"/>
          </a:bodyPr>
          <a:lstStyle/>
          <a:p>
            <a:pPr algn="just"/>
            <a:r>
              <a:rPr lang="en-US" sz="8000"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Tôi</a:t>
            </a:r>
            <a:r>
              <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tin </a:t>
            </a:r>
            <a:r>
              <a:rPr lang="en-US" sz="8000"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kính</a:t>
            </a:r>
            <a:r>
              <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một</a:t>
            </a:r>
            <a:r>
              <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Giêsu</a:t>
            </a:r>
            <a:r>
              <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Kitô</a:t>
            </a:r>
            <a:r>
              <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Con </a:t>
            </a:r>
            <a:r>
              <a:rPr lang="en-US" sz="8000"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Một</a:t>
            </a:r>
            <a:r>
              <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Thiên</a:t>
            </a:r>
            <a:r>
              <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Sinh bởi Đức Chúa Cha từ trước muôn đời. </a:t>
            </a:r>
            <a:endPar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4991069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fontScale="90000"/>
          </a:bodyPr>
          <a:lstStyle/>
          <a:p>
            <a:pPr algn="just"/>
            <a:r>
              <a:rPr lang="vi-VN"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Người là Thiên Chúa bởi Thiên Chúa, Ánh Sáng bởi Ánh Sáng,</a:t>
            </a:r>
            <a:r>
              <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Thiên</a:t>
            </a:r>
            <a:r>
              <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thật</a:t>
            </a:r>
            <a:r>
              <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bởi</a:t>
            </a:r>
            <a:r>
              <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Thiên</a:t>
            </a:r>
            <a:r>
              <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thật</a:t>
            </a:r>
            <a:r>
              <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a:t>
            </a:r>
          </a:p>
        </p:txBody>
      </p:sp>
    </p:spTree>
    <p:extLst>
      <p:ext uri="{BB962C8B-B14F-4D97-AF65-F5344CB8AC3E}">
        <p14:creationId xmlns:p14="http://schemas.microsoft.com/office/powerpoint/2010/main" val="33240694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fontScale="90000"/>
          </a:bodyPr>
          <a:lstStyle/>
          <a:p>
            <a:pPr algn="just"/>
            <a:r>
              <a:rPr lang="vi-VN"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được sinh ra mà không phải được tạo thành, đồng bản thể với Đức Chúa Cha: nhờ Người mà muôn vật được tạo thành. </a:t>
            </a:r>
            <a:endParaRPr lang="en-US" sz="8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38317380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a:bodyPr>
          <a:lstStyle/>
          <a:p>
            <a:pPr algn="just"/>
            <a:r>
              <a:rPr lang="vi-VN" sz="8000" b="1" dirty="0">
                <a:solidFill>
                  <a:srgbClr val="000099"/>
                </a:solidFill>
                <a:latin typeface="Times New Roman" panose="02020603050405020304" pitchFamily="18" charset="0"/>
                <a:ea typeface="Segoe UI Black" panose="020B0A02040204020203" pitchFamily="34" charset="0"/>
                <a:cs typeface="Times New Roman" panose="02020603050405020304" pitchFamily="18" charset="0"/>
              </a:rPr>
              <a:t>Vì loài người chúng ta và để cứu độ chúng ta,</a:t>
            </a:r>
            <a:r>
              <a:rPr lang="en-US" sz="8000" b="1" dirty="0">
                <a:solidFill>
                  <a:srgbClr val="000099"/>
                </a:solidFill>
                <a:latin typeface="Times New Roman" panose="02020603050405020304" pitchFamily="18" charset="0"/>
                <a:ea typeface="Segoe UI Black" panose="020B0A02040204020203" pitchFamily="34" charset="0"/>
                <a:cs typeface="Times New Roman" panose="02020603050405020304" pitchFamily="18" charset="0"/>
              </a:rPr>
              <a:t> </a:t>
            </a:r>
            <a:r>
              <a:rPr lang="vi-VN" sz="8000" b="1" dirty="0">
                <a:solidFill>
                  <a:srgbClr val="000099"/>
                </a:solidFill>
                <a:latin typeface="Times New Roman" panose="02020603050405020304" pitchFamily="18" charset="0"/>
                <a:ea typeface="Segoe UI Black" panose="020B0A02040204020203" pitchFamily="34" charset="0"/>
                <a:cs typeface="Times New Roman" panose="02020603050405020304" pitchFamily="18" charset="0"/>
              </a:rPr>
              <a:t>Người đã từ trời xuống thế. </a:t>
            </a:r>
            <a:endParaRPr lang="en-US" sz="8000" b="1" dirty="0">
              <a:solidFill>
                <a:srgbClr val="000099"/>
              </a:solidFill>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17894547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fontScale="90000"/>
            <a:scene3d>
              <a:camera prst="orthographicFront"/>
              <a:lightRig rig="threePt" dir="t"/>
            </a:scene3d>
            <a:sp3d extrusionH="57150" contourW="19050">
              <a:bevelT w="88900" h="101600"/>
              <a:contourClr>
                <a:schemeClr val="bg1"/>
              </a:contourClr>
            </a:sp3d>
          </a:bodyPr>
          <a:lstStyle/>
          <a:p>
            <a:pPr algn="just"/>
            <a:r>
              <a:rPr lang="vi-VN" sz="8000" b="1"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Bởi phép Đức Chúa Thánh Thần, Người đã nhập thể trong lòng Trinh Nữ Maria, và đã làm người.</a:t>
            </a:r>
            <a:endPar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14007637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Người chịu đóng đinh vào thập giá vì chúng ta, thời quan Phongxiô Philatô; Người chịu khổ hình và mai táng, ngày thứ ba Người sống lại như lời Thánh Kinh.</a:t>
            </a:r>
            <a:endPar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37224276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a:bodyPr>
          <a:lstStyle/>
          <a:p>
            <a:pPr algn="just"/>
            <a:r>
              <a:rPr lang="vi-VN" sz="6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Người lên trời, ngự bên hữu Đức Chúa Cha, và Người sẽ lại đến trong vinh quang để phán xét kẻ sống và kẻ chết, Nước Người sẽ không bao giờ cùng.</a:t>
            </a:r>
            <a:endPar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260659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a:bodyPr>
          <a:lstStyle/>
          <a:p>
            <a:pPr algn="just"/>
            <a:r>
              <a:rPr lang="vi-VN" sz="6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Tôi tin kính Đức Chúa Thánh Thần là Thiên Chúa và là Đấng ban sự sống, Người bởi Đức Chúa Cha và Đức Chúa Con mà ra,</a:t>
            </a:r>
            <a:endParaRPr lang="en-US" sz="60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73051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719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này chúng con đang chung lời cầu nguyện cho các</a:t>
            </a:r>
            <a:r>
              <a:rPr lang="en-US" sz="719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719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Giám</a:t>
            </a:r>
            <a:r>
              <a:rPr lang="en-US" sz="719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7199"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mục</a:t>
            </a:r>
            <a:r>
              <a:rPr lang="en-US" sz="719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719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và những người tham dự Thượng Hội đồng Giám mục thế giới.</a:t>
            </a:r>
            <a:r>
              <a:rPr lang="en-US" sz="7199"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a:t>
            </a:r>
          </a:p>
        </p:txBody>
      </p:sp>
    </p:spTree>
    <p:extLst>
      <p:ext uri="{BB962C8B-B14F-4D97-AF65-F5344CB8AC3E}">
        <p14:creationId xmlns:p14="http://schemas.microsoft.com/office/powerpoint/2010/main" val="3557920346"/>
      </p:ext>
    </p:extLst>
  </p:cSld>
  <p:clrMapOvr>
    <a:masterClrMapping/>
  </p:clrMapOvr>
  <p:transition spd="slow"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Autofit/>
          </a:bodyPr>
          <a:lstStyle/>
          <a:p>
            <a:pPr algn="just"/>
            <a:r>
              <a:rPr lang="vi-VN" sz="66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Người được phụng thờ và tôn vinh cùng với Đức Chúa Cha và Đức Chúa Con: Người đã dùng các tiên tri mà phán dạy. </a:t>
            </a:r>
            <a:endParaRPr lang="en-US" sz="6600"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39497152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Autofit/>
          </a:bodyPr>
          <a:lstStyle/>
          <a:p>
            <a:pPr algn="just"/>
            <a:r>
              <a:rPr lang="vi-VN" sz="5867"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Tôi tin Hội Thánh duy nhất thánh thiện công giáo và tông truyền.Tôi tuyên xưng có một Phép Rửa để tha tội. Tôi trông đợi kẻ chết sống lại và sự</a:t>
            </a:r>
            <a:r>
              <a:rPr lang="en-US" sz="5867"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867"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sống đời sau. </a:t>
            </a:r>
            <a:r>
              <a:rPr lang="vi-VN" sz="5867"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Amen.</a:t>
            </a:r>
            <a:endParaRPr lang="en-US" sz="5867"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13314549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pPr algn="just"/>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7" y="0"/>
            <a:ext cx="9141023" cy="6858000"/>
          </a:xfrm>
          <a:prstGeom prst="rect">
            <a:avLst/>
          </a:prstGeom>
        </p:spPr>
      </p:pic>
    </p:spTree>
    <p:extLst>
      <p:ext uri="{BB962C8B-B14F-4D97-AF65-F5344CB8AC3E}">
        <p14:creationId xmlns:p14="http://schemas.microsoft.com/office/powerpoint/2010/main" val="38636377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C72E65-2A92-A3ED-11E6-A3FD02A46AD7}"/>
              </a:ext>
            </a:extLst>
          </p:cNvPr>
          <p:cNvSpPr txBox="1"/>
          <p:nvPr/>
        </p:nvSpPr>
        <p:spPr>
          <a:xfrm>
            <a:off x="1700462" y="1092005"/>
            <a:ext cx="7443537" cy="4601260"/>
          </a:xfrm>
          <a:prstGeom prst="rect">
            <a:avLst/>
          </a:prstGeom>
          <a:noFill/>
          <a:scene3d>
            <a:camera prst="orthographicFront"/>
            <a:lightRig rig="threePt" dir="t"/>
          </a:scene3d>
          <a:sp3d contourW="6350">
            <a:contourClr>
              <a:schemeClr val="bg1"/>
            </a:contourClr>
          </a:sp3d>
        </p:spPr>
        <p:txBody>
          <a:bodyPr wrap="square" rtlCol="0">
            <a:spAutoFit/>
            <a:sp3d contourW="19050">
              <a:bevelT w="88900" h="88900"/>
              <a:contourClr>
                <a:schemeClr val="bg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Ca </a:t>
            </a:r>
            <a:r>
              <a:rPr kumimoji="0" lang="en-US" sz="5400" b="1" i="0" u="sng"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Dâng</a:t>
            </a:r>
            <a:r>
              <a:rPr kumimoji="0" lang="en-US" sz="5400" b="1" i="0" u="sng"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5400" b="1" i="0" u="sng"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Lễ</a:t>
            </a:r>
            <a:endParaRPr kumimoji="0" lang="en-US" sz="5400" b="1" i="0" u="sng"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LỄ TẾ</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KHI CUỘC ĐỜI LÀ CỦA LỄ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Nhạc</a:t>
            </a:r>
            <a:r>
              <a:rPr kumimoji="0" lang="en-US" sz="2800" b="1" i="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Ánh</a:t>
            </a:r>
            <a:r>
              <a:rPr kumimoji="0" lang="en-US" sz="2800" b="1" i="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Đăng</a:t>
            </a:r>
            <a:r>
              <a:rPr kumimoji="0" lang="en-US" sz="2800" b="1" i="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2800" b="1" i="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Lời</a:t>
            </a:r>
            <a:r>
              <a:rPr kumimoji="0" lang="en-US" sz="2800" b="1" i="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Thiên</a:t>
            </a:r>
            <a:r>
              <a:rPr kumimoji="0" lang="en-US" sz="2800" b="1" i="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Cung</a:t>
            </a:r>
          </a:p>
        </p:txBody>
      </p:sp>
    </p:spTree>
    <p:extLst>
      <p:ext uri="{BB962C8B-B14F-4D97-AF65-F5344CB8AC3E}">
        <p14:creationId xmlns:p14="http://schemas.microsoft.com/office/powerpoint/2010/main" val="14136572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15CD76-3E0B-957C-D1C7-5978F4B9C1B5}"/>
              </a:ext>
            </a:extLst>
          </p:cNvPr>
          <p:cNvSpPr txBox="1"/>
          <p:nvPr/>
        </p:nvSpPr>
        <p:spPr>
          <a:xfrm>
            <a:off x="0" y="612844"/>
            <a:ext cx="9144000"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Tk</a:t>
            </a:r>
            <a:r>
              <a:rPr kumimoji="0" lang="vi-VN"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a:t>
            </a:r>
            <a:r>
              <a:rPr kumimoji="0" lang="vi-VN"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Trên đĩa thánh cuộc đời Chúa ơi, con xin dâng tấm bánh này cuộc sống. Trong chén thánh cuộc đời Chúa ơi, này những giọt đắng hy sinh trong đời.</a:t>
            </a:r>
            <a:endParaRPr kumimoji="0" lang="en-US"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59989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FB4D99-D6DE-B301-EFCF-459C1178D7DE}"/>
              </a:ext>
            </a:extLst>
          </p:cNvPr>
          <p:cNvSpPr txBox="1"/>
          <p:nvPr/>
        </p:nvSpPr>
        <p:spPr>
          <a:xfrm>
            <a:off x="0" y="272715"/>
            <a:ext cx="9144000" cy="6186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ĐK.</a:t>
            </a:r>
            <a:r>
              <a:rPr kumimoji="0" lang="vi-VN" sz="66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Nhưng hãy vui lên hãy ca lên hãy reo mừng, Al-le-lu-ia. Vì tận cuối đêm dài đã ló rạng bình minh của ngày sống lại. </a:t>
            </a:r>
            <a:endParaRPr kumimoji="0" lang="en-US" sz="66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621992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19FD1-BD5C-9545-8AED-FDFF68E55F2E}"/>
              </a:ext>
            </a:extLst>
          </p:cNvPr>
          <p:cNvSpPr txBox="1"/>
          <p:nvPr/>
        </p:nvSpPr>
        <p:spPr>
          <a:xfrm>
            <a:off x="0" y="335845"/>
            <a:ext cx="9144000" cy="6186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66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vi-VN" sz="66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Nhưng hãy vui lên hãy ca lên hãy reo mừng, Al-le-lu-ia. Vì tận cuối đông dài đã xuất hiện mùa xuân không bao giờ phai.</a:t>
            </a:r>
            <a:endParaRPr kumimoji="0" lang="en-US" sz="2800" b="0" i="0" u="none" strike="noStrike" kern="1200" cap="none" spc="0" normalizeH="0" baseline="0" noProof="0" dirty="0">
              <a:ln>
                <a:noFill/>
              </a:ln>
              <a:solidFill>
                <a:prstClr val="black"/>
              </a:solidFill>
              <a:effectLst/>
              <a:uLnTx/>
              <a:uFillTx/>
              <a:latin typeface="UTM American Sans"/>
              <a:ea typeface="+mn-ea"/>
              <a:cs typeface="+mn-cs"/>
            </a:endParaRPr>
          </a:p>
        </p:txBody>
      </p:sp>
    </p:spTree>
    <p:extLst>
      <p:ext uri="{BB962C8B-B14F-4D97-AF65-F5344CB8AC3E}">
        <p14:creationId xmlns:p14="http://schemas.microsoft.com/office/powerpoint/2010/main" val="9747955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0FA45F-60C4-84F2-B49C-5FCEEE284A81}"/>
              </a:ext>
            </a:extLst>
          </p:cNvPr>
          <p:cNvSpPr txBox="1"/>
          <p:nvPr/>
        </p:nvSpPr>
        <p:spPr>
          <a:xfrm>
            <a:off x="0" y="612844"/>
            <a:ext cx="9144000"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Tk</a:t>
            </a:r>
            <a:r>
              <a:rPr kumimoji="0" lang="vi-VN"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vi-VN"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Trên đĩa thánh cuộc đời Chúa ơi, con xin dâng những tháng ngày trần thế. Trong chén </a:t>
            </a:r>
            <a:r>
              <a:rPr kumimoji="0" lang="en-US" sz="6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đắng</a:t>
            </a:r>
            <a:r>
              <a:rPr kumimoji="0" lang="vi-VN"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cuộc đời Chúa ơi, này những thao thức băn khoăn trong đời.</a:t>
            </a:r>
            <a:endParaRPr kumimoji="0" lang="en-US"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752221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FB4D99-D6DE-B301-EFCF-459C1178D7DE}"/>
              </a:ext>
            </a:extLst>
          </p:cNvPr>
          <p:cNvSpPr txBox="1"/>
          <p:nvPr/>
        </p:nvSpPr>
        <p:spPr>
          <a:xfrm>
            <a:off x="0" y="272715"/>
            <a:ext cx="9144000" cy="6186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ĐK.</a:t>
            </a:r>
            <a:r>
              <a:rPr kumimoji="0" lang="vi-VN" sz="66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Nhưng hãy vui lên hãy ca lên hãy reo mừng, Al-le-lu-ia. Vì tận cuối đêm dài đã ló rạng bình minh của ngày sống lại. </a:t>
            </a:r>
            <a:endParaRPr kumimoji="0" lang="en-US" sz="66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764039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19FD1-BD5C-9545-8AED-FDFF68E55F2E}"/>
              </a:ext>
            </a:extLst>
          </p:cNvPr>
          <p:cNvSpPr txBox="1"/>
          <p:nvPr/>
        </p:nvSpPr>
        <p:spPr>
          <a:xfrm>
            <a:off x="0" y="335845"/>
            <a:ext cx="9144000" cy="6186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66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vi-VN" sz="66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Nhưng hãy vui lên hãy ca lên hãy reo mừng, Al-le-lu-ia. Vì tận cuối đông dài đã xuất hiện mùa xuân không bao giờ phai.</a:t>
            </a:r>
            <a:endParaRPr kumimoji="0" lang="en-US" sz="2800" b="0" i="0" u="none" strike="noStrike" kern="1200" cap="none" spc="0" normalizeH="0" baseline="0" noProof="0" dirty="0">
              <a:ln>
                <a:noFill/>
              </a:ln>
              <a:solidFill>
                <a:prstClr val="black"/>
              </a:solidFill>
              <a:effectLst/>
              <a:uLnTx/>
              <a:uFillTx/>
              <a:latin typeface="UTM American Sans"/>
              <a:ea typeface="+mn-ea"/>
              <a:cs typeface="+mn-cs"/>
            </a:endParaRPr>
          </a:p>
        </p:txBody>
      </p:sp>
    </p:spTree>
    <p:extLst>
      <p:ext uri="{BB962C8B-B14F-4D97-AF65-F5344CB8AC3E}">
        <p14:creationId xmlns:p14="http://schemas.microsoft.com/office/powerpoint/2010/main" val="4294807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Xin Chúa làm nên cuộc Hiện Xuống mới trong đời sống Hội</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Thánh</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xin tuôn tràn trên các Mục tử ơn khôn ngoan và thông hiểu,</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gìn</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giữ</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các</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ngài</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luôn</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hiệp</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thông</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với</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nhau</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trong</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5625" b="1" dirty="0">
                <a:solidFill>
                  <a:srgbClr val="000099"/>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p>
        </p:txBody>
      </p:sp>
    </p:spTree>
    <p:extLst>
      <p:ext uri="{BB962C8B-B14F-4D97-AF65-F5344CB8AC3E}">
        <p14:creationId xmlns:p14="http://schemas.microsoft.com/office/powerpoint/2010/main" val="128856194"/>
      </p:ext>
    </p:extLst>
  </p:cSld>
  <p:clrMapOvr>
    <a:masterClrMapping/>
  </p:clrMapOvr>
  <p:transition spd="slow" advClick="0"/>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C7A16A-BBC1-2D9A-8900-048941D8FD9A}"/>
              </a:ext>
            </a:extLst>
          </p:cNvPr>
          <p:cNvSpPr txBox="1"/>
          <p:nvPr/>
        </p:nvSpPr>
        <p:spPr>
          <a:xfrm>
            <a:off x="0" y="432098"/>
            <a:ext cx="9144000"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Tk</a:t>
            </a:r>
            <a:r>
              <a:rPr kumimoji="0" lang="vi-VN"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r>
              <a:rPr kumimoji="0" lang="vi-VN" sz="6000" b="1" i="0" u="none" strike="noStrike" kern="1200" cap="none" spc="0" normalizeH="0" baseline="0" noProof="0" dirty="0">
                <a:ln>
                  <a:noFill/>
                </a:ln>
                <a:solidFill>
                  <a:srgbClr val="00008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vi-VN"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Trên đĩa thánh cuộc đời Chúa ơi, con tim con sẽ </a:t>
            </a:r>
            <a:r>
              <a:rPr kumimoji="0" lang="en-US" sz="6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ép</a:t>
            </a:r>
            <a:r>
              <a:rPr kumimoji="0" lang="vi-VN"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thành lễ tế. Trong chén thánh cuộc đời Chúa ơi, này những giọt máu cô đơn trong đời</a:t>
            </a:r>
            <a:endParaRPr kumimoji="0" lang="en-US"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028679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FB4D99-D6DE-B301-EFCF-459C1178D7DE}"/>
              </a:ext>
            </a:extLst>
          </p:cNvPr>
          <p:cNvSpPr txBox="1"/>
          <p:nvPr/>
        </p:nvSpPr>
        <p:spPr>
          <a:xfrm>
            <a:off x="0" y="272715"/>
            <a:ext cx="9144000" cy="6186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ĐK.</a:t>
            </a:r>
            <a:r>
              <a:rPr kumimoji="0" lang="vi-VN" sz="66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Nhưng hãy vui lên hãy ca lên hãy reo mừng, Al-le-lu-ia. Vì tận cuối đêm dài đã ló rạng bình minh của ngày sống lại. </a:t>
            </a:r>
            <a:endParaRPr kumimoji="0" lang="en-US" sz="66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277133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19FD1-BD5C-9545-8AED-FDFF68E55F2E}"/>
              </a:ext>
            </a:extLst>
          </p:cNvPr>
          <p:cNvSpPr txBox="1"/>
          <p:nvPr/>
        </p:nvSpPr>
        <p:spPr>
          <a:xfrm>
            <a:off x="0" y="335845"/>
            <a:ext cx="9144000" cy="6186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66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vi-VN" sz="66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Nhưng hãy vui lên hãy ca lên hãy reo mừng, Al-le-lu-ia. Vì tận cuối đông dài đã xuất hiện mùa xuân không bao giờ phai.</a:t>
            </a:r>
            <a:endParaRPr kumimoji="0" lang="en-US" sz="2800" b="0" i="0" u="none" strike="noStrike" kern="1200" cap="none" spc="0" normalizeH="0" baseline="0" noProof="0" dirty="0">
              <a:ln>
                <a:noFill/>
              </a:ln>
              <a:solidFill>
                <a:prstClr val="black"/>
              </a:solidFill>
              <a:effectLst/>
              <a:uLnTx/>
              <a:uFillTx/>
              <a:latin typeface="UTM American Sans"/>
              <a:ea typeface="+mn-ea"/>
              <a:cs typeface="+mn-cs"/>
            </a:endParaRPr>
          </a:p>
        </p:txBody>
      </p:sp>
    </p:spTree>
    <p:extLst>
      <p:ext uri="{BB962C8B-B14F-4D97-AF65-F5344CB8AC3E}">
        <p14:creationId xmlns:p14="http://schemas.microsoft.com/office/powerpoint/2010/main" val="20543827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br>
              <a:rPr lang="en-US" altLang="en-US" sz="7200" b="1" u="sng" dirty="0">
                <a:solidFill>
                  <a:srgbClr val="003399"/>
                </a:solidFill>
                <a:effectLst>
                  <a:outerShdw blurRad="38100" dist="38100" dir="2700000" algn="tl">
                    <a:srgbClr val="000000">
                      <a:alpha val="43137"/>
                    </a:srgbClr>
                  </a:outerShdw>
                </a:effectLst>
                <a:cs typeface="Times New Roman" panose="02020603050405020304" pitchFamily="18" charset="0"/>
              </a:rPr>
            </a:br>
            <a:endParaRPr lang="en-US" sz="66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5" name="Picture 4">
            <a:extLst>
              <a:ext uri="{FF2B5EF4-FFF2-40B4-BE49-F238E27FC236}">
                <a16:creationId xmlns:a16="http://schemas.microsoft.com/office/drawing/2014/main" id="{FFEFDF85-BEA3-C61B-3794-8D3AB8642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
            <a:ext cx="9144000" cy="6829425"/>
          </a:xfrm>
          <a:prstGeom prst="rect">
            <a:avLst/>
          </a:prstGeom>
        </p:spPr>
      </p:pic>
    </p:spTree>
    <p:extLst>
      <p:ext uri="{BB962C8B-B14F-4D97-AF65-F5344CB8AC3E}">
        <p14:creationId xmlns:p14="http://schemas.microsoft.com/office/powerpoint/2010/main" val="12314791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DE5B4F-48D5-613E-57B5-059B0A9582B0}"/>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p:cNvSpPr>
            <a:spLocks noGrp="1"/>
          </p:cNvSpPr>
          <p:nvPr>
            <p:ph idx="1"/>
          </p:nvPr>
        </p:nvSpPr>
        <p:spPr>
          <a:xfrm>
            <a:off x="0" y="857250"/>
            <a:ext cx="5903650" cy="5657850"/>
          </a:xfrm>
        </p:spPr>
        <p:txBody>
          <a:bodyPr>
            <a:noAutofit/>
            <a:scene3d>
              <a:camera prst="orthographicFront"/>
              <a:lightRig rig="threePt" dir="t"/>
            </a:scene3d>
            <a:sp3d extrusionH="57150" contourW="19050">
              <a:bevelT w="82550" h="88900"/>
              <a:contourClr>
                <a:schemeClr val="bg1"/>
              </a:contourClr>
            </a:sp3d>
          </a:bodyPr>
          <a:lstStyle/>
          <a:p>
            <a:pPr marL="27432" indent="0" algn="ctr">
              <a:lnSpc>
                <a:spcPct val="120000"/>
              </a:lnSpc>
              <a:buNone/>
            </a:pPr>
            <a:r>
              <a:rPr lang="en-US" sz="1600" b="1" dirty="0">
                <a:solidFill>
                  <a:srgbClr val="FF0000"/>
                </a:solidFill>
                <a:latin typeface="Times New Roman" panose="02020603050405020304" pitchFamily="18" charset="0"/>
                <a:ea typeface="Tahoma" pitchFamily="34" charset="0"/>
                <a:cs typeface="Times New Roman" panose="02020603050405020304" pitchFamily="18" charset="0"/>
              </a:rPr>
              <a:t> </a:t>
            </a:r>
          </a:p>
          <a:p>
            <a:pPr marL="27432" indent="0" algn="ctr">
              <a:lnSpc>
                <a:spcPct val="120000"/>
              </a:lnSpc>
              <a:buNone/>
            </a:pPr>
            <a:r>
              <a:rPr lang="en-US" sz="4000" b="1" u="sng" dirty="0">
                <a:solidFill>
                  <a:srgbClr val="0000CC"/>
                </a:solidFill>
                <a:latin typeface="Times New Roman" panose="02020603050405020304" pitchFamily="18" charset="0"/>
                <a:ea typeface="Tahoma" pitchFamily="34" charset="0"/>
                <a:cs typeface="Times New Roman" panose="02020603050405020304" pitchFamily="18" charset="0"/>
              </a:rPr>
              <a:t>Ca </a:t>
            </a:r>
            <a:r>
              <a:rPr lang="en-US" sz="4000" b="1" u="sng" dirty="0" err="1">
                <a:solidFill>
                  <a:srgbClr val="0000CC"/>
                </a:solidFill>
                <a:latin typeface="Times New Roman" panose="02020603050405020304" pitchFamily="18" charset="0"/>
                <a:ea typeface="Tahoma" pitchFamily="34" charset="0"/>
                <a:cs typeface="Times New Roman" panose="02020603050405020304" pitchFamily="18" charset="0"/>
              </a:rPr>
              <a:t>Hiệp</a:t>
            </a:r>
            <a:r>
              <a:rPr lang="en-US" sz="4000" b="1" u="sng" dirty="0">
                <a:solidFill>
                  <a:srgbClr val="0000CC"/>
                </a:solidFill>
                <a:latin typeface="Times New Roman" panose="02020603050405020304" pitchFamily="18" charset="0"/>
                <a:ea typeface="Tahoma" pitchFamily="34" charset="0"/>
                <a:cs typeface="Times New Roman" panose="02020603050405020304" pitchFamily="18" charset="0"/>
              </a:rPr>
              <a:t> </a:t>
            </a:r>
            <a:r>
              <a:rPr lang="en-US" sz="4000" b="1" u="sng" dirty="0" err="1">
                <a:solidFill>
                  <a:srgbClr val="0000CC"/>
                </a:solidFill>
                <a:latin typeface="Times New Roman" panose="02020603050405020304" pitchFamily="18" charset="0"/>
                <a:ea typeface="Tahoma" pitchFamily="34" charset="0"/>
                <a:cs typeface="Times New Roman" panose="02020603050405020304" pitchFamily="18" charset="0"/>
              </a:rPr>
              <a:t>Lễ</a:t>
            </a:r>
            <a:r>
              <a:rPr lang="en-US" sz="4000" b="1" u="sng" dirty="0">
                <a:solidFill>
                  <a:srgbClr val="0000CC"/>
                </a:solidFill>
                <a:latin typeface="Times New Roman" panose="02020603050405020304" pitchFamily="18" charset="0"/>
                <a:ea typeface="Tahoma" pitchFamily="34" charset="0"/>
                <a:cs typeface="Times New Roman" panose="02020603050405020304" pitchFamily="18" charset="0"/>
              </a:rPr>
              <a:t> 2</a:t>
            </a:r>
          </a:p>
          <a:p>
            <a:pPr marL="27432" indent="0" algn="ctr">
              <a:lnSpc>
                <a:spcPct val="120000"/>
              </a:lnSpc>
              <a:buNone/>
            </a:pPr>
            <a:endParaRPr lang="en-US" sz="6600" b="1" u="sng" dirty="0">
              <a:solidFill>
                <a:srgbClr val="0000CC"/>
              </a:solidFill>
              <a:latin typeface="Times New Roman" panose="02020603050405020304" pitchFamily="18" charset="0"/>
              <a:ea typeface="Tahoma" pitchFamily="34" charset="0"/>
              <a:cs typeface="Times New Roman" panose="02020603050405020304" pitchFamily="18" charset="0"/>
            </a:endParaRPr>
          </a:p>
          <a:p>
            <a:pPr marL="27432" indent="0" algn="ctr">
              <a:lnSpc>
                <a:spcPct val="120000"/>
              </a:lnSpc>
              <a:buNone/>
            </a:pPr>
            <a:r>
              <a:rPr lang="en-US" sz="4000" b="1" i="0" dirty="0">
                <a:solidFill>
                  <a:srgbClr val="FF0000"/>
                </a:solidFill>
                <a:latin typeface="Segoe UI Black" panose="020B0A02040204020203" pitchFamily="34" charset="0"/>
                <a:ea typeface="Segoe UI Black" panose="020B0A02040204020203" pitchFamily="34" charset="0"/>
                <a:cs typeface="Times New Roman" panose="02020603050405020304" pitchFamily="18" charset="0"/>
              </a:rPr>
              <a:t>HOAN CA PHỤC SINH</a:t>
            </a:r>
            <a:br>
              <a:rPr lang="en-US" sz="4000" b="1" dirty="0">
                <a:latin typeface="Times New Roman" panose="02020603050405020304" pitchFamily="18" charset="0"/>
                <a:cs typeface="Times New Roman" panose="02020603050405020304" pitchFamily="18" charset="0"/>
              </a:rPr>
            </a:br>
            <a:r>
              <a:rPr lang="en-US" sz="2400" b="1" i="1" dirty="0">
                <a:solidFill>
                  <a:srgbClr val="FF0000"/>
                </a:solidFill>
                <a:latin typeface="Times New Roman" panose="02020603050405020304" pitchFamily="18" charset="0"/>
                <a:cs typeface="Times New Roman" panose="02020603050405020304" pitchFamily="18" charset="0"/>
              </a:rPr>
              <a:t>St: </a:t>
            </a:r>
            <a:r>
              <a:rPr lang="en-US" sz="2400" b="1" i="1" dirty="0" err="1">
                <a:solidFill>
                  <a:srgbClr val="FF0000"/>
                </a:solidFill>
                <a:latin typeface="Times New Roman" panose="02020603050405020304" pitchFamily="18" charset="0"/>
                <a:cs typeface="Times New Roman" panose="02020603050405020304" pitchFamily="18" charset="0"/>
              </a:rPr>
              <a:t>Lm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Nguyễn</a:t>
            </a:r>
            <a:r>
              <a:rPr lang="en-US" sz="2400" b="1" i="1" dirty="0">
                <a:solidFill>
                  <a:srgbClr val="FF0000"/>
                </a:solidFill>
                <a:latin typeface="Times New Roman" panose="02020603050405020304" pitchFamily="18" charset="0"/>
                <a:cs typeface="Times New Roman" panose="02020603050405020304" pitchFamily="18" charset="0"/>
              </a:rPr>
              <a:t> Duy</a:t>
            </a:r>
            <a:endParaRPr lang="en-US" sz="6000" b="1" i="1" u="sng" dirty="0">
              <a:solidFill>
                <a:srgbClr val="FF0000"/>
              </a:solidFill>
              <a:latin typeface="Times New Roman" panose="02020603050405020304" pitchFamily="18" charset="0"/>
              <a:ea typeface="Tahoma"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41C1C53-8FC4-75CB-CA32-7BB5027BBE3B}"/>
              </a:ext>
            </a:extLst>
          </p:cNvPr>
          <p:cNvPicPr>
            <a:picLocks noChangeAspect="1"/>
          </p:cNvPicPr>
          <p:nvPr/>
        </p:nvPicPr>
        <p:blipFill>
          <a:blip r:embed="rId3"/>
          <a:stretch>
            <a:fillRect/>
          </a:stretch>
        </p:blipFill>
        <p:spPr>
          <a:xfrm flipH="1">
            <a:off x="4273755" y="4376712"/>
            <a:ext cx="4413887" cy="2481287"/>
          </a:xfrm>
          <a:prstGeom prst="rect">
            <a:avLst/>
          </a:prstGeom>
        </p:spPr>
      </p:pic>
      <p:pic>
        <p:nvPicPr>
          <p:cNvPr id="2" name="Picture 1">
            <a:extLst>
              <a:ext uri="{FF2B5EF4-FFF2-40B4-BE49-F238E27FC236}">
                <a16:creationId xmlns:a16="http://schemas.microsoft.com/office/drawing/2014/main" id="{DCE664F1-0249-F732-DC7B-0E5BA86144E2}"/>
              </a:ext>
            </a:extLst>
          </p:cNvPr>
          <p:cNvPicPr>
            <a:picLocks noChangeAspect="1"/>
          </p:cNvPicPr>
          <p:nvPr/>
        </p:nvPicPr>
        <p:blipFill>
          <a:blip r:embed="rId4"/>
          <a:stretch>
            <a:fillRect/>
          </a:stretch>
        </p:blipFill>
        <p:spPr>
          <a:xfrm>
            <a:off x="5124079" y="245104"/>
            <a:ext cx="3938357" cy="5657578"/>
          </a:xfrm>
          <a:prstGeom prst="rect">
            <a:avLst/>
          </a:prstGeom>
        </p:spPr>
      </p:pic>
    </p:spTree>
    <p:extLst>
      <p:ext uri="{BB962C8B-B14F-4D97-AF65-F5344CB8AC3E}">
        <p14:creationId xmlns:p14="http://schemas.microsoft.com/office/powerpoint/2010/main" val="32757266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4B7E-EA27-B26A-B832-D17AA5A17FDC}"/>
              </a:ext>
            </a:extLst>
          </p:cNvPr>
          <p:cNvSpPr>
            <a:spLocks noGrp="1"/>
          </p:cNvSpPr>
          <p:nvPr>
            <p:ph type="title"/>
          </p:nvPr>
        </p:nvSpPr>
        <p:spPr>
          <a:xfrm>
            <a:off x="0" y="0"/>
            <a:ext cx="9144000" cy="6858000"/>
          </a:xfrm>
        </p:spPr>
        <p:txBody>
          <a:bodyPr>
            <a:normAutofit/>
          </a:bodyPr>
          <a:lstStyle/>
          <a:p>
            <a:pPr algn="just"/>
            <a:r>
              <a:rPr lang="vi-VN"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vi-VN"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Chúa đã sống lại thật rồi. Chúa đã sống lại thật rồi người ơi vui lên tiếng ca. Chúa đã sống lại thật rồi. Chúa chiến thắng tử thần rồi đem nguồn hạnh phúc khắp nơi</a:t>
            </a:r>
            <a:endPar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85806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4B7E-EA27-B26A-B832-D17AA5A17FDC}"/>
              </a:ext>
            </a:extLst>
          </p:cNvPr>
          <p:cNvSpPr>
            <a:spLocks noGrp="1"/>
          </p:cNvSpPr>
          <p:nvPr>
            <p:ph type="title"/>
          </p:nvPr>
        </p:nvSpPr>
        <p:spPr>
          <a:xfrm>
            <a:off x="0" y="0"/>
            <a:ext cx="9144000" cy="6858000"/>
          </a:xfrm>
        </p:spPr>
        <p:txBody>
          <a:bodyPr>
            <a:normAutofit/>
          </a:bodyPr>
          <a:lstStyle/>
          <a:p>
            <a:pPr algn="just"/>
            <a:r>
              <a:rPr lang="en-US"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Vì đêm qua đã tàn rồi, giờ vinh quang Chúa rạng ngời, ngày tươi lên ánh vui. Hồng ân Thiên Chúa tuyệt vời, Ngài ban cho khắp trần đời, </a:t>
            </a:r>
            <a:r>
              <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r>
              <a:rPr lang="vi-VN"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ừng hát lên người ơi.</a:t>
            </a:r>
            <a:endPar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87308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4B7E-EA27-B26A-B832-D17AA5A17FDC}"/>
              </a:ext>
            </a:extLst>
          </p:cNvPr>
          <p:cNvSpPr>
            <a:spLocks noGrp="1"/>
          </p:cNvSpPr>
          <p:nvPr>
            <p:ph type="title"/>
          </p:nvPr>
        </p:nvSpPr>
        <p:spPr>
          <a:xfrm>
            <a:off x="0" y="0"/>
            <a:ext cx="9144000" cy="6858000"/>
          </a:xfrm>
        </p:spPr>
        <p:txBody>
          <a:bodyPr>
            <a:normAutofit/>
          </a:bodyPr>
          <a:lstStyle/>
          <a:p>
            <a:pPr algn="just"/>
            <a:r>
              <a:rPr lang="vi-VN"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vi-VN"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Chúa đã sống lại thật rồi. Chúa đã sống lại thật rồi người ơi vui lên tiếng ca. Chúa đã sống lại thật rồi. Chúa chiến thắng tử thần rồi đem nguồn hạnh phúc khắp nơi</a:t>
            </a:r>
            <a:endPar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03529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4B7E-EA27-B26A-B832-D17AA5A17FDC}"/>
              </a:ext>
            </a:extLst>
          </p:cNvPr>
          <p:cNvSpPr>
            <a:spLocks noGrp="1"/>
          </p:cNvSpPr>
          <p:nvPr>
            <p:ph type="title"/>
          </p:nvPr>
        </p:nvSpPr>
        <p:spPr>
          <a:xfrm>
            <a:off x="0" y="0"/>
            <a:ext cx="9144000" cy="6858000"/>
          </a:xfrm>
        </p:spPr>
        <p:txBody>
          <a:bodyPr/>
          <a:lstStyle/>
          <a:p>
            <a:pPr algn="just"/>
            <a:r>
              <a:rPr lang="en-US"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Nguồn ân thiêng Chúa dạt dào, tình yêu ôi quá nhiệm mầu, Ngài chịu bao đớn đau. Để cho nhân thế khổ sầu hưởng niềm vui sống ngọt ngào, hạnh phúc mãi ngàn sau.</a:t>
            </a:r>
            <a:endPar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72266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4B7E-EA27-B26A-B832-D17AA5A17FDC}"/>
              </a:ext>
            </a:extLst>
          </p:cNvPr>
          <p:cNvSpPr>
            <a:spLocks noGrp="1"/>
          </p:cNvSpPr>
          <p:nvPr>
            <p:ph type="title"/>
          </p:nvPr>
        </p:nvSpPr>
        <p:spPr>
          <a:xfrm>
            <a:off x="0" y="0"/>
            <a:ext cx="9144000" cy="6858000"/>
          </a:xfrm>
        </p:spPr>
        <p:txBody>
          <a:bodyPr>
            <a:normAutofit/>
          </a:bodyPr>
          <a:lstStyle/>
          <a:p>
            <a:pPr algn="just"/>
            <a:r>
              <a:rPr lang="vi-VN"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vi-VN"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Chúa đã sống lại thật rồi. Chúa đã sống lại thật rồi người ơi vui lên tiếng ca. Chúa đã sống lại thật rồi. Chúa chiến thắng tử thần rồi đem nguồn hạnh phúc khắp nơi</a:t>
            </a:r>
            <a:endPar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097342"/>
      </p:ext>
    </p:extLst>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2692</Words>
  <Application>Microsoft Office PowerPoint</Application>
  <PresentationFormat>On-screen Show (4:3)</PresentationFormat>
  <Paragraphs>146</Paragraphs>
  <Slides>110</Slides>
  <Notes>4</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110</vt:i4>
      </vt:variant>
    </vt:vector>
  </HeadingPairs>
  <TitlesOfParts>
    <vt:vector size="128" baseType="lpstr">
      <vt:lpstr>Arial</vt:lpstr>
      <vt:lpstr>Calibri</vt:lpstr>
      <vt:lpstr>Calibri Light</vt:lpstr>
      <vt:lpstr>Segoe UI Black</vt:lpstr>
      <vt:lpstr>Tahoma</vt:lpstr>
      <vt:lpstr>Times New Roman</vt:lpstr>
      <vt:lpstr>UTM American Sans</vt:lpstr>
      <vt:lpstr>Chủ đề Office</vt:lpstr>
      <vt:lpstr>Office Theme</vt:lpstr>
      <vt:lpstr>7_Office Theme</vt:lpstr>
      <vt:lpstr>10_Office Theme</vt:lpstr>
      <vt:lpstr>13_Office Theme</vt:lpstr>
      <vt:lpstr>12_Office Theme</vt:lpstr>
      <vt:lpstr>1_Office Theme</vt:lpstr>
      <vt:lpstr>5_Office Theme</vt:lpstr>
      <vt:lpstr>2_Office Theme</vt:lpstr>
      <vt:lpstr>3_Office Theme</vt:lpstr>
      <vt:lpstr>4_Office Theme</vt:lpstr>
      <vt:lpstr>          CHÚA NHẬT I PHỤC SINH  NL: NÀO HÃY MỪNG VUI , KLONG  ĐC:THÁNH VỊNH 117 , KLONG  CTL: HOAN CA PS 1 , HÙNG LÂN  DL: LỄ TẾ  HL: CHÚA ĐÃ SỐNG LẠI  KL: CHÚA NAY ĐÃ PS, KLONG</vt:lpstr>
      <vt:lpstr>PowerPoint Presentation</vt:lpstr>
      <vt:lpstr>Tập Hát Cộng Đoàn</vt:lpstr>
      <vt:lpstr>Đk: Đây là ngày Chúa đã làm ra, nào ta hãy hỉ hoan vui mừng. </vt:lpstr>
      <vt:lpstr>Chiên Vượt Qua của chúng ta, là Đức Ki-tô. Vậy chúng ta hãy mừng lễ trong Chúa</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 |</vt:lpstr>
      <vt:lpstr>để các ngài cùng nhau tìm hiểu những điều đẹp ý Chúa,| và hướng dẫn đoàn Dân Chúa thực thi những điều Chúa truyền dạy.| Các giáo phận Việt Nam chúng con,| </vt:lpstr>
      <vt:lpstr>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PowerPoint Presentation</vt:lpstr>
      <vt:lpstr>ĐK. Nào ta hãy mừng vui, Chúa chiến thắng tử thần rồi, nguồn sống mới chiếu sáng tuyệt vời. Al-lê-lu-ia.</vt:lpstr>
      <vt:lpstr>** Nào ta hãy mừng vui, Chúa đã sống lại rạng ngời và Máu Thánh xóa hết tội đời, Al-lê-lu-ia.</vt:lpstr>
      <vt:lpstr>Tk1. Thánh giá Chúa vươn cao dâng lễ hy sinh, cho nhân thế muôn đời sống trong ân tình.</vt:lpstr>
      <vt:lpstr>ĐK. Nào ta hãy mừng vui, Chúa chiến thắng tử thần rồi, nguồn sống mới chiếu sáng tuyệt vời. Al-lê-lu-ia.</vt:lpstr>
      <vt:lpstr>** Nào ta hãy mừng vui, Chúa đã sống lại rạng ngời và Máu Thánh xóa hết tội đời, Al-lê-lu-ia.</vt:lpstr>
      <vt:lpstr>Tk2. Sức sống đã khai nguyên trong những thương đau, ân thiêng đã khơi nguồn giữa bao khổ sầu.</vt:lpstr>
      <vt:lpstr>ĐK. Nào ta hãy mừng vui, Chúa chiến thắng tử thần rồi, nguồn sống mới chiếu sáng tuyệt vời. Al-lê-lu-ia.</vt:lpstr>
      <vt:lpstr>** Nào ta hãy mừng vui, Chúa đã sống lại rạng ngời và Máu Thánh xóa hết tội đời, Al-lê-lu-ia.</vt:lpstr>
      <vt:lpstr>Tk3. Vác thánh giá trung kiên theo Chúa nơi nơi, mai đây sẽ chung phần phúc vinh trên trời.</vt:lpstr>
      <vt:lpstr>ĐK. Nào ta hãy mừng vui, Chúa chiến thắng tử thần rồi, nguồn sống mới chiếu sáng tuyệt vời. Al-lê-lu-ia.</vt:lpstr>
      <vt:lpstr>** Nào ta hãy mừng vui, Chúa đã sống lại rạng ngời và Máu Thánh xóa hết tội đời, Al-lê-lu-ia.</vt:lpstr>
      <vt:lpstr>PowerPoint Presentation</vt:lpstr>
      <vt:lpstr>PowerPoint Presentation</vt:lpstr>
      <vt:lpstr>  Tôi đã thấy nước từ bên phải Đền Thờ chảy ra.         Al-le-lu-ia. Và nước ấy chảy đến những ai, thì tất cả được cứu rỗi và reo lên:  Al-le-lu-ia. Al-le-lu-ia.  </vt:lpstr>
      <vt:lpstr> Hãy ca tụng Chúa, vì Người nhân lành, vì lượng từ bi của Người tồn tại muôn đời.</vt:lpstr>
      <vt:lpstr>  Sáng danh Đức Chúa Cha, và Đức Chúa Con, và Đức Chúa Thánh Thần, như đã có trước vô cùng và bây giờ và hằng có, và đời đời chẳng cùng.   Amen. </vt:lpstr>
      <vt:lpstr> </vt:lpstr>
      <vt:lpstr>KINH VINH DANH Ca Lên Đi 2 St: Lm. Kim Long</vt:lpstr>
      <vt:lpstr>A+B. Và bình an dưới thế, bình an dưới thế cho người thiện tâm.</vt:lpstr>
      <vt:lpstr>B. Chúng con chúc tụng Chúa.</vt:lpstr>
      <vt:lpstr>B. Chúng con tôn vinh Chúa.</vt:lpstr>
      <vt:lpstr>B. Lạy Chúa là Thiên Chúa, là Vua trên trời, là Chúa Cha toàn năng.</vt:lpstr>
      <vt:lpstr>B. Lạy Chúa là Thiên Chúa, là Chiên Thiên Chúa, là Con Đức Chúa Cha.</vt:lpstr>
      <vt:lpstr>B. xin thương, xin thương, xin thương xót chúng con.</vt:lpstr>
      <vt:lpstr>B. Xin nhận lời chúng con cầu khẩn.</vt:lpstr>
      <vt:lpstr>A. Chúa ngự bên hữu Đức Chúa Cha B. xin thương, xin thương, xin thương xót chúng con.</vt:lpstr>
      <vt:lpstr>Chỉ có Chúa là Đấng Thánh, chỉ có Chúa là Chúa, chỉ có Chúa là Đấng Tối Cao.</vt:lpstr>
      <vt:lpstr>*** Cùng Đức Chúa Thánh Thần trong vinh quang Đức Chúa Cha.  A-men   A-men.</vt:lpstr>
      <vt:lpstr> </vt:lpstr>
      <vt:lpstr>Đk: Đây là ngày Chúa đã làm ra, nào ta hãy hỉ hoan vui mừng. </vt:lpstr>
      <vt:lpstr>Tk1: Chúc tụng Chúa vì Ngài nhân từ, ngàn đời Chúa vẫn trọn tình thương.</vt:lpstr>
      <vt:lpstr>** Is-ra-el hãy nói lên rằng, ngàn đời Chúa vẫn trọn tình thương. </vt:lpstr>
      <vt:lpstr>Đk: Đây là ngày Chúa đã làm ra, nào ta hãy hỉ hoan vui mừng. </vt:lpstr>
      <vt:lpstr>Tk2: Cánh tay Chúa vận dụng uy lực, kìa là cánh hữu Ngài vùng cao, </vt:lpstr>
      <vt:lpstr>** Thoát vong thân và sống loan truyền sự nghiệp Chúa trót cả đời tôi. </vt:lpstr>
      <vt:lpstr>Đk: Đây là ngày Chúa đã làm ra, nào ta hãy hỉ hoan vui mừng. </vt:lpstr>
      <vt:lpstr>Tk3: Đó viên đá thợ nề đã loại, lại thành đá góc tường rồi đây, </vt:lpstr>
      <vt:lpstr>** Đó chính công trình Chúa đã làm kỳ diệu trước mắt mọi phạm nhân. </vt:lpstr>
      <vt:lpstr>Đk: Đây là ngày Chúa đã làm ra, nào ta hãy hỉ hoan vui mừng. </vt:lpstr>
      <vt:lpstr>PowerPoint Presentation</vt:lpstr>
      <vt:lpstr>Ca tiếp liên  HOAN CA PHỤC SINH St: Hùng Lân</vt:lpstr>
      <vt:lpstr>ĐK1. Bà Ma-ri-a ơi trên đường bà thấy những gì, trên đường bà thấy những gì, xin kể cho chúng tôi nghe, xin kể cho chúng tôi nghe.</vt:lpstr>
      <vt:lpstr>Tk1. Tôi là tôi đã thấy nấm mồ của Đức Ki-tô, Người đã sống lại và đã ra khỏi mồ, Người đang là đang sống vinh quang, sống vinh quang (ĐK1)</vt:lpstr>
      <vt:lpstr>ĐK1. Bà Ma-ri-a ơi trên đường bà thấy những gì, trên đường bà thấy những gì, xin kể cho chúng tôi nghe, xin kể cho chúng tôi nghe.</vt:lpstr>
      <vt:lpstr>Tk2. Tôi là tôi đã thấy Chiên Con cứu chuộc đoàn chiên, Đức Ki-tô vô tội đã hòa giải tội nhân. Hòa giải tội nhân với Chúa, với Chúa là Chúa Cha (ĐK1)</vt:lpstr>
      <vt:lpstr>ĐK1. Bà Ma-ri-a ơi trên đường bà thấy những gì, trên đường bà thấy những gì, xin kể cho chúng tôi nghe, xin kể cho chúng tôi nghe.</vt:lpstr>
      <vt:lpstr>Tk3. Tôi là tôi đã thấy sống chết giao tranh cùng nhau, trong một cuộc đấu diệu kỳ, và tướng lãnh sự sống, đã chết tuy đã chết đi, nhưng Người đã sống lại, sống lại mà trị vì (ĐK2)</vt:lpstr>
      <vt:lpstr>ĐK2. Ngợi khen Vua Ki-tô sống lại và ra khỏi mồ. Tin Mừng vượt qua đây rồi, phúc trường sinh đến ai ơi, phúc trường sinh đến ai ơi.</vt:lpstr>
      <vt:lpstr>Tk4. Tôi là tôi đã thấy Thiên Thần làm chứng tỏ tường: khăn liệm và y phục Người còn nguyên trong mồ đá. Nhưng Người đã sống lại, và đi trước chư vị, đến Ga-li-lê-a, đến Ga-li-lê-a. (ĐK2)</vt:lpstr>
      <vt:lpstr>ĐK2. Ngợi khen Vua Ki-tô sống lại và ra khỏi mồ. Tin Mừng vượt qua đây rồi, phúc trường sinh đến ai ơi, phúc trường sinh đến ai ơi.</vt:lpstr>
      <vt:lpstr> </vt:lpstr>
      <vt:lpstr>Chiên Vượt Qua của chúng ta, là Đức Ki-tô. Vậy chúng ta hãy mừng lễ trong Chúa</vt:lpstr>
      <vt:lpstr> </vt:lpstr>
      <vt:lpstr> </vt:lpstr>
      <vt:lpstr>KINH  TIN KÍNH</vt:lpstr>
      <vt:lpstr>-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truyền.Tôi tuyên xưng có một Phép Rửa để tha tội. Tôi trông đợi kẻ chết sống lại và sự sống đời sau. 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ĐK: Chúa đã sống lại thật rồi. Chúa đã sống lại thật rồi người ơi vui lên tiếng ca. Chúa đã sống lại thật rồi. Chúa chiến thắng tử thần rồi đem nguồn hạnh phúc khắp nơi</vt:lpstr>
      <vt:lpstr>Tk1. Vì đêm qua đã tàn rồi, giờ vinh quang Chúa rạng ngời, ngày tươi lên ánh vui. Hồng ân Thiên Chúa tuyệt vời, Ngài ban cho khắp trần đời, mừng hát lên người ơi.</vt:lpstr>
      <vt:lpstr>ĐK: Chúa đã sống lại thật rồi. Chúa đã sống lại thật rồi người ơi vui lên tiếng ca. Chúa đã sống lại thật rồi. Chúa chiến thắng tử thần rồi đem nguồn hạnh phúc khắp nơi</vt:lpstr>
      <vt:lpstr>Tk2. Nguồn ân thiêng Chúa dạt dào, tình yêu ôi quá nhiệm mầu, Ngài chịu bao đớn đau. Để cho nhân thế khổ sầu hưởng niềm vui sống ngọt ngào, hạnh phúc mãi ngàn sau.</vt:lpstr>
      <vt:lpstr>ĐK: Chúa đã sống lại thật rồi. Chúa đã sống lại thật rồi người ơi vui lên tiếng ca. Chúa đã sống lại thật rồi. Chúa chiến thắng tử thần rồi đem nguồn hạnh phúc khắp nơi</vt:lpstr>
      <vt:lpstr>Tk3. Họp nhau đây những đoàn người, từ muôn phương đến mừng Ngài, mừng Chiên con hiển vinh. Lời hoan ca rất đậm tình, đoàn con dâng tấm lòng thành, hòa khúc ca trường sinh.</vt:lpstr>
      <vt:lpstr>ĐK: Chúa đã sống lại thật rồi. Chúa đã sống lại thật rồi người ơi vui lên tiếng ca. Chúa đã sống lại thật rồi. Chúa chiến thắng tử thần rồi đem nguồn hạnh phúc khắp nơi</vt:lpstr>
      <vt:lpstr>Tk4. Hằng theo chân Chúa mọi ngày, đường thương đau dẫu còn dài nguyện thề đâu dám phai. Vì hy sinh vác thập hình, để mai sau sống trọn tình, cùng Chúa trong hiển vinh</vt:lpstr>
      <vt:lpstr>ĐK: Chúa đã sống lại thật rồi. Chúa đã sống lại thật rồi người ơi vui lên tiếng ca. Chúa đã sống lại thật rồi. Chúa chiến thắng tử thần rồi đem nguồn hạnh phúc khắp nơi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CHÚA NHẬT I PHỤC SINH  NL: NÀO HÃY MỪNG VUI , KLONG  ĐC:THÁNH VỊNH 117 , KL  CTL: HOAN CA PS 1 , HÙNG LÂN  DL: LỄ TẾ  HL: KHẢI HOÀN CA  KL: CHÚA NAY ĐÃ PS, KL</dc:title>
  <dc:creator>trungbo2022@gmail.com</dc:creator>
  <cp:lastModifiedBy>trungbo2001@gmail.com</cp:lastModifiedBy>
  <cp:revision>1</cp:revision>
  <dcterms:created xsi:type="dcterms:W3CDTF">2023-03-27T06:04:12Z</dcterms:created>
  <dcterms:modified xsi:type="dcterms:W3CDTF">2023-04-08T15:50:52Z</dcterms:modified>
</cp:coreProperties>
</file>