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1" r:id="rId3"/>
    <p:sldMasterId id="2147483685" r:id="rId4"/>
    <p:sldMasterId id="2147483705" r:id="rId5"/>
    <p:sldMasterId id="2147483717" r:id="rId6"/>
    <p:sldMasterId id="2147483729" r:id="rId7"/>
    <p:sldMasterId id="2147483741" r:id="rId8"/>
  </p:sldMasterIdLst>
  <p:notesMasterIdLst>
    <p:notesMasterId r:id="rId91"/>
  </p:notesMasterIdLst>
  <p:sldIdLst>
    <p:sldId id="256" r:id="rId9"/>
    <p:sldId id="359" r:id="rId10"/>
    <p:sldId id="9743" r:id="rId11"/>
    <p:sldId id="9745" r:id="rId12"/>
    <p:sldId id="9769" r:id="rId13"/>
    <p:sldId id="285" r:id="rId14"/>
    <p:sldId id="286" r:id="rId15"/>
    <p:sldId id="287" r:id="rId16"/>
    <p:sldId id="288" r:id="rId17"/>
    <p:sldId id="289" r:id="rId18"/>
    <p:sldId id="290" r:id="rId19"/>
    <p:sldId id="291" r:id="rId20"/>
    <p:sldId id="9686" r:id="rId21"/>
    <p:sldId id="2146" r:id="rId22"/>
    <p:sldId id="9772" r:id="rId23"/>
    <p:sldId id="9773" r:id="rId24"/>
    <p:sldId id="9792" r:id="rId25"/>
    <p:sldId id="9774" r:id="rId26"/>
    <p:sldId id="9793" r:id="rId27"/>
    <p:sldId id="9775" r:id="rId28"/>
    <p:sldId id="9794" r:id="rId29"/>
    <p:sldId id="9687" r:id="rId30"/>
    <p:sldId id="9757" r:id="rId31"/>
    <p:sldId id="503" r:id="rId32"/>
    <p:sldId id="504" r:id="rId33"/>
    <p:sldId id="505" r:id="rId34"/>
    <p:sldId id="506" r:id="rId35"/>
    <p:sldId id="507" r:id="rId36"/>
    <p:sldId id="510" r:id="rId37"/>
    <p:sldId id="511" r:id="rId38"/>
    <p:sldId id="9690" r:id="rId39"/>
    <p:sldId id="261" r:id="rId40"/>
    <p:sldId id="262" r:id="rId41"/>
    <p:sldId id="9766" r:id="rId42"/>
    <p:sldId id="9674" r:id="rId43"/>
    <p:sldId id="9767" r:id="rId44"/>
    <p:sldId id="9671" r:id="rId45"/>
    <p:sldId id="9768" r:id="rId46"/>
    <p:sldId id="9765" r:id="rId47"/>
    <p:sldId id="9584" r:id="rId48"/>
    <p:sldId id="9658" r:id="rId49"/>
    <p:sldId id="9659" r:id="rId50"/>
    <p:sldId id="9689" r:id="rId51"/>
    <p:sldId id="9677" r:id="rId52"/>
    <p:sldId id="9678" r:id="rId53"/>
    <p:sldId id="9679" r:id="rId54"/>
    <p:sldId id="9680" r:id="rId55"/>
    <p:sldId id="9681" r:id="rId56"/>
    <p:sldId id="9682" r:id="rId57"/>
    <p:sldId id="9683" r:id="rId58"/>
    <p:sldId id="9684" r:id="rId59"/>
    <p:sldId id="9685" r:id="rId60"/>
    <p:sldId id="9770" r:id="rId61"/>
    <p:sldId id="9688" r:id="rId62"/>
    <p:sldId id="9692" r:id="rId63"/>
    <p:sldId id="1134" r:id="rId64"/>
    <p:sldId id="9777" r:id="rId65"/>
    <p:sldId id="9778" r:id="rId66"/>
    <p:sldId id="9779" r:id="rId67"/>
    <p:sldId id="9795" r:id="rId68"/>
    <p:sldId id="9669" r:id="rId69"/>
    <p:sldId id="9693" r:id="rId70"/>
    <p:sldId id="9384" r:id="rId71"/>
    <p:sldId id="9782" r:id="rId72"/>
    <p:sldId id="9796" r:id="rId73"/>
    <p:sldId id="9799" r:id="rId74"/>
    <p:sldId id="9783" r:id="rId75"/>
    <p:sldId id="9797" r:id="rId76"/>
    <p:sldId id="9798" r:id="rId77"/>
    <p:sldId id="9784" r:id="rId78"/>
    <p:sldId id="9786" r:id="rId79"/>
    <p:sldId id="9785" r:id="rId80"/>
    <p:sldId id="9691" r:id="rId81"/>
    <p:sldId id="9694" r:id="rId82"/>
    <p:sldId id="9390" r:id="rId83"/>
    <p:sldId id="9787" r:id="rId84"/>
    <p:sldId id="9801" r:id="rId85"/>
    <p:sldId id="9788" r:id="rId86"/>
    <p:sldId id="9800" r:id="rId87"/>
    <p:sldId id="9789" r:id="rId88"/>
    <p:sldId id="9790" r:id="rId89"/>
    <p:sldId id="9695"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620" autoAdjust="0"/>
  </p:normalViewPr>
  <p:slideViewPr>
    <p:cSldViewPr snapToGrid="0">
      <p:cViewPr varScale="1">
        <p:scale>
          <a:sx n="108" d="100"/>
          <a:sy n="108" d="100"/>
        </p:scale>
        <p:origin x="984" y="108"/>
      </p:cViewPr>
      <p:guideLst/>
    </p:cSldViewPr>
  </p:slideViewPr>
  <p:outlineViewPr>
    <p:cViewPr>
      <p:scale>
        <a:sx n="33" d="100"/>
        <a:sy n="33" d="100"/>
      </p:scale>
      <p:origin x="0" y="-199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bo2001@gmail.com" userId="8ce29e2eda34f706" providerId="LiveId" clId="{0FD3728F-0AE0-4B74-9A24-8739A0B25ADD}"/>
    <pc:docChg chg="undo custSel addSld delSld modSld sldOrd delMainMaster">
      <pc:chgData name="trungbo2001@gmail.com" userId="8ce29e2eda34f706" providerId="LiveId" clId="{0FD3728F-0AE0-4B74-9A24-8739A0B25ADD}" dt="2023-05-04T04:44:02.024" v="1561" actId="47"/>
      <pc:docMkLst>
        <pc:docMk/>
      </pc:docMkLst>
      <pc:sldChg chg="modSp mod">
        <pc:chgData name="trungbo2001@gmail.com" userId="8ce29e2eda34f706" providerId="LiveId" clId="{0FD3728F-0AE0-4B74-9A24-8739A0B25ADD}" dt="2023-04-26T13:08:47.596" v="73" actId="14100"/>
        <pc:sldMkLst>
          <pc:docMk/>
          <pc:sldMk cId="1916640262" sldId="256"/>
        </pc:sldMkLst>
        <pc:picChg chg="mod">
          <ac:chgData name="trungbo2001@gmail.com" userId="8ce29e2eda34f706" providerId="LiveId" clId="{0FD3728F-0AE0-4B74-9A24-8739A0B25ADD}" dt="2023-04-26T13:08:47.596" v="73" actId="14100"/>
          <ac:picMkLst>
            <pc:docMk/>
            <pc:sldMk cId="1916640262" sldId="256"/>
            <ac:picMk id="3" creationId="{00000000-0000-0000-0000-000000000000}"/>
          </ac:picMkLst>
        </pc:picChg>
      </pc:sldChg>
      <pc:sldChg chg="modSp mod">
        <pc:chgData name="trungbo2001@gmail.com" userId="8ce29e2eda34f706" providerId="LiveId" clId="{0FD3728F-0AE0-4B74-9A24-8739A0B25ADD}" dt="2023-04-26T16:28:28.869" v="833" actId="403"/>
        <pc:sldMkLst>
          <pc:docMk/>
          <pc:sldMk cId="1840682314" sldId="261"/>
        </pc:sldMkLst>
        <pc:spChg chg="mod">
          <ac:chgData name="trungbo2001@gmail.com" userId="8ce29e2eda34f706" providerId="LiveId" clId="{0FD3728F-0AE0-4B74-9A24-8739A0B25ADD}" dt="2023-04-26T16:28:28.869" v="833" actId="403"/>
          <ac:spMkLst>
            <pc:docMk/>
            <pc:sldMk cId="1840682314" sldId="261"/>
            <ac:spMk id="2" creationId="{00000000-0000-0000-0000-000000000000}"/>
          </ac:spMkLst>
        </pc:spChg>
      </pc:sldChg>
      <pc:sldChg chg="modSp mod">
        <pc:chgData name="trungbo2001@gmail.com" userId="8ce29e2eda34f706" providerId="LiveId" clId="{0FD3728F-0AE0-4B74-9A24-8739A0B25ADD}" dt="2023-04-26T16:28:14.629" v="828" actId="404"/>
        <pc:sldMkLst>
          <pc:docMk/>
          <pc:sldMk cId="1723562218" sldId="262"/>
        </pc:sldMkLst>
        <pc:spChg chg="mod">
          <ac:chgData name="trungbo2001@gmail.com" userId="8ce29e2eda34f706" providerId="LiveId" clId="{0FD3728F-0AE0-4B74-9A24-8739A0B25ADD}" dt="2023-04-26T16:28:14.629" v="828" actId="404"/>
          <ac:spMkLst>
            <pc:docMk/>
            <pc:sldMk cId="1723562218" sldId="262"/>
            <ac:spMk id="2" creationId="{00000000-0000-0000-0000-000000000000}"/>
          </ac:spMkLst>
        </pc:spChg>
      </pc:sldChg>
      <pc:sldChg chg="modSp setBg">
        <pc:chgData name="trungbo2001@gmail.com" userId="8ce29e2eda34f706" providerId="LiveId" clId="{0FD3728F-0AE0-4B74-9A24-8739A0B25ADD}" dt="2023-04-26T15:57:39.949" v="129"/>
        <pc:sldMkLst>
          <pc:docMk/>
          <pc:sldMk cId="2518010980" sldId="285"/>
        </pc:sldMkLst>
        <pc:spChg chg="mod">
          <ac:chgData name="trungbo2001@gmail.com" userId="8ce29e2eda34f706" providerId="LiveId" clId="{0FD3728F-0AE0-4B74-9A24-8739A0B25ADD}" dt="2023-04-26T15:57:39.949" v="129"/>
          <ac:spMkLst>
            <pc:docMk/>
            <pc:sldMk cId="2518010980" sldId="285"/>
            <ac:spMk id="2" creationId="{00000000-0000-0000-0000-000000000000}"/>
          </ac:spMkLst>
        </pc:spChg>
      </pc:sldChg>
      <pc:sldChg chg="modSp setBg">
        <pc:chgData name="trungbo2001@gmail.com" userId="8ce29e2eda34f706" providerId="LiveId" clId="{0FD3728F-0AE0-4B74-9A24-8739A0B25ADD}" dt="2023-04-26T15:57:39.949" v="129"/>
        <pc:sldMkLst>
          <pc:docMk/>
          <pc:sldMk cId="3557920346" sldId="286"/>
        </pc:sldMkLst>
        <pc:spChg chg="mod">
          <ac:chgData name="trungbo2001@gmail.com" userId="8ce29e2eda34f706" providerId="LiveId" clId="{0FD3728F-0AE0-4B74-9A24-8739A0B25ADD}" dt="2023-04-26T15:57:39.949" v="129"/>
          <ac:spMkLst>
            <pc:docMk/>
            <pc:sldMk cId="3557920346" sldId="286"/>
            <ac:spMk id="2" creationId="{00000000-0000-0000-0000-000000000000}"/>
          </ac:spMkLst>
        </pc:spChg>
      </pc:sldChg>
      <pc:sldChg chg="modSp setBg">
        <pc:chgData name="trungbo2001@gmail.com" userId="8ce29e2eda34f706" providerId="LiveId" clId="{0FD3728F-0AE0-4B74-9A24-8739A0B25ADD}" dt="2023-04-26T15:57:39.949" v="129"/>
        <pc:sldMkLst>
          <pc:docMk/>
          <pc:sldMk cId="128856194" sldId="287"/>
        </pc:sldMkLst>
        <pc:spChg chg="mod">
          <ac:chgData name="trungbo2001@gmail.com" userId="8ce29e2eda34f706" providerId="LiveId" clId="{0FD3728F-0AE0-4B74-9A24-8739A0B25ADD}" dt="2023-04-26T15:57:39.949" v="129"/>
          <ac:spMkLst>
            <pc:docMk/>
            <pc:sldMk cId="128856194" sldId="287"/>
            <ac:spMk id="2" creationId="{00000000-0000-0000-0000-000000000000}"/>
          </ac:spMkLst>
        </pc:spChg>
      </pc:sldChg>
      <pc:sldChg chg="modSp setBg">
        <pc:chgData name="trungbo2001@gmail.com" userId="8ce29e2eda34f706" providerId="LiveId" clId="{0FD3728F-0AE0-4B74-9A24-8739A0B25ADD}" dt="2023-04-26T15:57:39.949" v="129"/>
        <pc:sldMkLst>
          <pc:docMk/>
          <pc:sldMk cId="2323112219" sldId="288"/>
        </pc:sldMkLst>
        <pc:spChg chg="mod">
          <ac:chgData name="trungbo2001@gmail.com" userId="8ce29e2eda34f706" providerId="LiveId" clId="{0FD3728F-0AE0-4B74-9A24-8739A0B25ADD}" dt="2023-04-26T15:57:39.949" v="129"/>
          <ac:spMkLst>
            <pc:docMk/>
            <pc:sldMk cId="2323112219" sldId="288"/>
            <ac:spMk id="2" creationId="{00000000-0000-0000-0000-000000000000}"/>
          </ac:spMkLst>
        </pc:spChg>
      </pc:sldChg>
      <pc:sldChg chg="modSp mod setBg">
        <pc:chgData name="trungbo2001@gmail.com" userId="8ce29e2eda34f706" providerId="LiveId" clId="{0FD3728F-0AE0-4B74-9A24-8739A0B25ADD}" dt="2023-04-26T15:57:54.685" v="132" actId="404"/>
        <pc:sldMkLst>
          <pc:docMk/>
          <pc:sldMk cId="215735128" sldId="289"/>
        </pc:sldMkLst>
        <pc:spChg chg="mod">
          <ac:chgData name="trungbo2001@gmail.com" userId="8ce29e2eda34f706" providerId="LiveId" clId="{0FD3728F-0AE0-4B74-9A24-8739A0B25ADD}" dt="2023-04-26T15:57:54.685" v="132" actId="404"/>
          <ac:spMkLst>
            <pc:docMk/>
            <pc:sldMk cId="215735128" sldId="289"/>
            <ac:spMk id="2" creationId="{00000000-0000-0000-0000-000000000000}"/>
          </ac:spMkLst>
        </pc:spChg>
      </pc:sldChg>
      <pc:sldChg chg="modSp mod setBg">
        <pc:chgData name="trungbo2001@gmail.com" userId="8ce29e2eda34f706" providerId="LiveId" clId="{0FD3728F-0AE0-4B74-9A24-8739A0B25ADD}" dt="2023-04-26T15:57:59.036" v="133" actId="403"/>
        <pc:sldMkLst>
          <pc:docMk/>
          <pc:sldMk cId="880989727" sldId="290"/>
        </pc:sldMkLst>
        <pc:spChg chg="mod">
          <ac:chgData name="trungbo2001@gmail.com" userId="8ce29e2eda34f706" providerId="LiveId" clId="{0FD3728F-0AE0-4B74-9A24-8739A0B25ADD}" dt="2023-04-26T15:57:59.036" v="133" actId="403"/>
          <ac:spMkLst>
            <pc:docMk/>
            <pc:sldMk cId="880989727" sldId="290"/>
            <ac:spMk id="2" creationId="{00000000-0000-0000-0000-000000000000}"/>
          </ac:spMkLst>
        </pc:spChg>
      </pc:sldChg>
      <pc:sldChg chg="modSp setBg">
        <pc:chgData name="trungbo2001@gmail.com" userId="8ce29e2eda34f706" providerId="LiveId" clId="{0FD3728F-0AE0-4B74-9A24-8739A0B25ADD}" dt="2023-04-26T15:57:39.949" v="129"/>
        <pc:sldMkLst>
          <pc:docMk/>
          <pc:sldMk cId="1127917608" sldId="291"/>
        </pc:sldMkLst>
        <pc:spChg chg="mod">
          <ac:chgData name="trungbo2001@gmail.com" userId="8ce29e2eda34f706" providerId="LiveId" clId="{0FD3728F-0AE0-4B74-9A24-8739A0B25ADD}" dt="2023-04-26T15:57:39.949" v="129"/>
          <ac:spMkLst>
            <pc:docMk/>
            <pc:sldMk cId="1127917608" sldId="291"/>
            <ac:spMk id="2" creationId="{00000000-0000-0000-0000-000000000000}"/>
          </ac:spMkLst>
        </pc:spChg>
      </pc:sldChg>
      <pc:sldChg chg="modSp mod">
        <pc:chgData name="trungbo2001@gmail.com" userId="8ce29e2eda34f706" providerId="LiveId" clId="{0FD3728F-0AE0-4B74-9A24-8739A0B25ADD}" dt="2023-04-26T16:33:41.018" v="940" actId="14100"/>
        <pc:sldMkLst>
          <pc:docMk/>
          <pc:sldMk cId="3561998649" sldId="359"/>
        </pc:sldMkLst>
        <pc:spChg chg="mod">
          <ac:chgData name="trungbo2001@gmail.com" userId="8ce29e2eda34f706" providerId="LiveId" clId="{0FD3728F-0AE0-4B74-9A24-8739A0B25ADD}" dt="2023-04-26T16:33:41.018" v="940" actId="14100"/>
          <ac:spMkLst>
            <pc:docMk/>
            <pc:sldMk cId="3561998649" sldId="359"/>
            <ac:spMk id="2" creationId="{00000000-0000-0000-0000-000000000000}"/>
          </ac:spMkLst>
        </pc:spChg>
      </pc:sldChg>
      <pc:sldChg chg="del">
        <pc:chgData name="trungbo2001@gmail.com" userId="8ce29e2eda34f706" providerId="LiveId" clId="{0FD3728F-0AE0-4B74-9A24-8739A0B25ADD}" dt="2023-05-03T15:43:43.004" v="1325"/>
        <pc:sldMkLst>
          <pc:docMk/>
          <pc:sldMk cId="878509407" sldId="395"/>
        </pc:sldMkLst>
      </pc:sldChg>
      <pc:sldChg chg="del">
        <pc:chgData name="trungbo2001@gmail.com" userId="8ce29e2eda34f706" providerId="LiveId" clId="{0FD3728F-0AE0-4B74-9A24-8739A0B25ADD}" dt="2023-05-03T15:43:43.004" v="1325"/>
        <pc:sldMkLst>
          <pc:docMk/>
          <pc:sldMk cId="1097162343" sldId="396"/>
        </pc:sldMkLst>
      </pc:sldChg>
      <pc:sldChg chg="del">
        <pc:chgData name="trungbo2001@gmail.com" userId="8ce29e2eda34f706" providerId="LiveId" clId="{0FD3728F-0AE0-4B74-9A24-8739A0B25ADD}" dt="2023-05-03T15:43:43.004" v="1325"/>
        <pc:sldMkLst>
          <pc:docMk/>
          <pc:sldMk cId="875142055" sldId="398"/>
        </pc:sldMkLst>
      </pc:sldChg>
      <pc:sldChg chg="del">
        <pc:chgData name="trungbo2001@gmail.com" userId="8ce29e2eda34f706" providerId="LiveId" clId="{0FD3728F-0AE0-4B74-9A24-8739A0B25ADD}" dt="2023-05-03T15:43:43.004" v="1325"/>
        <pc:sldMkLst>
          <pc:docMk/>
          <pc:sldMk cId="2366950396" sldId="426"/>
        </pc:sldMkLst>
      </pc:sldChg>
      <pc:sldChg chg="del">
        <pc:chgData name="trungbo2001@gmail.com" userId="8ce29e2eda34f706" providerId="LiveId" clId="{0FD3728F-0AE0-4B74-9A24-8739A0B25ADD}" dt="2023-05-03T15:43:43.004" v="1325"/>
        <pc:sldMkLst>
          <pc:docMk/>
          <pc:sldMk cId="1343298792" sldId="429"/>
        </pc:sldMkLst>
      </pc:sldChg>
      <pc:sldChg chg="modSp mod setBg">
        <pc:chgData name="trungbo2001@gmail.com" userId="8ce29e2eda34f706" providerId="LiveId" clId="{0FD3728F-0AE0-4B74-9A24-8739A0B25ADD}" dt="2023-04-26T16:28:42.243" v="834" actId="207"/>
        <pc:sldMkLst>
          <pc:docMk/>
          <pc:sldMk cId="3779888664" sldId="503"/>
        </pc:sldMkLst>
        <pc:spChg chg="mod">
          <ac:chgData name="trungbo2001@gmail.com" userId="8ce29e2eda34f706" providerId="LiveId" clId="{0FD3728F-0AE0-4B74-9A24-8739A0B25ADD}" dt="2023-04-26T16:28:42.243" v="834" actId="207"/>
          <ac:spMkLst>
            <pc:docMk/>
            <pc:sldMk cId="3779888664" sldId="503"/>
            <ac:spMk id="2" creationId="{00000000-0000-0000-0000-000000000000}"/>
          </ac:spMkLst>
        </pc:spChg>
      </pc:sldChg>
      <pc:sldChg chg="modSp mod setBg">
        <pc:chgData name="trungbo2001@gmail.com" userId="8ce29e2eda34f706" providerId="LiveId" clId="{0FD3728F-0AE0-4B74-9A24-8739A0B25ADD}" dt="2023-04-26T16:28:56.787" v="838" actId="207"/>
        <pc:sldMkLst>
          <pc:docMk/>
          <pc:sldMk cId="719053554" sldId="504"/>
        </pc:sldMkLst>
        <pc:spChg chg="mod">
          <ac:chgData name="trungbo2001@gmail.com" userId="8ce29e2eda34f706" providerId="LiveId" clId="{0FD3728F-0AE0-4B74-9A24-8739A0B25ADD}" dt="2023-04-26T16:28:56.787" v="838" actId="207"/>
          <ac:spMkLst>
            <pc:docMk/>
            <pc:sldMk cId="719053554" sldId="504"/>
            <ac:spMk id="2" creationId="{00000000-0000-0000-0000-000000000000}"/>
          </ac:spMkLst>
        </pc:spChg>
      </pc:sldChg>
      <pc:sldChg chg="modSp mod setBg">
        <pc:chgData name="trungbo2001@gmail.com" userId="8ce29e2eda34f706" providerId="LiveId" clId="{0FD3728F-0AE0-4B74-9A24-8739A0B25ADD}" dt="2023-04-26T16:29:06.436" v="840" actId="207"/>
        <pc:sldMkLst>
          <pc:docMk/>
          <pc:sldMk cId="1395352229" sldId="505"/>
        </pc:sldMkLst>
        <pc:spChg chg="mod">
          <ac:chgData name="trungbo2001@gmail.com" userId="8ce29e2eda34f706" providerId="LiveId" clId="{0FD3728F-0AE0-4B74-9A24-8739A0B25ADD}" dt="2023-04-26T16:29:06.436" v="840" actId="207"/>
          <ac:spMkLst>
            <pc:docMk/>
            <pc:sldMk cId="1395352229" sldId="505"/>
            <ac:spMk id="2" creationId="{00000000-0000-0000-0000-000000000000}"/>
          </ac:spMkLst>
        </pc:spChg>
      </pc:sldChg>
      <pc:sldChg chg="modSp mod setBg">
        <pc:chgData name="trungbo2001@gmail.com" userId="8ce29e2eda34f706" providerId="LiveId" clId="{0FD3728F-0AE0-4B74-9A24-8739A0B25ADD}" dt="2023-04-26T16:29:14.699" v="842" actId="207"/>
        <pc:sldMkLst>
          <pc:docMk/>
          <pc:sldMk cId="1178325330" sldId="506"/>
        </pc:sldMkLst>
        <pc:spChg chg="mod">
          <ac:chgData name="trungbo2001@gmail.com" userId="8ce29e2eda34f706" providerId="LiveId" clId="{0FD3728F-0AE0-4B74-9A24-8739A0B25ADD}" dt="2023-04-26T16:29:14.699" v="842" actId="207"/>
          <ac:spMkLst>
            <pc:docMk/>
            <pc:sldMk cId="1178325330" sldId="506"/>
            <ac:spMk id="2" creationId="{00000000-0000-0000-0000-000000000000}"/>
          </ac:spMkLst>
        </pc:spChg>
      </pc:sldChg>
      <pc:sldChg chg="modSp mod setBg">
        <pc:chgData name="trungbo2001@gmail.com" userId="8ce29e2eda34f706" providerId="LiveId" clId="{0FD3728F-0AE0-4B74-9A24-8739A0B25ADD}" dt="2023-04-26T16:29:23.196" v="844" actId="207"/>
        <pc:sldMkLst>
          <pc:docMk/>
          <pc:sldMk cId="3210827526" sldId="507"/>
        </pc:sldMkLst>
        <pc:spChg chg="mod">
          <ac:chgData name="trungbo2001@gmail.com" userId="8ce29e2eda34f706" providerId="LiveId" clId="{0FD3728F-0AE0-4B74-9A24-8739A0B25ADD}" dt="2023-04-26T16:29:23.196" v="844" actId="207"/>
          <ac:spMkLst>
            <pc:docMk/>
            <pc:sldMk cId="3210827526" sldId="507"/>
            <ac:spMk id="2" creationId="{00000000-0000-0000-0000-000000000000}"/>
          </ac:spMkLst>
        </pc:spChg>
      </pc:sldChg>
      <pc:sldChg chg="modSp mod setBg">
        <pc:chgData name="trungbo2001@gmail.com" userId="8ce29e2eda34f706" providerId="LiveId" clId="{0FD3728F-0AE0-4B74-9A24-8739A0B25ADD}" dt="2023-04-26T16:29:30.403" v="846" actId="207"/>
        <pc:sldMkLst>
          <pc:docMk/>
          <pc:sldMk cId="704201352" sldId="510"/>
        </pc:sldMkLst>
        <pc:spChg chg="mod">
          <ac:chgData name="trungbo2001@gmail.com" userId="8ce29e2eda34f706" providerId="LiveId" clId="{0FD3728F-0AE0-4B74-9A24-8739A0B25ADD}" dt="2023-04-26T16:29:30.403" v="846" actId="207"/>
          <ac:spMkLst>
            <pc:docMk/>
            <pc:sldMk cId="704201352" sldId="510"/>
            <ac:spMk id="2" creationId="{00000000-0000-0000-0000-000000000000}"/>
          </ac:spMkLst>
        </pc:spChg>
      </pc:sldChg>
      <pc:sldChg chg="modSp mod setBg">
        <pc:chgData name="trungbo2001@gmail.com" userId="8ce29e2eda34f706" providerId="LiveId" clId="{0FD3728F-0AE0-4B74-9A24-8739A0B25ADD}" dt="2023-04-26T16:29:46.342" v="849" actId="115"/>
        <pc:sldMkLst>
          <pc:docMk/>
          <pc:sldMk cId="2173468269" sldId="511"/>
        </pc:sldMkLst>
        <pc:spChg chg="mod">
          <ac:chgData name="trungbo2001@gmail.com" userId="8ce29e2eda34f706" providerId="LiveId" clId="{0FD3728F-0AE0-4B74-9A24-8739A0B25ADD}" dt="2023-04-26T16:29:46.342" v="849" actId="115"/>
          <ac:spMkLst>
            <pc:docMk/>
            <pc:sldMk cId="2173468269" sldId="511"/>
            <ac:spMk id="2" creationId="{00000000-0000-0000-0000-000000000000}"/>
          </ac:spMkLst>
        </pc:spChg>
      </pc:sldChg>
      <pc:sldChg chg="modSp mod">
        <pc:chgData name="trungbo2001@gmail.com" userId="8ce29e2eda34f706" providerId="LiveId" clId="{0FD3728F-0AE0-4B74-9A24-8739A0B25ADD}" dt="2023-05-03T15:29:00.048" v="1191"/>
        <pc:sldMkLst>
          <pc:docMk/>
          <pc:sldMk cId="0" sldId="1134"/>
        </pc:sldMkLst>
        <pc:spChg chg="mod">
          <ac:chgData name="trungbo2001@gmail.com" userId="8ce29e2eda34f706" providerId="LiveId" clId="{0FD3728F-0AE0-4B74-9A24-8739A0B25ADD}" dt="2023-05-03T15:29:00.048" v="1191"/>
          <ac:spMkLst>
            <pc:docMk/>
            <pc:sldMk cId="0" sldId="1134"/>
            <ac:spMk id="95234" creationId="{6B7DA73B-8E3F-4CC3-A177-C77B30DE89C9}"/>
          </ac:spMkLst>
        </pc:spChg>
      </pc:sldChg>
      <pc:sldChg chg="modSp mod">
        <pc:chgData name="trungbo2001@gmail.com" userId="8ce29e2eda34f706" providerId="LiveId" clId="{0FD3728F-0AE0-4B74-9A24-8739A0B25ADD}" dt="2023-05-03T15:15:51.187" v="1080" actId="403"/>
        <pc:sldMkLst>
          <pc:docMk/>
          <pc:sldMk cId="2632137789" sldId="2146"/>
        </pc:sldMkLst>
        <pc:spChg chg="mod">
          <ac:chgData name="trungbo2001@gmail.com" userId="8ce29e2eda34f706" providerId="LiveId" clId="{0FD3728F-0AE0-4B74-9A24-8739A0B25ADD}" dt="2023-05-03T15:15:51.187" v="1080" actId="403"/>
          <ac:spMkLst>
            <pc:docMk/>
            <pc:sldMk cId="2632137789" sldId="2146"/>
            <ac:spMk id="28674" creationId="{00000000-0000-0000-0000-000000000000}"/>
          </ac:spMkLst>
        </pc:spChg>
      </pc:sldChg>
      <pc:sldChg chg="modSp mod">
        <pc:chgData name="trungbo2001@gmail.com" userId="8ce29e2eda34f706" providerId="LiveId" clId="{0FD3728F-0AE0-4B74-9A24-8739A0B25ADD}" dt="2023-05-03T15:52:40.581" v="1464"/>
        <pc:sldMkLst>
          <pc:docMk/>
          <pc:sldMk cId="2785921620" sldId="9384"/>
        </pc:sldMkLst>
        <pc:spChg chg="mod">
          <ac:chgData name="trungbo2001@gmail.com" userId="8ce29e2eda34f706" providerId="LiveId" clId="{0FD3728F-0AE0-4B74-9A24-8739A0B25ADD}" dt="2023-05-03T15:52:40.581" v="1464"/>
          <ac:spMkLst>
            <pc:docMk/>
            <pc:sldMk cId="2785921620" sldId="9384"/>
            <ac:spMk id="3" creationId="{00000000-0000-0000-0000-000000000000}"/>
          </ac:spMkLst>
        </pc:spChg>
      </pc:sldChg>
      <pc:sldChg chg="modSp mod">
        <pc:chgData name="trungbo2001@gmail.com" userId="8ce29e2eda34f706" providerId="LiveId" clId="{0FD3728F-0AE0-4B74-9A24-8739A0B25ADD}" dt="2023-05-03T15:47:57.382" v="1393"/>
        <pc:sldMkLst>
          <pc:docMk/>
          <pc:sldMk cId="3400376664" sldId="9390"/>
        </pc:sldMkLst>
        <pc:spChg chg="mod">
          <ac:chgData name="trungbo2001@gmail.com" userId="8ce29e2eda34f706" providerId="LiveId" clId="{0FD3728F-0AE0-4B74-9A24-8739A0B25ADD}" dt="2023-05-03T15:47:57.382" v="1393"/>
          <ac:spMkLst>
            <pc:docMk/>
            <pc:sldMk cId="3400376664" sldId="9390"/>
            <ac:spMk id="3" creationId="{00000000-0000-0000-0000-000000000000}"/>
          </ac:spMkLst>
        </pc:spChg>
      </pc:sldChg>
      <pc:sldChg chg="modSp mod">
        <pc:chgData name="trungbo2001@gmail.com" userId="8ce29e2eda34f706" providerId="LiveId" clId="{0FD3728F-0AE0-4B74-9A24-8739A0B25ADD}" dt="2023-04-26T16:25:37.132" v="782" actId="207"/>
        <pc:sldMkLst>
          <pc:docMk/>
          <pc:sldMk cId="2822665686" sldId="9584"/>
        </pc:sldMkLst>
        <pc:spChg chg="mod">
          <ac:chgData name="trungbo2001@gmail.com" userId="8ce29e2eda34f706" providerId="LiveId" clId="{0FD3728F-0AE0-4B74-9A24-8739A0B25ADD}" dt="2023-04-26T16:25:37.132" v="782" actId="207"/>
          <ac:spMkLst>
            <pc:docMk/>
            <pc:sldMk cId="2822665686" sldId="9584"/>
            <ac:spMk id="2" creationId="{00000000-0000-0000-0000-000000000000}"/>
          </ac:spMkLst>
        </pc:spChg>
        <pc:spChg chg="mod">
          <ac:chgData name="trungbo2001@gmail.com" userId="8ce29e2eda34f706" providerId="LiveId" clId="{0FD3728F-0AE0-4B74-9A24-8739A0B25ADD}" dt="2023-04-26T16:24:50.510" v="774" actId="2711"/>
          <ac:spMkLst>
            <pc:docMk/>
            <pc:sldMk cId="2822665686" sldId="9584"/>
            <ac:spMk id="3" creationId="{00000000-0000-0000-0000-000000000000}"/>
          </ac:spMkLst>
        </pc:spChg>
        <pc:spChg chg="mod">
          <ac:chgData name="trungbo2001@gmail.com" userId="8ce29e2eda34f706" providerId="LiveId" clId="{0FD3728F-0AE0-4B74-9A24-8739A0B25ADD}" dt="2023-04-26T16:25:26.897" v="781" actId="1076"/>
          <ac:spMkLst>
            <pc:docMk/>
            <pc:sldMk cId="2822665686" sldId="9584"/>
            <ac:spMk id="4" creationId="{00000000-0000-0000-0000-000000000000}"/>
          </ac:spMkLst>
        </pc:spChg>
      </pc:sldChg>
      <pc:sldChg chg="del">
        <pc:chgData name="trungbo2001@gmail.com" userId="8ce29e2eda34f706" providerId="LiveId" clId="{0FD3728F-0AE0-4B74-9A24-8739A0B25ADD}" dt="2023-04-26T15:55:48.064" v="114" actId="47"/>
        <pc:sldMkLst>
          <pc:docMk/>
          <pc:sldMk cId="3039835632" sldId="9600"/>
        </pc:sldMkLst>
      </pc:sldChg>
      <pc:sldChg chg="modSp del mod setBg">
        <pc:chgData name="trungbo2001@gmail.com" userId="8ce29e2eda34f706" providerId="LiveId" clId="{0FD3728F-0AE0-4B74-9A24-8739A0B25ADD}" dt="2023-04-26T16:30:08.545" v="850" actId="47"/>
        <pc:sldMkLst>
          <pc:docMk/>
          <pc:sldMk cId="3051882867" sldId="9644"/>
        </pc:sldMkLst>
        <pc:spChg chg="mod">
          <ac:chgData name="trungbo2001@gmail.com" userId="8ce29e2eda34f706" providerId="LiveId" clId="{0FD3728F-0AE0-4B74-9A24-8739A0B25ADD}" dt="2023-04-26T16:14:32.692" v="362" actId="2711"/>
          <ac:spMkLst>
            <pc:docMk/>
            <pc:sldMk cId="3051882867" sldId="9644"/>
            <ac:spMk id="2" creationId="{00000000-0000-0000-0000-000000000000}"/>
          </ac:spMkLst>
        </pc:spChg>
      </pc:sldChg>
      <pc:sldChg chg="modSp mod">
        <pc:chgData name="trungbo2001@gmail.com" userId="8ce29e2eda34f706" providerId="LiveId" clId="{0FD3728F-0AE0-4B74-9A24-8739A0B25ADD}" dt="2023-04-26T13:05:08.172" v="45" actId="14100"/>
        <pc:sldMkLst>
          <pc:docMk/>
          <pc:sldMk cId="2656792502" sldId="9658"/>
        </pc:sldMkLst>
        <pc:picChg chg="mod">
          <ac:chgData name="trungbo2001@gmail.com" userId="8ce29e2eda34f706" providerId="LiveId" clId="{0FD3728F-0AE0-4B74-9A24-8739A0B25ADD}" dt="2023-04-26T13:05:08.172" v="45" actId="14100"/>
          <ac:picMkLst>
            <pc:docMk/>
            <pc:sldMk cId="2656792502" sldId="9658"/>
            <ac:picMk id="4" creationId="{00000000-0000-0000-0000-000000000000}"/>
          </ac:picMkLst>
        </pc:picChg>
      </pc:sldChg>
      <pc:sldChg chg="modSp mod">
        <pc:chgData name="trungbo2001@gmail.com" userId="8ce29e2eda34f706" providerId="LiveId" clId="{0FD3728F-0AE0-4B74-9A24-8739A0B25ADD}" dt="2023-04-26T13:05:17.460" v="47" actId="14100"/>
        <pc:sldMkLst>
          <pc:docMk/>
          <pc:sldMk cId="3009383355" sldId="9659"/>
        </pc:sldMkLst>
        <pc:picChg chg="mod">
          <ac:chgData name="trungbo2001@gmail.com" userId="8ce29e2eda34f706" providerId="LiveId" clId="{0FD3728F-0AE0-4B74-9A24-8739A0B25ADD}" dt="2023-04-26T13:05:17.460" v="47" actId="14100"/>
          <ac:picMkLst>
            <pc:docMk/>
            <pc:sldMk cId="3009383355" sldId="9659"/>
            <ac:picMk id="4" creationId="{00000000-0000-0000-0000-000000000000}"/>
          </ac:picMkLst>
        </pc:picChg>
      </pc:sldChg>
      <pc:sldChg chg="addSp modSp">
        <pc:chgData name="trungbo2001@gmail.com" userId="8ce29e2eda34f706" providerId="LiveId" clId="{0FD3728F-0AE0-4B74-9A24-8739A0B25ADD}" dt="2023-04-26T13:05:43.233" v="50" actId="931"/>
        <pc:sldMkLst>
          <pc:docMk/>
          <pc:sldMk cId="2794446259" sldId="9669"/>
        </pc:sldMkLst>
        <pc:picChg chg="add mod">
          <ac:chgData name="trungbo2001@gmail.com" userId="8ce29e2eda34f706" providerId="LiveId" clId="{0FD3728F-0AE0-4B74-9A24-8739A0B25ADD}" dt="2023-04-26T13:05:43.233" v="50" actId="931"/>
          <ac:picMkLst>
            <pc:docMk/>
            <pc:sldMk cId="2794446259" sldId="9669"/>
            <ac:picMk id="3" creationId="{F136866B-9257-B09C-BAF2-02ADAC79FBEA}"/>
          </ac:picMkLst>
        </pc:picChg>
      </pc:sldChg>
      <pc:sldChg chg="modSp mod">
        <pc:chgData name="trungbo2001@gmail.com" userId="8ce29e2eda34f706" providerId="LiveId" clId="{0FD3728F-0AE0-4B74-9A24-8739A0B25ADD}" dt="2023-04-26T16:26:40.277" v="796" actId="404"/>
        <pc:sldMkLst>
          <pc:docMk/>
          <pc:sldMk cId="2897579161" sldId="9671"/>
        </pc:sldMkLst>
        <pc:spChg chg="mod">
          <ac:chgData name="trungbo2001@gmail.com" userId="8ce29e2eda34f706" providerId="LiveId" clId="{0FD3728F-0AE0-4B74-9A24-8739A0B25ADD}" dt="2023-04-26T16:26:40.277" v="796" actId="404"/>
          <ac:spMkLst>
            <pc:docMk/>
            <pc:sldMk cId="2897579161" sldId="9671"/>
            <ac:spMk id="2" creationId="{00000000-0000-0000-0000-000000000000}"/>
          </ac:spMkLst>
        </pc:spChg>
      </pc:sldChg>
      <pc:sldChg chg="modSp mod">
        <pc:chgData name="trungbo2001@gmail.com" userId="8ce29e2eda34f706" providerId="LiveId" clId="{0FD3728F-0AE0-4B74-9A24-8739A0B25ADD}" dt="2023-04-26T16:27:23.060" v="818" actId="27636"/>
        <pc:sldMkLst>
          <pc:docMk/>
          <pc:sldMk cId="507901229" sldId="9674"/>
        </pc:sldMkLst>
        <pc:spChg chg="mod">
          <ac:chgData name="trungbo2001@gmail.com" userId="8ce29e2eda34f706" providerId="LiveId" clId="{0FD3728F-0AE0-4B74-9A24-8739A0B25ADD}" dt="2023-04-26T16:27:23.060" v="818" actId="27636"/>
          <ac:spMkLst>
            <pc:docMk/>
            <pc:sldMk cId="507901229" sldId="9674"/>
            <ac:spMk id="2" creationId="{00000000-0000-0000-0000-000000000000}"/>
          </ac:spMkLst>
        </pc:spChg>
      </pc:sldChg>
      <pc:sldChg chg="modSp del setBg">
        <pc:chgData name="trungbo2001@gmail.com" userId="8ce29e2eda34f706" providerId="LiveId" clId="{0FD3728F-0AE0-4B74-9A24-8739A0B25ADD}" dt="2023-04-26T16:15:49.597" v="370" actId="47"/>
        <pc:sldMkLst>
          <pc:docMk/>
          <pc:sldMk cId="2625756720" sldId="9676"/>
        </pc:sldMkLst>
        <pc:spChg chg="mod">
          <ac:chgData name="trungbo2001@gmail.com" userId="8ce29e2eda34f706" providerId="LiveId" clId="{0FD3728F-0AE0-4B74-9A24-8739A0B25ADD}" dt="2023-04-26T16:14:32.692" v="362" actId="2711"/>
          <ac:spMkLst>
            <pc:docMk/>
            <pc:sldMk cId="2625756720" sldId="9676"/>
            <ac:spMk id="2" creationId="{00000000-0000-0000-0000-000000000000}"/>
          </ac:spMkLst>
        </pc:spChg>
      </pc:sldChg>
      <pc:sldChg chg="modSp mod setBg">
        <pc:chgData name="trungbo2001@gmail.com" userId="8ce29e2eda34f706" providerId="LiveId" clId="{0FD3728F-0AE0-4B74-9A24-8739A0B25ADD}" dt="2023-04-26T16:15:46.245" v="369" actId="207"/>
        <pc:sldMkLst>
          <pc:docMk/>
          <pc:sldMk cId="4016877723" sldId="9677"/>
        </pc:sldMkLst>
        <pc:spChg chg="mod">
          <ac:chgData name="trungbo2001@gmail.com" userId="8ce29e2eda34f706" providerId="LiveId" clId="{0FD3728F-0AE0-4B74-9A24-8739A0B25ADD}" dt="2023-04-26T16:15:46.245" v="369" actId="207"/>
          <ac:spMkLst>
            <pc:docMk/>
            <pc:sldMk cId="4016877723" sldId="9677"/>
            <ac:spMk id="2" creationId="{00000000-0000-0000-0000-000000000000}"/>
          </ac:spMkLst>
        </pc:spChg>
      </pc:sldChg>
      <pc:sldChg chg="modSp mod setBg">
        <pc:chgData name="trungbo2001@gmail.com" userId="8ce29e2eda34f706" providerId="LiveId" clId="{0FD3728F-0AE0-4B74-9A24-8739A0B25ADD}" dt="2023-04-26T16:24:23.126" v="773" actId="207"/>
        <pc:sldMkLst>
          <pc:docMk/>
          <pc:sldMk cId="499106918" sldId="9678"/>
        </pc:sldMkLst>
        <pc:spChg chg="mod">
          <ac:chgData name="trungbo2001@gmail.com" userId="8ce29e2eda34f706" providerId="LiveId" clId="{0FD3728F-0AE0-4B74-9A24-8739A0B25ADD}" dt="2023-04-26T16:24:23.126" v="773" actId="207"/>
          <ac:spMkLst>
            <pc:docMk/>
            <pc:sldMk cId="499106918" sldId="9678"/>
            <ac:spMk id="2" creationId="{00000000-0000-0000-0000-000000000000}"/>
          </ac:spMkLst>
        </pc:spChg>
      </pc:sldChg>
      <pc:sldChg chg="modSp setBg">
        <pc:chgData name="trungbo2001@gmail.com" userId="8ce29e2eda34f706" providerId="LiveId" clId="{0FD3728F-0AE0-4B74-9A24-8739A0B25ADD}" dt="2023-04-26T16:14:32.692" v="362" actId="2711"/>
        <pc:sldMkLst>
          <pc:docMk/>
          <pc:sldMk cId="3324069403" sldId="9679"/>
        </pc:sldMkLst>
        <pc:spChg chg="mod">
          <ac:chgData name="trungbo2001@gmail.com" userId="8ce29e2eda34f706" providerId="LiveId" clId="{0FD3728F-0AE0-4B74-9A24-8739A0B25ADD}" dt="2023-04-26T16:14:32.692" v="362" actId="2711"/>
          <ac:spMkLst>
            <pc:docMk/>
            <pc:sldMk cId="3324069403" sldId="9679"/>
            <ac:spMk id="2" creationId="{00000000-0000-0000-0000-000000000000}"/>
          </ac:spMkLst>
        </pc:spChg>
      </pc:sldChg>
      <pc:sldChg chg="modSp setBg">
        <pc:chgData name="trungbo2001@gmail.com" userId="8ce29e2eda34f706" providerId="LiveId" clId="{0FD3728F-0AE0-4B74-9A24-8739A0B25ADD}" dt="2023-04-26T16:14:32.692" v="362" actId="2711"/>
        <pc:sldMkLst>
          <pc:docMk/>
          <pc:sldMk cId="3831738084" sldId="9680"/>
        </pc:sldMkLst>
        <pc:spChg chg="mod">
          <ac:chgData name="trungbo2001@gmail.com" userId="8ce29e2eda34f706" providerId="LiveId" clId="{0FD3728F-0AE0-4B74-9A24-8739A0B25ADD}" dt="2023-04-26T16:14:32.692" v="362" actId="2711"/>
          <ac:spMkLst>
            <pc:docMk/>
            <pc:sldMk cId="3831738084" sldId="9680"/>
            <ac:spMk id="2" creationId="{00000000-0000-0000-0000-000000000000}"/>
          </ac:spMkLst>
        </pc:spChg>
      </pc:sldChg>
      <pc:sldChg chg="modSp setBg">
        <pc:chgData name="trungbo2001@gmail.com" userId="8ce29e2eda34f706" providerId="LiveId" clId="{0FD3728F-0AE0-4B74-9A24-8739A0B25ADD}" dt="2023-04-26T16:15:35.800" v="368"/>
        <pc:sldMkLst>
          <pc:docMk/>
          <pc:sldMk cId="1789454738" sldId="9681"/>
        </pc:sldMkLst>
        <pc:spChg chg="mod">
          <ac:chgData name="trungbo2001@gmail.com" userId="8ce29e2eda34f706" providerId="LiveId" clId="{0FD3728F-0AE0-4B74-9A24-8739A0B25ADD}" dt="2023-04-26T16:15:35.800" v="368"/>
          <ac:spMkLst>
            <pc:docMk/>
            <pc:sldMk cId="1789454738" sldId="9681"/>
            <ac:spMk id="2" creationId="{00000000-0000-0000-0000-000000000000}"/>
          </ac:spMkLst>
        </pc:spChg>
      </pc:sldChg>
      <pc:sldChg chg="modSp mod setBg">
        <pc:chgData name="trungbo2001@gmail.com" userId="8ce29e2eda34f706" providerId="LiveId" clId="{0FD3728F-0AE0-4B74-9A24-8739A0B25ADD}" dt="2023-04-26T16:23:26.620" v="772" actId="339"/>
        <pc:sldMkLst>
          <pc:docMk/>
          <pc:sldMk cId="1400763761" sldId="9682"/>
        </pc:sldMkLst>
        <pc:spChg chg="mod">
          <ac:chgData name="trungbo2001@gmail.com" userId="8ce29e2eda34f706" providerId="LiveId" clId="{0FD3728F-0AE0-4B74-9A24-8739A0B25ADD}" dt="2023-04-26T16:23:26.620" v="772" actId="339"/>
          <ac:spMkLst>
            <pc:docMk/>
            <pc:sldMk cId="1400763761" sldId="9682"/>
            <ac:spMk id="2" creationId="{00000000-0000-0000-0000-000000000000}"/>
          </ac:spMkLst>
        </pc:spChg>
      </pc:sldChg>
      <pc:sldChg chg="modSp setBg">
        <pc:chgData name="trungbo2001@gmail.com" userId="8ce29e2eda34f706" providerId="LiveId" clId="{0FD3728F-0AE0-4B74-9A24-8739A0B25ADD}" dt="2023-04-26T16:14:32.692" v="362" actId="2711"/>
        <pc:sldMkLst>
          <pc:docMk/>
          <pc:sldMk cId="3722427671" sldId="9683"/>
        </pc:sldMkLst>
        <pc:spChg chg="mod">
          <ac:chgData name="trungbo2001@gmail.com" userId="8ce29e2eda34f706" providerId="LiveId" clId="{0FD3728F-0AE0-4B74-9A24-8739A0B25ADD}" dt="2023-04-26T16:14:32.692" v="362" actId="2711"/>
          <ac:spMkLst>
            <pc:docMk/>
            <pc:sldMk cId="3722427671" sldId="9683"/>
            <ac:spMk id="2" creationId="{00000000-0000-0000-0000-000000000000}"/>
          </ac:spMkLst>
        </pc:spChg>
      </pc:sldChg>
      <pc:sldChg chg="modSp setBg">
        <pc:chgData name="trungbo2001@gmail.com" userId="8ce29e2eda34f706" providerId="LiveId" clId="{0FD3728F-0AE0-4B74-9A24-8739A0B25ADD}" dt="2023-04-26T16:14:32.692" v="362" actId="2711"/>
        <pc:sldMkLst>
          <pc:docMk/>
          <pc:sldMk cId="260659979" sldId="9684"/>
        </pc:sldMkLst>
        <pc:spChg chg="mod">
          <ac:chgData name="trungbo2001@gmail.com" userId="8ce29e2eda34f706" providerId="LiveId" clId="{0FD3728F-0AE0-4B74-9A24-8739A0B25ADD}" dt="2023-04-26T16:14:32.692" v="362" actId="2711"/>
          <ac:spMkLst>
            <pc:docMk/>
            <pc:sldMk cId="260659979" sldId="9684"/>
            <ac:spMk id="2" creationId="{00000000-0000-0000-0000-000000000000}"/>
          </ac:spMkLst>
        </pc:spChg>
      </pc:sldChg>
      <pc:sldChg chg="modSp setBg">
        <pc:chgData name="trungbo2001@gmail.com" userId="8ce29e2eda34f706" providerId="LiveId" clId="{0FD3728F-0AE0-4B74-9A24-8739A0B25ADD}" dt="2023-04-26T16:14:32.692" v="362" actId="2711"/>
        <pc:sldMkLst>
          <pc:docMk/>
          <pc:sldMk cId="730518589" sldId="9685"/>
        </pc:sldMkLst>
        <pc:spChg chg="mod">
          <ac:chgData name="trungbo2001@gmail.com" userId="8ce29e2eda34f706" providerId="LiveId" clId="{0FD3728F-0AE0-4B74-9A24-8739A0B25ADD}" dt="2023-04-26T16:14:32.692" v="362" actId="2711"/>
          <ac:spMkLst>
            <pc:docMk/>
            <pc:sldMk cId="730518589" sldId="9685"/>
            <ac:spMk id="2" creationId="{00000000-0000-0000-0000-000000000000}"/>
          </ac:spMkLst>
        </pc:spChg>
      </pc:sldChg>
      <pc:sldChg chg="modSp mod">
        <pc:chgData name="trungbo2001@gmail.com" userId="8ce29e2eda34f706" providerId="LiveId" clId="{0FD3728F-0AE0-4B74-9A24-8739A0B25ADD}" dt="2023-04-26T13:02:18.428" v="17" actId="14100"/>
        <pc:sldMkLst>
          <pc:docMk/>
          <pc:sldMk cId="96135053" sldId="9686"/>
        </pc:sldMkLst>
        <pc:picChg chg="mod">
          <ac:chgData name="trungbo2001@gmail.com" userId="8ce29e2eda34f706" providerId="LiveId" clId="{0FD3728F-0AE0-4B74-9A24-8739A0B25ADD}" dt="2023-04-26T13:02:18.428" v="17" actId="14100"/>
          <ac:picMkLst>
            <pc:docMk/>
            <pc:sldMk cId="96135053" sldId="9686"/>
            <ac:picMk id="4" creationId="{00000000-0000-0000-0000-000000000000}"/>
          </ac:picMkLst>
        </pc:picChg>
      </pc:sldChg>
      <pc:sldChg chg="modSp mod">
        <pc:chgData name="trungbo2001@gmail.com" userId="8ce29e2eda34f706" providerId="LiveId" clId="{0FD3728F-0AE0-4B74-9A24-8739A0B25ADD}" dt="2023-04-26T13:02:24.404" v="19" actId="14100"/>
        <pc:sldMkLst>
          <pc:docMk/>
          <pc:sldMk cId="61096111" sldId="9687"/>
        </pc:sldMkLst>
        <pc:picChg chg="mod">
          <ac:chgData name="trungbo2001@gmail.com" userId="8ce29e2eda34f706" providerId="LiveId" clId="{0FD3728F-0AE0-4B74-9A24-8739A0B25ADD}" dt="2023-04-26T13:02:24.404" v="19" actId="14100"/>
          <ac:picMkLst>
            <pc:docMk/>
            <pc:sldMk cId="61096111" sldId="9687"/>
            <ac:picMk id="4" creationId="{00000000-0000-0000-0000-000000000000}"/>
          </ac:picMkLst>
        </pc:picChg>
      </pc:sldChg>
      <pc:sldChg chg="modSp mod setBg">
        <pc:chgData name="trungbo2001@gmail.com" userId="8ce29e2eda34f706" providerId="LiveId" clId="{0FD3728F-0AE0-4B74-9A24-8739A0B25ADD}" dt="2023-04-26T16:14:49.412" v="363" actId="207"/>
        <pc:sldMkLst>
          <pc:docMk/>
          <pc:sldMk cId="1331454973" sldId="9688"/>
        </pc:sldMkLst>
        <pc:spChg chg="mod">
          <ac:chgData name="trungbo2001@gmail.com" userId="8ce29e2eda34f706" providerId="LiveId" clId="{0FD3728F-0AE0-4B74-9A24-8739A0B25ADD}" dt="2023-04-26T16:14:49.412" v="363" actId="207"/>
          <ac:spMkLst>
            <pc:docMk/>
            <pc:sldMk cId="1331454973" sldId="9688"/>
            <ac:spMk id="2" creationId="{00000000-0000-0000-0000-000000000000}"/>
          </ac:spMkLst>
        </pc:spChg>
      </pc:sldChg>
      <pc:sldChg chg="addSp delSp modSp mod setBg">
        <pc:chgData name="trungbo2001@gmail.com" userId="8ce29e2eda34f706" providerId="LiveId" clId="{0FD3728F-0AE0-4B74-9A24-8739A0B25ADD}" dt="2023-04-26T16:19:01.811" v="409" actId="207"/>
        <pc:sldMkLst>
          <pc:docMk/>
          <pc:sldMk cId="672009512" sldId="9689"/>
        </pc:sldMkLst>
        <pc:spChg chg="mod">
          <ac:chgData name="trungbo2001@gmail.com" userId="8ce29e2eda34f706" providerId="LiveId" clId="{0FD3728F-0AE0-4B74-9A24-8739A0B25ADD}" dt="2023-04-26T16:19:01.811" v="409" actId="207"/>
          <ac:spMkLst>
            <pc:docMk/>
            <pc:sldMk cId="672009512" sldId="9689"/>
            <ac:spMk id="2" creationId="{00000000-0000-0000-0000-000000000000}"/>
          </ac:spMkLst>
        </pc:spChg>
        <pc:picChg chg="add mod ord">
          <ac:chgData name="trungbo2001@gmail.com" userId="8ce29e2eda34f706" providerId="LiveId" clId="{0FD3728F-0AE0-4B74-9A24-8739A0B25ADD}" dt="2023-04-26T16:17:32.826" v="379" actId="14100"/>
          <ac:picMkLst>
            <pc:docMk/>
            <pc:sldMk cId="672009512" sldId="9689"/>
            <ac:picMk id="4" creationId="{00AFACB9-62D6-D754-AD5C-747EE77AD682}"/>
          </ac:picMkLst>
        </pc:picChg>
        <pc:picChg chg="ord">
          <ac:chgData name="trungbo2001@gmail.com" userId="8ce29e2eda34f706" providerId="LiveId" clId="{0FD3728F-0AE0-4B74-9A24-8739A0B25ADD}" dt="2023-04-26T16:18:01.475" v="382" actId="171"/>
          <ac:picMkLst>
            <pc:docMk/>
            <pc:sldMk cId="672009512" sldId="9689"/>
            <ac:picMk id="5" creationId="{BAD75C8F-B9B6-9EA0-181E-F696E29E7E5A}"/>
          </ac:picMkLst>
        </pc:picChg>
        <pc:picChg chg="del">
          <ac:chgData name="trungbo2001@gmail.com" userId="8ce29e2eda34f706" providerId="LiveId" clId="{0FD3728F-0AE0-4B74-9A24-8739A0B25ADD}" dt="2023-04-26T16:18:04.713" v="383" actId="478"/>
          <ac:picMkLst>
            <pc:docMk/>
            <pc:sldMk cId="672009512" sldId="9689"/>
            <ac:picMk id="7" creationId="{F23E7D03-1566-BC7E-6474-79264F271589}"/>
          </ac:picMkLst>
        </pc:picChg>
        <pc:picChg chg="del">
          <ac:chgData name="trungbo2001@gmail.com" userId="8ce29e2eda34f706" providerId="LiveId" clId="{0FD3728F-0AE0-4B74-9A24-8739A0B25ADD}" dt="2023-04-26T16:17:45.138" v="380" actId="478"/>
          <ac:picMkLst>
            <pc:docMk/>
            <pc:sldMk cId="672009512" sldId="9689"/>
            <ac:picMk id="11" creationId="{C2128F68-4E23-C1DD-32AD-606E566AB9D5}"/>
          </ac:picMkLst>
        </pc:picChg>
        <pc:picChg chg="del">
          <ac:chgData name="trungbo2001@gmail.com" userId="8ce29e2eda34f706" providerId="LiveId" clId="{0FD3728F-0AE0-4B74-9A24-8739A0B25ADD}" dt="2023-04-26T16:17:46.401" v="381" actId="478"/>
          <ac:picMkLst>
            <pc:docMk/>
            <pc:sldMk cId="672009512" sldId="9689"/>
            <ac:picMk id="12" creationId="{FCF2100D-C142-8ADC-C752-2410CEF6E2AC}"/>
          </ac:picMkLst>
        </pc:picChg>
      </pc:sldChg>
      <pc:sldChg chg="modSp mod">
        <pc:chgData name="trungbo2001@gmail.com" userId="8ce29e2eda34f706" providerId="LiveId" clId="{0FD3728F-0AE0-4B74-9A24-8739A0B25ADD}" dt="2023-05-03T15:53:49.855" v="1487"/>
        <pc:sldMkLst>
          <pc:docMk/>
          <pc:sldMk cId="4217871667" sldId="9690"/>
        </pc:sldMkLst>
        <pc:spChg chg="mod">
          <ac:chgData name="trungbo2001@gmail.com" userId="8ce29e2eda34f706" providerId="LiveId" clId="{0FD3728F-0AE0-4B74-9A24-8739A0B25ADD}" dt="2023-04-26T12:57:58.925" v="0" actId="27636"/>
          <ac:spMkLst>
            <pc:docMk/>
            <pc:sldMk cId="4217871667" sldId="9690"/>
            <ac:spMk id="2050" creationId="{00000000-0000-0000-0000-000000000000}"/>
          </ac:spMkLst>
        </pc:spChg>
        <pc:spChg chg="mod">
          <ac:chgData name="trungbo2001@gmail.com" userId="8ce29e2eda34f706" providerId="LiveId" clId="{0FD3728F-0AE0-4B74-9A24-8739A0B25ADD}" dt="2023-05-03T15:53:49.855" v="1487"/>
          <ac:spMkLst>
            <pc:docMk/>
            <pc:sldMk cId="4217871667" sldId="9690"/>
            <ac:spMk id="2051" creationId="{00000000-0000-0000-0000-000000000000}"/>
          </ac:spMkLst>
        </pc:spChg>
      </pc:sldChg>
      <pc:sldChg chg="modSp mod">
        <pc:chgData name="trungbo2001@gmail.com" userId="8ce29e2eda34f706" providerId="LiveId" clId="{0FD3728F-0AE0-4B74-9A24-8739A0B25ADD}" dt="2023-04-26T13:06:03.452" v="55" actId="14100"/>
        <pc:sldMkLst>
          <pc:docMk/>
          <pc:sldMk cId="1946937628" sldId="9691"/>
        </pc:sldMkLst>
        <pc:picChg chg="mod">
          <ac:chgData name="trungbo2001@gmail.com" userId="8ce29e2eda34f706" providerId="LiveId" clId="{0FD3728F-0AE0-4B74-9A24-8739A0B25ADD}" dt="2023-04-26T13:06:03.452" v="55" actId="14100"/>
          <ac:picMkLst>
            <pc:docMk/>
            <pc:sldMk cId="1946937628" sldId="9691"/>
            <ac:picMk id="4" creationId="{00000000-0000-0000-0000-000000000000}"/>
          </ac:picMkLst>
        </pc:picChg>
      </pc:sldChg>
      <pc:sldChg chg="modSp mod">
        <pc:chgData name="trungbo2001@gmail.com" userId="8ce29e2eda34f706" providerId="LiveId" clId="{0FD3728F-0AE0-4B74-9A24-8739A0B25ADD}" dt="2023-04-26T13:05:26.765" v="49" actId="14100"/>
        <pc:sldMkLst>
          <pc:docMk/>
          <pc:sldMk cId="115966428" sldId="9692"/>
        </pc:sldMkLst>
        <pc:picChg chg="mod">
          <ac:chgData name="trungbo2001@gmail.com" userId="8ce29e2eda34f706" providerId="LiveId" clId="{0FD3728F-0AE0-4B74-9A24-8739A0B25ADD}" dt="2023-04-26T13:05:26.765" v="49" actId="14100"/>
          <ac:picMkLst>
            <pc:docMk/>
            <pc:sldMk cId="115966428" sldId="9692"/>
            <ac:picMk id="5" creationId="{00000000-0000-0000-0000-000000000000}"/>
          </ac:picMkLst>
        </pc:picChg>
      </pc:sldChg>
      <pc:sldChg chg="modSp mod">
        <pc:chgData name="trungbo2001@gmail.com" userId="8ce29e2eda34f706" providerId="LiveId" clId="{0FD3728F-0AE0-4B74-9A24-8739A0B25ADD}" dt="2023-04-26T13:05:55.181" v="52" actId="14100"/>
        <pc:sldMkLst>
          <pc:docMk/>
          <pc:sldMk cId="946709799" sldId="9693"/>
        </pc:sldMkLst>
        <pc:picChg chg="mod">
          <ac:chgData name="trungbo2001@gmail.com" userId="8ce29e2eda34f706" providerId="LiveId" clId="{0FD3728F-0AE0-4B74-9A24-8739A0B25ADD}" dt="2023-04-26T13:05:55.181" v="52" actId="14100"/>
          <ac:picMkLst>
            <pc:docMk/>
            <pc:sldMk cId="946709799" sldId="9693"/>
            <ac:picMk id="3" creationId="{00000000-0000-0000-0000-000000000000}"/>
          </ac:picMkLst>
        </pc:picChg>
      </pc:sldChg>
      <pc:sldChg chg="modSp mod">
        <pc:chgData name="trungbo2001@gmail.com" userId="8ce29e2eda34f706" providerId="LiveId" clId="{0FD3728F-0AE0-4B74-9A24-8739A0B25ADD}" dt="2023-04-26T13:06:10.276" v="57" actId="14100"/>
        <pc:sldMkLst>
          <pc:docMk/>
          <pc:sldMk cId="2984620262" sldId="9694"/>
        </pc:sldMkLst>
        <pc:picChg chg="mod">
          <ac:chgData name="trungbo2001@gmail.com" userId="8ce29e2eda34f706" providerId="LiveId" clId="{0FD3728F-0AE0-4B74-9A24-8739A0B25ADD}" dt="2023-04-26T13:06:10.276" v="57" actId="14100"/>
          <ac:picMkLst>
            <pc:docMk/>
            <pc:sldMk cId="2984620262" sldId="9694"/>
            <ac:picMk id="3" creationId="{00000000-0000-0000-0000-000000000000}"/>
          </ac:picMkLst>
        </pc:picChg>
      </pc:sldChg>
      <pc:sldChg chg="modSp mod">
        <pc:chgData name="trungbo2001@gmail.com" userId="8ce29e2eda34f706" providerId="LiveId" clId="{0FD3728F-0AE0-4B74-9A24-8739A0B25ADD}" dt="2023-04-26T13:06:33.981" v="61" actId="14100"/>
        <pc:sldMkLst>
          <pc:docMk/>
          <pc:sldMk cId="2046879743" sldId="9695"/>
        </pc:sldMkLst>
        <pc:picChg chg="mod">
          <ac:chgData name="trungbo2001@gmail.com" userId="8ce29e2eda34f706" providerId="LiveId" clId="{0FD3728F-0AE0-4B74-9A24-8739A0B25ADD}" dt="2023-04-26T13:06:33.981" v="61" actId="14100"/>
          <ac:picMkLst>
            <pc:docMk/>
            <pc:sldMk cId="2046879743" sldId="9695"/>
            <ac:picMk id="3" creationId="{00000000-0000-0000-0000-000000000000}"/>
          </ac:picMkLst>
        </pc:picChg>
      </pc:sldChg>
      <pc:sldChg chg="modSp mod">
        <pc:chgData name="trungbo2001@gmail.com" userId="8ce29e2eda34f706" providerId="LiveId" clId="{0FD3728F-0AE0-4B74-9A24-8739A0B25ADD}" dt="2023-04-26T15:57:39.949" v="129"/>
        <pc:sldMkLst>
          <pc:docMk/>
          <pc:sldMk cId="2951925118" sldId="9743"/>
        </pc:sldMkLst>
        <pc:spChg chg="mod">
          <ac:chgData name="trungbo2001@gmail.com" userId="8ce29e2eda34f706" providerId="LiveId" clId="{0FD3728F-0AE0-4B74-9A24-8739A0B25ADD}" dt="2023-04-26T15:57:39.949" v="129"/>
          <ac:spMkLst>
            <pc:docMk/>
            <pc:sldMk cId="2951925118" sldId="9743"/>
            <ac:spMk id="2" creationId="{00000000-0000-0000-0000-000000000000}"/>
          </ac:spMkLst>
        </pc:spChg>
      </pc:sldChg>
      <pc:sldChg chg="modSp del mod">
        <pc:chgData name="trungbo2001@gmail.com" userId="8ce29e2eda34f706" providerId="LiveId" clId="{0FD3728F-0AE0-4B74-9A24-8739A0B25ADD}" dt="2023-04-26T15:58:48.693" v="140" actId="47"/>
        <pc:sldMkLst>
          <pc:docMk/>
          <pc:sldMk cId="2047966366" sldId="9744"/>
        </pc:sldMkLst>
        <pc:spChg chg="mod">
          <ac:chgData name="trungbo2001@gmail.com" userId="8ce29e2eda34f706" providerId="LiveId" clId="{0FD3728F-0AE0-4B74-9A24-8739A0B25ADD}" dt="2023-04-26T15:58:36.181" v="139" actId="404"/>
          <ac:spMkLst>
            <pc:docMk/>
            <pc:sldMk cId="2047966366" sldId="9744"/>
            <ac:spMk id="2" creationId="{00000000-0000-0000-0000-000000000000}"/>
          </ac:spMkLst>
        </pc:spChg>
      </pc:sldChg>
      <pc:sldChg chg="modSp mod setBg">
        <pc:chgData name="trungbo2001@gmail.com" userId="8ce29e2eda34f706" providerId="LiveId" clId="{0FD3728F-0AE0-4B74-9A24-8739A0B25ADD}" dt="2023-05-03T15:55:51.556" v="1522"/>
        <pc:sldMkLst>
          <pc:docMk/>
          <pc:sldMk cId="1564533278" sldId="9745"/>
        </pc:sldMkLst>
        <pc:spChg chg="mod">
          <ac:chgData name="trungbo2001@gmail.com" userId="8ce29e2eda34f706" providerId="LiveId" clId="{0FD3728F-0AE0-4B74-9A24-8739A0B25ADD}" dt="2023-04-26T15:58:11.795" v="134" actId="403"/>
          <ac:spMkLst>
            <pc:docMk/>
            <pc:sldMk cId="1564533278" sldId="9745"/>
            <ac:spMk id="2" creationId="{00000000-0000-0000-0000-000000000000}"/>
          </ac:spMkLst>
        </pc:spChg>
        <pc:spChg chg="mod">
          <ac:chgData name="trungbo2001@gmail.com" userId="8ce29e2eda34f706" providerId="LiveId" clId="{0FD3728F-0AE0-4B74-9A24-8739A0B25ADD}" dt="2023-05-03T15:55:51.556" v="1522"/>
          <ac:spMkLst>
            <pc:docMk/>
            <pc:sldMk cId="1564533278" sldId="9745"/>
            <ac:spMk id="3" creationId="{00000000-0000-0000-0000-000000000000}"/>
          </ac:spMkLst>
        </pc:spChg>
        <pc:spChg chg="mod">
          <ac:chgData name="trungbo2001@gmail.com" userId="8ce29e2eda34f706" providerId="LiveId" clId="{0FD3728F-0AE0-4B74-9A24-8739A0B25ADD}" dt="2023-05-03T15:55:47.331" v="1521"/>
          <ac:spMkLst>
            <pc:docMk/>
            <pc:sldMk cId="1564533278" sldId="9745"/>
            <ac:spMk id="4" creationId="{00000000-0000-0000-0000-000000000000}"/>
          </ac:spMkLst>
        </pc:spChg>
      </pc:sldChg>
      <pc:sldChg chg="addSp delSp modSp mod setBg">
        <pc:chgData name="trungbo2001@gmail.com" userId="8ce29e2eda34f706" providerId="LiveId" clId="{0FD3728F-0AE0-4B74-9A24-8739A0B25ADD}" dt="2023-05-03T15:20:52.048" v="1137" actId="207"/>
        <pc:sldMkLst>
          <pc:docMk/>
          <pc:sldMk cId="86691192" sldId="9757"/>
        </pc:sldMkLst>
        <pc:spChg chg="add del mod">
          <ac:chgData name="trungbo2001@gmail.com" userId="8ce29e2eda34f706" providerId="LiveId" clId="{0FD3728F-0AE0-4B74-9A24-8739A0B25ADD}" dt="2023-04-26T16:07:34.825" v="257" actId="478"/>
          <ac:spMkLst>
            <pc:docMk/>
            <pc:sldMk cId="86691192" sldId="9757"/>
            <ac:spMk id="2" creationId="{E5D7DE0E-CE61-B455-FA65-A8DE8B86AE25}"/>
          </ac:spMkLst>
        </pc:spChg>
        <pc:spChg chg="del">
          <ac:chgData name="trungbo2001@gmail.com" userId="8ce29e2eda34f706" providerId="LiveId" clId="{0FD3728F-0AE0-4B74-9A24-8739A0B25ADD}" dt="2023-04-26T16:07:31.938" v="256" actId="478"/>
          <ac:spMkLst>
            <pc:docMk/>
            <pc:sldMk cId="86691192" sldId="9757"/>
            <ac:spMk id="78850" creationId="{00000000-0000-0000-0000-000000000000}"/>
          </ac:spMkLst>
        </pc:spChg>
        <pc:spChg chg="mod">
          <ac:chgData name="trungbo2001@gmail.com" userId="8ce29e2eda34f706" providerId="LiveId" clId="{0FD3728F-0AE0-4B74-9A24-8739A0B25ADD}" dt="2023-05-03T15:20:52.048" v="1137" actId="207"/>
          <ac:spMkLst>
            <pc:docMk/>
            <pc:sldMk cId="86691192" sldId="9757"/>
            <ac:spMk id="78851" creationId="{00000000-0000-0000-0000-000000000000}"/>
          </ac:spMkLst>
        </pc:spChg>
      </pc:sldChg>
      <pc:sldChg chg="modSp mod">
        <pc:chgData name="trungbo2001@gmail.com" userId="8ce29e2eda34f706" providerId="LiveId" clId="{0FD3728F-0AE0-4B74-9A24-8739A0B25ADD}" dt="2023-04-26T13:03:28.676" v="36" actId="14100"/>
        <pc:sldMkLst>
          <pc:docMk/>
          <pc:sldMk cId="3036664728" sldId="9765"/>
        </pc:sldMkLst>
        <pc:spChg chg="mod">
          <ac:chgData name="trungbo2001@gmail.com" userId="8ce29e2eda34f706" providerId="LiveId" clId="{0FD3728F-0AE0-4B74-9A24-8739A0B25ADD}" dt="2023-04-26T12:57:58.930" v="1" actId="27636"/>
          <ac:spMkLst>
            <pc:docMk/>
            <pc:sldMk cId="3036664728" sldId="9765"/>
            <ac:spMk id="2050" creationId="{00000000-0000-0000-0000-000000000000}"/>
          </ac:spMkLst>
        </pc:spChg>
        <pc:picChg chg="mod">
          <ac:chgData name="trungbo2001@gmail.com" userId="8ce29e2eda34f706" providerId="LiveId" clId="{0FD3728F-0AE0-4B74-9A24-8739A0B25ADD}" dt="2023-04-26T13:03:28.676" v="36" actId="14100"/>
          <ac:picMkLst>
            <pc:docMk/>
            <pc:sldMk cId="3036664728" sldId="9765"/>
            <ac:picMk id="2" creationId="{00000000-0000-0000-0000-000000000000}"/>
          </ac:picMkLst>
        </pc:picChg>
      </pc:sldChg>
      <pc:sldChg chg="modSp mod">
        <pc:chgData name="trungbo2001@gmail.com" userId="8ce29e2eda34f706" providerId="LiveId" clId="{0FD3728F-0AE0-4B74-9A24-8739A0B25ADD}" dt="2023-04-26T16:27:47.575" v="823" actId="255"/>
        <pc:sldMkLst>
          <pc:docMk/>
          <pc:sldMk cId="1151113633" sldId="9766"/>
        </pc:sldMkLst>
        <pc:spChg chg="mod">
          <ac:chgData name="trungbo2001@gmail.com" userId="8ce29e2eda34f706" providerId="LiveId" clId="{0FD3728F-0AE0-4B74-9A24-8739A0B25ADD}" dt="2023-04-26T16:27:47.575" v="823" actId="255"/>
          <ac:spMkLst>
            <pc:docMk/>
            <pc:sldMk cId="1151113633" sldId="9766"/>
            <ac:spMk id="2" creationId="{00000000-0000-0000-0000-000000000000}"/>
          </ac:spMkLst>
        </pc:spChg>
      </pc:sldChg>
      <pc:sldChg chg="modSp mod">
        <pc:chgData name="trungbo2001@gmail.com" userId="8ce29e2eda34f706" providerId="LiveId" clId="{0FD3728F-0AE0-4B74-9A24-8739A0B25ADD}" dt="2023-04-26T16:27:01.700" v="802" actId="207"/>
        <pc:sldMkLst>
          <pc:docMk/>
          <pc:sldMk cId="1191352719" sldId="9767"/>
        </pc:sldMkLst>
        <pc:spChg chg="mod">
          <ac:chgData name="trungbo2001@gmail.com" userId="8ce29e2eda34f706" providerId="LiveId" clId="{0FD3728F-0AE0-4B74-9A24-8739A0B25ADD}" dt="2023-04-26T16:27:01.700" v="802" actId="207"/>
          <ac:spMkLst>
            <pc:docMk/>
            <pc:sldMk cId="1191352719" sldId="9767"/>
            <ac:spMk id="2" creationId="{00000000-0000-0000-0000-000000000000}"/>
          </ac:spMkLst>
        </pc:spChg>
      </pc:sldChg>
      <pc:sldChg chg="modSp mod">
        <pc:chgData name="trungbo2001@gmail.com" userId="8ce29e2eda34f706" providerId="LiveId" clId="{0FD3728F-0AE0-4B74-9A24-8739A0B25ADD}" dt="2023-04-26T16:26:26.637" v="794" actId="403"/>
        <pc:sldMkLst>
          <pc:docMk/>
          <pc:sldMk cId="2631304312" sldId="9768"/>
        </pc:sldMkLst>
        <pc:spChg chg="mod">
          <ac:chgData name="trungbo2001@gmail.com" userId="8ce29e2eda34f706" providerId="LiveId" clId="{0FD3728F-0AE0-4B74-9A24-8739A0B25ADD}" dt="2023-04-26T16:26:26.637" v="794" actId="403"/>
          <ac:spMkLst>
            <pc:docMk/>
            <pc:sldMk cId="2631304312" sldId="9768"/>
            <ac:spMk id="2" creationId="{00000000-0000-0000-0000-000000000000}"/>
          </ac:spMkLst>
        </pc:spChg>
      </pc:sldChg>
      <pc:sldChg chg="setBg">
        <pc:chgData name="trungbo2001@gmail.com" userId="8ce29e2eda34f706" providerId="LiveId" clId="{0FD3728F-0AE0-4B74-9A24-8739A0B25ADD}" dt="2023-04-26T15:56:08.195" v="116"/>
        <pc:sldMkLst>
          <pc:docMk/>
          <pc:sldMk cId="908126108" sldId="9769"/>
        </pc:sldMkLst>
      </pc:sldChg>
      <pc:sldChg chg="modSp setBg">
        <pc:chgData name="trungbo2001@gmail.com" userId="8ce29e2eda34f706" providerId="LiveId" clId="{0FD3728F-0AE0-4B74-9A24-8739A0B25ADD}" dt="2023-04-26T16:14:32.692" v="362" actId="2711"/>
        <pc:sldMkLst>
          <pc:docMk/>
          <pc:sldMk cId="3949715221" sldId="9770"/>
        </pc:sldMkLst>
        <pc:spChg chg="mod">
          <ac:chgData name="trungbo2001@gmail.com" userId="8ce29e2eda34f706" providerId="LiveId" clId="{0FD3728F-0AE0-4B74-9A24-8739A0B25ADD}" dt="2023-04-26T16:14:32.692" v="362" actId="2711"/>
          <ac:spMkLst>
            <pc:docMk/>
            <pc:sldMk cId="3949715221" sldId="9770"/>
            <ac:spMk id="2" creationId="{00000000-0000-0000-0000-000000000000}"/>
          </ac:spMkLst>
        </pc:spChg>
      </pc:sldChg>
      <pc:sldChg chg="modSp new del mod">
        <pc:chgData name="trungbo2001@gmail.com" userId="8ce29e2eda34f706" providerId="LiveId" clId="{0FD3728F-0AE0-4B74-9A24-8739A0B25ADD}" dt="2023-05-04T04:44:02.024" v="1561" actId="47"/>
        <pc:sldMkLst>
          <pc:docMk/>
          <pc:sldMk cId="730295934" sldId="9771"/>
        </pc:sldMkLst>
        <pc:spChg chg="mod">
          <ac:chgData name="trungbo2001@gmail.com" userId="8ce29e2eda34f706" providerId="LiveId" clId="{0FD3728F-0AE0-4B74-9A24-8739A0B25ADD}" dt="2023-05-04T04:43:39.289" v="1560" actId="403"/>
          <ac:spMkLst>
            <pc:docMk/>
            <pc:sldMk cId="730295934" sldId="9771"/>
            <ac:spMk id="2" creationId="{9C456EA0-FA25-D3B8-AC84-0106876FA87A}"/>
          </ac:spMkLst>
        </pc:spChg>
      </pc:sldChg>
      <pc:sldChg chg="modSp new mod">
        <pc:chgData name="trungbo2001@gmail.com" userId="8ce29e2eda34f706" providerId="LiveId" clId="{0FD3728F-0AE0-4B74-9A24-8739A0B25ADD}" dt="2023-05-03T15:18:42.372" v="1099" actId="115"/>
        <pc:sldMkLst>
          <pc:docMk/>
          <pc:sldMk cId="424484709" sldId="9772"/>
        </pc:sldMkLst>
        <pc:spChg chg="mod">
          <ac:chgData name="trungbo2001@gmail.com" userId="8ce29e2eda34f706" providerId="LiveId" clId="{0FD3728F-0AE0-4B74-9A24-8739A0B25ADD}" dt="2023-05-03T15:18:42.372" v="1099" actId="115"/>
          <ac:spMkLst>
            <pc:docMk/>
            <pc:sldMk cId="424484709" sldId="9772"/>
            <ac:spMk id="2" creationId="{1BD68767-AF81-17A0-8128-D678EEA8CD47}"/>
          </ac:spMkLst>
        </pc:spChg>
      </pc:sldChg>
      <pc:sldChg chg="modSp add mod">
        <pc:chgData name="trungbo2001@gmail.com" userId="8ce29e2eda34f706" providerId="LiveId" clId="{0FD3728F-0AE0-4B74-9A24-8739A0B25ADD}" dt="2023-05-03T15:18:51.387" v="1103" actId="115"/>
        <pc:sldMkLst>
          <pc:docMk/>
          <pc:sldMk cId="2416251241" sldId="9773"/>
        </pc:sldMkLst>
        <pc:spChg chg="mod">
          <ac:chgData name="trungbo2001@gmail.com" userId="8ce29e2eda34f706" providerId="LiveId" clId="{0FD3728F-0AE0-4B74-9A24-8739A0B25ADD}" dt="2023-05-03T15:18:51.387" v="1103" actId="115"/>
          <ac:spMkLst>
            <pc:docMk/>
            <pc:sldMk cId="2416251241" sldId="9773"/>
            <ac:spMk id="2" creationId="{1BD68767-AF81-17A0-8128-D678EEA8CD47}"/>
          </ac:spMkLst>
        </pc:spChg>
      </pc:sldChg>
      <pc:sldChg chg="modSp add mod">
        <pc:chgData name="trungbo2001@gmail.com" userId="8ce29e2eda34f706" providerId="LiveId" clId="{0FD3728F-0AE0-4B74-9A24-8739A0B25ADD}" dt="2023-05-03T15:19:00.059" v="1107" actId="115"/>
        <pc:sldMkLst>
          <pc:docMk/>
          <pc:sldMk cId="866206477" sldId="9774"/>
        </pc:sldMkLst>
        <pc:spChg chg="mod">
          <ac:chgData name="trungbo2001@gmail.com" userId="8ce29e2eda34f706" providerId="LiveId" clId="{0FD3728F-0AE0-4B74-9A24-8739A0B25ADD}" dt="2023-05-03T15:19:00.059" v="1107" actId="115"/>
          <ac:spMkLst>
            <pc:docMk/>
            <pc:sldMk cId="866206477" sldId="9774"/>
            <ac:spMk id="2" creationId="{1BD68767-AF81-17A0-8128-D678EEA8CD47}"/>
          </ac:spMkLst>
        </pc:spChg>
      </pc:sldChg>
      <pc:sldChg chg="modSp add mod">
        <pc:chgData name="trungbo2001@gmail.com" userId="8ce29e2eda34f706" providerId="LiveId" clId="{0FD3728F-0AE0-4B74-9A24-8739A0B25ADD}" dt="2023-05-03T15:19:11.787" v="1111" actId="115"/>
        <pc:sldMkLst>
          <pc:docMk/>
          <pc:sldMk cId="1540592694" sldId="9775"/>
        </pc:sldMkLst>
        <pc:spChg chg="mod">
          <ac:chgData name="trungbo2001@gmail.com" userId="8ce29e2eda34f706" providerId="LiveId" clId="{0FD3728F-0AE0-4B74-9A24-8739A0B25ADD}" dt="2023-05-03T15:19:11.787" v="1111" actId="115"/>
          <ac:spMkLst>
            <pc:docMk/>
            <pc:sldMk cId="1540592694" sldId="9775"/>
            <ac:spMk id="2" creationId="{1BD68767-AF81-17A0-8128-D678EEA8CD47}"/>
          </ac:spMkLst>
        </pc:spChg>
      </pc:sldChg>
      <pc:sldChg chg="add del">
        <pc:chgData name="trungbo2001@gmail.com" userId="8ce29e2eda34f706" providerId="LiveId" clId="{0FD3728F-0AE0-4B74-9A24-8739A0B25ADD}" dt="2023-05-03T15:18:31.568" v="1097" actId="47"/>
        <pc:sldMkLst>
          <pc:docMk/>
          <pc:sldMk cId="586050813" sldId="9776"/>
        </pc:sldMkLst>
      </pc:sldChg>
      <pc:sldChg chg="modSp add mod">
        <pc:chgData name="trungbo2001@gmail.com" userId="8ce29e2eda34f706" providerId="LiveId" clId="{0FD3728F-0AE0-4B74-9A24-8739A0B25ADD}" dt="2023-05-03T15:29:49.854" v="1205" actId="115"/>
        <pc:sldMkLst>
          <pc:docMk/>
          <pc:sldMk cId="3556981562" sldId="9777"/>
        </pc:sldMkLst>
        <pc:spChg chg="mod">
          <ac:chgData name="trungbo2001@gmail.com" userId="8ce29e2eda34f706" providerId="LiveId" clId="{0FD3728F-0AE0-4B74-9A24-8739A0B25ADD}" dt="2023-05-03T15:29:49.854" v="1205" actId="115"/>
          <ac:spMkLst>
            <pc:docMk/>
            <pc:sldMk cId="3556981562" sldId="9777"/>
            <ac:spMk id="2" creationId="{1BD68767-AF81-17A0-8128-D678EEA8CD47}"/>
          </ac:spMkLst>
        </pc:spChg>
      </pc:sldChg>
      <pc:sldChg chg="modSp add mod">
        <pc:chgData name="trungbo2001@gmail.com" userId="8ce29e2eda34f706" providerId="LiveId" clId="{0FD3728F-0AE0-4B74-9A24-8739A0B25ADD}" dt="2023-05-03T15:30:05.405" v="1212" actId="115"/>
        <pc:sldMkLst>
          <pc:docMk/>
          <pc:sldMk cId="3750747429" sldId="9778"/>
        </pc:sldMkLst>
        <pc:spChg chg="mod">
          <ac:chgData name="trungbo2001@gmail.com" userId="8ce29e2eda34f706" providerId="LiveId" clId="{0FD3728F-0AE0-4B74-9A24-8739A0B25ADD}" dt="2023-05-03T15:30:05.405" v="1212" actId="115"/>
          <ac:spMkLst>
            <pc:docMk/>
            <pc:sldMk cId="3750747429" sldId="9778"/>
            <ac:spMk id="2" creationId="{1BD68767-AF81-17A0-8128-D678EEA8CD47}"/>
          </ac:spMkLst>
        </pc:spChg>
      </pc:sldChg>
      <pc:sldChg chg="modSp add mod">
        <pc:chgData name="trungbo2001@gmail.com" userId="8ce29e2eda34f706" providerId="LiveId" clId="{0FD3728F-0AE0-4B74-9A24-8739A0B25ADD}" dt="2023-05-03T15:30:21.444" v="1223" actId="115"/>
        <pc:sldMkLst>
          <pc:docMk/>
          <pc:sldMk cId="1851575419" sldId="9779"/>
        </pc:sldMkLst>
        <pc:spChg chg="mod">
          <ac:chgData name="trungbo2001@gmail.com" userId="8ce29e2eda34f706" providerId="LiveId" clId="{0FD3728F-0AE0-4B74-9A24-8739A0B25ADD}" dt="2023-05-03T15:30:21.444" v="1223" actId="115"/>
          <ac:spMkLst>
            <pc:docMk/>
            <pc:sldMk cId="1851575419" sldId="9779"/>
            <ac:spMk id="2" creationId="{1BD68767-AF81-17A0-8128-D678EEA8CD47}"/>
          </ac:spMkLst>
        </pc:spChg>
      </pc:sldChg>
      <pc:sldChg chg="add del">
        <pc:chgData name="trungbo2001@gmail.com" userId="8ce29e2eda34f706" providerId="LiveId" clId="{0FD3728F-0AE0-4B74-9A24-8739A0B25ADD}" dt="2023-05-03T15:30:37.384" v="1224" actId="47"/>
        <pc:sldMkLst>
          <pc:docMk/>
          <pc:sldMk cId="3383819735" sldId="9780"/>
        </pc:sldMkLst>
      </pc:sldChg>
      <pc:sldChg chg="add del">
        <pc:chgData name="trungbo2001@gmail.com" userId="8ce29e2eda34f706" providerId="LiveId" clId="{0FD3728F-0AE0-4B74-9A24-8739A0B25ADD}" dt="2023-05-03T15:30:38.337" v="1225" actId="47"/>
        <pc:sldMkLst>
          <pc:docMk/>
          <pc:sldMk cId="179193330" sldId="9781"/>
        </pc:sldMkLst>
      </pc:sldChg>
      <pc:sldChg chg="modSp add mod">
        <pc:chgData name="trungbo2001@gmail.com" userId="8ce29e2eda34f706" providerId="LiveId" clId="{0FD3728F-0AE0-4B74-9A24-8739A0B25ADD}" dt="2023-05-03T15:41:21.781" v="1304" actId="115"/>
        <pc:sldMkLst>
          <pc:docMk/>
          <pc:sldMk cId="2785966006" sldId="9782"/>
        </pc:sldMkLst>
        <pc:spChg chg="mod">
          <ac:chgData name="trungbo2001@gmail.com" userId="8ce29e2eda34f706" providerId="LiveId" clId="{0FD3728F-0AE0-4B74-9A24-8739A0B25ADD}" dt="2023-05-03T15:41:21.781" v="1304" actId="115"/>
          <ac:spMkLst>
            <pc:docMk/>
            <pc:sldMk cId="2785966006" sldId="9782"/>
            <ac:spMk id="2" creationId="{1BD68767-AF81-17A0-8128-D678EEA8CD47}"/>
          </ac:spMkLst>
        </pc:spChg>
      </pc:sldChg>
      <pc:sldChg chg="modSp add mod">
        <pc:chgData name="trungbo2001@gmail.com" userId="8ce29e2eda34f706" providerId="LiveId" clId="{0FD3728F-0AE0-4B74-9A24-8739A0B25ADD}" dt="2023-05-03T15:41:42.284" v="1311" actId="115"/>
        <pc:sldMkLst>
          <pc:docMk/>
          <pc:sldMk cId="3993273779" sldId="9783"/>
        </pc:sldMkLst>
        <pc:spChg chg="mod">
          <ac:chgData name="trungbo2001@gmail.com" userId="8ce29e2eda34f706" providerId="LiveId" clId="{0FD3728F-0AE0-4B74-9A24-8739A0B25ADD}" dt="2023-05-03T15:41:42.284" v="1311" actId="115"/>
          <ac:spMkLst>
            <pc:docMk/>
            <pc:sldMk cId="3993273779" sldId="9783"/>
            <ac:spMk id="2" creationId="{1BD68767-AF81-17A0-8128-D678EEA8CD47}"/>
          </ac:spMkLst>
        </pc:spChg>
      </pc:sldChg>
      <pc:sldChg chg="modSp add mod">
        <pc:chgData name="trungbo2001@gmail.com" userId="8ce29e2eda34f706" providerId="LiveId" clId="{0FD3728F-0AE0-4B74-9A24-8739A0B25ADD}" dt="2023-05-03T15:41:59.221" v="1318" actId="115"/>
        <pc:sldMkLst>
          <pc:docMk/>
          <pc:sldMk cId="1085027453" sldId="9784"/>
        </pc:sldMkLst>
        <pc:spChg chg="mod">
          <ac:chgData name="trungbo2001@gmail.com" userId="8ce29e2eda34f706" providerId="LiveId" clId="{0FD3728F-0AE0-4B74-9A24-8739A0B25ADD}" dt="2023-05-03T15:41:59.221" v="1318" actId="115"/>
          <ac:spMkLst>
            <pc:docMk/>
            <pc:sldMk cId="1085027453" sldId="9784"/>
            <ac:spMk id="2" creationId="{1BD68767-AF81-17A0-8128-D678EEA8CD47}"/>
          </ac:spMkLst>
        </pc:spChg>
      </pc:sldChg>
      <pc:sldChg chg="modSp add mod">
        <pc:chgData name="trungbo2001@gmail.com" userId="8ce29e2eda34f706" providerId="LiveId" clId="{0FD3728F-0AE0-4B74-9A24-8739A0B25ADD}" dt="2023-05-03T15:42:27.005" v="1324" actId="115"/>
        <pc:sldMkLst>
          <pc:docMk/>
          <pc:sldMk cId="390411602" sldId="9785"/>
        </pc:sldMkLst>
        <pc:spChg chg="mod">
          <ac:chgData name="trungbo2001@gmail.com" userId="8ce29e2eda34f706" providerId="LiveId" clId="{0FD3728F-0AE0-4B74-9A24-8739A0B25ADD}" dt="2023-05-03T15:42:27.005" v="1324" actId="115"/>
          <ac:spMkLst>
            <pc:docMk/>
            <pc:sldMk cId="390411602" sldId="9785"/>
            <ac:spMk id="2" creationId="{1BD68767-AF81-17A0-8128-D678EEA8CD47}"/>
          </ac:spMkLst>
        </pc:spChg>
      </pc:sldChg>
      <pc:sldChg chg="modSp add del mod ord">
        <pc:chgData name="trungbo2001@gmail.com" userId="8ce29e2eda34f706" providerId="LiveId" clId="{0FD3728F-0AE0-4B74-9A24-8739A0B25ADD}" dt="2023-05-03T15:42:13.619" v="1322" actId="207"/>
        <pc:sldMkLst>
          <pc:docMk/>
          <pc:sldMk cId="1407853659" sldId="9786"/>
        </pc:sldMkLst>
        <pc:spChg chg="mod">
          <ac:chgData name="trungbo2001@gmail.com" userId="8ce29e2eda34f706" providerId="LiveId" clId="{0FD3728F-0AE0-4B74-9A24-8739A0B25ADD}" dt="2023-05-03T15:42:13.619" v="1322" actId="207"/>
          <ac:spMkLst>
            <pc:docMk/>
            <pc:sldMk cId="1407853659" sldId="9786"/>
            <ac:spMk id="2" creationId="{1BD68767-AF81-17A0-8128-D678EEA8CD47}"/>
          </ac:spMkLst>
        </pc:spChg>
      </pc:sldChg>
      <pc:sldChg chg="modSp add mod">
        <pc:chgData name="trungbo2001@gmail.com" userId="8ce29e2eda34f706" providerId="LiveId" clId="{0FD3728F-0AE0-4B74-9A24-8739A0B25ADD}" dt="2023-05-03T15:49:18.628" v="1416" actId="115"/>
        <pc:sldMkLst>
          <pc:docMk/>
          <pc:sldMk cId="3203083513" sldId="9787"/>
        </pc:sldMkLst>
        <pc:spChg chg="mod">
          <ac:chgData name="trungbo2001@gmail.com" userId="8ce29e2eda34f706" providerId="LiveId" clId="{0FD3728F-0AE0-4B74-9A24-8739A0B25ADD}" dt="2023-05-03T15:49:18.628" v="1416" actId="115"/>
          <ac:spMkLst>
            <pc:docMk/>
            <pc:sldMk cId="3203083513" sldId="9787"/>
            <ac:spMk id="2" creationId="{1BD68767-AF81-17A0-8128-D678EEA8CD47}"/>
          </ac:spMkLst>
        </pc:spChg>
      </pc:sldChg>
      <pc:sldChg chg="modSp add mod">
        <pc:chgData name="trungbo2001@gmail.com" userId="8ce29e2eda34f706" providerId="LiveId" clId="{0FD3728F-0AE0-4B74-9A24-8739A0B25ADD}" dt="2023-05-03T15:49:27.533" v="1420" actId="115"/>
        <pc:sldMkLst>
          <pc:docMk/>
          <pc:sldMk cId="3123565691" sldId="9788"/>
        </pc:sldMkLst>
        <pc:spChg chg="mod">
          <ac:chgData name="trungbo2001@gmail.com" userId="8ce29e2eda34f706" providerId="LiveId" clId="{0FD3728F-0AE0-4B74-9A24-8739A0B25ADD}" dt="2023-05-03T15:49:27.533" v="1420" actId="115"/>
          <ac:spMkLst>
            <pc:docMk/>
            <pc:sldMk cId="3123565691" sldId="9788"/>
            <ac:spMk id="2" creationId="{1BD68767-AF81-17A0-8128-D678EEA8CD47}"/>
          </ac:spMkLst>
        </pc:spChg>
      </pc:sldChg>
      <pc:sldChg chg="modSp add mod">
        <pc:chgData name="trungbo2001@gmail.com" userId="8ce29e2eda34f706" providerId="LiveId" clId="{0FD3728F-0AE0-4B74-9A24-8739A0B25ADD}" dt="2023-05-03T15:50:08.025" v="1434" actId="27636"/>
        <pc:sldMkLst>
          <pc:docMk/>
          <pc:sldMk cId="3002233935" sldId="9789"/>
        </pc:sldMkLst>
        <pc:spChg chg="mod">
          <ac:chgData name="trungbo2001@gmail.com" userId="8ce29e2eda34f706" providerId="LiveId" clId="{0FD3728F-0AE0-4B74-9A24-8739A0B25ADD}" dt="2023-05-03T15:50:08.025" v="1434" actId="27636"/>
          <ac:spMkLst>
            <pc:docMk/>
            <pc:sldMk cId="3002233935" sldId="9789"/>
            <ac:spMk id="2" creationId="{1BD68767-AF81-17A0-8128-D678EEA8CD47}"/>
          </ac:spMkLst>
        </pc:spChg>
      </pc:sldChg>
      <pc:sldChg chg="modSp add mod">
        <pc:chgData name="trungbo2001@gmail.com" userId="8ce29e2eda34f706" providerId="LiveId" clId="{0FD3728F-0AE0-4B74-9A24-8739A0B25ADD}" dt="2023-05-03T15:50:32.141" v="1438" actId="115"/>
        <pc:sldMkLst>
          <pc:docMk/>
          <pc:sldMk cId="1842335672" sldId="9790"/>
        </pc:sldMkLst>
        <pc:spChg chg="mod">
          <ac:chgData name="trungbo2001@gmail.com" userId="8ce29e2eda34f706" providerId="LiveId" clId="{0FD3728F-0AE0-4B74-9A24-8739A0B25ADD}" dt="2023-05-03T15:50:32.141" v="1438" actId="115"/>
          <ac:spMkLst>
            <pc:docMk/>
            <pc:sldMk cId="1842335672" sldId="9790"/>
            <ac:spMk id="2" creationId="{1BD68767-AF81-17A0-8128-D678EEA8CD47}"/>
          </ac:spMkLst>
        </pc:spChg>
      </pc:sldChg>
      <pc:sldChg chg="add del">
        <pc:chgData name="trungbo2001@gmail.com" userId="8ce29e2eda34f706" providerId="LiveId" clId="{0FD3728F-0AE0-4B74-9A24-8739A0B25ADD}" dt="2023-05-03T15:46:08.298" v="1337" actId="47"/>
        <pc:sldMkLst>
          <pc:docMk/>
          <pc:sldMk cId="2818329452" sldId="9791"/>
        </pc:sldMkLst>
      </pc:sldChg>
      <pc:sldChg chg="modSp mod">
        <pc:chgData name="trungbo2001@gmail.com" userId="8ce29e2eda34f706" providerId="LiveId" clId="{0FD3728F-0AE0-4B74-9A24-8739A0B25ADD}" dt="2023-05-03T15:41:31.914" v="1307" actId="207"/>
        <pc:sldMkLst>
          <pc:docMk/>
          <pc:sldMk cId="2443109961" sldId="9796"/>
        </pc:sldMkLst>
        <pc:spChg chg="mod">
          <ac:chgData name="trungbo2001@gmail.com" userId="8ce29e2eda34f706" providerId="LiveId" clId="{0FD3728F-0AE0-4B74-9A24-8739A0B25ADD}" dt="2023-05-03T15:41:31.914" v="1307" actId="207"/>
          <ac:spMkLst>
            <pc:docMk/>
            <pc:sldMk cId="2443109961" sldId="9796"/>
            <ac:spMk id="2" creationId="{1BD68767-AF81-17A0-8128-D678EEA8CD47}"/>
          </ac:spMkLst>
        </pc:spChg>
      </pc:sldChg>
      <pc:sldChg chg="modSp mod">
        <pc:chgData name="trungbo2001@gmail.com" userId="8ce29e2eda34f706" providerId="LiveId" clId="{0FD3728F-0AE0-4B74-9A24-8739A0B25ADD}" dt="2023-05-03T15:41:50.922" v="1314" actId="207"/>
        <pc:sldMkLst>
          <pc:docMk/>
          <pc:sldMk cId="105757687" sldId="9797"/>
        </pc:sldMkLst>
        <pc:spChg chg="mod">
          <ac:chgData name="trungbo2001@gmail.com" userId="8ce29e2eda34f706" providerId="LiveId" clId="{0FD3728F-0AE0-4B74-9A24-8739A0B25ADD}" dt="2023-05-03T15:41:50.922" v="1314" actId="207"/>
          <ac:spMkLst>
            <pc:docMk/>
            <pc:sldMk cId="105757687" sldId="9797"/>
            <ac:spMk id="2" creationId="{1BD68767-AF81-17A0-8128-D678EEA8CD47}"/>
          </ac:spMkLst>
        </pc:spChg>
      </pc:sldChg>
      <pc:sldMasterChg chg="del delSldLayout">
        <pc:chgData name="trungbo2001@gmail.com" userId="8ce29e2eda34f706" providerId="LiveId" clId="{0FD3728F-0AE0-4B74-9A24-8739A0B25ADD}" dt="2023-04-26T15:55:48.064" v="114" actId="47"/>
        <pc:sldMasterMkLst>
          <pc:docMk/>
          <pc:sldMasterMk cId="3237468553" sldId="2147483673"/>
        </pc:sldMasterMkLst>
        <pc:sldLayoutChg chg="del">
          <pc:chgData name="trungbo2001@gmail.com" userId="8ce29e2eda34f706" providerId="LiveId" clId="{0FD3728F-0AE0-4B74-9A24-8739A0B25ADD}" dt="2023-04-26T15:55:48.064" v="114" actId="47"/>
          <pc:sldLayoutMkLst>
            <pc:docMk/>
            <pc:sldMasterMk cId="3237468553" sldId="2147483673"/>
            <pc:sldLayoutMk cId="1989581619" sldId="2147483674"/>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438882348" sldId="2147483675"/>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3067030679" sldId="2147483676"/>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3615167677" sldId="2147483677"/>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601981232" sldId="2147483678"/>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1477292461" sldId="2147483679"/>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1182380983" sldId="2147483680"/>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2481729139" sldId="2147483681"/>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945689466" sldId="2147483682"/>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2191917894" sldId="2147483683"/>
          </pc:sldLayoutMkLst>
        </pc:sldLayoutChg>
        <pc:sldLayoutChg chg="del">
          <pc:chgData name="trungbo2001@gmail.com" userId="8ce29e2eda34f706" providerId="LiveId" clId="{0FD3728F-0AE0-4B74-9A24-8739A0B25ADD}" dt="2023-04-26T15:55:48.064" v="114" actId="47"/>
          <pc:sldLayoutMkLst>
            <pc:docMk/>
            <pc:sldMasterMk cId="3237468553" sldId="2147483673"/>
            <pc:sldLayoutMk cId="2323903507" sldId="2147483684"/>
          </pc:sldLayoutMkLst>
        </pc:sldLayoutChg>
      </pc:sldMasterChg>
      <pc:sldMasterChg chg="del delSldLayout">
        <pc:chgData name="trungbo2001@gmail.com" userId="8ce29e2eda34f706" providerId="LiveId" clId="{0FD3728F-0AE0-4B74-9A24-8739A0B25ADD}" dt="2023-04-26T16:30:08.545" v="850" actId="47"/>
        <pc:sldMasterMkLst>
          <pc:docMk/>
          <pc:sldMasterMk cId="2433941129" sldId="2147483693"/>
        </pc:sldMasterMkLst>
        <pc:sldLayoutChg chg="del">
          <pc:chgData name="trungbo2001@gmail.com" userId="8ce29e2eda34f706" providerId="LiveId" clId="{0FD3728F-0AE0-4B74-9A24-8739A0B25ADD}" dt="2023-04-26T16:30:08.545" v="850" actId="47"/>
          <pc:sldLayoutMkLst>
            <pc:docMk/>
            <pc:sldMasterMk cId="2433941129" sldId="2147483693"/>
            <pc:sldLayoutMk cId="3823387834" sldId="2147483694"/>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769830729" sldId="2147483695"/>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2539835730" sldId="2147483696"/>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1756173405" sldId="2147483697"/>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804446769" sldId="2147483698"/>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1845505338" sldId="2147483699"/>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994794277" sldId="2147483700"/>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2308895153" sldId="2147483701"/>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150755122" sldId="2147483702"/>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2294633127" sldId="2147483703"/>
          </pc:sldLayoutMkLst>
        </pc:sldLayoutChg>
        <pc:sldLayoutChg chg="del">
          <pc:chgData name="trungbo2001@gmail.com" userId="8ce29e2eda34f706" providerId="LiveId" clId="{0FD3728F-0AE0-4B74-9A24-8739A0B25ADD}" dt="2023-04-26T16:30:08.545" v="850" actId="47"/>
          <pc:sldLayoutMkLst>
            <pc:docMk/>
            <pc:sldMasterMk cId="2433941129" sldId="2147483693"/>
            <pc:sldLayoutMk cId="3072086529" sldId="214748370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8B93D-8F75-48FD-85D4-A9F02C53C634}" type="datetimeFigureOut">
              <a:rPr lang="en-US" smtClean="0"/>
              <a:t>5/4/2023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750F1-EF23-4C41-8AC3-318E7D022B35}" type="slidenum">
              <a:rPr lang="en-US" smtClean="0"/>
              <a:t>‹#›</a:t>
            </a:fld>
            <a:endParaRPr lang="en-US"/>
          </a:p>
        </p:txBody>
      </p:sp>
    </p:spTree>
    <p:extLst>
      <p:ext uri="{BB962C8B-B14F-4D97-AF65-F5344CB8AC3E}">
        <p14:creationId xmlns:p14="http://schemas.microsoft.com/office/powerpoint/2010/main" val="272903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725150-BC5C-4339-9304-80D455747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0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490511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55913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134826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83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565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9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75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619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28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01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53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087764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159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30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67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0084186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78052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4070299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361905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865005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206947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453266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70643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76231" indent="0" algn="ctr">
              <a:buNone/>
              <a:defRPr>
                <a:solidFill>
                  <a:schemeClr val="tx1">
                    <a:tint val="75000"/>
                  </a:schemeClr>
                </a:solidFill>
              </a:defRPr>
            </a:lvl2pPr>
            <a:lvl3pPr marL="952462" indent="0" algn="ctr">
              <a:buNone/>
              <a:defRPr>
                <a:solidFill>
                  <a:schemeClr val="tx1">
                    <a:tint val="75000"/>
                  </a:schemeClr>
                </a:solidFill>
              </a:defRPr>
            </a:lvl3pPr>
            <a:lvl4pPr marL="1428693" indent="0" algn="ctr">
              <a:buNone/>
              <a:defRPr>
                <a:solidFill>
                  <a:schemeClr val="tx1">
                    <a:tint val="75000"/>
                  </a:schemeClr>
                </a:solidFill>
              </a:defRPr>
            </a:lvl4pPr>
            <a:lvl5pPr marL="1904923" indent="0" algn="ctr">
              <a:buNone/>
              <a:defRPr>
                <a:solidFill>
                  <a:schemeClr val="tx1">
                    <a:tint val="75000"/>
                  </a:schemeClr>
                </a:solidFill>
              </a:defRPr>
            </a:lvl5pPr>
            <a:lvl6pPr marL="2381154" indent="0" algn="ctr">
              <a:buNone/>
              <a:defRPr>
                <a:solidFill>
                  <a:schemeClr val="tx1">
                    <a:tint val="75000"/>
                  </a:schemeClr>
                </a:solidFill>
              </a:defRPr>
            </a:lvl6pPr>
            <a:lvl7pPr marL="2857385" indent="0" algn="ctr">
              <a:buNone/>
              <a:defRPr>
                <a:solidFill>
                  <a:schemeClr val="tx1">
                    <a:tint val="75000"/>
                  </a:schemeClr>
                </a:solidFill>
              </a:defRPr>
            </a:lvl7pPr>
            <a:lvl8pPr marL="3333616" indent="0" algn="ctr">
              <a:buNone/>
              <a:defRPr>
                <a:solidFill>
                  <a:schemeClr val="tx1">
                    <a:tint val="75000"/>
                  </a:schemeClr>
                </a:solidFill>
              </a:defRPr>
            </a:lvl8pPr>
            <a:lvl9pPr marL="38098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546226720"/>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346555222"/>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167"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82">
                <a:solidFill>
                  <a:schemeClr val="tx1">
                    <a:tint val="75000"/>
                  </a:schemeClr>
                </a:solidFill>
              </a:defRPr>
            </a:lvl1pPr>
            <a:lvl2pPr marL="476231" indent="0">
              <a:buNone/>
              <a:defRPr sz="1875">
                <a:solidFill>
                  <a:schemeClr val="tx1">
                    <a:tint val="75000"/>
                  </a:schemeClr>
                </a:solidFill>
              </a:defRPr>
            </a:lvl2pPr>
            <a:lvl3pPr marL="952462" indent="0">
              <a:buNone/>
              <a:defRPr sz="1667">
                <a:solidFill>
                  <a:schemeClr val="tx1">
                    <a:tint val="75000"/>
                  </a:schemeClr>
                </a:solidFill>
              </a:defRPr>
            </a:lvl3pPr>
            <a:lvl4pPr marL="1428693" indent="0">
              <a:buNone/>
              <a:defRPr sz="1458">
                <a:solidFill>
                  <a:schemeClr val="tx1">
                    <a:tint val="75000"/>
                  </a:schemeClr>
                </a:solidFill>
              </a:defRPr>
            </a:lvl4pPr>
            <a:lvl5pPr marL="1904923" indent="0">
              <a:buNone/>
              <a:defRPr sz="1458">
                <a:solidFill>
                  <a:schemeClr val="tx1">
                    <a:tint val="75000"/>
                  </a:schemeClr>
                </a:solidFill>
              </a:defRPr>
            </a:lvl5pPr>
            <a:lvl6pPr marL="2381154" indent="0">
              <a:buNone/>
              <a:defRPr sz="1458">
                <a:solidFill>
                  <a:schemeClr val="tx1">
                    <a:tint val="75000"/>
                  </a:schemeClr>
                </a:solidFill>
              </a:defRPr>
            </a:lvl6pPr>
            <a:lvl7pPr marL="2857385" indent="0">
              <a:buNone/>
              <a:defRPr sz="1458">
                <a:solidFill>
                  <a:schemeClr val="tx1">
                    <a:tint val="75000"/>
                  </a:schemeClr>
                </a:solidFill>
              </a:defRPr>
            </a:lvl7pPr>
            <a:lvl8pPr marL="3333616" indent="0">
              <a:buNone/>
              <a:defRPr sz="1458">
                <a:solidFill>
                  <a:schemeClr val="tx1">
                    <a:tint val="75000"/>
                  </a:schemeClr>
                </a:solidFill>
              </a:defRPr>
            </a:lvl8pPr>
            <a:lvl9pPr marL="3809847" indent="0">
              <a:buNone/>
              <a:defRPr sz="14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840083288"/>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917"/>
            </a:lvl1pPr>
            <a:lvl2pPr>
              <a:defRPr sz="2500"/>
            </a:lvl2pPr>
            <a:lvl3pPr>
              <a:defRPr sz="2082"/>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39342707"/>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6"/>
            <a:ext cx="4041775" cy="639763"/>
          </a:xfrm>
        </p:spPr>
        <p:txBody>
          <a:bodyPr anchor="b"/>
          <a:lstStyle>
            <a:lvl1pPr marL="0" indent="0">
              <a:buNone/>
              <a:defRPr sz="2500" b="1"/>
            </a:lvl1pPr>
            <a:lvl2pPr marL="476231" indent="0">
              <a:buNone/>
              <a:defRPr sz="2082" b="1"/>
            </a:lvl2pPr>
            <a:lvl3pPr marL="952462" indent="0">
              <a:buNone/>
              <a:defRPr sz="1875" b="1"/>
            </a:lvl3pPr>
            <a:lvl4pPr marL="1428693" indent="0">
              <a:buNone/>
              <a:defRPr sz="1667" b="1"/>
            </a:lvl4pPr>
            <a:lvl5pPr marL="1904923" indent="0">
              <a:buNone/>
              <a:defRPr sz="1667" b="1"/>
            </a:lvl5pPr>
            <a:lvl6pPr marL="2381154" indent="0">
              <a:buNone/>
              <a:defRPr sz="1667" b="1"/>
            </a:lvl6pPr>
            <a:lvl7pPr marL="2857385" indent="0">
              <a:buNone/>
              <a:defRPr sz="1667" b="1"/>
            </a:lvl7pPr>
            <a:lvl8pPr marL="3333616" indent="0">
              <a:buNone/>
              <a:defRPr sz="1667" b="1"/>
            </a:lvl8pPr>
            <a:lvl9pPr marL="3809847" indent="0">
              <a:buNone/>
              <a:defRPr sz="1667"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500"/>
            </a:lvl1pPr>
            <a:lvl2pPr>
              <a:defRPr sz="2082"/>
            </a:lvl2pPr>
            <a:lvl3pPr>
              <a:defRPr sz="1875"/>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94079097"/>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604769653"/>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033956950"/>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1"/>
          </a:xfrm>
        </p:spPr>
        <p:txBody>
          <a:bodyPr anchor="b"/>
          <a:lstStyle>
            <a:lvl1pPr algn="l">
              <a:defRPr sz="2082"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332"/>
            </a:lvl1pPr>
            <a:lvl2pPr>
              <a:defRPr sz="2917"/>
            </a:lvl2pPr>
            <a:lvl3pPr>
              <a:defRPr sz="2500"/>
            </a:lvl3pPr>
            <a:lvl4pPr>
              <a:defRPr sz="2082"/>
            </a:lvl4pPr>
            <a:lvl5pPr>
              <a:defRPr sz="2082"/>
            </a:lvl5pPr>
            <a:lvl6pPr>
              <a:defRPr sz="2082"/>
            </a:lvl6pPr>
            <a:lvl7pPr>
              <a:defRPr sz="2082"/>
            </a:lvl7pPr>
            <a:lvl8pPr>
              <a:defRPr sz="2082"/>
            </a:lvl8pPr>
            <a:lvl9pPr>
              <a:defRPr sz="20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4"/>
            <a:ext cx="3008313" cy="4691062"/>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584604885"/>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2"/>
            <a:ext cx="5486400" cy="566739"/>
          </a:xfrm>
        </p:spPr>
        <p:txBody>
          <a:bodyPr anchor="b"/>
          <a:lstStyle>
            <a:lvl1pPr algn="l">
              <a:defRPr sz="2082" b="1"/>
            </a:lvl1pPr>
          </a:lstStyle>
          <a:p>
            <a:r>
              <a:rPr lang="en-US"/>
              <a:t>Click to edit Master title style</a:t>
            </a:r>
          </a:p>
        </p:txBody>
      </p:sp>
      <p:sp>
        <p:nvSpPr>
          <p:cNvPr id="3" name="Picture Placeholder 2"/>
          <p:cNvSpPr>
            <a:spLocks noGrp="1"/>
          </p:cNvSpPr>
          <p:nvPr>
            <p:ph type="pic" idx="1"/>
          </p:nvPr>
        </p:nvSpPr>
        <p:spPr>
          <a:xfrm>
            <a:off x="1792290" y="612774"/>
            <a:ext cx="5486400" cy="4114800"/>
          </a:xfrm>
        </p:spPr>
        <p:txBody>
          <a:bodyPr/>
          <a:lstStyle>
            <a:lvl1pPr marL="0" indent="0">
              <a:buNone/>
              <a:defRPr sz="3332"/>
            </a:lvl1pPr>
            <a:lvl2pPr marL="476231" indent="0">
              <a:buNone/>
              <a:defRPr sz="2917"/>
            </a:lvl2pPr>
            <a:lvl3pPr marL="952462" indent="0">
              <a:buNone/>
              <a:defRPr sz="2500"/>
            </a:lvl3pPr>
            <a:lvl4pPr marL="1428693" indent="0">
              <a:buNone/>
              <a:defRPr sz="2082"/>
            </a:lvl4pPr>
            <a:lvl5pPr marL="1904923" indent="0">
              <a:buNone/>
              <a:defRPr sz="2082"/>
            </a:lvl5pPr>
            <a:lvl6pPr marL="2381154" indent="0">
              <a:buNone/>
              <a:defRPr sz="2082"/>
            </a:lvl6pPr>
            <a:lvl7pPr marL="2857385" indent="0">
              <a:buNone/>
              <a:defRPr sz="2082"/>
            </a:lvl7pPr>
            <a:lvl8pPr marL="3333616" indent="0">
              <a:buNone/>
              <a:defRPr sz="2082"/>
            </a:lvl8pPr>
            <a:lvl9pPr marL="3809847" indent="0">
              <a:buNone/>
              <a:defRPr sz="2082"/>
            </a:lvl9pPr>
          </a:lstStyle>
          <a:p>
            <a:endParaRPr lang="en-US"/>
          </a:p>
        </p:txBody>
      </p:sp>
      <p:sp>
        <p:nvSpPr>
          <p:cNvPr id="4" name="Text Placeholder 3"/>
          <p:cNvSpPr>
            <a:spLocks noGrp="1"/>
          </p:cNvSpPr>
          <p:nvPr>
            <p:ph type="body" sz="half" idx="2"/>
          </p:nvPr>
        </p:nvSpPr>
        <p:spPr>
          <a:xfrm>
            <a:off x="1792290" y="5367340"/>
            <a:ext cx="5486400" cy="804863"/>
          </a:xfrm>
        </p:spPr>
        <p:txBody>
          <a:bodyPr/>
          <a:lstStyle>
            <a:lvl1pPr marL="0" indent="0">
              <a:buNone/>
              <a:defRPr sz="1458"/>
            </a:lvl1pPr>
            <a:lvl2pPr marL="476231" indent="0">
              <a:buNone/>
              <a:defRPr sz="1250"/>
            </a:lvl2pPr>
            <a:lvl3pPr marL="952462" indent="0">
              <a:buNone/>
              <a:defRPr sz="1042"/>
            </a:lvl3pPr>
            <a:lvl4pPr marL="1428693" indent="0">
              <a:buNone/>
              <a:defRPr sz="938"/>
            </a:lvl4pPr>
            <a:lvl5pPr marL="1904923" indent="0">
              <a:buNone/>
              <a:defRPr sz="938"/>
            </a:lvl5pPr>
            <a:lvl6pPr marL="2381154" indent="0">
              <a:buNone/>
              <a:defRPr sz="938"/>
            </a:lvl6pPr>
            <a:lvl7pPr marL="2857385" indent="0">
              <a:buNone/>
              <a:defRPr sz="938"/>
            </a:lvl7pPr>
            <a:lvl8pPr marL="3333616" indent="0">
              <a:buNone/>
              <a:defRPr sz="938"/>
            </a:lvl8pPr>
            <a:lvl9pPr marL="3809847" indent="0">
              <a:buNone/>
              <a:defRPr sz="938"/>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397658952"/>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081885880"/>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34752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367338705"/>
      </p:ext>
    </p:extLst>
  </p:cSld>
  <p:clrMapOvr>
    <a:masterClrMapping/>
  </p:clrMapOvr>
  <p:transition spd="slow"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399994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501833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355078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796259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3027753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806105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1533005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4116430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709768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214087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814616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E1B59D-EAE0-479E-86E9-837E6345171E}" type="slidenum">
              <a:rPr lang="en-US" smtClean="0"/>
              <a:t>‹#›</a:t>
            </a:fld>
            <a:endParaRPr lang="en-US"/>
          </a:p>
        </p:txBody>
      </p:sp>
    </p:spTree>
    <p:extLst>
      <p:ext uri="{BB962C8B-B14F-4D97-AF65-F5344CB8AC3E}">
        <p14:creationId xmlns:p14="http://schemas.microsoft.com/office/powerpoint/2010/main" val="2726122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013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471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684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114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347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60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064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979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275179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62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739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555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357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466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772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78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672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53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209299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743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135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236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29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95014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00928756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00526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5/4/2023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62479703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665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64253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50">
                <a:solidFill>
                  <a:schemeClr val="tx1">
                    <a:tint val="75000"/>
                  </a:schemeClr>
                </a:solidFill>
              </a:defRPr>
            </a:lvl1pPr>
          </a:lstStyle>
          <a:p>
            <a:fld id="{E8CA3318-CD7F-4429-B228-68E731F393B3}" type="datetimeFigureOut">
              <a:rPr lang="en-US" smtClean="0"/>
              <a:t>5/4/2023</a:t>
            </a:fld>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5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26046927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advClick="0"/>
  <p:txStyles>
    <p:titleStyle>
      <a:lvl1pPr algn="ctr" defTabSz="952462" rtl="0" eaLnBrk="1" latinLnBrk="0" hangingPunct="1">
        <a:spcBef>
          <a:spcPct val="0"/>
        </a:spcBef>
        <a:buNone/>
        <a:defRPr sz="4582" kern="1200">
          <a:solidFill>
            <a:schemeClr val="tx1"/>
          </a:solidFill>
          <a:latin typeface="+mj-lt"/>
          <a:ea typeface="+mj-ea"/>
          <a:cs typeface="+mj-cs"/>
        </a:defRPr>
      </a:lvl1pPr>
    </p:titleStyle>
    <p:bodyStyle>
      <a:lvl1pPr marL="357173" indent="-357173" algn="l" defTabSz="952462" rtl="0" eaLnBrk="1" latinLnBrk="0" hangingPunct="1">
        <a:spcBef>
          <a:spcPct val="20000"/>
        </a:spcBef>
        <a:buFont typeface="Arial" pitchFamily="34" charset="0"/>
        <a:buChar char="•"/>
        <a:defRPr sz="3332" kern="1200">
          <a:solidFill>
            <a:schemeClr val="tx1"/>
          </a:solidFill>
          <a:latin typeface="+mn-lt"/>
          <a:ea typeface="+mn-ea"/>
          <a:cs typeface="+mn-cs"/>
        </a:defRPr>
      </a:lvl1pPr>
      <a:lvl2pPr marL="773875" indent="-297645" algn="l" defTabSz="952462" rtl="0" eaLnBrk="1" latinLnBrk="0" hangingPunct="1">
        <a:spcBef>
          <a:spcPct val="20000"/>
        </a:spcBef>
        <a:buFont typeface="Arial" pitchFamily="34" charset="0"/>
        <a:buChar char="–"/>
        <a:defRPr sz="2917" kern="1200">
          <a:solidFill>
            <a:schemeClr val="tx1"/>
          </a:solidFill>
          <a:latin typeface="+mn-lt"/>
          <a:ea typeface="+mn-ea"/>
          <a:cs typeface="+mn-cs"/>
        </a:defRPr>
      </a:lvl2pPr>
      <a:lvl3pPr marL="1190577" indent="-238116" algn="l" defTabSz="95246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66808"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4pPr>
      <a:lvl5pPr marL="2143039"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5pPr>
      <a:lvl6pPr marL="261927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6pPr>
      <a:lvl7pPr marL="3095500"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7pPr>
      <a:lvl8pPr marL="3571731"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8pPr>
      <a:lvl9pPr marL="4047963" indent="-238116" algn="l" defTabSz="952462" rtl="0" eaLnBrk="1" latinLnBrk="0" hangingPunct="1">
        <a:spcBef>
          <a:spcPct val="20000"/>
        </a:spcBef>
        <a:buFont typeface="Arial" pitchFamily="34" charset="0"/>
        <a:buChar char="•"/>
        <a:defRPr sz="2082" kern="1200">
          <a:solidFill>
            <a:schemeClr val="tx1"/>
          </a:solidFill>
          <a:latin typeface="+mn-lt"/>
          <a:ea typeface="+mn-ea"/>
          <a:cs typeface="+mn-cs"/>
        </a:defRPr>
      </a:lvl9pPr>
    </p:bodyStyle>
    <p:otherStyle>
      <a:defPPr>
        <a:defRPr lang="en-US"/>
      </a:defPPr>
      <a:lvl1pPr marL="0" algn="l" defTabSz="952462" rtl="0" eaLnBrk="1" latinLnBrk="0" hangingPunct="1">
        <a:defRPr sz="1875" kern="1200">
          <a:solidFill>
            <a:schemeClr val="tx1"/>
          </a:solidFill>
          <a:latin typeface="+mn-lt"/>
          <a:ea typeface="+mn-ea"/>
          <a:cs typeface="+mn-cs"/>
        </a:defRPr>
      </a:lvl1pPr>
      <a:lvl2pPr marL="476231" algn="l" defTabSz="952462" rtl="0" eaLnBrk="1" latinLnBrk="0" hangingPunct="1">
        <a:defRPr sz="1875" kern="1200">
          <a:solidFill>
            <a:schemeClr val="tx1"/>
          </a:solidFill>
          <a:latin typeface="+mn-lt"/>
          <a:ea typeface="+mn-ea"/>
          <a:cs typeface="+mn-cs"/>
        </a:defRPr>
      </a:lvl2pPr>
      <a:lvl3pPr marL="952462" algn="l" defTabSz="952462" rtl="0" eaLnBrk="1" latinLnBrk="0" hangingPunct="1">
        <a:defRPr sz="1875" kern="1200">
          <a:solidFill>
            <a:schemeClr val="tx1"/>
          </a:solidFill>
          <a:latin typeface="+mn-lt"/>
          <a:ea typeface="+mn-ea"/>
          <a:cs typeface="+mn-cs"/>
        </a:defRPr>
      </a:lvl3pPr>
      <a:lvl4pPr marL="1428693" algn="l" defTabSz="952462" rtl="0" eaLnBrk="1" latinLnBrk="0" hangingPunct="1">
        <a:defRPr sz="1875" kern="1200">
          <a:solidFill>
            <a:schemeClr val="tx1"/>
          </a:solidFill>
          <a:latin typeface="+mn-lt"/>
          <a:ea typeface="+mn-ea"/>
          <a:cs typeface="+mn-cs"/>
        </a:defRPr>
      </a:lvl4pPr>
      <a:lvl5pPr marL="1904923" algn="l" defTabSz="952462" rtl="0" eaLnBrk="1" latinLnBrk="0" hangingPunct="1">
        <a:defRPr sz="1875" kern="1200">
          <a:solidFill>
            <a:schemeClr val="tx1"/>
          </a:solidFill>
          <a:latin typeface="+mn-lt"/>
          <a:ea typeface="+mn-ea"/>
          <a:cs typeface="+mn-cs"/>
        </a:defRPr>
      </a:lvl5pPr>
      <a:lvl6pPr marL="2381154" algn="l" defTabSz="952462" rtl="0" eaLnBrk="1" latinLnBrk="0" hangingPunct="1">
        <a:defRPr sz="1875" kern="1200">
          <a:solidFill>
            <a:schemeClr val="tx1"/>
          </a:solidFill>
          <a:latin typeface="+mn-lt"/>
          <a:ea typeface="+mn-ea"/>
          <a:cs typeface="+mn-cs"/>
        </a:defRPr>
      </a:lvl6pPr>
      <a:lvl7pPr marL="2857385" algn="l" defTabSz="952462" rtl="0" eaLnBrk="1" latinLnBrk="0" hangingPunct="1">
        <a:defRPr sz="1875" kern="1200">
          <a:solidFill>
            <a:schemeClr val="tx1"/>
          </a:solidFill>
          <a:latin typeface="+mn-lt"/>
          <a:ea typeface="+mn-ea"/>
          <a:cs typeface="+mn-cs"/>
        </a:defRPr>
      </a:lvl7pPr>
      <a:lvl8pPr marL="3333616" algn="l" defTabSz="952462" rtl="0" eaLnBrk="1" latinLnBrk="0" hangingPunct="1">
        <a:defRPr sz="1875" kern="1200">
          <a:solidFill>
            <a:schemeClr val="tx1"/>
          </a:solidFill>
          <a:latin typeface="+mn-lt"/>
          <a:ea typeface="+mn-ea"/>
          <a:cs typeface="+mn-cs"/>
        </a:defRPr>
      </a:lvl8pPr>
      <a:lvl9pPr marL="3809847" algn="l" defTabSz="952462" rtl="0" eaLnBrk="1" latinLnBrk="0" hangingPunct="1">
        <a:defRPr sz="18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t>5/4/2023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t>‹#›</a:t>
            </a:fld>
            <a:endParaRPr lang="en-US"/>
          </a:p>
        </p:txBody>
      </p:sp>
    </p:spTree>
    <p:extLst>
      <p:ext uri="{BB962C8B-B14F-4D97-AF65-F5344CB8AC3E}">
        <p14:creationId xmlns:p14="http://schemas.microsoft.com/office/powerpoint/2010/main" val="243569335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76179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600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1EE96-3EDD-45FB-A5B6-97740F4813AE}"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6DA6-8CBF-46EF-BAEA-0E66D41D73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093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g"/><Relationship Id="rId1" Type="http://schemas.openxmlformats.org/officeDocument/2006/relationships/slideLayout" Target="../slideLayouts/slideLayout52.xml"/><Relationship Id="rId5" Type="http://schemas.openxmlformats.org/officeDocument/2006/relationships/image" Target="../media/image13.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664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10"/>
            <a:ext cx="9142898" cy="6857586"/>
          </a:xfrm>
        </p:spPr>
        <p:txBody>
          <a:bodyPr>
            <a:noAutofit/>
          </a:bodyPr>
          <a:lstStyle/>
          <a:p>
            <a:pPr algn="just"/>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 muốn cùng chung nhịp bước với</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Hội</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hoàn</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vũ,</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cho chúng con</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biết đồng cảm với nỗi thao thức của các Mục tử trên toàn thế giới,</a:t>
            </a:r>
            <a:r>
              <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ngày càng ý thức hơn về tình hiệp thông,</a:t>
            </a:r>
            <a:endParaRPr lang="en-US" sz="54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15735128"/>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thái độ tham gia và lòng nhiệt thành trong sứ vụ của Hội</a:t>
            </a:r>
            <a:r>
              <a:rPr lang="en-US"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Nhờ lời chuyển cầu của Đức Trinh</a:t>
            </a:r>
            <a:r>
              <a:rPr lang="en-US"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000"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Nữ</a:t>
            </a:r>
            <a:r>
              <a:rPr lang="en-US"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Maria,|</a:t>
            </a:r>
            <a:r>
              <a:rPr lang="vi-VN"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Nữ Vương các Tông đồ và là Mẹ của Hội Thánh,</a:t>
            </a:r>
            <a:r>
              <a:rPr lang="en-US" sz="600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880989727"/>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rmAutofit/>
          </a:bodyPr>
          <a:lstStyle/>
          <a:p>
            <a:pPr algn="just"/>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dâng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khẩn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cầu</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lên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là</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đấng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hoạt</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động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nơi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mọi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sự</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Cha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mãi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đến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muôn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đời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49" b="1" u="sng"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Amen.</a:t>
            </a:r>
          </a:p>
        </p:txBody>
      </p:sp>
    </p:spTree>
    <p:extLst>
      <p:ext uri="{BB962C8B-B14F-4D97-AF65-F5344CB8AC3E}">
        <p14:creationId xmlns:p14="http://schemas.microsoft.com/office/powerpoint/2010/main" val="1127917608"/>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 y="0"/>
            <a:ext cx="9144000" cy="6858000"/>
          </a:xfrm>
          <a:prstGeom prst="rect">
            <a:avLst/>
          </a:prstGeom>
        </p:spPr>
      </p:pic>
    </p:spTree>
    <p:extLst>
      <p:ext uri="{BB962C8B-B14F-4D97-AF65-F5344CB8AC3E}">
        <p14:creationId xmlns:p14="http://schemas.microsoft.com/office/powerpoint/2010/main" val="9613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subTitle" idx="4294967295"/>
          </p:nvPr>
        </p:nvSpPr>
        <p:spPr>
          <a:xfrm>
            <a:off x="0" y="0"/>
            <a:ext cx="9144000" cy="6858000"/>
          </a:xfrm>
        </p:spPr>
        <p:txBody>
          <a:bodyPr>
            <a:normAutofit/>
            <a:scene3d>
              <a:camera prst="orthographicFront"/>
              <a:lightRig rig="soft" dir="t">
                <a:rot lat="0" lon="0" rev="15600000"/>
              </a:lightRig>
            </a:scene3d>
            <a:sp3d extrusionH="57150" prstMaterial="softEdge">
              <a:bevelT w="88900" h="38100"/>
            </a:sp3d>
          </a:bodyPr>
          <a:lstStyle/>
          <a:p>
            <a:pPr marL="27432" indent="0" algn="ctr">
              <a:lnSpc>
                <a:spcPct val="120000"/>
              </a:lnSpc>
              <a:buNone/>
            </a:pPr>
            <a:endParaRPr lang="en-US" sz="54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a:p>
            <a:pPr marL="27432" indent="0" algn="ctr">
              <a:lnSpc>
                <a:spcPct val="120000"/>
              </a:lnSpc>
              <a:buNone/>
            </a:pPr>
            <a:r>
              <a:rPr lang="en-US" sz="5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Ca </a:t>
            </a:r>
            <a:r>
              <a:rPr lang="en-US" sz="54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nhập</a:t>
            </a:r>
            <a:r>
              <a:rPr lang="en-US" sz="5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4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lễ</a:t>
            </a:r>
            <a:r>
              <a:rPr lang="en-US" sz="5400" b="1"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p>
          <a:p>
            <a:pPr marL="27432" indent="0" algn="ctr">
              <a:lnSpc>
                <a:spcPct val="120000"/>
              </a:lnSpc>
              <a:buNone/>
            </a:pPr>
            <a:endParaRPr lang="en-US" sz="54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a:p>
            <a:pPr marL="27432" indent="0" algn="ctr">
              <a:lnSpc>
                <a:spcPct val="120000"/>
              </a:lnSpc>
              <a:buNone/>
            </a:pPr>
            <a:r>
              <a:rPr lang="en-US" sz="54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ÁNH SÁNG VINH QUANG</a:t>
            </a:r>
          </a:p>
          <a:p>
            <a:pPr marL="27432" indent="0" algn="ctr">
              <a:lnSpc>
                <a:spcPct val="120000"/>
              </a:lnSpc>
              <a:buNone/>
            </a:pPr>
            <a:r>
              <a:rPr 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St : </a:t>
            </a:r>
            <a:r>
              <a:rPr lang="en-US" sz="3600" b="1" i="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Ngọc</a:t>
            </a:r>
            <a:r>
              <a:rPr 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Linh</a:t>
            </a:r>
            <a:endParaRPr lang="en-US" sz="12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32137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7200" b="1" u="sng" dirty="0">
                <a:solidFill>
                  <a:srgbClr val="FF0000"/>
                </a:solidFill>
                <a:effectLst/>
                <a:latin typeface="Times New Roman" panose="02020603050405020304" pitchFamily="18" charset="0"/>
                <a:cs typeface="Times New Roman" panose="02020603050405020304" pitchFamily="18" charset="0"/>
              </a:rPr>
              <a:t>ĐK:</a:t>
            </a:r>
            <a:r>
              <a:rPr lang="vi-VN" sz="7200" b="1" dirty="0">
                <a:solidFill>
                  <a:srgbClr val="002060"/>
                </a:solidFill>
                <a:effectLst/>
                <a:latin typeface="Times New Roman" panose="02020603050405020304" pitchFamily="18" charset="0"/>
                <a:cs typeface="Times New Roman" panose="02020603050405020304" pitchFamily="18" charset="0"/>
              </a:rPr>
              <a:t> Ánh sáng đã xóa tan màn đêm trần gian ơi! Hãy vui mừng người khắp chốn hãy hát lên mừng Chúa đã sống lại.</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8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7200" b="1" u="sng" dirty="0">
                <a:solidFill>
                  <a:srgbClr val="FF0000"/>
                </a:solidFill>
                <a:effectLst/>
                <a:latin typeface="Times New Roman" panose="02020603050405020304" pitchFamily="18" charset="0"/>
                <a:cs typeface="Times New Roman" panose="02020603050405020304" pitchFamily="18" charset="0"/>
              </a:rPr>
              <a:t>Tk1.</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Ngài</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ngự</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trên</a:t>
            </a:r>
            <a:r>
              <a:rPr lang="en-US" sz="7200" b="1" dirty="0">
                <a:solidFill>
                  <a:srgbClr val="002060"/>
                </a:solidFill>
                <a:effectLst/>
                <a:latin typeface="Times New Roman" panose="02020603050405020304" pitchFamily="18" charset="0"/>
                <a:cs typeface="Times New Roman" panose="02020603050405020304" pitchFamily="18" charset="0"/>
              </a:rPr>
              <a:t> Ngai </a:t>
            </a:r>
            <a:r>
              <a:rPr lang="en-US" sz="7200" b="1" dirty="0" err="1">
                <a:solidFill>
                  <a:srgbClr val="002060"/>
                </a:solidFill>
                <a:effectLst/>
                <a:latin typeface="Times New Roman" panose="02020603050405020304" pitchFamily="18" charset="0"/>
                <a:cs typeface="Times New Roman" panose="02020603050405020304" pitchFamily="18" charset="0"/>
              </a:rPr>
              <a:t>vua</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cao</a:t>
            </a:r>
            <a:r>
              <a:rPr lang="en-US" sz="7200" b="1" dirty="0">
                <a:solidFill>
                  <a:srgbClr val="002060"/>
                </a:solidFill>
                <a:effectLst/>
                <a:latin typeface="Times New Roman" panose="02020603050405020304" pitchFamily="18" charset="0"/>
                <a:cs typeface="Times New Roman" panose="02020603050405020304" pitchFamily="18" charset="0"/>
              </a:rPr>
              <a:t> sang. </a:t>
            </a:r>
            <a:r>
              <a:rPr lang="en-US" sz="7200" b="1" dirty="0" err="1">
                <a:solidFill>
                  <a:srgbClr val="002060"/>
                </a:solidFill>
                <a:effectLst/>
                <a:latin typeface="Times New Roman" panose="02020603050405020304" pitchFamily="18" charset="0"/>
                <a:cs typeface="Times New Roman" panose="02020603050405020304" pitchFamily="18" charset="0"/>
              </a:rPr>
              <a:t>Ngài</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tỏa</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chiếu</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ánh</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sáng</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vinh</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quang</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Ngài</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đã</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sống</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cho</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nhân</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loại</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cùng</a:t>
            </a:r>
            <a:r>
              <a:rPr lang="en-US" sz="7200" b="1" dirty="0">
                <a:solidFill>
                  <a:srgbClr val="002060"/>
                </a:solidFill>
                <a:effectLst/>
                <a:latin typeface="Times New Roman" panose="02020603050405020304" pitchFamily="18" charset="0"/>
                <a:cs typeface="Times New Roman" panose="02020603050405020304" pitchFamily="18" charset="0"/>
              </a:rPr>
              <a:t> </a:t>
            </a:r>
            <a:r>
              <a:rPr lang="en-US" sz="7200" b="1" dirty="0" err="1">
                <a:solidFill>
                  <a:srgbClr val="002060"/>
                </a:solidFill>
                <a:effectLst/>
                <a:latin typeface="Times New Roman" panose="02020603050405020304" pitchFamily="18" charset="0"/>
                <a:cs typeface="Times New Roman" panose="02020603050405020304" pitchFamily="18" charset="0"/>
              </a:rPr>
              <a:t>sống</a:t>
            </a:r>
            <a:r>
              <a:rPr lang="en-US" sz="7200" b="1" dirty="0">
                <a:solidFill>
                  <a:srgbClr val="00206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6251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7200" b="1" u="sng" dirty="0">
                <a:solidFill>
                  <a:srgbClr val="FF0000"/>
                </a:solidFill>
                <a:effectLst/>
                <a:latin typeface="Times New Roman" panose="02020603050405020304" pitchFamily="18" charset="0"/>
                <a:cs typeface="Times New Roman" panose="02020603050405020304" pitchFamily="18" charset="0"/>
              </a:rPr>
              <a:t>ĐK:</a:t>
            </a:r>
            <a:r>
              <a:rPr lang="vi-VN" sz="7200" b="1" dirty="0">
                <a:solidFill>
                  <a:srgbClr val="002060"/>
                </a:solidFill>
                <a:effectLst/>
                <a:latin typeface="Times New Roman" panose="02020603050405020304" pitchFamily="18" charset="0"/>
                <a:cs typeface="Times New Roman" panose="02020603050405020304" pitchFamily="18" charset="0"/>
              </a:rPr>
              <a:t> Ánh sáng đã xóa tan màn đêm trần gian ơi! Hãy vui mừng người khắp chốn hãy hát lên mừng Chúa đã sống lại.</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23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lstStyle/>
          <a:p>
            <a:pPr algn="just"/>
            <a:r>
              <a:rPr lang="en-US" sz="7200" b="1" u="sng" dirty="0">
                <a:solidFill>
                  <a:srgbClr val="FF0000"/>
                </a:solidFill>
                <a:effectLst/>
                <a:latin typeface="Times New Roman" panose="02020603050405020304" pitchFamily="18" charset="0"/>
                <a:cs typeface="Times New Roman" panose="02020603050405020304" pitchFamily="18" charset="0"/>
              </a:rPr>
              <a:t>Tk</a:t>
            </a:r>
            <a:r>
              <a:rPr lang="vi-VN" sz="7200" b="1" u="sng" dirty="0">
                <a:solidFill>
                  <a:srgbClr val="FF0000"/>
                </a:solidFill>
                <a:effectLst/>
                <a:latin typeface="Times New Roman" panose="02020603050405020304" pitchFamily="18" charset="0"/>
                <a:cs typeface="Times New Roman" panose="02020603050405020304" pitchFamily="18" charset="0"/>
              </a:rPr>
              <a:t>2.</a:t>
            </a:r>
            <a:r>
              <a:rPr lang="vi-VN" sz="7200" b="1" dirty="0">
                <a:solidFill>
                  <a:srgbClr val="002060"/>
                </a:solidFill>
                <a:effectLst/>
                <a:latin typeface="Times New Roman" panose="02020603050405020304" pitchFamily="18" charset="0"/>
                <a:cs typeface="Times New Roman" panose="02020603050405020304" pitchFamily="18" charset="0"/>
              </a:rPr>
              <a:t> Kìa thập giá vươn cao hiên ngang. Ngài đã chết trong bao đau thương. Và trần gian thân mang đầy thương tích.</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20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7200" b="1" u="sng" dirty="0">
                <a:solidFill>
                  <a:srgbClr val="FF0000"/>
                </a:solidFill>
                <a:effectLst/>
                <a:latin typeface="Times New Roman" panose="02020603050405020304" pitchFamily="18" charset="0"/>
                <a:cs typeface="Times New Roman" panose="02020603050405020304" pitchFamily="18" charset="0"/>
              </a:rPr>
              <a:t>ĐK:</a:t>
            </a:r>
            <a:r>
              <a:rPr lang="vi-VN" sz="7200" b="1" dirty="0">
                <a:solidFill>
                  <a:srgbClr val="002060"/>
                </a:solidFill>
                <a:effectLst/>
                <a:latin typeface="Times New Roman" panose="02020603050405020304" pitchFamily="18" charset="0"/>
                <a:cs typeface="Times New Roman" panose="02020603050405020304" pitchFamily="18" charset="0"/>
              </a:rPr>
              <a:t> Ánh sáng đã xóa tan màn đêm trần gian ơi! Hãy vui mừng người khắp chốn hãy hát lên mừng Chúa đã sống lại.</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49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8851" y="2009775"/>
            <a:ext cx="6915149" cy="3533776"/>
          </a:xfrm>
        </p:spPr>
        <p:txBody>
          <a:bodyPr>
            <a:normAutofit/>
            <a:scene3d>
              <a:camera prst="orthographicFront"/>
              <a:lightRig rig="flat" dir="t"/>
            </a:scene3d>
            <a:sp3d extrusionH="57150">
              <a:bevelT w="88900" h="63500"/>
            </a:sp3d>
          </a:bodyPr>
          <a:lstStyle/>
          <a:p>
            <a:r>
              <a:rPr lang="en-US" sz="72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7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br>
              <a:rPr lang="en-US" sz="9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9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Cộng</a:t>
            </a:r>
            <a:r>
              <a:rPr lang="en-US" sz="9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9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endParaRPr lang="en-US" sz="9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99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7200" b="1" u="sng" dirty="0">
                <a:solidFill>
                  <a:srgbClr val="FF0000"/>
                </a:solidFill>
                <a:effectLst/>
                <a:latin typeface="Times New Roman" panose="02020603050405020304" pitchFamily="18" charset="0"/>
                <a:cs typeface="Times New Roman" panose="02020603050405020304" pitchFamily="18" charset="0"/>
              </a:rPr>
              <a:t>Tk</a:t>
            </a:r>
            <a:r>
              <a:rPr lang="vi-VN" sz="7200" b="1" u="sng" dirty="0">
                <a:solidFill>
                  <a:srgbClr val="FF0000"/>
                </a:solidFill>
                <a:effectLst/>
                <a:latin typeface="Times New Roman" panose="02020603050405020304" pitchFamily="18" charset="0"/>
                <a:cs typeface="Times New Roman" panose="02020603050405020304" pitchFamily="18" charset="0"/>
              </a:rPr>
              <a:t>3.</a:t>
            </a:r>
            <a:r>
              <a:rPr lang="vi-VN" sz="7200" b="1" dirty="0">
                <a:solidFill>
                  <a:srgbClr val="002060"/>
                </a:solidFill>
                <a:effectLst/>
                <a:latin typeface="Times New Roman" panose="02020603050405020304" pitchFamily="18" charset="0"/>
                <a:cs typeface="Times New Roman" panose="02020603050405020304" pitchFamily="18" charset="0"/>
              </a:rPr>
              <a:t> Này người hãy biết sống xứng đáng. Cùng chịu chết như Chúa đã chết. Cùng được sống như chính Ngài đã sống.</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59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7200" b="1" u="sng" dirty="0">
                <a:solidFill>
                  <a:srgbClr val="FF0000"/>
                </a:solidFill>
                <a:effectLst/>
                <a:latin typeface="Times New Roman" panose="02020603050405020304" pitchFamily="18" charset="0"/>
                <a:cs typeface="Times New Roman" panose="02020603050405020304" pitchFamily="18" charset="0"/>
              </a:rPr>
              <a:t>ĐK:</a:t>
            </a:r>
            <a:r>
              <a:rPr lang="vi-VN" sz="7200" b="1" dirty="0">
                <a:solidFill>
                  <a:srgbClr val="002060"/>
                </a:solidFill>
                <a:effectLst/>
                <a:latin typeface="Times New Roman" panose="02020603050405020304" pitchFamily="18" charset="0"/>
                <a:cs typeface="Times New Roman" panose="02020603050405020304" pitchFamily="18" charset="0"/>
              </a:rPr>
              <a:t> Ánh sáng đã xóa tan màn đêm trần gian ơi! Hãy vui mừng người khắp chốn hãy hát lên mừng Chúa đã sống lại.</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878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096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1" name="Rectangle 3"/>
          <p:cNvSpPr>
            <a:spLocks noGrp="1" noChangeArrowheads="1"/>
          </p:cNvSpPr>
          <p:nvPr>
            <p:ph type="subTitle" idx="1"/>
          </p:nvPr>
        </p:nvSpPr>
        <p:spPr>
          <a:xfrm>
            <a:off x="1686757" y="1590675"/>
            <a:ext cx="7457243" cy="4533899"/>
          </a:xfrm>
        </p:spPr>
        <p:txBody>
          <a:bodyPr>
            <a:scene3d>
              <a:camera prst="orthographicFront"/>
              <a:lightRig rig="threePt" dir="t"/>
            </a:scene3d>
            <a:sp3d>
              <a:bevelT w="88900" h="38100"/>
            </a:sp3d>
          </a:bodyPr>
          <a:lstStyle/>
          <a:p>
            <a:pPr eaLnBrk="1" hangingPunct="1">
              <a:lnSpc>
                <a:spcPct val="150000"/>
              </a:lnSpc>
            </a:pPr>
            <a:r>
              <a:rPr lang="en-US" sz="88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ea typeface="Segoe UI Black" panose="020B0A02040204020203" pitchFamily="34" charset="0"/>
                <a:cs typeface="Times New Roman" panose="02020603050405020304" pitchFamily="18" charset="0"/>
              </a:rPr>
              <a:t>KINH</a:t>
            </a:r>
          </a:p>
          <a:p>
            <a:pPr eaLnBrk="1" hangingPunct="1">
              <a:lnSpc>
                <a:spcPct val="150000"/>
              </a:lnSpc>
            </a:pPr>
            <a:r>
              <a:rPr lang="en-US" sz="88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ea typeface="Segoe UI Black" panose="020B0A02040204020203" pitchFamily="34" charset="0"/>
                <a:cs typeface="Times New Roman" panose="02020603050405020304" pitchFamily="18" charset="0"/>
              </a:rPr>
              <a:t>VINH DANH</a:t>
            </a:r>
            <a:endParaRPr lang="vi-VN" sz="88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86691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62001"/>
            <a:ext cx="9144000" cy="5143499"/>
          </a:xfrm>
        </p:spPr>
        <p:txBody>
          <a:bodyPr>
            <a:normAutofit/>
          </a:bodyPr>
          <a:lstStyle/>
          <a:p>
            <a:pPr algn="just"/>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tế: Vinh danh Thiên Chúa trên các tầng trời.</a:t>
            </a:r>
            <a:b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bình an dưới thế cho người thiện tâm. </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8886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fontScale="90000"/>
          </a:bodyPr>
          <a:lstStyle/>
          <a:p>
            <a:pPr algn="just"/>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ca ngợi Chúa.</a:t>
            </a:r>
            <a:b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chúc tụng Chúa.</a:t>
            </a:r>
            <a:b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thờ lạy Chúa.</a:t>
            </a:r>
            <a:br>
              <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vi-VN"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tôn vinh Chúa. </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053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r>
              <a:rPr lang="en-US" sz="72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72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 con cảm tạ Chúa vì vinh quang cao cả Chúa.</a:t>
            </a:r>
            <a:br>
              <a:rPr lang="en-US" sz="72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7200" b="1" spc="-150"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2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72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Chúa là Thiên Chúa, là Vua trên trời, là Chúa Cha toàn năng.</a:t>
            </a:r>
            <a:endParaRPr lang="en-US" sz="72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3522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con một Thiên Chúa, </a:t>
            </a:r>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Giê-su</a:t>
            </a:r>
            <a:r>
              <a:rPr lang="en-US"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Ki-tô.</a:t>
            </a:r>
            <a:r>
              <a:rPr lang="en-US"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6600" b="1" spc="-150"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Lạy Chúa là Thiên Chúa, là Chiên Thiên Chúa là Con Đức Chúa Cha. </a:t>
            </a:r>
            <a:endParaRPr lang="en-US"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325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xóa tội trần gian, xin thương xót chúng con.</a:t>
            </a:r>
            <a:b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xóa tội trần gian, xin nhậm lời chúng con cầu khẩn. </a:t>
            </a:r>
            <a:endParaRPr lang="en-US"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827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 ngự bên hữu Đức Chúa Cha, xin thương xót chúng con.</a:t>
            </a:r>
            <a:b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 lạy Chúa Giê-su Ki-tô, chỉ có Chúa là Đấng Thánh.</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201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7200" b="1" u="sng" dirty="0" err="1">
                <a:solidFill>
                  <a:srgbClr val="FF0000"/>
                </a:solidFill>
                <a:effectLst/>
                <a:latin typeface="Times New Roman" panose="02020603050405020304" pitchFamily="18" charset="0"/>
                <a:cs typeface="Times New Roman" panose="02020603050405020304" pitchFamily="18" charset="0"/>
              </a:rPr>
              <a:t>Đk</a:t>
            </a:r>
            <a:r>
              <a:rPr lang="en-US" sz="7200" b="1" u="sng" dirty="0">
                <a:solidFill>
                  <a:srgbClr val="FF0000"/>
                </a:solidFill>
                <a:effectLst/>
                <a:latin typeface="Times New Roman" panose="02020603050405020304" pitchFamily="18" charset="0"/>
                <a:cs typeface="Times New Roman" panose="02020603050405020304" pitchFamily="18" charset="0"/>
              </a:rPr>
              <a:t>:</a:t>
            </a:r>
            <a:r>
              <a:rPr lang="en-US" sz="7200" b="1" dirty="0">
                <a:solidFill>
                  <a:srgbClr val="002060"/>
                </a:solidFill>
                <a:effectLst/>
                <a:latin typeface="Times New Roman" panose="02020603050405020304" pitchFamily="18" charset="0"/>
                <a:cs typeface="Times New Roman" panose="02020603050405020304" pitchFamily="18" charset="0"/>
              </a:rPr>
              <a:t> </a:t>
            </a:r>
            <a:r>
              <a:rPr lang="vi-VN" sz="7200" b="1" dirty="0">
                <a:solidFill>
                  <a:srgbClr val="002060"/>
                </a:solidFill>
                <a:effectLst/>
                <a:latin typeface="Times New Roman" panose="02020603050405020304" pitchFamily="18" charset="0"/>
                <a:cs typeface="Times New Roman" panose="02020603050405020304" pitchFamily="18" charset="0"/>
              </a:rPr>
              <a:t> Lạy Chúa, xin tỏ lượng từ bi Chúa cho chúng con như chúng con</a:t>
            </a:r>
            <a:r>
              <a:rPr lang="en-US" sz="7200" b="1" dirty="0">
                <a:solidFill>
                  <a:srgbClr val="002060"/>
                </a:solidFill>
                <a:effectLst/>
                <a:latin typeface="Times New Roman" panose="02020603050405020304" pitchFamily="18" charset="0"/>
                <a:cs typeface="Times New Roman" panose="02020603050405020304" pitchFamily="18" charset="0"/>
              </a:rPr>
              <a:t> </a:t>
            </a:r>
            <a:r>
              <a:rPr lang="vi-VN" sz="7200" b="1" dirty="0">
                <a:solidFill>
                  <a:srgbClr val="002060"/>
                </a:solidFill>
                <a:effectLst/>
                <a:latin typeface="Times New Roman" panose="02020603050405020304" pitchFamily="18" charset="0"/>
                <a:cs typeface="Times New Roman" panose="02020603050405020304" pitchFamily="18" charset="0"/>
              </a:rPr>
              <a:t>hằng cậy trông nơi Ngài.</a:t>
            </a:r>
            <a:endParaRPr lang="en-US" sz="72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925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 có Chúa là Chúa, chỉ có Chúa là đấng tối cao.</a:t>
            </a:r>
            <a:b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vi-VN" sz="66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 </a:t>
            </a:r>
            <a:r>
              <a:rPr lang="vi-VN" sz="66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 Đức Chúa Thánh Thần trong vinh quang Đức Chúa Cha. </a:t>
            </a:r>
            <a:r>
              <a:rPr lang="vi-VN" sz="6600" b="1" u="sng"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Amen. </a:t>
            </a:r>
            <a:endParaRPr lang="en-US" sz="6600" b="1" u="sng"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468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1" name="Rectangle 3"/>
          <p:cNvSpPr>
            <a:spLocks noGrp="1" noChangeArrowheads="1"/>
          </p:cNvSpPr>
          <p:nvPr>
            <p:ph type="subTitle" idx="1"/>
          </p:nvPr>
        </p:nvSpPr>
        <p:spPr>
          <a:xfrm>
            <a:off x="0" y="0"/>
            <a:ext cx="9144000" cy="6858000"/>
          </a:xfrm>
        </p:spPr>
        <p:txBody>
          <a:bodyPr anchor="ctr">
            <a:normAutofit/>
            <a:scene3d>
              <a:camera prst="orthographicFront"/>
              <a:lightRig rig="soft" dir="t">
                <a:rot lat="0" lon="0" rev="15600000"/>
              </a:lightRig>
            </a:scene3d>
            <a:sp3d extrusionH="57150" prstMaterial="softEdge">
              <a:bevelT w="88900" h="38100"/>
            </a:sp3d>
          </a:bodyPr>
          <a:lstStyle/>
          <a:p>
            <a:pPr eaLnBrk="1" hangingPunct="1">
              <a:lnSpc>
                <a:spcPct val="120000"/>
              </a:lnSpc>
            </a:pPr>
            <a:r>
              <a:rPr lang="en-US" sz="60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Đáp</a:t>
            </a:r>
            <a:r>
              <a:rPr 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Ca</a:t>
            </a:r>
          </a:p>
          <a:p>
            <a:pPr eaLnBrk="1" hangingPunct="1">
              <a:lnSpc>
                <a:spcPct val="120000"/>
              </a:lnSpc>
            </a:pPr>
            <a:r>
              <a:rPr lang="en-US" sz="72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THÁNH VỊNH 32</a:t>
            </a:r>
          </a:p>
          <a:p>
            <a:pPr eaLnBrk="1" hangingPunct="1">
              <a:lnSpc>
                <a:spcPct val="120000"/>
              </a:lnSpc>
            </a:pPr>
            <a:r>
              <a:rPr 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St: </a:t>
            </a:r>
            <a:r>
              <a:rPr lang="en-US" sz="3600" b="1" i="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Lm</a:t>
            </a:r>
            <a:r>
              <a:rPr 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Kim Long</a:t>
            </a:r>
          </a:p>
          <a:p>
            <a:pPr eaLnBrk="1" hangingPunct="1">
              <a:lnSpc>
                <a:spcPct val="120000"/>
              </a:lnSpc>
            </a:pPr>
            <a:r>
              <a:rPr lang="en-US" sz="72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03 </a:t>
            </a:r>
            <a:r>
              <a:rPr lang="en-US" sz="7200" b="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câu</a:t>
            </a:r>
            <a:endParaRPr lang="en-US" sz="72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spTree>
    <p:extLst>
      <p:ext uri="{BB962C8B-B14F-4D97-AF65-F5344CB8AC3E}">
        <p14:creationId xmlns:p14="http://schemas.microsoft.com/office/powerpoint/2010/main" val="421787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latin typeface="Times New Roman" panose="02020603050405020304" pitchFamily="18" charset="0"/>
                <a:cs typeface="Times New Roman" panose="02020603050405020304" pitchFamily="18" charset="0"/>
              </a:rPr>
              <a:t>Lạy Chúa, xin tỏ lượng từ bi Chúa cho chúng con như chúng con hằng cậy trông nơi Ngài.</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68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7999"/>
          </a:xfrm>
        </p:spPr>
        <p:txBody>
          <a:bodyPr>
            <a:noAutofit/>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Tk1:</a:t>
            </a: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latin typeface="Times New Roman" panose="02020603050405020304" pitchFamily="18" charset="0"/>
                <a:cs typeface="Times New Roman" panose="02020603050405020304" pitchFamily="18" charset="0"/>
              </a:rPr>
              <a:t>Người công chính hãy reo hò mừng Chúa, kẻ ngay lành hợp tiếng ngợi khen. Tạ ơn Chúa gieo muôn tiếng đàn, ngợi khen Ngài gảy đàn sắt đàn tơ.</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56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8000" b="1" u="sng" dirty="0" err="1">
                <a:solidFill>
                  <a:srgbClr val="FF0000"/>
                </a:solidFill>
                <a:effectLst>
                  <a:outerShdw blurRad="38100" dist="38100" dir="2700000" algn="tl">
                    <a:srgbClr val="000000">
                      <a:alpha val="43137"/>
                    </a:srgbClr>
                  </a:outerShdw>
                </a:effectLst>
                <a:cs typeface="Times New Roman" pitchFamily="18" charset="0"/>
              </a:rPr>
              <a:t>Đk</a:t>
            </a:r>
            <a:r>
              <a:rPr lang="en-US" sz="8000" b="1" u="sng" dirty="0">
                <a:solidFill>
                  <a:srgbClr val="FF0000"/>
                </a:solidFill>
                <a:effectLst>
                  <a:outerShdw blurRad="38100" dist="38100" dir="2700000" algn="tl">
                    <a:srgbClr val="000000">
                      <a:alpha val="43137"/>
                    </a:srgbClr>
                  </a:outerShdw>
                </a:effectLst>
                <a:cs typeface="Times New Roman" pitchFamily="18" charset="0"/>
              </a:rPr>
              <a:t>:</a:t>
            </a:r>
            <a:r>
              <a:rPr lang="en-US" sz="8000" b="1" dirty="0">
                <a:solidFill>
                  <a:srgbClr val="003399"/>
                </a:solidFill>
                <a:effectLst>
                  <a:outerShdw blurRad="38100" dist="38100" dir="2700000" algn="tl">
                    <a:srgbClr val="000000">
                      <a:alpha val="43137"/>
                    </a:srgbClr>
                  </a:outerShdw>
                </a:effectLst>
                <a:cs typeface="Times New Roman" pitchFamily="18" charset="0"/>
              </a:rPr>
              <a:t> </a:t>
            </a:r>
            <a:r>
              <a:rPr lang="vi-VN" sz="8000" b="1" dirty="0">
                <a:solidFill>
                  <a:srgbClr val="002060"/>
                </a:solidFill>
                <a:latin typeface="Times New Roman" panose="02020603050405020304" pitchFamily="18" charset="0"/>
                <a:cs typeface="Times New Roman" panose="02020603050405020304" pitchFamily="18" charset="0"/>
              </a:rPr>
              <a:t>Lạy Chúa, xin tỏ lượng từ bi Chúa cho chúng con như chúng con hằng cậy trông nơi Ngài.</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11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rmAutofit/>
          </a:bodyPr>
          <a:lstStyle/>
          <a:p>
            <a:pPr algn="just" fontAlgn="base"/>
            <a:r>
              <a:rPr lang="en-US" sz="6000" b="1" u="sng"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Tk2:</a:t>
            </a:r>
            <a:r>
              <a:rPr lang="en-US" sz="6000" b="1" spc="-15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spc="-150" dirty="0">
                <a:solidFill>
                  <a:srgbClr val="002060"/>
                </a:solidFill>
                <a:latin typeface="Times New Roman" panose="02020603050405020304" pitchFamily="18" charset="0"/>
                <a:cs typeface="Times New Roman" panose="02020603050405020304" pitchFamily="18" charset="0"/>
              </a:rPr>
              <a:t>Lời Thiên Chúa rất ngay thực chân chính, việc tay Ngài thực đáng cậy tin. Ngài yêu thích công minh chính trực, tình thương Ngài tràn ngập khắp mọi nơi.</a:t>
            </a:r>
            <a:endParaRPr lang="en-US" sz="6000" b="1" spc="-15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01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latin typeface="Times New Roman" panose="02020603050405020304" pitchFamily="18" charset="0"/>
                <a:cs typeface="Times New Roman" panose="02020603050405020304" pitchFamily="18" charset="0"/>
              </a:rPr>
              <a:t>Lạy Chúa, xin tỏ lượng từ bi Chúa cho chúng con như chúng con hằng cậy trông nơi Ngài.</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1352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en-US" sz="6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Tk3:</a:t>
            </a:r>
            <a:r>
              <a:rPr lang="en-US" sz="6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000" b="1" dirty="0">
                <a:solidFill>
                  <a:srgbClr val="002060"/>
                </a:solidFill>
                <a:latin typeface="Times New Roman" panose="02020603050405020304" pitchFamily="18" charset="0"/>
                <a:cs typeface="Times New Roman" panose="02020603050405020304" pitchFamily="18" charset="0"/>
              </a:rPr>
              <a:t>Ngài đưa mắt dõi theo kẻ thờ kính, kẻ tin cậy lòng Chúa dủ thương. Hầu giải cứu qua tay tử thần, hồi cơ hàn Ngài nhìn tới dưỡng nuôi.</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579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fontAlgn="base"/>
            <a:r>
              <a:rPr lang="en-US" sz="8000" b="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Đk</a:t>
            </a:r>
            <a:r>
              <a:rPr lang="en-US" sz="8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8000" b="1" dirty="0">
                <a:solidFill>
                  <a:srgbClr val="00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8000" b="1" dirty="0">
                <a:solidFill>
                  <a:srgbClr val="002060"/>
                </a:solidFill>
                <a:latin typeface="Times New Roman" panose="02020603050405020304" pitchFamily="18" charset="0"/>
                <a:cs typeface="Times New Roman" panose="02020603050405020304" pitchFamily="18" charset="0"/>
              </a:rPr>
              <a:t>Lạy Chúa, xin tỏ lượng từ bi Chúa cho chúng con như chúng con hằng cậy trông nơi Ngài.</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304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a:bodyPr>
          <a:lstStyle/>
          <a:p>
            <a:pPr eaLnBrk="1" hangingPunct="1"/>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2052" name="Rectangle 4"/>
          <p:cNvSpPr>
            <a:spLocks noChangeArrowheads="1"/>
          </p:cNvSpPr>
          <p:nvPr/>
        </p:nvSpPr>
        <p:spPr bwMode="auto">
          <a:xfrm>
            <a:off x="3786187" y="873919"/>
            <a:ext cx="2616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350">
                <a:solidFill>
                  <a:srgbClr val="000000"/>
                </a:solidFill>
                <a:latin typeface="UTM American Sans"/>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6664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0315"/>
            <a:ext cx="9144000" cy="5355787"/>
          </a:xfrm>
        </p:spPr>
        <p:txBody>
          <a:bodyPr>
            <a:noAutofit/>
          </a:bodyPr>
          <a:lstStyle/>
          <a:p>
            <a:pPr algn="just"/>
            <a:r>
              <a:rPr lang="vi-VN" sz="6600" b="1" dirty="0">
                <a:solidFill>
                  <a:srgbClr val="002060"/>
                </a:solidFill>
                <a:effectLst/>
                <a:latin typeface="Times New Roman" panose="02020603050405020304" pitchFamily="18" charset="0"/>
                <a:cs typeface="Times New Roman" panose="02020603050405020304" pitchFamily="18" charset="0"/>
              </a:rPr>
              <a:t>Chúa nói: Thầy là đường, là sự thật và là sự sống, không ai đến được với Cha mà không qua Thầy.</a:t>
            </a:r>
            <a:endParaRPr lang="en-US" sz="6600" b="1" dirty="0">
              <a:solidFill>
                <a:srgbClr val="002060"/>
              </a:solidFill>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48575" y="56304"/>
            <a:ext cx="9144000" cy="707886"/>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r>
              <a:rPr lang="en-US" sz="40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p>
        </p:txBody>
      </p:sp>
      <p:sp>
        <p:nvSpPr>
          <p:cNvPr id="4" name="TextBox 3"/>
          <p:cNvSpPr txBox="1"/>
          <p:nvPr/>
        </p:nvSpPr>
        <p:spPr>
          <a:xfrm>
            <a:off x="-355106" y="5396688"/>
            <a:ext cx="9144000" cy="769441"/>
          </a:xfrm>
          <a:prstGeom prst="rect">
            <a:avLst/>
          </a:prstGeom>
          <a:noFill/>
        </p:spPr>
        <p:txBody>
          <a:bodyPr wrap="square" rtlCol="0">
            <a:spAutoFit/>
            <a:scene3d>
              <a:camera prst="orthographicFront"/>
              <a:lightRig rig="soft" dir="t">
                <a:rot lat="0" lon="0" rev="15600000"/>
              </a:lightRig>
            </a:scene3d>
            <a:sp3d extrusionH="57150" prstMaterial="softEdge">
              <a:bevelT w="88900" h="38100"/>
            </a:sp3d>
          </a:bodyPr>
          <a:lstStyle/>
          <a:p>
            <a:pPr algn="r"/>
            <a:r>
              <a:rPr lang="en-US" sz="44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p>
        </p:txBody>
      </p:sp>
    </p:spTree>
    <p:extLst>
      <p:ext uri="{BB962C8B-B14F-4D97-AF65-F5344CB8AC3E}">
        <p14:creationId xmlns:p14="http://schemas.microsoft.com/office/powerpoint/2010/main" val="1564533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3505"/>
            <a:ext cx="9144000" cy="6422994"/>
          </a:xfrm>
        </p:spPr>
        <p:txBody>
          <a:bodyPr>
            <a:noAutofit/>
          </a:bodyPr>
          <a:lstStyle/>
          <a:p>
            <a:pPr algn="just"/>
            <a:r>
              <a:rPr lang="vi-VN" sz="6600" b="1" dirty="0">
                <a:solidFill>
                  <a:srgbClr val="002060"/>
                </a:solidFill>
                <a:latin typeface="Times New Roman" panose="02020603050405020304" pitchFamily="18" charset="0"/>
                <a:cs typeface="Times New Roman" panose="02020603050405020304" pitchFamily="18" charset="0"/>
              </a:rPr>
              <a:t>Chúa nói: Thầy là đường, là sự thật và là sự sống, không ai đến được với Cha mà không qua Thầy.</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13064" y="67137"/>
            <a:ext cx="9144000" cy="707886"/>
          </a:xfrm>
          <a:prstGeom prst="rect">
            <a:avLst/>
          </a:prstGeom>
          <a:noFill/>
        </p:spPr>
        <p:txBody>
          <a:bodyPr wrap="square" rtlCol="0">
            <a:spAutoFit/>
          </a:bodyPr>
          <a:lstStyle/>
          <a:p>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85178" y="5166305"/>
            <a:ext cx="9144000" cy="707886"/>
          </a:xfrm>
          <a:prstGeom prst="rect">
            <a:avLst/>
          </a:prstGeom>
          <a:noFill/>
        </p:spPr>
        <p:txBody>
          <a:bodyPr wrap="square" rtlCol="0">
            <a:spAutoFit/>
          </a:bodyPr>
          <a:lstStyle/>
          <a:p>
            <a:pPr algn="r"/>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Alleluia…Alleluia</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665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6792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009383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FACB9-62D6-D754-AD5C-747EE77AD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Hình ảnh 8" descr="Ảnh có chứa trong nhà, màu đen, con chim, chim bồ câu&#10;&#10;Mô tả được tạo tự động">
            <a:extLst>
              <a:ext uri="{FF2B5EF4-FFF2-40B4-BE49-F238E27FC236}">
                <a16:creationId xmlns:a16="http://schemas.microsoft.com/office/drawing/2014/main" id="{A9B82190-9A7D-A155-87C6-E6FA495E8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2639166"/>
            <a:ext cx="5619750" cy="3143548"/>
          </a:xfrm>
          <a:prstGeom prst="rect">
            <a:avLst/>
          </a:prstGeom>
        </p:spPr>
      </p:pic>
      <p:sp>
        <p:nvSpPr>
          <p:cNvPr id="2" name="Title 1"/>
          <p:cNvSpPr>
            <a:spLocks noGrp="1"/>
          </p:cNvSpPr>
          <p:nvPr>
            <p:ph type="ctrTitle"/>
          </p:nvPr>
        </p:nvSpPr>
        <p:spPr>
          <a:xfrm>
            <a:off x="0" y="3543300"/>
            <a:ext cx="9144000" cy="3314700"/>
          </a:xfrm>
        </p:spPr>
        <p:txBody>
          <a:bodyPr>
            <a:normAutofit/>
            <a:scene3d>
              <a:camera prst="orthographicFront"/>
              <a:lightRig rig="soft" dir="t">
                <a:rot lat="0" lon="0" rev="15600000"/>
              </a:lightRig>
            </a:scene3d>
            <a:sp3d extrusionH="57150" prstMaterial="softEdge">
              <a:bevelT w="88900" h="88900"/>
            </a:sp3d>
          </a:bodyPr>
          <a:lstStyle/>
          <a:p>
            <a:r>
              <a:rPr lang="en-US" sz="5400" b="1" dirty="0">
                <a:ln/>
                <a:solidFill>
                  <a:srgbClr val="C00000"/>
                </a:solidFill>
                <a:latin typeface="Times New Roman" panose="02020603050405020304" pitchFamily="18" charset="0"/>
                <a:ea typeface="Segoe UI Black" panose="020B0A02040204020203" pitchFamily="34" charset="0"/>
                <a:cs typeface="Times New Roman" panose="02020603050405020304" pitchFamily="18" charset="0"/>
              </a:rPr>
              <a:t>KINH</a:t>
            </a:r>
            <a:r>
              <a:rPr lang="en-US" sz="8000" b="1" dirty="0">
                <a:ln/>
                <a:solidFill>
                  <a:srgbClr val="C00000"/>
                </a:solidFill>
                <a:latin typeface="Times New Roman" panose="02020603050405020304" pitchFamily="18" charset="0"/>
                <a:ea typeface="Segoe UI Black" panose="020B0A02040204020203" pitchFamily="34" charset="0"/>
                <a:cs typeface="Times New Roman" panose="02020603050405020304" pitchFamily="18" charset="0"/>
              </a:rPr>
              <a:t> </a:t>
            </a:r>
            <a:br>
              <a:rPr lang="en-US" sz="9800" b="1" dirty="0">
                <a:ln/>
                <a:solidFill>
                  <a:srgbClr val="C00000"/>
                </a:solidFill>
                <a:latin typeface="Times New Roman" panose="02020603050405020304" pitchFamily="18" charset="0"/>
                <a:ea typeface="Segoe UI Black" panose="020B0A02040204020203" pitchFamily="34" charset="0"/>
                <a:cs typeface="Times New Roman" panose="02020603050405020304" pitchFamily="18" charset="0"/>
              </a:rPr>
            </a:br>
            <a:r>
              <a:rPr lang="en-US" sz="9800" b="1" dirty="0">
                <a:ln/>
                <a:solidFill>
                  <a:srgbClr val="C00000"/>
                </a:solidFill>
                <a:latin typeface="Times New Roman" panose="02020603050405020304" pitchFamily="18" charset="0"/>
                <a:ea typeface="Segoe UI Black" panose="020B0A02040204020203" pitchFamily="34" charset="0"/>
                <a:cs typeface="Times New Roman" panose="02020603050405020304" pitchFamily="18" charset="0"/>
              </a:rPr>
              <a:t>TIN KÍNH</a:t>
            </a:r>
          </a:p>
        </p:txBody>
      </p:sp>
      <p:pic>
        <p:nvPicPr>
          <p:cNvPr id="5" name="Hình ảnh 4" descr="Ảnh có chứa người, vũ công, màu đỏ, cánh tay&#10;&#10;Mô tả được tạo tự động">
            <a:extLst>
              <a:ext uri="{FF2B5EF4-FFF2-40B4-BE49-F238E27FC236}">
                <a16:creationId xmlns:a16="http://schemas.microsoft.com/office/drawing/2014/main" id="{BAD75C8F-B9B6-9EA0-181E-F696E29E7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758" y="-368140"/>
            <a:ext cx="2212483" cy="4418052"/>
          </a:xfrm>
          <a:prstGeom prst="rect">
            <a:avLst/>
          </a:prstGeom>
        </p:spPr>
      </p:pic>
    </p:spTree>
    <p:extLst>
      <p:ext uri="{BB962C8B-B14F-4D97-AF65-F5344CB8AC3E}">
        <p14:creationId xmlns:p14="http://schemas.microsoft.com/office/powerpoint/2010/main" val="672009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4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một Thiên Chúa</a:t>
            </a:r>
            <a:r>
              <a:rPr lang="en-US" sz="64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4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là Cha toàn năng</a:t>
            </a:r>
            <a:br>
              <a:rPr lang="en-US" sz="6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vi-VN" sz="64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Đấng tạo thành trời đất, muôn vật hữu hình và vô hình. </a:t>
            </a:r>
            <a:endParaRPr lang="en-US" sz="64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016877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tin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kính</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Giêsu</a:t>
            </a:r>
            <a:r>
              <a:rPr lang="en-US"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Kitô</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Con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Một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Sinh bởi Đức Chúa Cha từ trước muôn đời.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4991069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là Thiên Chúa bởi Thiên Chúa, Ánh Sáng bởi Ánh Sáng,</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Thiên</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80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thật</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324069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fontScale="90000"/>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được sinh ra mà không phải được tạo thành, đồng bản thể với Đức Chúa Cha: nhờ Người mà muôn vật được tạo thành.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831738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Vì loài người chúng ta và để cứu độ chúng ta,</a:t>
            </a:r>
            <a:r>
              <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đã từ trời xuống thế. </a:t>
            </a:r>
            <a:endParaRPr lang="en-US" sz="8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789454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a:scene3d>
            <a:camera prst="orthographicFront"/>
            <a:lightRig rig="flat" dir="t"/>
          </a:scene3d>
          <a:sp3d>
            <a:bevelT w="25400"/>
          </a:sp3d>
        </p:spPr>
        <p:txBody>
          <a:bodyPr>
            <a:normAutofit fontScale="90000"/>
            <a:sp3d extrusionH="57150">
              <a:bevelT w="88900" h="63500"/>
              <a:bevelB w="0" h="0"/>
            </a:sp3d>
          </a:bodyPr>
          <a:lstStyle/>
          <a:p>
            <a:pPr algn="just"/>
            <a:r>
              <a:rPr lang="vi-VN"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Bởi phép Đức Chúa Thánh Thần, Người đã nhập thể trong lòng Trinh Nữ Maria, và đã làm người.</a:t>
            </a:r>
            <a:endParaRPr lang="en-US"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400763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42" y="207"/>
            <a:ext cx="9524884" cy="6857588"/>
          </a:xfrm>
          <a:prstGeom prst="rect">
            <a:avLst/>
          </a:prstGeom>
        </p:spPr>
      </p:pic>
    </p:spTree>
    <p:extLst>
      <p:ext uri="{BB962C8B-B14F-4D97-AF65-F5344CB8AC3E}">
        <p14:creationId xmlns:p14="http://schemas.microsoft.com/office/powerpoint/2010/main" val="908126108"/>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chịu đóng đinh vào thập giá vì chúng ta, thời quan Phongxiô Philatô; Người chịu khổ hình và mai táng, ngày thứ ba Người sống lại như lời Thánh Kinh.</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722427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lên trời, ngự bên hữu Đức Chúa Cha, và Người sẽ lại đến trong vinh quang để phán xét kẻ sống và kẻ chết, Nước Người sẽ không bao giờ cùng.</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260659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rmAutofit/>
          </a:bodyPr>
          <a:lstStyle/>
          <a:p>
            <a:pPr algn="just"/>
            <a:r>
              <a:rPr lang="vi-VN"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kính Đức Chúa Thánh Thần là Thiên Chúa và là Đấng ban sự sống, Người bởi Đức Chúa Cha và Đức Chúa Con mà ra,</a:t>
            </a:r>
            <a:endParaRPr lang="en-US" sz="60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73051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66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Người được phụng thờ và tôn vinh cùng với Đức Chúa Cha và Đức Chúa Con: Người đã dùng các tiên tri mà phán dạy. </a:t>
            </a:r>
            <a:endParaRPr lang="en-US" sz="6600"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3949715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857999"/>
          </a:xfrm>
        </p:spPr>
        <p:txBody>
          <a:bodyPr>
            <a:noAutofit/>
          </a:bodyPr>
          <a:lstStyle/>
          <a:p>
            <a:pPr algn="just"/>
            <a:r>
              <a:rPr lang="vi-VN"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Tôi tin Hội Thánh duy nhất thánh thiện công giáo và tông truyền.Tôi tuyên xưng có một Phép Rửa để tha tội. Tôi trông đợi kẻ chết sống lại và sự</a:t>
            </a:r>
            <a:r>
              <a:rPr lang="en-US"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867" b="1" dirty="0">
                <a:solidFill>
                  <a:srgbClr val="00206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sống đời sau. </a:t>
            </a:r>
            <a:r>
              <a:rPr lang="vi-VN"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rPr>
              <a:t>Amen.</a:t>
            </a:r>
            <a:endParaRPr lang="en-US" sz="5867" b="1" u="sng" dirty="0">
              <a:solidFill>
                <a:srgbClr val="FF0000"/>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1331454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sp>
        <p:nvSpPr>
          <p:cNvPr id="4" name="TextBox 3"/>
          <p:cNvSpPr txBox="1"/>
          <p:nvPr/>
        </p:nvSpPr>
        <p:spPr>
          <a:xfrm>
            <a:off x="5029200" y="1012766"/>
            <a:ext cx="3733800" cy="584775"/>
          </a:xfrm>
          <a:prstGeom prst="rect">
            <a:avLst/>
          </a:prstGeom>
          <a:noFill/>
        </p:spPr>
        <p:txBody>
          <a:bodyPr wrap="square" rtlCol="0">
            <a:spAutoFit/>
          </a:bodyPr>
          <a:lstStyle/>
          <a:p>
            <a:r>
              <a:rPr lang="en-US" sz="3200">
                <a:solidFill>
                  <a:prstClr val="white"/>
                </a:solidFill>
                <a:latin typeface="UTM American Sans"/>
              </a:rPr>
              <a:t>Lời Nguyện Tín Hữu</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966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5234" name="Content Placeholder 2">
            <a:extLst>
              <a:ext uri="{FF2B5EF4-FFF2-40B4-BE49-F238E27FC236}">
                <a16:creationId xmlns:a16="http://schemas.microsoft.com/office/drawing/2014/main" id="{6B7DA73B-8E3F-4CC3-A177-C77B30DE89C9}"/>
              </a:ext>
            </a:extLst>
          </p:cNvPr>
          <p:cNvSpPr>
            <a:spLocks noGrp="1" noChangeArrowheads="1"/>
          </p:cNvSpPr>
          <p:nvPr>
            <p:ph idx="1"/>
          </p:nvPr>
        </p:nvSpPr>
        <p:spPr>
          <a:xfrm>
            <a:off x="0" y="0"/>
            <a:ext cx="9144000" cy="6858000"/>
          </a:xfrm>
        </p:spPr>
        <p:txBody>
          <a:bodyPr>
            <a:normAutofit lnSpcReduction="10000"/>
            <a:scene3d>
              <a:camera prst="orthographicFront"/>
              <a:lightRig rig="soft" dir="t">
                <a:rot lat="0" lon="0" rev="15600000"/>
              </a:lightRig>
            </a:scene3d>
            <a:sp3d extrusionH="57150" prstMaterial="softEdge">
              <a:bevelT w="88900" h="88900"/>
            </a:sp3d>
          </a:bodyPr>
          <a:lstStyle/>
          <a:p>
            <a:pPr marL="27385" indent="0" algn="ctr">
              <a:lnSpc>
                <a:spcPct val="120000"/>
              </a:lnSpc>
              <a:buNone/>
            </a:pPr>
            <a:endParaRPr lang="en-US" altLang="en-US" sz="28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27385" indent="0" algn="ctr">
              <a:lnSpc>
                <a:spcPct val="120000"/>
              </a:lnSpc>
              <a:buNone/>
            </a:pPr>
            <a:endParaRPr lang="en-US" altLang="en-US" sz="28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27385" indent="0" algn="ctr">
              <a:lnSpc>
                <a:spcPct val="120000"/>
              </a:lnSpc>
              <a:buNone/>
            </a:pPr>
            <a:r>
              <a:rPr lang="en-US" alt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Ca </a:t>
            </a:r>
            <a:r>
              <a:rPr lang="en-US" altLang="en-US" sz="60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Dâng</a:t>
            </a:r>
            <a:r>
              <a:rPr lang="en-US" alt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en-US" sz="60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Lễ</a:t>
            </a:r>
            <a:r>
              <a:rPr lang="en-US" alt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p>
          <a:p>
            <a:pPr marL="27385" indent="0" algn="ctr">
              <a:lnSpc>
                <a:spcPct val="120000"/>
              </a:lnSpc>
              <a:buNone/>
            </a:pPr>
            <a:endParaRPr lang="en-US" alt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a:p>
            <a:pPr marL="27385" indent="0" algn="ctr">
              <a:lnSpc>
                <a:spcPct val="120000"/>
              </a:lnSpc>
              <a:buNone/>
            </a:pPr>
            <a:r>
              <a:rPr lang="en-US" altLang="en-US" sz="8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LỜI DÂNG</a:t>
            </a:r>
          </a:p>
          <a:p>
            <a:pPr marL="27385" indent="0" algn="ctr">
              <a:lnSpc>
                <a:spcPct val="120000"/>
              </a:lnSpc>
              <a:buNone/>
            </a:pPr>
            <a:r>
              <a:rPr lang="en-US" altLang="en-US" sz="3600" b="1" i="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Lm</a:t>
            </a:r>
            <a:r>
              <a:rPr lang="en-US" alt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en-US" sz="3600" b="1" i="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Nguyễn</a:t>
            </a:r>
            <a:r>
              <a:rPr lang="en-US" alt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Duy</a:t>
            </a:r>
          </a:p>
          <a:p>
            <a:pPr marL="27385" indent="0" algn="ctr">
              <a:lnSpc>
                <a:spcPct val="120000"/>
              </a:lnSpc>
              <a:buNone/>
            </a:pPr>
            <a:r>
              <a:rPr lang="en-US" alt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endParaRPr lang="en-US" altLang="en-US" sz="5400" b="1" i="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Tk</a:t>
            </a:r>
            <a:r>
              <a:rPr lang="vi-VN" sz="5400" b="1" u="sng" dirty="0">
                <a:solidFill>
                  <a:srgbClr val="FF0000"/>
                </a:solidFill>
                <a:latin typeface="Times New Roman" panose="02020603050405020304" pitchFamily="18" charset="0"/>
                <a:cs typeface="Times New Roman" panose="02020603050405020304" pitchFamily="18" charset="0"/>
              </a:rPr>
              <a:t>1.</a:t>
            </a:r>
            <a:r>
              <a:rPr lang="vi-VN" sz="5400" b="1" dirty="0">
                <a:solidFill>
                  <a:srgbClr val="002060"/>
                </a:solidFill>
                <a:latin typeface="Times New Roman" panose="02020603050405020304" pitchFamily="18" charset="0"/>
                <a:cs typeface="Times New Roman" panose="02020603050405020304" pitchFamily="18" charset="0"/>
              </a:rPr>
              <a:t> Này tấm bánh thơm, đây ly rượu nồng nàn hương nho mới, xin góp về từ đồng xanh dâng Chúa. Cùng tiến dâng lên tâm tình của muôn con người, là những ước mơ ngày vui đến trong cuộc đời.</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981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fontScale="90000"/>
          </a:bodyPr>
          <a:lstStyle/>
          <a:p>
            <a:pPr algn="just"/>
            <a:r>
              <a:rPr lang="vi-VN" sz="5400" b="1" u="sng" dirty="0">
                <a:solidFill>
                  <a:srgbClr val="FF0000"/>
                </a:solidFill>
                <a:latin typeface="Times New Roman" panose="02020603050405020304" pitchFamily="18" charset="0"/>
                <a:cs typeface="Times New Roman" panose="02020603050405020304" pitchFamily="18" charset="0"/>
              </a:rPr>
              <a:t>ĐK.</a:t>
            </a:r>
            <a:r>
              <a:rPr lang="vi-VN" sz="5400" b="1" dirty="0">
                <a:solidFill>
                  <a:srgbClr val="002060"/>
                </a:solidFill>
                <a:latin typeface="Times New Roman" panose="02020603050405020304" pitchFamily="18" charset="0"/>
                <a:cs typeface="Times New Roman" panose="02020603050405020304" pitchFamily="18" charset="0"/>
              </a:rPr>
              <a:t> Xin dâng lên hy lễ mới, này tấm bánh với ly rượu. Xin Cha ban muôn ân phúc tràn lan trên toàn thế giới. Xin dâng Cha bao mơ ước, ngày mai quê hương sẽ rạng ngời. Đời vui tươi thêm những nụ cười. Tháng năm sống trong tình yêu Người.</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747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fontScale="90000"/>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2.</a:t>
            </a:r>
            <a:r>
              <a:rPr lang="vi-VN" sz="6000" b="1" dirty="0">
                <a:solidFill>
                  <a:srgbClr val="002060"/>
                </a:solidFill>
                <a:latin typeface="Times New Roman" panose="02020603050405020304" pitchFamily="18" charset="0"/>
                <a:cs typeface="Times New Roman" panose="02020603050405020304" pitchFamily="18" charset="0"/>
              </a:rPr>
              <a:t> Của lễ hôm nay xin góp lại tình người trên thế giới, xin dâng ngàn vạn bàn tay đổi mới. Của lễ hôm nay chính là bằng chứng muôn đời, tình mến sẽ không nhạt phai đắp xây cuộc đời.</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57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Lạy Chúa Thánh Thần là Ánh sáng Chân lý vẹn toàn,</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 ban những ân huệ thích hợp cho từng thời đại,</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dùng nhiều cách thế kỳ diệu để hướng dẫn Hội Thánh,</a:t>
            </a:r>
            <a:r>
              <a:rPr lang="en-US" sz="624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2518010980"/>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fontScale="90000"/>
          </a:bodyPr>
          <a:lstStyle/>
          <a:p>
            <a:pPr algn="just"/>
            <a:r>
              <a:rPr lang="vi-VN" sz="5400" b="1" u="sng" dirty="0">
                <a:solidFill>
                  <a:srgbClr val="FF0000"/>
                </a:solidFill>
                <a:latin typeface="Times New Roman" panose="02020603050405020304" pitchFamily="18" charset="0"/>
                <a:cs typeface="Times New Roman" panose="02020603050405020304" pitchFamily="18" charset="0"/>
              </a:rPr>
              <a:t>ĐK.</a:t>
            </a:r>
            <a:r>
              <a:rPr lang="vi-VN" sz="5400" b="1" dirty="0">
                <a:solidFill>
                  <a:srgbClr val="002060"/>
                </a:solidFill>
                <a:latin typeface="Times New Roman" panose="02020603050405020304" pitchFamily="18" charset="0"/>
                <a:cs typeface="Times New Roman" panose="02020603050405020304" pitchFamily="18" charset="0"/>
              </a:rPr>
              <a:t> Xin dâng lên hy lễ mới, này tấm bánh với ly rượu. Xin Cha ban muôn ân phúc tràn lan trên toàn thế giới. Xin dâng Cha bao mơ ước, ngày mai quê hương sẽ rạng ngời. Đời vui tươi thêm những nụ cười. Tháng năm sống trong tình yêu Người.</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554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6866B-9257-B09C-BAF2-02ADAC79F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Tree>
    <p:extLst>
      <p:ext uri="{BB962C8B-B14F-4D97-AF65-F5344CB8AC3E}">
        <p14:creationId xmlns:p14="http://schemas.microsoft.com/office/powerpoint/2010/main" val="2794446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709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scene3d>
              <a:camera prst="orthographicFront"/>
              <a:lightRig rig="soft" dir="t">
                <a:rot lat="0" lon="0" rev="15600000"/>
              </a:lightRig>
            </a:scene3d>
            <a:sp3d extrusionH="57150" prstMaterial="softEdge">
              <a:bevelT w="88900" h="38100"/>
            </a:sp3d>
          </a:bodyPr>
          <a:lstStyle/>
          <a:p>
            <a:pPr marL="27432" indent="0" algn="ctr">
              <a:lnSpc>
                <a:spcPct val="120000"/>
              </a:lnSpc>
              <a:buNone/>
            </a:pPr>
            <a:r>
              <a:rPr lang="en-US" sz="12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endParaRPr lang="en-US" sz="4000" b="1" u="sng"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4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Ca </a:t>
            </a:r>
            <a:r>
              <a:rPr lang="en-US" sz="44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Nguyện</a:t>
            </a:r>
            <a:r>
              <a:rPr lang="en-US" sz="4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4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Hiệp</a:t>
            </a:r>
            <a:r>
              <a:rPr lang="en-US" sz="4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sz="4400" b="1" u="sng" dirty="0" err="1">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Lễ</a:t>
            </a:r>
            <a:endParaRPr lang="en-US" sz="4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a:p>
            <a:pPr marL="27432" indent="0" algn="ctr">
              <a:lnSpc>
                <a:spcPct val="120000"/>
              </a:lnSpc>
              <a:buNone/>
            </a:pPr>
            <a:r>
              <a:rPr lang="en-US" sz="5400" b="1" u="sng" dirty="0">
                <a:ln/>
                <a:solidFill>
                  <a:srgbClr val="00206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p>
          <a:p>
            <a:pPr marL="27432" indent="0" algn="ctr">
              <a:lnSpc>
                <a:spcPct val="120000"/>
              </a:lnSpc>
              <a:buNone/>
            </a:pPr>
            <a:r>
              <a:rPr lang="en-US" sz="4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HÃY TIN VÀO THIÊN CHÚA</a:t>
            </a:r>
          </a:p>
          <a:p>
            <a:pPr marL="27432" indent="0" algn="ctr">
              <a:lnSpc>
                <a:spcPct val="120000"/>
              </a:lnSpc>
              <a:buNone/>
            </a:pPr>
            <a:r>
              <a:rPr lang="en-US" sz="4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St: </a:t>
            </a:r>
            <a:r>
              <a:rPr lang="en-US" sz="4800" b="1" dirty="0" err="1">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Ngọc</a:t>
            </a:r>
            <a:r>
              <a:rPr lang="en-US" sz="4800" b="1" dirty="0">
                <a:ln/>
                <a:solidFill>
                  <a:srgbClr val="FF0000"/>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Linh</a:t>
            </a:r>
          </a:p>
        </p:txBody>
      </p:sp>
    </p:spTree>
    <p:extLst>
      <p:ext uri="{BB962C8B-B14F-4D97-AF65-F5344CB8AC3E}">
        <p14:creationId xmlns:p14="http://schemas.microsoft.com/office/powerpoint/2010/main" val="2785921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Autofit/>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1.</a:t>
            </a:r>
            <a:r>
              <a:rPr lang="vi-VN" sz="6000" b="1" dirty="0">
                <a:solidFill>
                  <a:srgbClr val="002060"/>
                </a:solidFill>
                <a:latin typeface="Times New Roman" panose="02020603050405020304" pitchFamily="18" charset="0"/>
                <a:cs typeface="Times New Roman" panose="02020603050405020304" pitchFamily="18" charset="0"/>
              </a:rPr>
              <a:t> Đừng xao xuyến, hãy tin vào Thiên Chúa quyền uy. Đừng lo chi, nhưng hãy tin vào Ngài là Đấng từ bi. Vì Ngài là Đấng giàu lòng thương xót. </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966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lstStyle/>
          <a:p>
            <a:pPr algn="just"/>
            <a:r>
              <a:rPr lang="en-US" sz="6000" b="1" dirty="0">
                <a:solidFill>
                  <a:srgbClr val="FF0000"/>
                </a:solidFill>
                <a:latin typeface="Times New Roman" panose="02020603050405020304" pitchFamily="18" charset="0"/>
                <a:cs typeface="Times New Roman" panose="02020603050405020304" pitchFamily="18" charset="0"/>
              </a:rPr>
              <a:t>*</a:t>
            </a:r>
            <a:r>
              <a:rPr lang="en-US" sz="6000" b="1" dirty="0">
                <a:solidFill>
                  <a:srgbClr val="002060"/>
                </a:solidFill>
                <a:latin typeface="Times New Roman" panose="02020603050405020304" pitchFamily="18" charset="0"/>
                <a:cs typeface="Times New Roman" panose="02020603050405020304" pitchFamily="18" charset="0"/>
              </a:rPr>
              <a:t> </a:t>
            </a:r>
            <a:r>
              <a:rPr lang="vi-VN" sz="6000" b="1" dirty="0">
                <a:solidFill>
                  <a:srgbClr val="002060"/>
                </a:solidFill>
                <a:latin typeface="Times New Roman" panose="02020603050405020304" pitchFamily="18" charset="0"/>
                <a:cs typeface="Times New Roman" panose="02020603050405020304" pitchFamily="18" charset="0"/>
              </a:rPr>
              <a:t>Ngài muốn lòng nhân, không cần hy lễ. Như Người Cha quan tâm ân cần đỡ nâng. Chúa hằng quan phòng chở che dẫn đường.</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109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Hãy tin vào Thiên Chúa vì Ngài ở đâu chúng ta cũng biết đường rồi. Hãy tin vào Thiên Chúa vì Ngài ở đâu chúng ta cùng được ở đó với Ngài.</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354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2.</a:t>
            </a:r>
            <a:r>
              <a:rPr lang="vi-VN" sz="6000" b="1" dirty="0">
                <a:solidFill>
                  <a:srgbClr val="002060"/>
                </a:solidFill>
                <a:latin typeface="Times New Roman" panose="02020603050405020304" pitchFamily="18" charset="0"/>
                <a:cs typeface="Times New Roman" panose="02020603050405020304" pitchFamily="18" charset="0"/>
              </a:rPr>
              <a:t> Đừng nao núng, hãy tin vào Thiên Chúa huyền siêu. Đừng lung lay, nhưng hãy tin vào Ngài là Chúa tình yêu. Vì Ngài là Đấng rất mực trung tín, </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273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600" b="1" dirty="0">
                <a:solidFill>
                  <a:srgbClr val="FF0000"/>
                </a:solidFill>
                <a:latin typeface="Times New Roman" panose="02020603050405020304" pitchFamily="18" charset="0"/>
                <a:cs typeface="Times New Roman" panose="02020603050405020304" pitchFamily="18" charset="0"/>
              </a:rPr>
              <a:t>*</a:t>
            </a:r>
            <a:r>
              <a:rPr lang="en-US" sz="6600" b="1" dirty="0">
                <a:solidFill>
                  <a:srgbClr val="002060"/>
                </a:solidFill>
                <a:latin typeface="Times New Roman" panose="02020603050405020304" pitchFamily="18" charset="0"/>
                <a:cs typeface="Times New Roman" panose="02020603050405020304" pitchFamily="18" charset="0"/>
              </a:rPr>
              <a:t> </a:t>
            </a:r>
            <a:r>
              <a:rPr lang="vi-VN" sz="6600" b="1" dirty="0">
                <a:solidFill>
                  <a:srgbClr val="002060"/>
                </a:solidFill>
                <a:latin typeface="Times New Roman" panose="02020603050405020304" pitchFamily="18" charset="0"/>
                <a:cs typeface="Times New Roman" panose="02020603050405020304" pitchFamily="18" charset="0"/>
              </a:rPr>
              <a:t>là Đấng gần gũi với người tội lỗi. Như Người Cha yêu thương rộng lòng thứ tha. Chúa đầy nhân hậu tình thương hải hà.</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57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Hãy tin vào Thiên Chúa vì Ngài ở đâu chúng ta cũng biết đường rồi. Hãy tin vào Thiên Chúa vì Ngài ở đâu chúng ta cùng được ở đó với Ngài.</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75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này chúng con đang chung lời cầu nguyện cho các</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Giám</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7199"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mục</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những người tham dự Thượng Hội đồng Giám mục thế giới.</a:t>
            </a:r>
            <a:r>
              <a:rPr lang="en-US" sz="7199"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p>
        </p:txBody>
      </p:sp>
    </p:spTree>
    <p:extLst>
      <p:ext uri="{BB962C8B-B14F-4D97-AF65-F5344CB8AC3E}">
        <p14:creationId xmlns:p14="http://schemas.microsoft.com/office/powerpoint/2010/main" val="3557920346"/>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3.</a:t>
            </a:r>
            <a:r>
              <a:rPr lang="vi-VN" sz="6000" b="1" dirty="0">
                <a:solidFill>
                  <a:srgbClr val="002060"/>
                </a:solidFill>
                <a:latin typeface="Times New Roman" panose="02020603050405020304" pitchFamily="18" charset="0"/>
                <a:cs typeface="Times New Roman" panose="02020603050405020304" pitchFamily="18" charset="0"/>
              </a:rPr>
              <a:t> Đừng lo lắng, hãy tin vào Thiên Chúa quyền năng. Đừng băn khoăn, nhưng hãy tin vào Ngài là Đấng từ nhân. Nguyện xin ơn Chúa dìu đưa mỗi bước:</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0274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600" b="1" dirty="0">
                <a:solidFill>
                  <a:srgbClr val="FF0000"/>
                </a:solidFill>
                <a:latin typeface="Times New Roman" panose="02020603050405020304" pitchFamily="18" charset="0"/>
                <a:cs typeface="Times New Roman" panose="02020603050405020304" pitchFamily="18" charset="0"/>
              </a:rPr>
              <a:t>*</a:t>
            </a:r>
            <a:r>
              <a:rPr lang="en-US" sz="6600" b="1" dirty="0">
                <a:solidFill>
                  <a:srgbClr val="002060"/>
                </a:solidFill>
                <a:latin typeface="Times New Roman" panose="02020603050405020304" pitchFamily="18" charset="0"/>
                <a:cs typeface="Times New Roman" panose="02020603050405020304" pitchFamily="18" charset="0"/>
              </a:rPr>
              <a:t> </a:t>
            </a:r>
            <a:r>
              <a:rPr lang="vi-VN" sz="6600" b="1" dirty="0">
                <a:solidFill>
                  <a:srgbClr val="002060"/>
                </a:solidFill>
                <a:latin typeface="Times New Roman" panose="02020603050405020304" pitchFamily="18" charset="0"/>
                <a:cs typeface="Times New Roman" panose="02020603050405020304" pitchFamily="18" charset="0"/>
              </a:rPr>
              <a:t>đường Chúa đã đi con đường tự hiến. Con đường bao yêu thương dẫn về Thiên Đường. Vững lòng trông cậy bền tâm đến cùng.</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853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Hãy tin vào Thiên Chúa vì Ngài ở đâu chúng ta cũng biết đường rồi. Hãy tin vào Thiên Chúa vì Ngài ở đâu chúng ta cùng được ở đó với Ngài.</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11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Autofit/>
          </a:bodyPr>
          <a:lstStyle/>
          <a:p>
            <a:br>
              <a:rPr lang="en-US" altLang="en-US" sz="7200" b="1" u="sng" dirty="0">
                <a:solidFill>
                  <a:srgbClr val="003399"/>
                </a:solidFill>
                <a:effectLst>
                  <a:outerShdw blurRad="38100" dist="38100" dir="2700000" algn="tl">
                    <a:srgbClr val="000000">
                      <a:alpha val="43137"/>
                    </a:srgbClr>
                  </a:outerShdw>
                </a:effectLst>
                <a:cs typeface="Times New Roman" panose="02020603050405020304" pitchFamily="18" charset="0"/>
              </a:rPr>
            </a:br>
            <a:endParaRPr lang="en-US" sz="66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6937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4620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noFill/>
        </p:spPr>
        <p:txBody>
          <a:bodyPr>
            <a:noAutofit/>
            <a:scene3d>
              <a:camera prst="orthographicFront"/>
              <a:lightRig rig="soft" dir="t">
                <a:rot lat="0" lon="0" rev="15600000"/>
              </a:lightRig>
            </a:scene3d>
            <a:sp3d extrusionH="57150" prstMaterial="softEdge">
              <a:bevelT w="88900" h="38100"/>
            </a:sp3d>
          </a:bodyPr>
          <a:lstStyle/>
          <a:p>
            <a:pPr marL="27432" indent="0" algn="just">
              <a:lnSpc>
                <a:spcPct val="130000"/>
              </a:lnSpc>
              <a:buNone/>
            </a:pPr>
            <a:endParaRPr lang="en-US" sz="3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r>
              <a:rPr 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6000" b="1" u="sng"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u="sng" dirty="0" err="1">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lễ</a:t>
            </a:r>
            <a:endParaRPr lang="en-US" sz="6000" b="1" u="sng" dirty="0">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endParaRPr lang="en-US" sz="2400" b="1" u="sng"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Cầu</a:t>
            </a:r>
            <a:r>
              <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Cho </a:t>
            </a: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a:t>
            </a:r>
            <a:r>
              <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a:t>
            </a:r>
            <a:endParaRPr lang="en-US" sz="6600" b="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 indent="0" algn="ctr">
              <a:lnSpc>
                <a:spcPct val="130000"/>
              </a:lnSpc>
              <a:buNone/>
            </a:pPr>
            <a:r>
              <a:rPr lang="en-US" sz="3600" b="1" i="1" dirty="0" err="1">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Lm</a:t>
            </a:r>
            <a:r>
              <a:rPr lang="en-US" sz="3600" b="1" i="1" dirty="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Chi</a:t>
            </a:r>
          </a:p>
        </p:txBody>
      </p:sp>
    </p:spTree>
    <p:extLst>
      <p:ext uri="{BB962C8B-B14F-4D97-AF65-F5344CB8AC3E}">
        <p14:creationId xmlns:p14="http://schemas.microsoft.com/office/powerpoint/2010/main" val="3400376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600" b="1" u="sng" dirty="0">
                <a:solidFill>
                  <a:srgbClr val="FF0000"/>
                </a:solidFill>
                <a:latin typeface="Times New Roman" panose="02020603050405020304" pitchFamily="18" charset="0"/>
                <a:cs typeface="Times New Roman" panose="02020603050405020304" pitchFamily="18" charset="0"/>
              </a:rPr>
              <a:t>Tk</a:t>
            </a:r>
            <a:r>
              <a:rPr lang="vi-VN" sz="6600" b="1" u="sng" dirty="0">
                <a:solidFill>
                  <a:srgbClr val="FF0000"/>
                </a:solidFill>
                <a:latin typeface="Times New Roman" panose="02020603050405020304" pitchFamily="18" charset="0"/>
                <a:cs typeface="Times New Roman" panose="02020603050405020304" pitchFamily="18" charset="0"/>
              </a:rPr>
              <a:t>1.</a:t>
            </a:r>
            <a:r>
              <a:rPr lang="vi-VN" sz="6600" b="1" dirty="0">
                <a:solidFill>
                  <a:srgbClr val="002060"/>
                </a:solidFill>
                <a:latin typeface="Times New Roman" panose="02020603050405020304" pitchFamily="18" charset="0"/>
                <a:cs typeface="Times New Roman" panose="02020603050405020304" pitchFamily="18" charset="0"/>
              </a:rPr>
              <a:t> Mẹ ơi xứ đạo con đây, nguyện xin dâng hiến Mẹ từ bi. Xin Mẹ luôn đỡ nâng phù trì và thương dẫn dắt trên đường đi.</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083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Mẹ Maria, xin thương đến xứ đạo con đây. Trong tình yêu Mẹ hiệp nhất yêu thương. Mẹ Maria, xin thương đến xứ đạo con đây. Trong tình yêu Mẹ liên kết muôn tâm hồn.</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229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fontScale="90000"/>
          </a:bodyPr>
          <a:lstStyle/>
          <a:p>
            <a:pPr algn="just"/>
            <a:r>
              <a:rPr lang="en-US" sz="7200" b="1" u="sng" dirty="0">
                <a:solidFill>
                  <a:srgbClr val="FF0000"/>
                </a:solidFill>
                <a:latin typeface="Times New Roman" panose="02020603050405020304" pitchFamily="18" charset="0"/>
                <a:cs typeface="Times New Roman" panose="02020603050405020304" pitchFamily="18" charset="0"/>
              </a:rPr>
              <a:t>Tk</a:t>
            </a:r>
            <a:r>
              <a:rPr lang="vi-VN" sz="7200" b="1" u="sng" dirty="0">
                <a:solidFill>
                  <a:srgbClr val="FF0000"/>
                </a:solidFill>
                <a:latin typeface="Times New Roman" panose="02020603050405020304" pitchFamily="18" charset="0"/>
                <a:cs typeface="Times New Roman" panose="02020603050405020304" pitchFamily="18" charset="0"/>
              </a:rPr>
              <a:t>2.</a:t>
            </a:r>
            <a:r>
              <a:rPr lang="vi-VN" sz="7200" b="1" dirty="0">
                <a:solidFill>
                  <a:srgbClr val="002060"/>
                </a:solidFill>
                <a:latin typeface="Times New Roman" panose="02020603050405020304" pitchFamily="18" charset="0"/>
                <a:cs typeface="Times New Roman" panose="02020603050405020304" pitchFamily="18" charset="0"/>
              </a:rPr>
              <a:t> Mẹ thương xứ đạo con đây, đoàn con liên kết trong niềm vui. muôn người luôn sống theo gương Mẹ, niềm tin mãi sáng lên đẹp tươi.</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5656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Mẹ Maria, xin thương đến xứ đạo con đây. Trong tình yêu Mẹ hiệp nhất yêu thương. Mẹ Maria, xin thương đến xứ đạo con đây. Trong tình yêu Mẹ liên kết muôn tâm hồn.</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16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Chúa làm nên cuộc Hiện Xuống mới trong đời sống Hội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Thánh</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xin tuôn tràn trên các Mục tử ơn khôn ngoan và thông hiểu,</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gìn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giữ</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các</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ngài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luôn</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hiệp</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thông</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với</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nhau</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trong</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5625"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5625"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128856194"/>
      </p:ext>
    </p:extLst>
  </p:cSld>
  <p:clrMapOvr>
    <a:masterClrMapping/>
  </p:clrMapOvr>
  <p:transition spd="slow" advClick="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en-US" sz="6000" b="1" u="sng" dirty="0">
                <a:solidFill>
                  <a:srgbClr val="FF0000"/>
                </a:solidFill>
                <a:latin typeface="Times New Roman" panose="02020603050405020304" pitchFamily="18" charset="0"/>
                <a:cs typeface="Times New Roman" panose="02020603050405020304" pitchFamily="18" charset="0"/>
              </a:rPr>
              <a:t>Tk</a:t>
            </a:r>
            <a:r>
              <a:rPr lang="vi-VN" sz="6000" b="1" u="sng" dirty="0">
                <a:solidFill>
                  <a:srgbClr val="FF0000"/>
                </a:solidFill>
                <a:latin typeface="Times New Roman" panose="02020603050405020304" pitchFamily="18" charset="0"/>
                <a:cs typeface="Times New Roman" panose="02020603050405020304" pitchFamily="18" charset="0"/>
              </a:rPr>
              <a:t>3.</a:t>
            </a:r>
            <a:r>
              <a:rPr lang="vi-VN" sz="6000" b="1" dirty="0">
                <a:solidFill>
                  <a:srgbClr val="002060"/>
                </a:solidFill>
                <a:latin typeface="Times New Roman" panose="02020603050405020304" pitchFamily="18" charset="0"/>
                <a:cs typeface="Times New Roman" panose="02020603050405020304" pitchFamily="18" charset="0"/>
              </a:rPr>
              <a:t> Mẹ thương kết hợp đoàn chiên,được luôn duy nhất với chủ chiên. Cho dù bao khó nguy trên đường</a:t>
            </a:r>
            <a:r>
              <a:rPr lang="en-US" sz="6000" b="1" dirty="0">
                <a:solidFill>
                  <a:srgbClr val="002060"/>
                </a:solidFill>
                <a:latin typeface="Times New Roman" panose="02020603050405020304" pitchFamily="18" charset="0"/>
                <a:cs typeface="Times New Roman" panose="02020603050405020304" pitchFamily="18" charset="0"/>
              </a:rPr>
              <a:t>,</a:t>
            </a:r>
            <a:r>
              <a:rPr lang="vi-VN" sz="6000" b="1" dirty="0">
                <a:solidFill>
                  <a:srgbClr val="002060"/>
                </a:solidFill>
                <a:latin typeface="Times New Roman" panose="02020603050405020304" pitchFamily="18" charset="0"/>
                <a:cs typeface="Times New Roman" panose="02020603050405020304" pitchFamily="18" charset="0"/>
              </a:rPr>
              <a:t> đồng tâm tiến bước trong tình thương.</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233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767-AF81-17A0-8128-D678EEA8CD47}"/>
              </a:ext>
            </a:extLst>
          </p:cNvPr>
          <p:cNvSpPr>
            <a:spLocks noGrp="1"/>
          </p:cNvSpPr>
          <p:nvPr>
            <p:ph type="title"/>
          </p:nvPr>
        </p:nvSpPr>
        <p:spPr>
          <a:xfrm>
            <a:off x="0" y="0"/>
            <a:ext cx="9144000" cy="6858000"/>
          </a:xfrm>
        </p:spPr>
        <p:txBody>
          <a:bodyPr>
            <a:normAutofit/>
          </a:bodyPr>
          <a:lstStyle/>
          <a:p>
            <a:pPr algn="just"/>
            <a:r>
              <a:rPr lang="vi-VN" sz="6000" b="1" u="sng" dirty="0">
                <a:solidFill>
                  <a:srgbClr val="FF0000"/>
                </a:solidFill>
                <a:latin typeface="Times New Roman" panose="02020603050405020304" pitchFamily="18" charset="0"/>
                <a:cs typeface="Times New Roman" panose="02020603050405020304" pitchFamily="18" charset="0"/>
              </a:rPr>
              <a:t>ĐK:</a:t>
            </a:r>
            <a:r>
              <a:rPr lang="vi-VN" sz="6000" b="1" dirty="0">
                <a:solidFill>
                  <a:srgbClr val="002060"/>
                </a:solidFill>
                <a:latin typeface="Times New Roman" panose="02020603050405020304" pitchFamily="18" charset="0"/>
                <a:cs typeface="Times New Roman" panose="02020603050405020304" pitchFamily="18" charset="0"/>
              </a:rPr>
              <a:t> Mẹ Maria, xin thương đến xứ đạo con đây. Trong tình yêu Mẹ hiệp nhất yêu thương. Mẹ Maria, xin thương đến xứ đạo con đây. Trong tình yêu Mẹ liên kết muôn tâm hồn.</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2335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57252"/>
            <a:ext cx="9144000" cy="5143499"/>
          </a:xfrm>
        </p:spPr>
        <p:txBody>
          <a:bodyPr>
            <a:normAutofit/>
          </a:bodyPr>
          <a:lstStyle/>
          <a:p>
            <a:endParaRPr lang="en-US" sz="7000" b="1" dirty="0">
              <a:solidFill>
                <a:srgbClr val="003399"/>
              </a:solidFill>
              <a:effectLst>
                <a:outerShdw blurRad="38100" dist="38100" dir="2700000" algn="tl">
                  <a:srgbClr val="000000">
                    <a:alpha val="43137"/>
                  </a:srgbClr>
                </a:outerShdw>
              </a:effectLst>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687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2" y="209"/>
            <a:ext cx="9142898" cy="6857588"/>
          </a:xfrm>
        </p:spPr>
        <p:txBody>
          <a:bodyPr>
            <a:noAutofit/>
          </a:bodyPr>
          <a:lstStyle/>
          <a:p>
            <a:pPr algn="just"/>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để các ngài cùng nhau tìm hiểu những điều đẹp ý</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en-US" sz="6250" b="1" dirty="0" err="1">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Chúa</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và hướng dẫn đoàn Dân Chúa thực thi những điều Chúa truyền dạy.</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Các giáo phận Việt Nam chúng</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r>
              <a:rPr lang="vi-VN"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con</a:t>
            </a:r>
            <a:r>
              <a:rPr lang="en-US" sz="6250" b="1" dirty="0">
                <a:solidFill>
                  <a:srgbClr val="002060"/>
                </a:solidFill>
                <a:effectLst/>
                <a:latin typeface="Times New Roman" panose="02020603050405020304" pitchFamily="18" charset="0"/>
                <a:ea typeface="Segoe UI Black" panose="020B0A02040204020203" pitchFamily="34" charset="0"/>
                <a:cs typeface="Times New Roman" panose="02020603050405020304" pitchFamily="18" charset="0"/>
              </a:rPr>
              <a:t>,| </a:t>
            </a:r>
          </a:p>
        </p:txBody>
      </p:sp>
    </p:spTree>
    <p:extLst>
      <p:ext uri="{BB962C8B-B14F-4D97-AF65-F5344CB8AC3E}">
        <p14:creationId xmlns:p14="http://schemas.microsoft.com/office/powerpoint/2010/main" val="2323112219"/>
      </p:ext>
    </p:extLst>
  </p:cSld>
  <p:clrMapOvr>
    <a:masterClrMapping/>
  </p:clrMapOvr>
  <p:transition spd="slow"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2124</Words>
  <Application>Microsoft Office PowerPoint</Application>
  <PresentationFormat>On-screen Show (4:3)</PresentationFormat>
  <Paragraphs>106</Paragraphs>
  <Slides>82</Slides>
  <Notes>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82</vt:i4>
      </vt:variant>
    </vt:vector>
  </HeadingPairs>
  <TitlesOfParts>
    <vt:vector size="94" baseType="lpstr">
      <vt:lpstr>Arial</vt:lpstr>
      <vt:lpstr>Calibri</vt:lpstr>
      <vt:lpstr>Times New Roman</vt:lpstr>
      <vt:lpstr>UTM American Sans</vt:lpstr>
      <vt:lpstr>Office Theme</vt:lpstr>
      <vt:lpstr>1_Office Theme</vt:lpstr>
      <vt:lpstr>17_Office Theme</vt:lpstr>
      <vt:lpstr>36_Default Design</vt:lpstr>
      <vt:lpstr>2_Office Theme</vt:lpstr>
      <vt:lpstr>3_Office Theme</vt:lpstr>
      <vt:lpstr>13_Office Theme</vt:lpstr>
      <vt:lpstr>12_Office Theme</vt:lpstr>
      <vt:lpstr>PowerPoint Presentation</vt:lpstr>
      <vt:lpstr>Tập Hát Cộng Đoàn</vt:lpstr>
      <vt:lpstr>Đk:  Lạy Chúa, xin tỏ lượng từ bi Chúa cho chúng con như chúng con hằng cậy trông nơi Ngài.</vt:lpstr>
      <vt:lpstr>Chúa nói: Thầy là đường, là sự thật và là sự sống, không ai đến được với Cha mà không qua Thầy.</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 |</vt:lpstr>
      <vt:lpstr>để các ngài cùng nhau tìm hiểu những điều đẹp ý Chúa,| và hướng dẫn đoàn Dân Chúa thực thi những điều Chúa truyền dạy.| Các giáo phận Việt Nam chúng con,| </vt:lpstr>
      <vt:lpstr>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ĐK: Ánh sáng đã xóa tan màn đêm trần gian ơi! Hãy vui mừng người khắp chốn hãy hát lên mừng Chúa đã sống lại.</vt:lpstr>
      <vt:lpstr>Tk1. Ngài ngự trên Ngai vua cao sang. Ngài tỏa chiếu ánh sáng vinh quang. Ngài đã sống cho nhân loại cùng sống.</vt:lpstr>
      <vt:lpstr>ĐK: Ánh sáng đã xóa tan màn đêm trần gian ơi! Hãy vui mừng người khắp chốn hãy hát lên mừng Chúa đã sống lại.</vt:lpstr>
      <vt:lpstr>Tk2. Kìa thập giá vươn cao hiên ngang. Ngài đã chết trong bao đau thương. Và trần gian thân mang đầy thương tích.</vt:lpstr>
      <vt:lpstr>ĐK: Ánh sáng đã xóa tan màn đêm trần gian ơi! Hãy vui mừng người khắp chốn hãy hát lên mừng Chúa đã sống lại.</vt:lpstr>
      <vt:lpstr>Tk3. Này người hãy biết sống xứng đáng. Cùng chịu chết như Chúa đã chết. Cùng được sống như chính Ngài đã sống.</vt:lpstr>
      <vt:lpstr>ĐK: Ánh sáng đã xóa tan màn đêm trần gian ơi! Hãy vui mừng người khắp chốn hãy hát lên mừng Chúa đã sống lại.</vt:lpstr>
      <vt:lpstr>PowerPoint Presentation</vt:lpstr>
      <vt:lpstr>PowerPoint Presentation</vt:lpstr>
      <vt:lpstr>Chủ tế: Vinh danh Thiên Chúa trên các tầng trời. A+B: Và bình an dưới thế cho người thiện tâm. </vt:lpstr>
      <vt:lpstr>A:Chúng con ca ngợi Chúa.  B:Chúng con chúc tụng Chúa.   A:Chúng con thờ lạy Chúa.   B:Chúng con tôn vinh Chúa. </vt:lpstr>
      <vt:lpstr> A: Chúng con cảm tạ Chúa vì vinh quang cao cả Chúa.  B: Lạy Chúa là Thiên Chúa, là Vua trên trời, là Chúa Cha toàn năng.</vt:lpstr>
      <vt:lpstr>A: Lạy con một Thiên Chúa, Chúa Giê-su Ki-tô.  B: Lạy Chúa là Thiên Chúa, là Chiên Thiên Chúa là Con Đức Chúa Cha. </vt:lpstr>
      <vt:lpstr>A: Chúa xóa tội trần gian, xin thương xót chúng con. B: Chúa xóa tội trần gian, xin nhậm lời chúng con cầu khẩn. </vt:lpstr>
      <vt:lpstr>A: Chúa ngự bên hữu Đức Chúa Cha, xin thương xót chúng con. B: Vì lạy Chúa Giê-su Ki-tô, chỉ có Chúa là Đấng Thánh.</vt:lpstr>
      <vt:lpstr>Chỉ có Chúa là Chúa, chỉ có Chúa là đấng tối cao. A+B: Cùng Đức Chúa Thánh Thần trong vinh quang Đức Chúa Cha. Amen. </vt:lpstr>
      <vt:lpstr> </vt:lpstr>
      <vt:lpstr>Đk: Lạy Chúa, xin tỏ lượng từ bi Chúa cho chúng con như chúng con hằng cậy trông nơi Ngài.</vt:lpstr>
      <vt:lpstr>Tk1: Người công chính hãy reo hò mừng Chúa, kẻ ngay lành hợp tiếng ngợi khen. Tạ ơn Chúa gieo muôn tiếng đàn, ngợi khen Ngài gảy đàn sắt đàn tơ.</vt:lpstr>
      <vt:lpstr>Đk: Lạy Chúa, xin tỏ lượng từ bi Chúa cho chúng con như chúng con hằng cậy trông nơi Ngài.</vt:lpstr>
      <vt:lpstr>Tk2: Lời Thiên Chúa rất ngay thực chân chính, việc tay Ngài thực đáng cậy tin. Ngài yêu thích công minh chính trực, tình thương Ngài tràn ngập khắp mọi nơi.</vt:lpstr>
      <vt:lpstr>Đk: Lạy Chúa, xin tỏ lượng từ bi Chúa cho chúng con như chúng con hằng cậy trông nơi Ngài.</vt:lpstr>
      <vt:lpstr>Tk3: Ngài đưa mắt dõi theo kẻ thờ kính, kẻ tin cậy lòng Chúa dủ thương. Hầu giải cứu qua tay tử thần, hồi cơ hàn Ngài nhìn tới dưỡng nuôi.</vt:lpstr>
      <vt:lpstr>Đk: Lạy Chúa, xin tỏ lượng từ bi Chúa cho chúng con như chúng con hằng cậy trông nơi Ngài.</vt:lpstr>
      <vt:lpstr> </vt:lpstr>
      <vt:lpstr>Chúa nói: Thầy là đường, là sự thật và là sự sống, không ai đến được với Cha mà không qua Thầy.</vt:lpstr>
      <vt:lpstr> </vt:lpstr>
      <vt:lpstr> </vt:lpstr>
      <vt:lpstr>KINH  TIN KÍNH</vt:lpstr>
      <vt:lpstr>Tôi tin kính một Thiên Chúa là Cha toàn năng -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truyền.Tôi tuyên xưng có một Phép Rửa để tha tội. Tôi trông đợi kẻ chết sống lại và sự sống đời sau. Amen.</vt:lpstr>
      <vt:lpstr> </vt:lpstr>
      <vt:lpstr>PowerPoint Presentation</vt:lpstr>
      <vt:lpstr>Tk1. Này tấm bánh thơm, đây ly rượu nồng nàn hương nho mới, xin góp về từ đồng xanh dâng Chúa. Cùng tiến dâng lên tâm tình của muôn con người, là những ước mơ ngày vui đến trong cuộc đời.</vt:lpstr>
      <vt:lpstr>ĐK. Xin dâng lên hy lễ mới, này tấm bánh với ly rượu. Xin Cha ban muôn ân phúc tràn lan trên toàn thế giới. Xin dâng Cha bao mơ ước, ngày mai quê hương sẽ rạng ngời. Đời vui tươi thêm những nụ cười. Tháng năm sống trong tình yêu Người.</vt:lpstr>
      <vt:lpstr>Tk2. Của lễ hôm nay xin góp lại tình người trên thế giới, xin dâng ngàn vạn bàn tay đổi mới. Của lễ hôm nay chính là bằng chứng muôn đời, tình mến sẽ không nhạt phai đắp xây cuộc đời.</vt:lpstr>
      <vt:lpstr>ĐK. Xin dâng lên hy lễ mới, này tấm bánh với ly rượu. Xin Cha ban muôn ân phúc tràn lan trên toàn thế giới. Xin dâng Cha bao mơ ước, ngày mai quê hương sẽ rạng ngời. Đời vui tươi thêm những nụ cười. Tháng năm sống trong tình yêu Người.</vt:lpstr>
      <vt:lpstr>PowerPoint Presentation</vt:lpstr>
      <vt:lpstr>PowerPoint Presentation</vt:lpstr>
      <vt:lpstr>PowerPoint Presentation</vt:lpstr>
      <vt:lpstr>Tk1. Đừng xao xuyến, hãy tin vào Thiên Chúa quyền uy. Đừng lo chi, nhưng hãy tin vào Ngài là Đấng từ bi. Vì Ngài là Đấng giàu lòng thương xót. </vt:lpstr>
      <vt:lpstr>* Ngài muốn lòng nhân, không cần hy lễ. Như Người Cha quan tâm ân cần đỡ nâng. Chúa hằng quan phòng chở che dẫn đường.</vt:lpstr>
      <vt:lpstr>ĐK: Hãy tin vào Thiên Chúa vì Ngài ở đâu chúng ta cũng biết đường rồi. Hãy tin vào Thiên Chúa vì Ngài ở đâu chúng ta cùng được ở đó với Ngài.</vt:lpstr>
      <vt:lpstr>Tk2. Đừng nao núng, hãy tin vào Thiên Chúa huyền siêu. Đừng lung lay, nhưng hãy tin vào Ngài là Chúa tình yêu. Vì Ngài là Đấng rất mực trung tín, </vt:lpstr>
      <vt:lpstr>* là Đấng gần gũi với người tội lỗi. Như Người Cha yêu thương rộng lòng thứ tha. Chúa đầy nhân hậu tình thương hải hà.</vt:lpstr>
      <vt:lpstr>ĐK: Hãy tin vào Thiên Chúa vì Ngài ở đâu chúng ta cũng biết đường rồi. Hãy tin vào Thiên Chúa vì Ngài ở đâu chúng ta cùng được ở đó với Ngài.</vt:lpstr>
      <vt:lpstr>Tk3. Đừng lo lắng, hãy tin vào Thiên Chúa quyền năng. Đừng băn khoăn, nhưng hãy tin vào Ngài là Đấng từ nhân. Nguyện xin ơn Chúa dìu đưa mỗi bước:</vt:lpstr>
      <vt:lpstr>* đường Chúa đã đi con đường tự hiến. Con đường bao yêu thương dẫn về Thiên Đường. Vững lòng trông cậy bền tâm đến cùng.</vt:lpstr>
      <vt:lpstr>ĐK: Hãy tin vào Thiên Chúa vì Ngài ở đâu chúng ta cũng biết đường rồi. Hãy tin vào Thiên Chúa vì Ngài ở đâu chúng ta cùng được ở đó với Ngài.</vt:lpstr>
      <vt:lpstr> </vt:lpstr>
      <vt:lpstr>PowerPoint Presentation</vt:lpstr>
      <vt:lpstr>PowerPoint Presentation</vt:lpstr>
      <vt:lpstr>Tk1. Mẹ ơi xứ đạo con đây, nguyện xin dâng hiến Mẹ từ bi. Xin Mẹ luôn đỡ nâng phù trì và thương dẫn dắt trên đường đi.</vt:lpstr>
      <vt:lpstr>ĐK: Mẹ Maria, xin thương đến xứ đạo con đây. Trong tình yêu Mẹ hiệp nhất yêu thương. Mẹ Maria, xin thương đến xứ đạo con đây. Trong tình yêu Mẹ liên kết muôn tâm hồn.</vt:lpstr>
      <vt:lpstr>Tk2. Mẹ thương xứ đạo con đây, đoàn con liên kết trong niềm vui. muôn người luôn sống theo gương Mẹ, niềm tin mãi sáng lên đẹp tươi.</vt:lpstr>
      <vt:lpstr>ĐK: Mẹ Maria, xin thương đến xứ đạo con đây. Trong tình yêu Mẹ hiệp nhất yêu thương. Mẹ Maria, xin thương đến xứ đạo con đây. Trong tình yêu Mẹ liên kết muôn tâm hồn.</vt:lpstr>
      <vt:lpstr>Tk3. Mẹ thương kết hợp đoàn chiên,được luôn duy nhất với chủ chiên. Cho dù bao khó nguy trên đường, đồng tâm tiến bước trong tình thương.</vt:lpstr>
      <vt:lpstr>ĐK: Mẹ Maria, xin thương đến xứ đạo con đây. Trong tình yêu Mẹ hiệp nhất yêu thương. Mẹ Maria, xin thương đến xứ đạo con đây. Trong tình yêu Mẹ liên kết muôn tâm hồn.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trungbo2001@gmail.com</dc:creator>
  <cp:lastModifiedBy>trungbo2001@gmail.com</cp:lastModifiedBy>
  <cp:revision>1</cp:revision>
  <dcterms:created xsi:type="dcterms:W3CDTF">2023-04-26T12:46:11Z</dcterms:created>
  <dcterms:modified xsi:type="dcterms:W3CDTF">2023-05-04T04:44:45Z</dcterms:modified>
</cp:coreProperties>
</file>