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16" r:id="rId12"/>
    <p:sldMasterId id="2147484128" r:id="rId13"/>
    <p:sldMasterId id="2147484140" r:id="rId14"/>
    <p:sldMasterId id="2147484164" r:id="rId15"/>
    <p:sldMasterId id="2147484176" r:id="rId16"/>
    <p:sldMasterId id="2147484188" r:id="rId17"/>
  </p:sldMasterIdLst>
  <p:notesMasterIdLst>
    <p:notesMasterId r:id="rId111"/>
  </p:notesMasterIdLst>
  <p:sldIdLst>
    <p:sldId id="256" r:id="rId18"/>
    <p:sldId id="9877" r:id="rId19"/>
    <p:sldId id="9959" r:id="rId20"/>
    <p:sldId id="9961" r:id="rId21"/>
    <p:sldId id="9923" r:id="rId22"/>
    <p:sldId id="9838" r:id="rId23"/>
    <p:sldId id="9839" r:id="rId24"/>
    <p:sldId id="9840" r:id="rId25"/>
    <p:sldId id="9841" r:id="rId26"/>
    <p:sldId id="9842" r:id="rId27"/>
    <p:sldId id="9843" r:id="rId28"/>
    <p:sldId id="9844" r:id="rId29"/>
    <p:sldId id="9845" r:id="rId30"/>
    <p:sldId id="9924" r:id="rId31"/>
    <p:sldId id="9927" r:id="rId32"/>
    <p:sldId id="9928" r:id="rId33"/>
    <p:sldId id="9964" r:id="rId34"/>
    <p:sldId id="9929" r:id="rId35"/>
    <p:sldId id="9965" r:id="rId36"/>
    <p:sldId id="9966" r:id="rId37"/>
    <p:sldId id="9931" r:id="rId38"/>
    <p:sldId id="9967" r:id="rId39"/>
    <p:sldId id="9968" r:id="rId40"/>
    <p:sldId id="9925" r:id="rId41"/>
    <p:sldId id="9855" r:id="rId42"/>
    <p:sldId id="9856" r:id="rId43"/>
    <p:sldId id="9857" r:id="rId44"/>
    <p:sldId id="9858" r:id="rId45"/>
    <p:sldId id="9859" r:id="rId46"/>
    <p:sldId id="9860" r:id="rId47"/>
    <p:sldId id="9861" r:id="rId48"/>
    <p:sldId id="9862" r:id="rId49"/>
    <p:sldId id="9883" r:id="rId50"/>
    <p:sldId id="9835" r:id="rId51"/>
    <p:sldId id="9863" r:id="rId52"/>
    <p:sldId id="9864" r:id="rId53"/>
    <p:sldId id="9956" r:id="rId54"/>
    <p:sldId id="9866" r:id="rId55"/>
    <p:sldId id="9957" r:id="rId56"/>
    <p:sldId id="9868" r:id="rId57"/>
    <p:sldId id="9958" r:id="rId58"/>
    <p:sldId id="9884" r:id="rId59"/>
    <p:sldId id="9963" r:id="rId60"/>
    <p:sldId id="9756" r:id="rId61"/>
    <p:sldId id="9899" r:id="rId62"/>
    <p:sldId id="9885" r:id="rId63"/>
    <p:sldId id="9886" r:id="rId64"/>
    <p:sldId id="9887" r:id="rId65"/>
    <p:sldId id="9888" r:id="rId66"/>
    <p:sldId id="9889" r:id="rId67"/>
    <p:sldId id="9890" r:id="rId68"/>
    <p:sldId id="9891" r:id="rId69"/>
    <p:sldId id="9892" r:id="rId70"/>
    <p:sldId id="9893" r:id="rId71"/>
    <p:sldId id="9894" r:id="rId72"/>
    <p:sldId id="9895" r:id="rId73"/>
    <p:sldId id="9896" r:id="rId74"/>
    <p:sldId id="9897" r:id="rId75"/>
    <p:sldId id="9898" r:id="rId76"/>
    <p:sldId id="9902" r:id="rId77"/>
    <p:sldId id="9934" r:id="rId78"/>
    <p:sldId id="9935" r:id="rId79"/>
    <p:sldId id="9969" r:id="rId80"/>
    <p:sldId id="9970" r:id="rId81"/>
    <p:sldId id="9971" r:id="rId82"/>
    <p:sldId id="9972" r:id="rId83"/>
    <p:sldId id="9669" r:id="rId84"/>
    <p:sldId id="9901" r:id="rId85"/>
    <p:sldId id="9940" r:id="rId86"/>
    <p:sldId id="9941" r:id="rId87"/>
    <p:sldId id="9988" r:id="rId88"/>
    <p:sldId id="9942" r:id="rId89"/>
    <p:sldId id="9973" r:id="rId90"/>
    <p:sldId id="9974" r:id="rId91"/>
    <p:sldId id="9977" r:id="rId92"/>
    <p:sldId id="9975" r:id="rId93"/>
    <p:sldId id="9976" r:id="rId94"/>
    <p:sldId id="9978" r:id="rId95"/>
    <p:sldId id="9982" r:id="rId96"/>
    <p:sldId id="9980" r:id="rId97"/>
    <p:sldId id="9981" r:id="rId98"/>
    <p:sldId id="9983" r:id="rId99"/>
    <p:sldId id="9987" r:id="rId100"/>
    <p:sldId id="9985" r:id="rId101"/>
    <p:sldId id="9986" r:id="rId102"/>
    <p:sldId id="9900" r:id="rId103"/>
    <p:sldId id="9514" r:id="rId104"/>
    <p:sldId id="9948" r:id="rId105"/>
    <p:sldId id="9949" r:id="rId106"/>
    <p:sldId id="9950" r:id="rId107"/>
    <p:sldId id="9989" r:id="rId108"/>
    <p:sldId id="9990" r:id="rId109"/>
    <p:sldId id="9513"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110" Type="http://schemas.openxmlformats.org/officeDocument/2006/relationships/slide" Target="slides/slide93.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6600" b="1" spc="-150" dirty="0">
                <a:solidFill>
                  <a:srgbClr val="FF0000"/>
                </a:solidFill>
              </a:rPr>
              <a:t> </a:t>
            </a:r>
            <a:r>
              <a:rPr lang="en-US" sz="6600" b="1" spc="-150" dirty="0" err="1" smtClean="0">
                <a:solidFill>
                  <a:srgbClr val="FF0000"/>
                </a:solidFill>
              </a:rPr>
              <a:t>Ca</a:t>
            </a:r>
            <a:r>
              <a:rPr lang="en-US" sz="6600" b="1" spc="-150" dirty="0" smtClean="0">
                <a:solidFill>
                  <a:srgbClr val="FF0000"/>
                </a:solidFill>
              </a:rPr>
              <a:t> </a:t>
            </a:r>
            <a:r>
              <a:rPr lang="en-US" sz="6600" b="1" spc="-150" dirty="0" err="1" smtClean="0">
                <a:solidFill>
                  <a:srgbClr val="FF0000"/>
                </a:solidFill>
              </a:rPr>
              <a:t>Nhập</a:t>
            </a:r>
            <a:r>
              <a:rPr lang="en-US" sz="6600" b="1" spc="-150" dirty="0" smtClean="0">
                <a:solidFill>
                  <a:srgbClr val="FF0000"/>
                </a:solidFill>
              </a:rPr>
              <a:t> </a:t>
            </a:r>
            <a:r>
              <a:rPr lang="en-US" sz="6600" b="1" spc="-150" dirty="0" err="1" smtClean="0">
                <a:solidFill>
                  <a:srgbClr val="FF0000"/>
                </a:solidFill>
              </a:rPr>
              <a:t>Lễ</a:t>
            </a:r>
            <a:endParaRPr lang="en-US" sz="6600" b="1" spc="-150" dirty="0" smtClean="0">
              <a:solidFill>
                <a:srgbClr val="FF0000"/>
              </a:solidFill>
            </a:endParaRPr>
          </a:p>
          <a:p>
            <a:pPr>
              <a:lnSpc>
                <a:spcPct val="90000"/>
              </a:lnSpc>
              <a:spcBef>
                <a:spcPts val="0"/>
              </a:spcBef>
            </a:pPr>
            <a:r>
              <a:rPr lang="en-US" sz="6600" b="1" spc="-150" dirty="0" err="1" smtClean="0">
                <a:solidFill>
                  <a:srgbClr val="FF0000"/>
                </a:solidFill>
              </a:rPr>
              <a:t>Hãy</a:t>
            </a:r>
            <a:r>
              <a:rPr lang="en-US" sz="6600" b="1" spc="-150" dirty="0" smtClean="0">
                <a:solidFill>
                  <a:srgbClr val="FF0000"/>
                </a:solidFill>
              </a:rPr>
              <a:t> </a:t>
            </a:r>
            <a:r>
              <a:rPr lang="en-US" sz="6600" b="1" spc="-150" dirty="0" err="1" smtClean="0">
                <a:solidFill>
                  <a:srgbClr val="FF0000"/>
                </a:solidFill>
              </a:rPr>
              <a:t>Đến</a:t>
            </a:r>
            <a:r>
              <a:rPr lang="en-US" sz="6600" b="1" spc="-150" dirty="0" smtClean="0">
                <a:solidFill>
                  <a:srgbClr val="FF0000"/>
                </a:solidFill>
              </a:rPr>
              <a:t> </a:t>
            </a:r>
            <a:r>
              <a:rPr lang="en-US" sz="6600" b="1" spc="-150" dirty="0" err="1" smtClean="0">
                <a:solidFill>
                  <a:srgbClr val="FF0000"/>
                </a:solidFill>
              </a:rPr>
              <a:t>Với</a:t>
            </a:r>
            <a:r>
              <a:rPr lang="en-US" sz="6600" b="1" spc="-150" dirty="0" smtClean="0">
                <a:solidFill>
                  <a:srgbClr val="FF0000"/>
                </a:solidFill>
              </a:rPr>
              <a:t> Ta</a:t>
            </a:r>
          </a:p>
          <a:p>
            <a:pPr>
              <a:lnSpc>
                <a:spcPct val="90000"/>
              </a:lnSpc>
              <a:spcBef>
                <a:spcPts val="0"/>
              </a:spcBef>
            </a:pPr>
            <a:r>
              <a:rPr lang="en-US" sz="4800" b="1" i="1" spc="-150" dirty="0" smtClean="0">
                <a:solidFill>
                  <a:srgbClr val="0B297F"/>
                </a:solidFill>
              </a:rPr>
              <a:t>Lm Kim Long</a:t>
            </a:r>
            <a:endParaRPr lang="en-US" sz="4800" b="1" i="1" dirty="0">
              <a:solidFill>
                <a:srgbClr val="0B297F"/>
              </a:solidFill>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ĐK</a:t>
            </a:r>
            <a:r>
              <a:rPr lang="vi-VN" sz="6000" b="1" dirty="0">
                <a:solidFill>
                  <a:srgbClr val="FF0000"/>
                </a:solidFill>
                <a:latin typeface="+mj-lt"/>
              </a:rPr>
              <a:t>: </a:t>
            </a:r>
            <a:r>
              <a:rPr lang="vi-VN" sz="6000" b="1" dirty="0">
                <a:solidFill>
                  <a:srgbClr val="003399"/>
                </a:solidFill>
                <a:latin typeface="+mj-lt"/>
              </a:rPr>
              <a:t>Hãy đến với Ta hỡi ai nặng gánh u sầu, ai lần bước trong đêm thâu, ai từng phút giây lo âu, tìm về </a:t>
            </a:r>
            <a:r>
              <a:rPr lang="vi-VN" sz="6000" b="1" dirty="0" smtClean="0">
                <a:solidFill>
                  <a:srgbClr val="003399"/>
                </a:solidFill>
                <a:latin typeface="+mj-lt"/>
              </a:rPr>
              <a:t>đâu.</a:t>
            </a:r>
            <a:endParaRPr lang="en-US" sz="6000" b="1" dirty="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a:t>
            </a:r>
            <a:r>
              <a:rPr lang="vi-VN" sz="6000" b="1" dirty="0" smtClean="0">
                <a:solidFill>
                  <a:srgbClr val="003399"/>
                </a:solidFill>
                <a:latin typeface="+mj-lt"/>
              </a:rPr>
              <a:t> Hãy </a:t>
            </a:r>
            <a:r>
              <a:rPr lang="vi-VN" sz="6000" b="1" dirty="0">
                <a:solidFill>
                  <a:srgbClr val="003399"/>
                </a:solidFill>
                <a:latin typeface="+mj-lt"/>
              </a:rPr>
              <a:t>đến với Ta lãnh lương thực các Thiên Thần: Đây Thịt Máu Ta ân ban, nên tiệc Thánh nuôi muôn dân khắp thế trần.</a:t>
            </a:r>
            <a:endParaRPr lang="en-US" sz="6000" b="1" dirty="0">
              <a:solidFill>
                <a:srgbClr val="003399"/>
              </a:solidFill>
              <a:latin typeface="+mj-lt"/>
            </a:endParaRPr>
          </a:p>
        </p:txBody>
      </p:sp>
    </p:spTree>
    <p:extLst>
      <p:ext uri="{BB962C8B-B14F-4D97-AF65-F5344CB8AC3E}">
        <p14:creationId xmlns:p14="http://schemas.microsoft.com/office/powerpoint/2010/main" val="8749469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spcBef>
                <a:spcPts val="0"/>
              </a:spcBef>
            </a:pPr>
            <a:r>
              <a:rPr lang="vi-VN" sz="6000" b="1" dirty="0" smtClean="0">
                <a:solidFill>
                  <a:srgbClr val="FF0000"/>
                </a:solidFill>
                <a:latin typeface="+mj-lt"/>
              </a:rPr>
              <a:t>Pk1</a:t>
            </a:r>
            <a:r>
              <a:rPr lang="vi-VN" sz="6000" b="1" dirty="0">
                <a:solidFill>
                  <a:srgbClr val="FF0000"/>
                </a:solidFill>
                <a:latin typeface="+mj-lt"/>
              </a:rPr>
              <a:t>: </a:t>
            </a:r>
            <a:r>
              <a:rPr lang="vi-VN" sz="6000" b="1" dirty="0" smtClean="0">
                <a:solidFill>
                  <a:srgbClr val="003399"/>
                </a:solidFill>
                <a:latin typeface="+mj-lt"/>
              </a:rPr>
              <a:t>Này </a:t>
            </a:r>
            <a:r>
              <a:rPr lang="vi-VN" sz="6000" b="1" dirty="0">
                <a:solidFill>
                  <a:srgbClr val="003399"/>
                </a:solidFill>
                <a:latin typeface="+mj-lt"/>
              </a:rPr>
              <a:t>người cùng khốn ách nặng nề vai gầy gánh mang. Mau quay bước về, chính Ta sẽ bồi dưỡng đỡ </a:t>
            </a:r>
            <a:r>
              <a:rPr lang="vi-VN" sz="6000" b="1" dirty="0" smtClean="0">
                <a:solidFill>
                  <a:srgbClr val="003399"/>
                </a:solidFill>
                <a:latin typeface="+mj-lt"/>
              </a:rPr>
              <a:t>nâng.</a:t>
            </a:r>
            <a:endParaRPr lang="vi-VN" sz="6000" b="1" dirty="0">
              <a:solidFill>
                <a:srgbClr val="003399"/>
              </a:solidFill>
              <a:latin typeface="+mj-lt"/>
            </a:endParaRPr>
          </a:p>
          <a:p>
            <a:pPr algn="just">
              <a:spcBef>
                <a:spcPts val="0"/>
              </a:spcBef>
            </a:pPr>
            <a:endParaRPr lang="vi-VN" sz="5400" b="0" dirty="0">
              <a:solidFill>
                <a:srgbClr val="003399"/>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ĐK</a:t>
            </a:r>
            <a:r>
              <a:rPr lang="vi-VN" sz="6000" b="1" dirty="0">
                <a:solidFill>
                  <a:srgbClr val="FF0000"/>
                </a:solidFill>
                <a:latin typeface="+mj-lt"/>
              </a:rPr>
              <a:t>: </a:t>
            </a:r>
            <a:r>
              <a:rPr lang="vi-VN" sz="6000" b="1" dirty="0">
                <a:solidFill>
                  <a:srgbClr val="003399"/>
                </a:solidFill>
                <a:latin typeface="+mj-lt"/>
              </a:rPr>
              <a:t>Hãy đến với Ta hỡi ai nặng gánh u sầu, ai lần bước trong đêm thâu, ai từng phút giây lo âu, tìm về </a:t>
            </a:r>
            <a:r>
              <a:rPr lang="vi-VN" sz="6000" b="1" dirty="0" smtClean="0">
                <a:solidFill>
                  <a:srgbClr val="003399"/>
                </a:solidFill>
                <a:latin typeface="+mj-lt"/>
              </a:rPr>
              <a:t>đâu.</a:t>
            </a:r>
            <a:endParaRPr lang="en-US" sz="6000" b="1" dirty="0">
              <a:solidFill>
                <a:srgbClr val="003399"/>
              </a:solidFill>
              <a:latin typeface="+mj-lt"/>
            </a:endParaRPr>
          </a:p>
        </p:txBody>
      </p:sp>
    </p:spTree>
    <p:extLst>
      <p:ext uri="{BB962C8B-B14F-4D97-AF65-F5344CB8AC3E}">
        <p14:creationId xmlns:p14="http://schemas.microsoft.com/office/powerpoint/2010/main" val="27293168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a:t>
            </a:r>
            <a:r>
              <a:rPr lang="vi-VN" sz="6000" b="1" dirty="0" smtClean="0">
                <a:solidFill>
                  <a:srgbClr val="003399"/>
                </a:solidFill>
                <a:latin typeface="+mj-lt"/>
              </a:rPr>
              <a:t> Hãy </a:t>
            </a:r>
            <a:r>
              <a:rPr lang="vi-VN" sz="6000" b="1" dirty="0">
                <a:solidFill>
                  <a:srgbClr val="003399"/>
                </a:solidFill>
                <a:latin typeface="+mj-lt"/>
              </a:rPr>
              <a:t>đến với Ta lãnh lương thực các Thiên Thần: Đây Thịt Máu Ta ân ban, nên tiệc Thánh nuôi muôn dân khắp thế trần.</a:t>
            </a:r>
            <a:endParaRPr lang="en-US" sz="6000" b="1" dirty="0">
              <a:solidFill>
                <a:srgbClr val="003399"/>
              </a:solidFill>
              <a:latin typeface="+mj-lt"/>
            </a:endParaRPr>
          </a:p>
        </p:txBody>
      </p:sp>
    </p:spTree>
    <p:extLst>
      <p:ext uri="{BB962C8B-B14F-4D97-AF65-F5344CB8AC3E}">
        <p14:creationId xmlns:p14="http://schemas.microsoft.com/office/powerpoint/2010/main" val="4126745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Pk2: </a:t>
            </a:r>
            <a:r>
              <a:rPr lang="vi-VN" sz="6000" b="1" dirty="0" smtClean="0">
                <a:solidFill>
                  <a:srgbClr val="003399"/>
                </a:solidFill>
                <a:latin typeface="+mj-lt"/>
              </a:rPr>
              <a:t>Này </a:t>
            </a:r>
            <a:r>
              <a:rPr lang="vi-VN" sz="6000" b="1" dirty="0">
                <a:solidFill>
                  <a:srgbClr val="003399"/>
                </a:solidFill>
                <a:latin typeface="+mj-lt"/>
              </a:rPr>
              <a:t>người tội lỗi sống lưu lạc men đời </a:t>
            </a:r>
            <a:r>
              <a:rPr lang="vi-VN" sz="6000" b="1" dirty="0" smtClean="0">
                <a:solidFill>
                  <a:srgbClr val="003399"/>
                </a:solidFill>
                <a:latin typeface="+mj-lt"/>
              </a:rPr>
              <a:t>thắm </a:t>
            </a:r>
            <a:r>
              <a:rPr lang="vi-VN" sz="6000" b="1" dirty="0">
                <a:solidFill>
                  <a:srgbClr val="003399"/>
                </a:solidFill>
                <a:latin typeface="+mj-lt"/>
              </a:rPr>
              <a:t>cay. Mau quay bước về, có Cha hiền từng phút đợi </a:t>
            </a:r>
            <a:r>
              <a:rPr lang="vi-VN" sz="6000" b="1" dirty="0" smtClean="0">
                <a:solidFill>
                  <a:srgbClr val="003399"/>
                </a:solidFill>
                <a:latin typeface="+mj-lt"/>
              </a:rPr>
              <a:t>đây.</a:t>
            </a:r>
            <a:endParaRPr lang="vi-VN" sz="6000" b="1" dirty="0">
              <a:solidFill>
                <a:srgbClr val="003399"/>
              </a:solidFill>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ĐK</a:t>
            </a:r>
            <a:r>
              <a:rPr lang="vi-VN" sz="6000" b="1" dirty="0">
                <a:solidFill>
                  <a:srgbClr val="FF0000"/>
                </a:solidFill>
                <a:latin typeface="+mj-lt"/>
              </a:rPr>
              <a:t>: </a:t>
            </a:r>
            <a:r>
              <a:rPr lang="vi-VN" sz="6000" b="1" dirty="0">
                <a:solidFill>
                  <a:srgbClr val="003399"/>
                </a:solidFill>
                <a:latin typeface="+mj-lt"/>
              </a:rPr>
              <a:t>Hãy đến với Ta hỡi ai nặng gánh u sầu, ai lần bước trong đêm thâu, ai từng phút giây lo âu, tìm về </a:t>
            </a:r>
            <a:r>
              <a:rPr lang="vi-VN" sz="6000" b="1" dirty="0" smtClean="0">
                <a:solidFill>
                  <a:srgbClr val="003399"/>
                </a:solidFill>
                <a:latin typeface="+mj-lt"/>
              </a:rPr>
              <a:t>đâu.</a:t>
            </a:r>
            <a:endParaRPr lang="en-US" sz="6000" b="1" dirty="0">
              <a:solidFill>
                <a:srgbClr val="003399"/>
              </a:solidFill>
              <a:latin typeface="+mj-lt"/>
            </a:endParaRPr>
          </a:p>
        </p:txBody>
      </p:sp>
    </p:spTree>
    <p:extLst>
      <p:ext uri="{BB962C8B-B14F-4D97-AF65-F5344CB8AC3E}">
        <p14:creationId xmlns:p14="http://schemas.microsoft.com/office/powerpoint/2010/main" val="17569179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r>
              <a:rPr lang="vi-VN" sz="6000" b="1" dirty="0" smtClean="0">
                <a:solidFill>
                  <a:srgbClr val="FF0000"/>
                </a:solidFill>
                <a:latin typeface="+mj-lt"/>
              </a:rPr>
              <a:t>**</a:t>
            </a:r>
            <a:r>
              <a:rPr lang="vi-VN" sz="6000" b="1" dirty="0" smtClean="0">
                <a:solidFill>
                  <a:srgbClr val="003399"/>
                </a:solidFill>
                <a:latin typeface="+mj-lt"/>
              </a:rPr>
              <a:t> Hãy </a:t>
            </a:r>
            <a:r>
              <a:rPr lang="vi-VN" sz="6000" b="1" dirty="0">
                <a:solidFill>
                  <a:srgbClr val="003399"/>
                </a:solidFill>
                <a:latin typeface="+mj-lt"/>
              </a:rPr>
              <a:t>đến với Ta lãnh lương thực các Thiên Thần: Đây Thịt Máu Ta ân ban, nên tiệc Thánh nuôi muôn dân khắp thế trần.</a:t>
            </a:r>
            <a:endParaRPr lang="en-US" sz="6000" b="1" dirty="0">
              <a:solidFill>
                <a:srgbClr val="003399"/>
              </a:solidFill>
              <a:latin typeface="+mj-lt"/>
            </a:endParaRPr>
          </a:p>
        </p:txBody>
      </p:sp>
    </p:spTree>
    <p:extLst>
      <p:ext uri="{BB962C8B-B14F-4D97-AF65-F5344CB8AC3E}">
        <p14:creationId xmlns:p14="http://schemas.microsoft.com/office/powerpoint/2010/main" val="25026858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Này Gia-liêm </a:t>
            </a:r>
            <a:r>
              <a:rPr lang="vi-VN" sz="7200" b="1" dirty="0" smtClean="0">
                <a:solidFill>
                  <a:srgbClr val="003399"/>
                </a:solidFill>
                <a:latin typeface="+mn-lt"/>
              </a:rPr>
              <a:t>hỡi, </a:t>
            </a:r>
            <a:r>
              <a:rPr lang="vi-VN" sz="7200" b="1" dirty="0">
                <a:solidFill>
                  <a:srgbClr val="003399"/>
                </a:solidFill>
                <a:latin typeface="+mn-lt"/>
              </a:rPr>
              <a:t>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smtClean="0">
                <a:solidFill>
                  <a:srgbClr val="FFFF00"/>
                </a:solidFill>
              </a:rPr>
              <a:t>Thiên Chúa đã ban cho anh em thức ăn mà anh em chũng như cha ông anh em chưa từng biết</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476250"/>
            <a:ext cx="9144000" cy="5143500"/>
          </a:xfrm>
        </p:spPr>
        <p:txBody>
          <a:bodyPr/>
          <a:lstStyle/>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147</a:t>
            </a:r>
          </a:p>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X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a:t>
            </a:r>
          </a:p>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dirty="0" smtClean="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rPr>
              <a:t> Hãy ca mừng Thượng Đế, này Gia-liêm hỡi. Ca ngợi Chúa ngươi thờ, nào hỡi S</a:t>
            </a:r>
            <a:r>
              <a:rPr lang="vi-VN" sz="4800" b="1" dirty="0" smtClean="0">
                <a:solidFill>
                  <a:srgbClr val="003399"/>
                </a:solidFill>
              </a:rPr>
              <a:t>i-on</a:t>
            </a:r>
            <a:r>
              <a:rPr lang="vi-VN" sz="4800" b="1" dirty="0">
                <a:solidFill>
                  <a:srgbClr val="003399"/>
                </a:solidFill>
              </a:rPr>
              <a:t>. </a:t>
            </a:r>
            <a:r>
              <a:rPr lang="vi-VN" sz="4800" b="1" dirty="0" smtClean="0">
                <a:solidFill>
                  <a:srgbClr val="003399"/>
                </a:solidFill>
              </a:rPr>
              <a:t>Đấng </a:t>
            </a:r>
            <a:r>
              <a:rPr lang="vi-VN" sz="4800" b="1" dirty="0">
                <a:solidFill>
                  <a:srgbClr val="003399"/>
                </a:solidFill>
              </a:rPr>
              <a:t>làm </a:t>
            </a:r>
            <a:r>
              <a:rPr lang="vi-VN" sz="4800" b="1" dirty="0" smtClean="0">
                <a:solidFill>
                  <a:srgbClr val="003399"/>
                </a:solidFill>
              </a:rPr>
              <a:t>cho thêm </a:t>
            </a:r>
            <a:r>
              <a:rPr lang="vi-VN" sz="4800" b="1" dirty="0">
                <a:solidFill>
                  <a:srgbClr val="003399"/>
                </a:solidFill>
              </a:rPr>
              <a:t>vững then cửa nhà ngươi, bao con cái </a:t>
            </a:r>
            <a:r>
              <a:rPr lang="vi-VN" sz="4800" b="1" dirty="0" smtClean="0">
                <a:solidFill>
                  <a:srgbClr val="003399"/>
                </a:solidFill>
              </a:rPr>
              <a:t>trung </a:t>
            </a:r>
            <a:r>
              <a:rPr lang="vi-VN" sz="4800" b="1" dirty="0">
                <a:solidFill>
                  <a:srgbClr val="003399"/>
                </a:solidFill>
              </a:rPr>
              <a:t>thành, </a:t>
            </a:r>
            <a:r>
              <a:rPr lang="vi-VN" sz="4800" b="1" dirty="0" smtClean="0">
                <a:solidFill>
                  <a:srgbClr val="003399"/>
                </a:solidFill>
              </a:rPr>
              <a:t>Ngài </a:t>
            </a:r>
            <a:r>
              <a:rPr lang="vi-VN" sz="4800" b="1" dirty="0">
                <a:solidFill>
                  <a:srgbClr val="003399"/>
                </a:solidFill>
              </a:rPr>
              <a:t>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6"/>
            <a:ext cx="9144000" cy="5143499"/>
          </a:xfrm>
        </p:spPr>
        <p:txBody>
          <a:bodyPr>
            <a:noAutofit/>
          </a:bodyPr>
          <a:lstStyle/>
          <a:p>
            <a:pPr algn="just" fontAlgn="base"/>
            <a:r>
              <a:rPr lang="en-US" sz="48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latin typeface="+mn-lt"/>
              </a:rPr>
              <a:t>Chúa ban lệnh truyền xuống mọi nơi dương thế. Đây Lời Chúa tỏ bày chạy tức tốc đi. </a:t>
            </a:r>
            <a:r>
              <a:rPr lang="vi-VN" sz="4800" b="1" dirty="0" smtClean="0">
                <a:solidFill>
                  <a:srgbClr val="003399"/>
                </a:solidFill>
                <a:latin typeface="+mn-lt"/>
              </a:rPr>
              <a:t>Tuyết Ngài cho rơi xuống ví tựa lông chiên, gieo sương móc lan tràn nào có khác chi tro.</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171450"/>
            <a:ext cx="9144000" cy="5143500"/>
          </a:xfrm>
        </p:spPr>
        <p:txBody>
          <a:bodyPr/>
          <a:lstStyle/>
          <a:p>
            <a:pPr algn="just" eaLnBrk="1" hangingPunct="1">
              <a:lnSpc>
                <a:spcPct val="105000"/>
              </a:lnSpc>
              <a:defRPr/>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Chúa</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phán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Ta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là</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từ</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ai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ăn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này</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sẽ</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muôn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endPar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rPr>
              <a:t>Chúa tỏ bày Lời Chúa cùng nhà Gia-cóp. Ban luật </a:t>
            </a:r>
            <a:r>
              <a:rPr lang="vi-VN" sz="4800" b="1" dirty="0" smtClean="0">
                <a:solidFill>
                  <a:srgbClr val="003399"/>
                </a:solidFill>
              </a:rPr>
              <a:t>pháp chỉ thị  </a:t>
            </a:r>
            <a:r>
              <a:rPr lang="vi-VN" sz="4800" b="1" dirty="0">
                <a:solidFill>
                  <a:srgbClr val="003399"/>
                </a:solidFill>
              </a:rPr>
              <a:t>cùng </a:t>
            </a:r>
            <a:r>
              <a:rPr lang="vi-VN" sz="4800" b="1" dirty="0" smtClean="0">
                <a:solidFill>
                  <a:srgbClr val="003399"/>
                </a:solidFill>
              </a:rPr>
              <a:t>Is-ra-el</a:t>
            </a:r>
            <a:r>
              <a:rPr lang="vi-VN" sz="4800" b="1" dirty="0">
                <a:solidFill>
                  <a:srgbClr val="003399"/>
                </a:solidFill>
              </a:rPr>
              <a:t>. Chúa nào xử </a:t>
            </a:r>
            <a:r>
              <a:rPr lang="vi-VN" sz="4800" b="1" dirty="0" smtClean="0">
                <a:solidFill>
                  <a:srgbClr val="003399"/>
                </a:solidFill>
              </a:rPr>
              <a:t>như </a:t>
            </a:r>
            <a:r>
              <a:rPr lang="vi-VN" sz="4800" b="1" dirty="0">
                <a:solidFill>
                  <a:srgbClr val="003399"/>
                </a:solidFill>
              </a:rPr>
              <a:t>thế với một dân khác, không cho chúng hay được luật pháp Chúa khi nao.</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171450"/>
            <a:ext cx="9144000" cy="5143500"/>
          </a:xfrm>
        </p:spPr>
        <p:txBody>
          <a:bodyPr/>
          <a:lstStyle/>
          <a:p>
            <a:pPr algn="just" eaLnBrk="1" hangingPunct="1">
              <a:lnSpc>
                <a:spcPct val="105000"/>
              </a:lnSpc>
              <a:defRPr/>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Chúa</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phán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Ta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là</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từ</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ai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ăn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này</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sẽ</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muôn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endPar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34364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590550"/>
            <a:ext cx="5410200" cy="3181350"/>
          </a:xfrm>
        </p:spPr>
        <p:txBody>
          <a:bodyPr>
            <a:normAutofit fontScale="90000"/>
          </a:bodyPr>
          <a:lstStyle/>
          <a:p>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b="1" dirty="0" err="1" smtClean="0">
                <a:solidFill>
                  <a:srgbClr val="C00000"/>
                </a:solidFill>
                <a:effectLst>
                  <a:outerShdw blurRad="38100" dist="38100" dir="2700000" algn="tl">
                    <a:srgbClr val="000000">
                      <a:alpha val="43137"/>
                    </a:srgbClr>
                  </a:outerShdw>
                </a:effectLst>
                <a:cs typeface="Times New Roman" pitchFamily="18" charset="0"/>
              </a:rPr>
              <a:t>Nguyện</a:t>
            </a:r>
            <a:r>
              <a:rPr lang="en-US" b="1" dirty="0" smtClean="0">
                <a:solidFill>
                  <a:srgbClr val="C00000"/>
                </a:solidFill>
                <a:effectLst>
                  <a:outerShdw blurRad="38100" dist="38100" dir="2700000" algn="tl">
                    <a:srgbClr val="000000">
                      <a:alpha val="43137"/>
                    </a:srgbClr>
                  </a:outerShdw>
                </a:effectLst>
                <a:cs typeface="Times New Roman" pitchFamily="18" charset="0"/>
              </a:rPr>
              <a:t> </a:t>
            </a:r>
            <a:r>
              <a:rPr lang="en-US" b="1" dirty="0" err="1" smtClean="0">
                <a:solidFill>
                  <a:srgbClr val="C00000"/>
                </a:solidFill>
                <a:effectLst>
                  <a:outerShdw blurRad="38100" dist="38100" dir="2700000" algn="tl">
                    <a:srgbClr val="000000">
                      <a:alpha val="43137"/>
                    </a:srgbClr>
                  </a:outerShdw>
                </a:effectLst>
                <a:cs typeface="Times New Roman" pitchFamily="18" charset="0"/>
              </a:rPr>
              <a:t>Dâng</a:t>
            </a:r>
            <a:r>
              <a:rPr lang="en-US" b="1" dirty="0" smtClean="0">
                <a:solidFill>
                  <a:srgbClr val="C00000"/>
                </a:solidFill>
                <a:effectLst>
                  <a:outerShdw blurRad="38100" dist="38100" dir="2700000" algn="tl">
                    <a:srgbClr val="000000">
                      <a:alpha val="43137"/>
                    </a:srgbClr>
                  </a:outerShdw>
                </a:effectLst>
                <a:cs typeface="Times New Roman" pitchFamily="18" charset="0"/>
              </a:rPr>
              <a:t> </a:t>
            </a:r>
            <a:r>
              <a:rPr lang="en-US" b="1" dirty="0" err="1" smtClean="0">
                <a:solidFill>
                  <a:srgbClr val="C00000"/>
                </a:solidFill>
                <a:effectLst>
                  <a:outerShdw blurRad="38100" dist="38100" dir="2700000" algn="tl">
                    <a:srgbClr val="000000">
                      <a:alpha val="43137"/>
                    </a:srgbClr>
                  </a:outerShdw>
                </a:effectLst>
                <a:cs typeface="Times New Roman" pitchFamily="18" charset="0"/>
              </a:rPr>
              <a:t>Lên</a:t>
            </a:r>
            <a:r>
              <a:rPr lang="en-US" b="1" dirty="0" smtClean="0">
                <a:solidFill>
                  <a:srgbClr val="C00000"/>
                </a:solidFill>
                <a:effectLst>
                  <a:outerShdw blurRad="38100" dist="38100" dir="2700000" algn="tl">
                    <a:srgbClr val="000000">
                      <a:alpha val="43137"/>
                    </a:srgbClr>
                  </a:outerShdw>
                </a:effectLst>
                <a:cs typeface="Times New Roman" pitchFamily="18" charset="0"/>
              </a:rPr>
              <a:t> </a:t>
            </a:r>
            <a:r>
              <a:rPr lang="en-US" b="1" dirty="0" err="1" smtClean="0">
                <a:solidFill>
                  <a:srgbClr val="C00000"/>
                </a:solidFill>
                <a:effectLst>
                  <a:outerShdw blurRad="38100" dist="38100" dir="2700000" algn="tl">
                    <a:srgbClr val="000000">
                      <a:alpha val="43137"/>
                    </a:srgbClr>
                  </a:outerShdw>
                </a:effectLst>
                <a:cs typeface="Times New Roman" pitchFamily="18" charset="0"/>
              </a:rPr>
              <a:t>Chúa</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Ngọc</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Linh</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1" spc="-150" dirty="0" smtClean="0">
                <a:solidFill>
                  <a:srgbClr val="FF0000"/>
                </a:solidFill>
                <a:latin typeface="+mj-lt"/>
              </a:rPr>
              <a:t>Pk1</a:t>
            </a:r>
            <a:r>
              <a:rPr lang="vi-VN" sz="6600" b="1" spc="-150" dirty="0">
                <a:solidFill>
                  <a:srgbClr val="FF0000"/>
                </a:solidFill>
                <a:latin typeface="+mj-lt"/>
              </a:rPr>
              <a:t>:  </a:t>
            </a:r>
            <a:r>
              <a:rPr lang="vi-VN" sz="6600" b="1" spc="-150" dirty="0">
                <a:solidFill>
                  <a:srgbClr val="003399"/>
                </a:solidFill>
                <a:latin typeface="+mj-lt"/>
              </a:rPr>
              <a:t>Nguyện dâng lên </a:t>
            </a:r>
            <a:r>
              <a:rPr lang="vi-VN" sz="6600" b="1" spc="-150" dirty="0" smtClean="0">
                <a:solidFill>
                  <a:srgbClr val="003399"/>
                </a:solidFill>
                <a:latin typeface="+mj-lt"/>
              </a:rPr>
              <a:t>Chúa, </a:t>
            </a:r>
            <a:r>
              <a:rPr lang="vi-VN" sz="6600" b="1" spc="-150" dirty="0">
                <a:solidFill>
                  <a:srgbClr val="003399"/>
                </a:solidFill>
                <a:latin typeface="+mj-lt"/>
              </a:rPr>
              <a:t>cuộc sống ươm tình yêu. Hợp với lễ </a:t>
            </a:r>
            <a:r>
              <a:rPr lang="vi-VN" sz="6600" b="1" spc="-150" dirty="0" smtClean="0">
                <a:solidFill>
                  <a:srgbClr val="003399"/>
                </a:solidFill>
                <a:latin typeface="+mj-lt"/>
              </a:rPr>
              <a:t>dâng, </a:t>
            </a:r>
            <a:r>
              <a:rPr lang="vi-VN" sz="6600" b="1" spc="-150" dirty="0">
                <a:solidFill>
                  <a:srgbClr val="003399"/>
                </a:solidFill>
                <a:latin typeface="+mj-lt"/>
              </a:rPr>
              <a:t>thơm ngát trên bàn thờ.</a:t>
            </a: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spcBef>
                <a:spcPts val="0"/>
              </a:spcBef>
            </a:pPr>
            <a:r>
              <a:rPr lang="vi-VN" sz="6000" b="1" spc="-300" dirty="0" smtClean="0">
                <a:solidFill>
                  <a:srgbClr val="FF0000"/>
                </a:solidFill>
                <a:latin typeface="+mj-lt"/>
              </a:rPr>
              <a:t>ĐK</a:t>
            </a:r>
            <a:r>
              <a:rPr lang="vi-VN" sz="6000" b="1" spc="-300" dirty="0">
                <a:solidFill>
                  <a:srgbClr val="FF0000"/>
                </a:solidFill>
                <a:latin typeface="+mj-lt"/>
              </a:rPr>
              <a:t>: </a:t>
            </a:r>
            <a:r>
              <a:rPr lang="vi-VN" sz="6000" b="1" spc="-300" dirty="0">
                <a:solidFill>
                  <a:srgbClr val="003399"/>
                </a:solidFill>
                <a:latin typeface="+mj-lt"/>
              </a:rPr>
              <a:t>Nguyện dâng lên </a:t>
            </a:r>
            <a:r>
              <a:rPr lang="vi-VN" sz="6000" b="1" spc="-300" dirty="0" smtClean="0">
                <a:solidFill>
                  <a:srgbClr val="003399"/>
                </a:solidFill>
                <a:latin typeface="+mj-lt"/>
              </a:rPr>
              <a:t>Chúa, </a:t>
            </a:r>
            <a:r>
              <a:rPr lang="vi-VN" sz="6000" b="1" spc="-300" dirty="0">
                <a:solidFill>
                  <a:srgbClr val="003399"/>
                </a:solidFill>
                <a:latin typeface="+mj-lt"/>
              </a:rPr>
              <a:t>tiếng hát con nguyện xin, yêu thương trong vầng tim, thắm thiết trong niềm tin, vững bước trong bình yên. </a:t>
            </a:r>
            <a:endParaRPr lang="vi-VN" sz="6000" b="1" spc="-300" dirty="0">
              <a:solidFill>
                <a:srgbClr val="C00000"/>
              </a:solidFill>
              <a:latin typeface="+mj-lt"/>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003399"/>
                </a:solidFill>
                <a:latin typeface="+mj-lt"/>
              </a:rPr>
              <a:t>** Xin </a:t>
            </a:r>
            <a:r>
              <a:rPr lang="vi-VN" sz="6000" b="1" spc="-150" dirty="0">
                <a:solidFill>
                  <a:srgbClr val="003399"/>
                </a:solidFill>
                <a:latin typeface="+mj-lt"/>
              </a:rPr>
              <a:t>dâng </a:t>
            </a:r>
            <a:r>
              <a:rPr lang="vi-VN" sz="6000" b="1" spc="-150" dirty="0" smtClean="0">
                <a:solidFill>
                  <a:srgbClr val="003399"/>
                </a:solidFill>
                <a:latin typeface="+mj-lt"/>
              </a:rPr>
              <a:t>lên, tấm </a:t>
            </a:r>
            <a:r>
              <a:rPr lang="vi-VN" sz="6000" b="1" spc="-150" dirty="0">
                <a:solidFill>
                  <a:srgbClr val="003399"/>
                </a:solidFill>
                <a:latin typeface="+mj-lt"/>
              </a:rPr>
              <a:t>bánh với ly rượu nho. </a:t>
            </a:r>
            <a:r>
              <a:rPr lang="vi-VN" sz="6000" b="1" spc="-150" dirty="0" smtClean="0">
                <a:solidFill>
                  <a:srgbClr val="003399"/>
                </a:solidFill>
                <a:latin typeface="+mj-lt"/>
              </a:rPr>
              <a:t>xin </a:t>
            </a:r>
            <a:r>
              <a:rPr lang="vi-VN" sz="6000" b="1" spc="-150" dirty="0">
                <a:solidFill>
                  <a:srgbClr val="003399"/>
                </a:solidFill>
                <a:latin typeface="+mj-lt"/>
              </a:rPr>
              <a:t>Cha thương nhận lễ dâng </a:t>
            </a:r>
            <a:r>
              <a:rPr lang="vi-VN" sz="6000" b="1" spc="-150" dirty="0" smtClean="0">
                <a:solidFill>
                  <a:srgbClr val="003399"/>
                </a:solidFill>
                <a:latin typeface="+mj-lt"/>
              </a:rPr>
              <a:t>với  </a:t>
            </a:r>
            <a:r>
              <a:rPr lang="vi-VN" sz="6000" b="1" spc="-150" dirty="0">
                <a:solidFill>
                  <a:srgbClr val="003399"/>
                </a:solidFill>
                <a:latin typeface="+mj-lt"/>
              </a:rPr>
              <a:t>lòng mến tin </a:t>
            </a:r>
            <a:r>
              <a:rPr lang="vi-VN" sz="6000" b="1" spc="-150" dirty="0" smtClean="0">
                <a:solidFill>
                  <a:srgbClr val="003399"/>
                </a:solidFill>
                <a:latin typeface="+mj-lt"/>
              </a:rPr>
              <a:t>( </a:t>
            </a:r>
            <a:r>
              <a:rPr lang="vi-VN" sz="6000" b="1" i="1" spc="-150" dirty="0" smtClean="0">
                <a:solidFill>
                  <a:srgbClr val="FF0000"/>
                </a:solidFill>
                <a:latin typeface="+mj-lt"/>
              </a:rPr>
              <a:t>mến tin </a:t>
            </a:r>
            <a:r>
              <a:rPr lang="vi-VN" sz="6000" b="1" spc="-150" dirty="0" smtClean="0">
                <a:solidFill>
                  <a:srgbClr val="003399"/>
                </a:solidFill>
                <a:latin typeface="+mj-lt"/>
              </a:rPr>
              <a:t>).</a:t>
            </a:r>
            <a:endParaRPr lang="vi-VN" sz="6000" b="1" spc="-150" dirty="0">
              <a:solidFill>
                <a:srgbClr val="003399"/>
              </a:solidFill>
              <a:latin typeface="+mj-lt"/>
            </a:endParaRPr>
          </a:p>
        </p:txBody>
      </p:sp>
    </p:spTree>
    <p:extLst>
      <p:ext uri="{BB962C8B-B14F-4D97-AF65-F5344CB8AC3E}">
        <p14:creationId xmlns:p14="http://schemas.microsoft.com/office/powerpoint/2010/main" val="298155858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1" spc="-150" dirty="0" smtClean="0">
                <a:solidFill>
                  <a:srgbClr val="FF0000"/>
                </a:solidFill>
                <a:latin typeface="+mj-lt"/>
              </a:rPr>
              <a:t>Pk2</a:t>
            </a:r>
            <a:r>
              <a:rPr lang="vi-VN" sz="6600" b="1" spc="-150" dirty="0">
                <a:solidFill>
                  <a:srgbClr val="FF0000"/>
                </a:solidFill>
                <a:latin typeface="+mj-lt"/>
              </a:rPr>
              <a:t>: </a:t>
            </a:r>
            <a:r>
              <a:rPr lang="vi-VN" sz="6600" b="1" spc="-150" dirty="0" smtClean="0">
                <a:solidFill>
                  <a:srgbClr val="003399"/>
                </a:solidFill>
                <a:latin typeface="+mj-lt"/>
              </a:rPr>
              <a:t>Nguyện </a:t>
            </a:r>
            <a:r>
              <a:rPr lang="vi-VN" sz="6600" b="1" spc="-150" dirty="0">
                <a:solidFill>
                  <a:srgbClr val="003399"/>
                </a:solidFill>
                <a:latin typeface="+mj-lt"/>
              </a:rPr>
              <a:t>dâng lên </a:t>
            </a:r>
            <a:r>
              <a:rPr lang="vi-VN" sz="6600" b="1" spc="-150" dirty="0" smtClean="0">
                <a:solidFill>
                  <a:srgbClr val="003399"/>
                </a:solidFill>
                <a:latin typeface="+mj-lt"/>
              </a:rPr>
              <a:t>Chúa, </a:t>
            </a:r>
            <a:r>
              <a:rPr lang="vi-VN" sz="6600" b="1" spc="-150" dirty="0">
                <a:solidFill>
                  <a:srgbClr val="003399"/>
                </a:solidFill>
                <a:latin typeface="+mj-lt"/>
              </a:rPr>
              <a:t>mơ ước như màu hoa. Tình Cha dẫn </a:t>
            </a:r>
            <a:r>
              <a:rPr lang="vi-VN" sz="6600" b="1" spc="-150" dirty="0" smtClean="0">
                <a:solidFill>
                  <a:srgbClr val="003399"/>
                </a:solidFill>
                <a:latin typeface="+mj-lt"/>
              </a:rPr>
              <a:t>đưa, </a:t>
            </a:r>
            <a:r>
              <a:rPr lang="vi-VN" sz="6600" b="1" spc="-150" dirty="0">
                <a:solidFill>
                  <a:srgbClr val="003399"/>
                </a:solidFill>
                <a:latin typeface="+mj-lt"/>
              </a:rPr>
              <a:t>sẽ mãi </a:t>
            </a:r>
            <a:r>
              <a:rPr lang="vi-VN" sz="6600" b="1" spc="-150" dirty="0" smtClean="0">
                <a:solidFill>
                  <a:srgbClr val="003399"/>
                </a:solidFill>
                <a:latin typeface="+mj-lt"/>
              </a:rPr>
              <a:t> </a:t>
            </a:r>
            <a:r>
              <a:rPr lang="vi-VN" sz="6600" b="1" spc="-150" dirty="0">
                <a:solidFill>
                  <a:srgbClr val="003399"/>
                </a:solidFill>
                <a:latin typeface="+mj-lt"/>
              </a:rPr>
              <a:t>không phai nhòa. </a:t>
            </a:r>
          </a:p>
        </p:txBody>
      </p:sp>
    </p:spTree>
    <p:extLst>
      <p:ext uri="{BB962C8B-B14F-4D97-AF65-F5344CB8AC3E}">
        <p14:creationId xmlns:p14="http://schemas.microsoft.com/office/powerpoint/2010/main" val="81922119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spcBef>
                <a:spcPts val="0"/>
              </a:spcBef>
            </a:pPr>
            <a:r>
              <a:rPr lang="vi-VN" sz="6000" b="1" spc="-300" dirty="0" smtClean="0">
                <a:solidFill>
                  <a:srgbClr val="FF0000"/>
                </a:solidFill>
                <a:latin typeface="+mj-lt"/>
              </a:rPr>
              <a:t>ĐK</a:t>
            </a:r>
            <a:r>
              <a:rPr lang="vi-VN" sz="6000" b="1" spc="-300" dirty="0">
                <a:solidFill>
                  <a:srgbClr val="FF0000"/>
                </a:solidFill>
                <a:latin typeface="+mj-lt"/>
              </a:rPr>
              <a:t>: </a:t>
            </a:r>
            <a:r>
              <a:rPr lang="vi-VN" sz="6000" b="1" spc="-300" dirty="0">
                <a:solidFill>
                  <a:srgbClr val="003399"/>
                </a:solidFill>
                <a:latin typeface="+mj-lt"/>
              </a:rPr>
              <a:t>Nguyện dâng lên </a:t>
            </a:r>
            <a:r>
              <a:rPr lang="vi-VN" sz="6000" b="1" spc="-300" dirty="0" smtClean="0">
                <a:solidFill>
                  <a:srgbClr val="003399"/>
                </a:solidFill>
                <a:latin typeface="+mj-lt"/>
              </a:rPr>
              <a:t>Chúa, </a:t>
            </a:r>
            <a:r>
              <a:rPr lang="vi-VN" sz="6000" b="1" spc="-300" dirty="0">
                <a:solidFill>
                  <a:srgbClr val="003399"/>
                </a:solidFill>
                <a:latin typeface="+mj-lt"/>
              </a:rPr>
              <a:t>tiếng hát con nguyện xin, yêu thương trong vầng tim, thắm thiết trong niềm tin, vững bước trong bình yên. </a:t>
            </a:r>
            <a:endParaRPr lang="vi-VN" sz="6000" b="1" spc="-300" dirty="0">
              <a:solidFill>
                <a:srgbClr val="C00000"/>
              </a:solidFill>
              <a:latin typeface="+mj-lt"/>
            </a:endParaRPr>
          </a:p>
        </p:txBody>
      </p:sp>
    </p:spTree>
    <p:extLst>
      <p:ext uri="{BB962C8B-B14F-4D97-AF65-F5344CB8AC3E}">
        <p14:creationId xmlns:p14="http://schemas.microsoft.com/office/powerpoint/2010/main" val="18490937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003399"/>
                </a:solidFill>
                <a:latin typeface="+mj-lt"/>
              </a:rPr>
              <a:t>** Xin </a:t>
            </a:r>
            <a:r>
              <a:rPr lang="vi-VN" sz="6000" b="1" spc="-150" dirty="0">
                <a:solidFill>
                  <a:srgbClr val="003399"/>
                </a:solidFill>
                <a:latin typeface="+mj-lt"/>
              </a:rPr>
              <a:t>dâng </a:t>
            </a:r>
            <a:r>
              <a:rPr lang="vi-VN" sz="6000" b="1" spc="-150" dirty="0" smtClean="0">
                <a:solidFill>
                  <a:srgbClr val="003399"/>
                </a:solidFill>
                <a:latin typeface="+mj-lt"/>
              </a:rPr>
              <a:t>lên, tấm </a:t>
            </a:r>
            <a:r>
              <a:rPr lang="vi-VN" sz="6000" b="1" spc="-150" dirty="0">
                <a:solidFill>
                  <a:srgbClr val="003399"/>
                </a:solidFill>
                <a:latin typeface="+mj-lt"/>
              </a:rPr>
              <a:t>bánh với ly rượu nho. </a:t>
            </a:r>
            <a:r>
              <a:rPr lang="vi-VN" sz="6000" b="1" spc="-150" dirty="0" smtClean="0">
                <a:solidFill>
                  <a:srgbClr val="003399"/>
                </a:solidFill>
                <a:latin typeface="+mj-lt"/>
              </a:rPr>
              <a:t>xin </a:t>
            </a:r>
            <a:r>
              <a:rPr lang="vi-VN" sz="6000" b="1" spc="-150" dirty="0">
                <a:solidFill>
                  <a:srgbClr val="003399"/>
                </a:solidFill>
                <a:latin typeface="+mj-lt"/>
              </a:rPr>
              <a:t>Cha thương nhận lễ dâng </a:t>
            </a:r>
            <a:r>
              <a:rPr lang="vi-VN" sz="6000" b="1" spc="-150" dirty="0" smtClean="0">
                <a:solidFill>
                  <a:srgbClr val="003399"/>
                </a:solidFill>
                <a:latin typeface="+mj-lt"/>
              </a:rPr>
              <a:t>với  </a:t>
            </a:r>
            <a:r>
              <a:rPr lang="vi-VN" sz="6000" b="1" spc="-150" dirty="0">
                <a:solidFill>
                  <a:srgbClr val="003399"/>
                </a:solidFill>
                <a:latin typeface="+mj-lt"/>
              </a:rPr>
              <a:t>lòng mến tin </a:t>
            </a:r>
            <a:r>
              <a:rPr lang="vi-VN" sz="6000" b="1" spc="-150" dirty="0" smtClean="0">
                <a:solidFill>
                  <a:srgbClr val="003399"/>
                </a:solidFill>
                <a:latin typeface="+mj-lt"/>
              </a:rPr>
              <a:t>( </a:t>
            </a:r>
            <a:r>
              <a:rPr lang="vi-VN" sz="6000" b="1" i="1" spc="-150" dirty="0" smtClean="0">
                <a:solidFill>
                  <a:srgbClr val="FF0000"/>
                </a:solidFill>
                <a:latin typeface="+mj-lt"/>
              </a:rPr>
              <a:t>mến tin </a:t>
            </a:r>
            <a:r>
              <a:rPr lang="vi-VN" sz="6000" b="1" spc="-150" dirty="0" smtClean="0">
                <a:solidFill>
                  <a:srgbClr val="003399"/>
                </a:solidFill>
                <a:latin typeface="+mj-lt"/>
              </a:rPr>
              <a:t>).</a:t>
            </a:r>
            <a:endParaRPr lang="vi-VN" sz="6000" b="1" spc="-150" dirty="0">
              <a:solidFill>
                <a:srgbClr val="003399"/>
              </a:solidFill>
              <a:latin typeface="+mj-lt"/>
            </a:endParaRPr>
          </a:p>
        </p:txBody>
      </p:sp>
    </p:spTree>
    <p:extLst>
      <p:ext uri="{BB962C8B-B14F-4D97-AF65-F5344CB8AC3E}">
        <p14:creationId xmlns:p14="http://schemas.microsoft.com/office/powerpoint/2010/main" val="383842212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1037094"/>
            <a:ext cx="9110072" cy="267765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Ca</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Nguyện</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Hiệp</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Lễ</a:t>
            </a:r>
            <a:endParaRPr lang="en-US" sz="60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Chính</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Mình</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Máu</a:t>
            </a:r>
            <a:r>
              <a:rPr lang="en-US" sz="6000" b="1" dirty="0" smtClean="0">
                <a:ln w="11430"/>
                <a:solidFill>
                  <a:srgbClr val="FF0000"/>
                </a:solidFill>
                <a:effectLst>
                  <a:outerShdw blurRad="50800" dist="39000" dir="5460000" algn="tl">
                    <a:srgbClr val="000000">
                      <a:alpha val="38000"/>
                    </a:srgbClr>
                  </a:outerShdw>
                </a:effectLst>
                <a:cs typeface="Arial" pitchFamily="34" charset="0"/>
              </a:rPr>
              <a:t> </a:t>
            </a:r>
            <a:r>
              <a:rPr lang="en-US" sz="6000" b="1" dirty="0" err="1" smtClean="0">
                <a:ln w="11430"/>
                <a:solidFill>
                  <a:srgbClr val="FF0000"/>
                </a:solidFill>
                <a:effectLst>
                  <a:outerShdw blurRad="50800" dist="39000" dir="5460000" algn="tl">
                    <a:srgbClr val="000000">
                      <a:alpha val="38000"/>
                    </a:srgbClr>
                  </a:outerShdw>
                </a:effectLst>
                <a:cs typeface="Arial" pitchFamily="34" charset="0"/>
              </a:rPr>
              <a:t>Chúa</a:t>
            </a:r>
            <a:endParaRPr lang="en-US" sz="60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4800" b="1" i="1" dirty="0" smtClean="0">
                <a:ln w="11430"/>
                <a:solidFill>
                  <a:srgbClr val="0B297F"/>
                </a:solidFill>
                <a:effectLst>
                  <a:outerShdw blurRad="50800" dist="39000" dir="5460000" algn="tl">
                    <a:srgbClr val="000000">
                      <a:alpha val="38000"/>
                    </a:srgbClr>
                  </a:outerShdw>
                </a:effectLst>
                <a:cs typeface="Arial" pitchFamily="34" charset="0"/>
              </a:rPr>
              <a:t>Lm Tri </a:t>
            </a:r>
            <a:r>
              <a:rPr lang="en-US" sz="4800" b="1" i="1" dirty="0" err="1" smtClean="0">
                <a:ln w="11430"/>
                <a:solidFill>
                  <a:srgbClr val="0B297F"/>
                </a:solidFill>
                <a:effectLst>
                  <a:outerShdw blurRad="50800" dist="39000" dir="5460000" algn="tl">
                    <a:srgbClr val="000000">
                      <a:alpha val="38000"/>
                    </a:srgbClr>
                  </a:outerShdw>
                </a:effectLst>
                <a:cs typeface="Arial" pitchFamily="34" charset="0"/>
              </a:rPr>
              <a:t>Văn</a:t>
            </a:r>
            <a:r>
              <a:rPr lang="en-US" sz="48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4800" b="1" i="1" dirty="0" err="1" smtClean="0">
                <a:ln w="11430"/>
                <a:solidFill>
                  <a:srgbClr val="0B297F"/>
                </a:solidFill>
                <a:effectLst>
                  <a:outerShdw blurRad="50800" dist="39000" dir="5460000" algn="tl">
                    <a:srgbClr val="000000">
                      <a:alpha val="38000"/>
                    </a:srgbClr>
                  </a:outerShdw>
                </a:effectLst>
                <a:cs typeface="Arial" pitchFamily="34" charset="0"/>
              </a:rPr>
              <a:t>Vinh</a:t>
            </a:r>
            <a:endParaRPr lang="en-US" sz="48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Pk1</a:t>
            </a:r>
            <a:r>
              <a:rPr lang="vi-VN" sz="6000" b="1" spc="-150" dirty="0">
                <a:solidFill>
                  <a:srgbClr val="FF0000"/>
                </a:solidFill>
                <a:latin typeface="+mj-lt"/>
              </a:rPr>
              <a:t>: </a:t>
            </a:r>
            <a:r>
              <a:rPr lang="vi-VN" sz="6000" b="1" spc="-150" dirty="0">
                <a:solidFill>
                  <a:srgbClr val="003399"/>
                </a:solidFill>
                <a:latin typeface="+mj-lt"/>
              </a:rPr>
              <a:t>Lời xưa chiều hôm Tiệc Ly biết bao ân </a:t>
            </a:r>
            <a:r>
              <a:rPr lang="vi-VN" sz="6000" b="1" spc="-150" dirty="0" smtClean="0">
                <a:solidFill>
                  <a:srgbClr val="003399"/>
                </a:solidFill>
                <a:latin typeface="+mj-lt"/>
              </a:rPr>
              <a:t>tình, </a:t>
            </a:r>
            <a:r>
              <a:rPr lang="vi-VN" sz="6000" b="1" spc="-150" dirty="0">
                <a:solidFill>
                  <a:srgbClr val="003399"/>
                </a:solidFill>
                <a:latin typeface="+mj-lt"/>
              </a:rPr>
              <a:t>Chúa đã phó mình. Này đây </a:t>
            </a:r>
            <a:r>
              <a:rPr lang="vi-VN" sz="6000" b="1" spc="-150" dirty="0" smtClean="0">
                <a:solidFill>
                  <a:srgbClr val="003399"/>
                </a:solidFill>
                <a:latin typeface="+mj-lt"/>
              </a:rPr>
              <a:t>Mình Ta </a:t>
            </a:r>
            <a:r>
              <a:rPr lang="vi-VN" sz="6000" b="1" spc="-150" dirty="0">
                <a:solidFill>
                  <a:srgbClr val="003399"/>
                </a:solidFill>
                <a:latin typeface="+mj-lt"/>
              </a:rPr>
              <a:t>ban </a:t>
            </a:r>
            <a:r>
              <a:rPr lang="vi-VN" sz="6000" b="1" spc="-150" dirty="0" smtClean="0">
                <a:solidFill>
                  <a:srgbClr val="003399"/>
                </a:solidFill>
                <a:latin typeface="+mj-lt"/>
              </a:rPr>
              <a:t>cho, </a:t>
            </a:r>
            <a:r>
              <a:rPr lang="vi-VN" sz="6000" b="1" spc="-150" dirty="0">
                <a:solidFill>
                  <a:srgbClr val="003399"/>
                </a:solidFill>
                <a:latin typeface="+mj-lt"/>
              </a:rPr>
              <a:t>hãy mau cầm </a:t>
            </a:r>
            <a:r>
              <a:rPr lang="vi-VN" sz="6000" b="1" spc="-150" dirty="0" smtClean="0">
                <a:solidFill>
                  <a:srgbClr val="003399"/>
                </a:solidFill>
                <a:latin typeface="+mj-lt"/>
              </a:rPr>
              <a:t>lấy, </a:t>
            </a:r>
            <a:r>
              <a:rPr lang="vi-VN" sz="6000" b="1" spc="-150" dirty="0">
                <a:solidFill>
                  <a:srgbClr val="003399"/>
                </a:solidFill>
                <a:latin typeface="+mj-lt"/>
              </a:rPr>
              <a:t>ăn chính thân Ta. </a:t>
            </a:r>
            <a:endParaRPr lang="vi-VN" sz="6000" b="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Tạ </a:t>
            </a:r>
            <a:r>
              <a:rPr lang="vi-VN" sz="6000" b="1" spc="-150" dirty="0">
                <a:solidFill>
                  <a:srgbClr val="003399"/>
                </a:solidFill>
                <a:latin typeface="+mj-lt"/>
              </a:rPr>
              <a:t>ơn chén kia vơi đầy, Máu Ta chan hòa cùng nhau hãy uống. Vì đây M</a:t>
            </a:r>
            <a:r>
              <a:rPr lang="vi-VN" sz="6000" b="1" spc="-150" dirty="0" smtClean="0">
                <a:solidFill>
                  <a:srgbClr val="003399"/>
                </a:solidFill>
                <a:latin typeface="+mj-lt"/>
              </a:rPr>
              <a:t>áu </a:t>
            </a:r>
            <a:r>
              <a:rPr lang="vi-VN" sz="6000" b="1" spc="-150" dirty="0">
                <a:solidFill>
                  <a:srgbClr val="003399"/>
                </a:solidFill>
                <a:latin typeface="+mj-lt"/>
              </a:rPr>
              <a:t>ta tuôn tràn để cứu thế nhân Máu của Giao Ước.</a:t>
            </a:r>
          </a:p>
          <a:p>
            <a:pPr algn="just">
              <a:lnSpc>
                <a:spcPct val="90000"/>
              </a:lnSpc>
              <a:spcBef>
                <a:spcPts val="0"/>
              </a:spcBef>
            </a:pPr>
            <a:r>
              <a:rPr lang="en-US" sz="5300" b="0" spc="-150" dirty="0" smtClean="0">
                <a:solidFill>
                  <a:srgbClr val="003399"/>
                </a:solidFill>
                <a:latin typeface="+mj-lt"/>
              </a:rPr>
              <a:t> </a:t>
            </a:r>
            <a:endParaRPr lang="vi-VN" sz="5300" b="0" spc="-150" dirty="0">
              <a:solidFill>
                <a:srgbClr val="003399"/>
              </a:solidFill>
              <a:latin typeface="+mj-lt"/>
            </a:endParaRPr>
          </a:p>
        </p:txBody>
      </p:sp>
    </p:spTree>
    <p:extLst>
      <p:ext uri="{BB962C8B-B14F-4D97-AF65-F5344CB8AC3E}">
        <p14:creationId xmlns:p14="http://schemas.microsoft.com/office/powerpoint/2010/main" val="202269485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ĐK</a:t>
            </a:r>
            <a:r>
              <a:rPr lang="vi-VN" sz="6000" b="1" spc="-150" dirty="0">
                <a:solidFill>
                  <a:srgbClr val="FF0000"/>
                </a:solidFill>
                <a:latin typeface="+mj-lt"/>
              </a:rPr>
              <a:t>: </a:t>
            </a:r>
            <a:r>
              <a:rPr lang="vi-VN" sz="6000" b="1" spc="-150" dirty="0">
                <a:solidFill>
                  <a:srgbClr val="003399"/>
                </a:solidFill>
                <a:latin typeface="+mj-lt"/>
              </a:rPr>
              <a:t>Đây Chính Mình Thánh </a:t>
            </a:r>
            <a:r>
              <a:rPr lang="vi-VN" sz="6000" b="1" spc="-150" dirty="0" smtClean="0">
                <a:solidFill>
                  <a:srgbClr val="003399"/>
                </a:solidFill>
                <a:latin typeface="+mj-lt"/>
              </a:rPr>
              <a:t>Ta, </a:t>
            </a:r>
            <a:r>
              <a:rPr lang="vi-VN" sz="6000" b="1" spc="-150" dirty="0">
                <a:solidFill>
                  <a:srgbClr val="003399"/>
                </a:solidFill>
                <a:latin typeface="+mj-lt"/>
              </a:rPr>
              <a:t>làm nên của </a:t>
            </a:r>
            <a:r>
              <a:rPr lang="vi-VN" sz="6000" b="1" spc="-150" dirty="0" smtClean="0">
                <a:solidFill>
                  <a:srgbClr val="003399"/>
                </a:solidFill>
                <a:latin typeface="+mj-lt"/>
              </a:rPr>
              <a:t>ăn, </a:t>
            </a:r>
            <a:r>
              <a:rPr lang="vi-VN" sz="6000" b="1" spc="-150" dirty="0">
                <a:solidFill>
                  <a:srgbClr val="003399"/>
                </a:solidFill>
                <a:latin typeface="+mj-lt"/>
              </a:rPr>
              <a:t>nuôi sống thế gian, người ăn Bánh này đời đời không </a:t>
            </a:r>
            <a:r>
              <a:rPr lang="vi-VN" sz="6000" b="1" spc="-150" dirty="0" smtClean="0">
                <a:solidFill>
                  <a:srgbClr val="003399"/>
                </a:solidFill>
                <a:latin typeface="+mj-lt"/>
              </a:rPr>
              <a:t>chết, </a:t>
            </a:r>
            <a:r>
              <a:rPr lang="vi-VN" sz="6000" b="1" spc="-150" dirty="0">
                <a:solidFill>
                  <a:srgbClr val="003399"/>
                </a:solidFill>
                <a:latin typeface="+mj-lt"/>
              </a:rPr>
              <a:t>và sẽ được sống trường sinh. </a:t>
            </a: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a:t>
            </a:r>
            <a:r>
              <a:rPr lang="vi-VN" sz="6000" b="1" spc="-150" dirty="0">
                <a:solidFill>
                  <a:srgbClr val="003399"/>
                </a:solidFill>
                <a:latin typeface="+mj-lt"/>
              </a:rPr>
              <a:t>Đây chính là Máu </a:t>
            </a:r>
            <a:r>
              <a:rPr lang="vi-VN" sz="6000" b="1" spc="-150" dirty="0" smtClean="0">
                <a:solidFill>
                  <a:srgbClr val="003399"/>
                </a:solidFill>
                <a:latin typeface="+mj-lt"/>
              </a:rPr>
              <a:t>Ta, </a:t>
            </a:r>
            <a:r>
              <a:rPr lang="vi-VN" sz="6000" b="1" spc="-150" dirty="0">
                <a:solidFill>
                  <a:srgbClr val="003399"/>
                </a:solidFill>
                <a:latin typeface="+mj-lt"/>
              </a:rPr>
              <a:t>rồi sẽ đổ </a:t>
            </a:r>
            <a:r>
              <a:rPr lang="vi-VN" sz="6000" b="1" spc="-150" dirty="0" smtClean="0">
                <a:solidFill>
                  <a:srgbClr val="003399"/>
                </a:solidFill>
                <a:latin typeface="+mj-lt"/>
              </a:rPr>
              <a:t>ra, </a:t>
            </a:r>
            <a:r>
              <a:rPr lang="vi-VN" sz="6000" b="1" spc="-150" dirty="0">
                <a:solidFill>
                  <a:srgbClr val="003399"/>
                </a:solidFill>
                <a:latin typeface="+mj-lt"/>
              </a:rPr>
              <a:t>cứu thoát thế gian, người uống Máu </a:t>
            </a:r>
            <a:r>
              <a:rPr lang="vi-VN" sz="6000" b="1" spc="-150" dirty="0" smtClean="0">
                <a:solidFill>
                  <a:srgbClr val="003399"/>
                </a:solidFill>
                <a:latin typeface="+mj-lt"/>
              </a:rPr>
              <a:t>Ta, </a:t>
            </a:r>
            <a:r>
              <a:rPr lang="vi-VN" sz="6000" b="1" spc="-150" dirty="0">
                <a:solidFill>
                  <a:srgbClr val="003399"/>
                </a:solidFill>
                <a:latin typeface="+mj-lt"/>
              </a:rPr>
              <a:t>không bao giờ </a:t>
            </a:r>
            <a:r>
              <a:rPr lang="vi-VN" sz="6000" b="1" spc="-150" dirty="0" smtClean="0">
                <a:solidFill>
                  <a:srgbClr val="003399"/>
                </a:solidFill>
                <a:latin typeface="+mj-lt"/>
              </a:rPr>
              <a:t>khát, </a:t>
            </a:r>
            <a:r>
              <a:rPr lang="vi-VN" sz="6000" b="1" spc="-150" dirty="0">
                <a:solidFill>
                  <a:srgbClr val="003399"/>
                </a:solidFill>
                <a:latin typeface="+mj-lt"/>
              </a:rPr>
              <a:t>và sẽ được sống hiển </a:t>
            </a:r>
            <a:r>
              <a:rPr lang="vi-VN" sz="6000" b="1" spc="-150" dirty="0" smtClean="0">
                <a:solidFill>
                  <a:srgbClr val="003399"/>
                </a:solidFill>
                <a:latin typeface="+mj-lt"/>
              </a:rPr>
              <a:t>vinh.</a:t>
            </a:r>
            <a:endParaRPr lang="vi-VN" sz="6000" b="1" spc="-150" dirty="0">
              <a:solidFill>
                <a:srgbClr val="003399"/>
              </a:solidFill>
              <a:latin typeface="+mj-lt"/>
            </a:endParaRPr>
          </a:p>
          <a:p>
            <a:pPr algn="just">
              <a:lnSpc>
                <a:spcPct val="90000"/>
              </a:lnSpc>
              <a:spcBef>
                <a:spcPts val="0"/>
              </a:spcBef>
            </a:pPr>
            <a:endParaRPr lang="vi-VN" sz="5400" b="0" spc="-150" dirty="0">
              <a:solidFill>
                <a:srgbClr val="003399"/>
              </a:solidFill>
              <a:latin typeface="+mj-lt"/>
            </a:endParaRPr>
          </a:p>
        </p:txBody>
      </p:sp>
    </p:spTree>
    <p:extLst>
      <p:ext uri="{BB962C8B-B14F-4D97-AF65-F5344CB8AC3E}">
        <p14:creationId xmlns:p14="http://schemas.microsoft.com/office/powerpoint/2010/main" val="20352105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Pk2:</a:t>
            </a:r>
            <a:r>
              <a:rPr lang="vi-VN" sz="6000" b="1" spc="-150" dirty="0" smtClean="0">
                <a:solidFill>
                  <a:srgbClr val="003399"/>
                </a:solidFill>
                <a:latin typeface="+mj-lt"/>
              </a:rPr>
              <a:t> Chiều </a:t>
            </a:r>
            <a:r>
              <a:rPr lang="vi-VN" sz="6000" b="1" spc="-150" dirty="0">
                <a:solidFill>
                  <a:srgbClr val="003399"/>
                </a:solidFill>
                <a:latin typeface="+mj-lt"/>
              </a:rPr>
              <a:t>xưa đồi cao </a:t>
            </a:r>
            <a:r>
              <a:rPr lang="vi-VN" sz="6000" b="1" spc="-150" dirty="0" smtClean="0">
                <a:solidFill>
                  <a:srgbClr val="003399"/>
                </a:solidFill>
                <a:latin typeface="+mj-lt"/>
              </a:rPr>
              <a:t>  Can-Vê, </a:t>
            </a:r>
            <a:r>
              <a:rPr lang="vi-VN" sz="6000" b="1" spc="-150" dirty="0">
                <a:solidFill>
                  <a:srgbClr val="003399"/>
                </a:solidFill>
                <a:latin typeface="+mj-lt"/>
              </a:rPr>
              <a:t>xót thân một </a:t>
            </a:r>
            <a:r>
              <a:rPr lang="vi-VN" sz="6000" b="1" spc="-150" dirty="0" smtClean="0">
                <a:solidFill>
                  <a:srgbClr val="003399"/>
                </a:solidFill>
                <a:latin typeface="+mj-lt"/>
              </a:rPr>
              <a:t>mình, </a:t>
            </a:r>
            <a:r>
              <a:rPr lang="vi-VN" sz="6000" b="1" spc="-150" dirty="0">
                <a:solidFill>
                  <a:srgbClr val="003399"/>
                </a:solidFill>
                <a:latin typeface="+mj-lt"/>
              </a:rPr>
              <a:t>Chúa mang khổ hình. Nhìn </a:t>
            </a:r>
            <a:r>
              <a:rPr lang="vi-VN" sz="6000" b="1" spc="-150" dirty="0" smtClean="0">
                <a:solidFill>
                  <a:srgbClr val="003399"/>
                </a:solidFill>
                <a:latin typeface="+mj-lt"/>
              </a:rPr>
              <a:t>lên, </a:t>
            </a:r>
            <a:r>
              <a:rPr lang="vi-VN" sz="6000" b="1" spc="-150" dirty="0">
                <a:solidFill>
                  <a:srgbClr val="003399"/>
                </a:solidFill>
                <a:latin typeface="+mj-lt"/>
              </a:rPr>
              <a:t>đồi cao đau </a:t>
            </a:r>
            <a:r>
              <a:rPr lang="vi-VN" sz="6000" b="1" spc="-150" dirty="0" smtClean="0">
                <a:solidFill>
                  <a:srgbClr val="003399"/>
                </a:solidFill>
                <a:latin typeface="+mj-lt"/>
              </a:rPr>
              <a:t>thương, </a:t>
            </a:r>
            <a:r>
              <a:rPr lang="vi-VN" sz="6000" b="1" spc="-150" dirty="0">
                <a:solidFill>
                  <a:srgbClr val="003399"/>
                </a:solidFill>
                <a:latin typeface="+mj-lt"/>
              </a:rPr>
              <a:t>Chúa treo thập </a:t>
            </a:r>
            <a:r>
              <a:rPr lang="vi-VN" sz="6000" b="1" spc="-150" dirty="0" smtClean="0">
                <a:solidFill>
                  <a:srgbClr val="003399"/>
                </a:solidFill>
                <a:latin typeface="+mj-lt"/>
              </a:rPr>
              <a:t>giá, </a:t>
            </a:r>
            <a:r>
              <a:rPr lang="vi-VN" sz="6000" b="1" spc="-150" dirty="0">
                <a:solidFill>
                  <a:srgbClr val="003399"/>
                </a:solidFill>
                <a:latin typeface="+mj-lt"/>
              </a:rPr>
              <a:t>khao khát vô bờ. </a:t>
            </a:r>
            <a:endParaRPr lang="vi-VN" sz="6000" b="0" spc="-150" dirty="0">
              <a:solidFill>
                <a:srgbClr val="003399"/>
              </a:solidFill>
              <a:latin typeface="+mj-lt"/>
            </a:endParaRPr>
          </a:p>
        </p:txBody>
      </p:sp>
    </p:spTree>
    <p:extLst>
      <p:ext uri="{BB962C8B-B14F-4D97-AF65-F5344CB8AC3E}">
        <p14:creationId xmlns:p14="http://schemas.microsoft.com/office/powerpoint/2010/main" val="334706808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6000" spc="-150" dirty="0">
              <a:solidFill>
                <a:srgbClr val="FF0000"/>
              </a:solidFill>
              <a:latin typeface="+mj-lt"/>
            </a:endParaRPr>
          </a:p>
          <a:p>
            <a:pPr algn="just">
              <a:lnSpc>
                <a:spcPct val="90000"/>
              </a:lnSpc>
              <a:spcBef>
                <a:spcPts val="0"/>
              </a:spcBef>
            </a:pPr>
            <a:r>
              <a:rPr lang="vi-VN" sz="6000" b="1" spc="-150" dirty="0" smtClean="0">
                <a:solidFill>
                  <a:srgbClr val="FF0000"/>
                </a:solidFill>
                <a:latin typeface="+mj-lt"/>
              </a:rPr>
              <a:t>** </a:t>
            </a:r>
            <a:r>
              <a:rPr lang="vi-VN" sz="6000" b="1" spc="-150" dirty="0" smtClean="0">
                <a:solidFill>
                  <a:srgbClr val="003399"/>
                </a:solidFill>
                <a:latin typeface="+mj-lt"/>
              </a:rPr>
              <a:t>Vì thương, </a:t>
            </a:r>
            <a:r>
              <a:rPr lang="vi-VN" sz="6000" b="1" spc="-150" dirty="0">
                <a:solidFill>
                  <a:srgbClr val="003399"/>
                </a:solidFill>
                <a:latin typeface="+mj-lt"/>
              </a:rPr>
              <a:t>thế nhân tội </a:t>
            </a:r>
            <a:r>
              <a:rPr lang="vi-VN" sz="6000" b="1" spc="-150" dirty="0" smtClean="0">
                <a:solidFill>
                  <a:srgbClr val="003399"/>
                </a:solidFill>
                <a:latin typeface="+mj-lt"/>
              </a:rPr>
              <a:t>tình, </a:t>
            </a:r>
            <a:r>
              <a:rPr lang="vi-VN" sz="6000" b="1" spc="-150" dirty="0">
                <a:solidFill>
                  <a:srgbClr val="003399"/>
                </a:solidFill>
                <a:latin typeface="+mj-lt"/>
              </a:rPr>
              <a:t>lãng quên ơn </a:t>
            </a:r>
            <a:r>
              <a:rPr lang="vi-VN" sz="6000" b="1" spc="-150" dirty="0" smtClean="0">
                <a:solidFill>
                  <a:srgbClr val="003399"/>
                </a:solidFill>
                <a:latin typeface="+mj-lt"/>
              </a:rPr>
              <a:t>Ngài, </a:t>
            </a:r>
            <a:r>
              <a:rPr lang="vi-VN" sz="6000" b="1" spc="-150" dirty="0">
                <a:solidFill>
                  <a:srgbClr val="003399"/>
                </a:solidFill>
                <a:latin typeface="+mj-lt"/>
              </a:rPr>
              <a:t>giờ đây đã </a:t>
            </a:r>
            <a:r>
              <a:rPr lang="vi-VN" sz="6000" b="1" spc="-150" dirty="0" smtClean="0">
                <a:solidFill>
                  <a:srgbClr val="003399"/>
                </a:solidFill>
                <a:latin typeface="+mj-lt"/>
              </a:rPr>
              <a:t>xa vắng</a:t>
            </a:r>
            <a:r>
              <a:rPr lang="vi-VN" sz="6000" b="1" spc="-150" dirty="0">
                <a:solidFill>
                  <a:srgbClr val="003399"/>
                </a:solidFill>
                <a:latin typeface="+mj-lt"/>
              </a:rPr>
              <a:t>. Vì </a:t>
            </a:r>
            <a:r>
              <a:rPr lang="vi-VN" sz="6000" b="1" spc="-150" dirty="0" smtClean="0">
                <a:solidFill>
                  <a:srgbClr val="003399"/>
                </a:solidFill>
                <a:latin typeface="+mj-lt"/>
              </a:rPr>
              <a:t>thương </a:t>
            </a:r>
            <a:r>
              <a:rPr lang="vi-VN" sz="6000" b="1" spc="-150" dirty="0">
                <a:solidFill>
                  <a:srgbClr val="003399"/>
                </a:solidFill>
                <a:latin typeface="+mj-lt"/>
              </a:rPr>
              <a:t>những ai thân </a:t>
            </a:r>
            <a:r>
              <a:rPr lang="vi-VN" sz="6000" b="1" spc="-150" dirty="0" smtClean="0">
                <a:solidFill>
                  <a:srgbClr val="003399"/>
                </a:solidFill>
                <a:latin typeface="+mj-lt"/>
              </a:rPr>
              <a:t>tình, </a:t>
            </a:r>
            <a:r>
              <a:rPr lang="vi-VN" sz="6000" b="1" spc="-150" dirty="0">
                <a:solidFill>
                  <a:srgbClr val="003399"/>
                </a:solidFill>
                <a:latin typeface="+mj-lt"/>
              </a:rPr>
              <a:t>Ngài đã </a:t>
            </a:r>
            <a:r>
              <a:rPr lang="vi-VN" sz="6000" b="1" spc="-150" dirty="0" smtClean="0">
                <a:solidFill>
                  <a:srgbClr val="003399"/>
                </a:solidFill>
                <a:latin typeface="+mj-lt"/>
              </a:rPr>
              <a:t>hiến </a:t>
            </a:r>
            <a:r>
              <a:rPr lang="vi-VN" sz="6000" b="1" spc="-150" dirty="0">
                <a:solidFill>
                  <a:srgbClr val="003399"/>
                </a:solidFill>
                <a:latin typeface="+mj-lt"/>
              </a:rPr>
              <a:t>thân dâng mình hy sinh.</a:t>
            </a:r>
          </a:p>
          <a:p>
            <a:pPr algn="just">
              <a:lnSpc>
                <a:spcPct val="90000"/>
              </a:lnSpc>
              <a:spcBef>
                <a:spcPts val="0"/>
              </a:spcBef>
            </a:pPr>
            <a:r>
              <a:rPr lang="en-US" sz="5300" b="0" spc="-150" dirty="0" smtClean="0">
                <a:solidFill>
                  <a:srgbClr val="003399"/>
                </a:solidFill>
                <a:latin typeface="+mj-lt"/>
              </a:rPr>
              <a:t> </a:t>
            </a:r>
            <a:endParaRPr lang="vi-VN" sz="5300" b="0" spc="-150" dirty="0">
              <a:solidFill>
                <a:srgbClr val="003399"/>
              </a:solidFill>
              <a:latin typeface="+mj-lt"/>
            </a:endParaRPr>
          </a:p>
        </p:txBody>
      </p:sp>
    </p:spTree>
    <p:extLst>
      <p:ext uri="{BB962C8B-B14F-4D97-AF65-F5344CB8AC3E}">
        <p14:creationId xmlns:p14="http://schemas.microsoft.com/office/powerpoint/2010/main" val="29022541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ĐK</a:t>
            </a:r>
            <a:r>
              <a:rPr lang="vi-VN" sz="6000" b="1" spc="-150" dirty="0">
                <a:solidFill>
                  <a:srgbClr val="FF0000"/>
                </a:solidFill>
                <a:latin typeface="+mj-lt"/>
              </a:rPr>
              <a:t>: </a:t>
            </a:r>
            <a:r>
              <a:rPr lang="vi-VN" sz="6000" b="1" spc="-150" dirty="0">
                <a:solidFill>
                  <a:srgbClr val="003399"/>
                </a:solidFill>
                <a:latin typeface="+mj-lt"/>
              </a:rPr>
              <a:t>Đây Chính Mình Thánh </a:t>
            </a:r>
            <a:r>
              <a:rPr lang="vi-VN" sz="6000" b="1" spc="-150" dirty="0" smtClean="0">
                <a:solidFill>
                  <a:srgbClr val="003399"/>
                </a:solidFill>
                <a:latin typeface="+mj-lt"/>
              </a:rPr>
              <a:t>Ta, </a:t>
            </a:r>
            <a:r>
              <a:rPr lang="vi-VN" sz="6000" b="1" spc="-150" dirty="0">
                <a:solidFill>
                  <a:srgbClr val="003399"/>
                </a:solidFill>
                <a:latin typeface="+mj-lt"/>
              </a:rPr>
              <a:t>làm nên của </a:t>
            </a:r>
            <a:r>
              <a:rPr lang="vi-VN" sz="6000" b="1" spc="-150" dirty="0" smtClean="0">
                <a:solidFill>
                  <a:srgbClr val="003399"/>
                </a:solidFill>
                <a:latin typeface="+mj-lt"/>
              </a:rPr>
              <a:t>ăn, </a:t>
            </a:r>
            <a:r>
              <a:rPr lang="vi-VN" sz="6000" b="1" spc="-150" dirty="0">
                <a:solidFill>
                  <a:srgbClr val="003399"/>
                </a:solidFill>
                <a:latin typeface="+mj-lt"/>
              </a:rPr>
              <a:t>nuôi sống thế gian, người ăn Bánh này đời đời không </a:t>
            </a:r>
            <a:r>
              <a:rPr lang="vi-VN" sz="6000" b="1" spc="-150" dirty="0" smtClean="0">
                <a:solidFill>
                  <a:srgbClr val="003399"/>
                </a:solidFill>
                <a:latin typeface="+mj-lt"/>
              </a:rPr>
              <a:t>chết, </a:t>
            </a:r>
            <a:r>
              <a:rPr lang="vi-VN" sz="6000" b="1" spc="-150" dirty="0">
                <a:solidFill>
                  <a:srgbClr val="003399"/>
                </a:solidFill>
                <a:latin typeface="+mj-lt"/>
              </a:rPr>
              <a:t>và sẽ được sống trường sinh. </a:t>
            </a:r>
          </a:p>
        </p:txBody>
      </p:sp>
    </p:spTree>
    <p:extLst>
      <p:ext uri="{BB962C8B-B14F-4D97-AF65-F5344CB8AC3E}">
        <p14:creationId xmlns:p14="http://schemas.microsoft.com/office/powerpoint/2010/main" val="12368827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a:t>
            </a:r>
            <a:r>
              <a:rPr lang="vi-VN" sz="6000" b="1" spc="-150" dirty="0">
                <a:solidFill>
                  <a:srgbClr val="003399"/>
                </a:solidFill>
                <a:latin typeface="+mj-lt"/>
              </a:rPr>
              <a:t>Đây chính là Máu </a:t>
            </a:r>
            <a:r>
              <a:rPr lang="vi-VN" sz="6000" b="1" spc="-150" dirty="0" smtClean="0">
                <a:solidFill>
                  <a:srgbClr val="003399"/>
                </a:solidFill>
                <a:latin typeface="+mj-lt"/>
              </a:rPr>
              <a:t>Ta, </a:t>
            </a:r>
            <a:r>
              <a:rPr lang="vi-VN" sz="6000" b="1" spc="-150" dirty="0">
                <a:solidFill>
                  <a:srgbClr val="003399"/>
                </a:solidFill>
                <a:latin typeface="+mj-lt"/>
              </a:rPr>
              <a:t>rồi sẽ đổ </a:t>
            </a:r>
            <a:r>
              <a:rPr lang="vi-VN" sz="6000" b="1" spc="-150" dirty="0" smtClean="0">
                <a:solidFill>
                  <a:srgbClr val="003399"/>
                </a:solidFill>
                <a:latin typeface="+mj-lt"/>
              </a:rPr>
              <a:t>ra, </a:t>
            </a:r>
            <a:r>
              <a:rPr lang="vi-VN" sz="6000" b="1" spc="-150" dirty="0">
                <a:solidFill>
                  <a:srgbClr val="003399"/>
                </a:solidFill>
                <a:latin typeface="+mj-lt"/>
              </a:rPr>
              <a:t>cứu thoát thế gian, người uống Máu </a:t>
            </a:r>
            <a:r>
              <a:rPr lang="vi-VN" sz="6000" b="1" spc="-150" dirty="0" smtClean="0">
                <a:solidFill>
                  <a:srgbClr val="003399"/>
                </a:solidFill>
                <a:latin typeface="+mj-lt"/>
              </a:rPr>
              <a:t>Ta, </a:t>
            </a:r>
            <a:r>
              <a:rPr lang="vi-VN" sz="6000" b="1" spc="-150" dirty="0">
                <a:solidFill>
                  <a:srgbClr val="003399"/>
                </a:solidFill>
                <a:latin typeface="+mj-lt"/>
              </a:rPr>
              <a:t>không bao giờ </a:t>
            </a:r>
            <a:r>
              <a:rPr lang="vi-VN" sz="6000" b="1" spc="-150" dirty="0" smtClean="0">
                <a:solidFill>
                  <a:srgbClr val="003399"/>
                </a:solidFill>
                <a:latin typeface="+mj-lt"/>
              </a:rPr>
              <a:t>khát, </a:t>
            </a:r>
            <a:r>
              <a:rPr lang="vi-VN" sz="6000" b="1" spc="-150" dirty="0">
                <a:solidFill>
                  <a:srgbClr val="003399"/>
                </a:solidFill>
                <a:latin typeface="+mj-lt"/>
              </a:rPr>
              <a:t>và sẽ được sống hiển </a:t>
            </a:r>
            <a:r>
              <a:rPr lang="vi-VN" sz="6000" b="1" spc="-150" dirty="0" smtClean="0">
                <a:solidFill>
                  <a:srgbClr val="003399"/>
                </a:solidFill>
                <a:latin typeface="+mj-lt"/>
              </a:rPr>
              <a:t>vinh.</a:t>
            </a:r>
            <a:endParaRPr lang="vi-VN" sz="6000" b="1" spc="-150" dirty="0">
              <a:solidFill>
                <a:srgbClr val="003399"/>
              </a:solidFill>
              <a:latin typeface="+mj-lt"/>
            </a:endParaRPr>
          </a:p>
          <a:p>
            <a:pPr algn="just">
              <a:lnSpc>
                <a:spcPct val="90000"/>
              </a:lnSpc>
              <a:spcBef>
                <a:spcPts val="0"/>
              </a:spcBef>
            </a:pPr>
            <a:endParaRPr lang="vi-VN" sz="5400" b="0" spc="-150" dirty="0">
              <a:solidFill>
                <a:srgbClr val="003399"/>
              </a:solidFill>
              <a:latin typeface="+mj-lt"/>
            </a:endParaRPr>
          </a:p>
        </p:txBody>
      </p:sp>
    </p:spTree>
    <p:extLst>
      <p:ext uri="{BB962C8B-B14F-4D97-AF65-F5344CB8AC3E}">
        <p14:creationId xmlns:p14="http://schemas.microsoft.com/office/powerpoint/2010/main" val="320455883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Pk3:</a:t>
            </a:r>
            <a:r>
              <a:rPr lang="vi-VN" sz="6000" b="1" spc="-150" dirty="0" smtClean="0">
                <a:solidFill>
                  <a:srgbClr val="003399"/>
                </a:solidFill>
                <a:latin typeface="+mj-lt"/>
              </a:rPr>
              <a:t>  </a:t>
            </a:r>
            <a:r>
              <a:rPr lang="vi-VN" sz="6000" b="1" spc="-150" dirty="0">
                <a:solidFill>
                  <a:srgbClr val="003399"/>
                </a:solidFill>
                <a:latin typeface="+mj-lt"/>
              </a:rPr>
              <a:t>Người ơi, nào ai đói </a:t>
            </a:r>
            <a:r>
              <a:rPr lang="vi-VN" sz="6000" b="1" spc="-150" dirty="0" smtClean="0">
                <a:solidFill>
                  <a:srgbClr val="003399"/>
                </a:solidFill>
                <a:latin typeface="+mj-lt"/>
              </a:rPr>
              <a:t>khát, </a:t>
            </a:r>
            <a:r>
              <a:rPr lang="vi-VN" sz="6000" b="1" spc="-150" dirty="0">
                <a:solidFill>
                  <a:srgbClr val="003399"/>
                </a:solidFill>
                <a:latin typeface="+mj-lt"/>
              </a:rPr>
              <a:t>đến dự tiệc mới, ăn Mình Máu Ngài. Vì thương, Người đã trao </a:t>
            </a:r>
            <a:r>
              <a:rPr lang="vi-VN" sz="6000" b="1" spc="-150" dirty="0" smtClean="0">
                <a:solidFill>
                  <a:srgbClr val="003399"/>
                </a:solidFill>
                <a:latin typeface="+mj-lt"/>
              </a:rPr>
              <a:t>ban, </a:t>
            </a:r>
            <a:r>
              <a:rPr lang="vi-VN" sz="6000" b="1" spc="-150" dirty="0">
                <a:solidFill>
                  <a:srgbClr val="003399"/>
                </a:solidFill>
                <a:latin typeface="+mj-lt"/>
              </a:rPr>
              <a:t>để ở cùng ta, năm tháng không màng. </a:t>
            </a:r>
            <a:endParaRPr lang="vi-VN" sz="6000" b="0" spc="-150" dirty="0">
              <a:solidFill>
                <a:srgbClr val="003399"/>
              </a:solidFill>
              <a:latin typeface="+mj-lt"/>
            </a:endParaRPr>
          </a:p>
        </p:txBody>
      </p:sp>
    </p:spTree>
    <p:extLst>
      <p:ext uri="{BB962C8B-B14F-4D97-AF65-F5344CB8AC3E}">
        <p14:creationId xmlns:p14="http://schemas.microsoft.com/office/powerpoint/2010/main" val="168387511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Người </a:t>
            </a:r>
            <a:r>
              <a:rPr lang="vi-VN" sz="6000" b="1" spc="-150" dirty="0">
                <a:solidFill>
                  <a:srgbClr val="003399"/>
                </a:solidFill>
                <a:latin typeface="+mj-lt"/>
              </a:rPr>
              <a:t>ơi, có ai hơn Ngài, quá yêu thương người, tình thương vô biên. Mừng vui phút giây êm </a:t>
            </a:r>
            <a:r>
              <a:rPr lang="vi-VN" sz="6000" b="1" spc="-150" dirty="0" smtClean="0">
                <a:solidFill>
                  <a:srgbClr val="003399"/>
                </a:solidFill>
                <a:latin typeface="+mj-lt"/>
              </a:rPr>
              <a:t>đềm, </a:t>
            </a:r>
            <a:r>
              <a:rPr lang="vi-VN" sz="6000" b="1" spc="-150" dirty="0">
                <a:solidFill>
                  <a:srgbClr val="003399"/>
                </a:solidFill>
                <a:latin typeface="+mj-lt"/>
              </a:rPr>
              <a:t>thờ lạy kính yêu, rước Mình Máu Chúa. </a:t>
            </a:r>
            <a:endParaRPr lang="vi-VN" sz="6000" b="0" spc="-150" dirty="0">
              <a:solidFill>
                <a:srgbClr val="003399"/>
              </a:solidFill>
              <a:latin typeface="+mj-lt"/>
            </a:endParaRPr>
          </a:p>
        </p:txBody>
      </p:sp>
    </p:spTree>
    <p:extLst>
      <p:ext uri="{BB962C8B-B14F-4D97-AF65-F5344CB8AC3E}">
        <p14:creationId xmlns:p14="http://schemas.microsoft.com/office/powerpoint/2010/main" val="12186983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ĐK</a:t>
            </a:r>
            <a:r>
              <a:rPr lang="vi-VN" sz="6000" b="1" spc="-150" dirty="0">
                <a:solidFill>
                  <a:srgbClr val="FF0000"/>
                </a:solidFill>
                <a:latin typeface="+mj-lt"/>
              </a:rPr>
              <a:t>: </a:t>
            </a:r>
            <a:r>
              <a:rPr lang="vi-VN" sz="6000" b="1" spc="-150" dirty="0">
                <a:solidFill>
                  <a:srgbClr val="003399"/>
                </a:solidFill>
                <a:latin typeface="+mj-lt"/>
              </a:rPr>
              <a:t>Đây Chính Mình Thánh </a:t>
            </a:r>
            <a:r>
              <a:rPr lang="vi-VN" sz="6000" b="1" spc="-150" dirty="0" smtClean="0">
                <a:solidFill>
                  <a:srgbClr val="003399"/>
                </a:solidFill>
                <a:latin typeface="+mj-lt"/>
              </a:rPr>
              <a:t>Ta, </a:t>
            </a:r>
            <a:r>
              <a:rPr lang="vi-VN" sz="6000" b="1" spc="-150" dirty="0">
                <a:solidFill>
                  <a:srgbClr val="003399"/>
                </a:solidFill>
                <a:latin typeface="+mj-lt"/>
              </a:rPr>
              <a:t>làm nên của </a:t>
            </a:r>
            <a:r>
              <a:rPr lang="vi-VN" sz="6000" b="1" spc="-150" dirty="0" smtClean="0">
                <a:solidFill>
                  <a:srgbClr val="003399"/>
                </a:solidFill>
                <a:latin typeface="+mj-lt"/>
              </a:rPr>
              <a:t>ăn, </a:t>
            </a:r>
            <a:r>
              <a:rPr lang="vi-VN" sz="6000" b="1" spc="-150" dirty="0">
                <a:solidFill>
                  <a:srgbClr val="003399"/>
                </a:solidFill>
                <a:latin typeface="+mj-lt"/>
              </a:rPr>
              <a:t>nuôi sống thế gian, người ăn Bánh này đời đời không </a:t>
            </a:r>
            <a:r>
              <a:rPr lang="vi-VN" sz="6000" b="1" spc="-150" dirty="0" smtClean="0">
                <a:solidFill>
                  <a:srgbClr val="003399"/>
                </a:solidFill>
                <a:latin typeface="+mj-lt"/>
              </a:rPr>
              <a:t>chết, </a:t>
            </a:r>
            <a:r>
              <a:rPr lang="vi-VN" sz="6000" b="1" spc="-150" dirty="0">
                <a:solidFill>
                  <a:srgbClr val="003399"/>
                </a:solidFill>
                <a:latin typeface="+mj-lt"/>
              </a:rPr>
              <a:t>và sẽ được sống trường sinh. </a:t>
            </a:r>
          </a:p>
        </p:txBody>
      </p:sp>
    </p:spTree>
    <p:extLst>
      <p:ext uri="{BB962C8B-B14F-4D97-AF65-F5344CB8AC3E}">
        <p14:creationId xmlns:p14="http://schemas.microsoft.com/office/powerpoint/2010/main" val="302672608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a:t>
            </a:r>
            <a:r>
              <a:rPr lang="vi-VN" sz="6000" b="1" spc="-150" dirty="0">
                <a:solidFill>
                  <a:srgbClr val="003399"/>
                </a:solidFill>
                <a:latin typeface="+mj-lt"/>
              </a:rPr>
              <a:t>Đây chính là Máu </a:t>
            </a:r>
            <a:r>
              <a:rPr lang="vi-VN" sz="6000" b="1" spc="-150" dirty="0" smtClean="0">
                <a:solidFill>
                  <a:srgbClr val="003399"/>
                </a:solidFill>
                <a:latin typeface="+mj-lt"/>
              </a:rPr>
              <a:t>Ta, </a:t>
            </a:r>
            <a:r>
              <a:rPr lang="vi-VN" sz="6000" b="1" spc="-150" dirty="0">
                <a:solidFill>
                  <a:srgbClr val="003399"/>
                </a:solidFill>
                <a:latin typeface="+mj-lt"/>
              </a:rPr>
              <a:t>rồi sẽ đổ </a:t>
            </a:r>
            <a:r>
              <a:rPr lang="vi-VN" sz="6000" b="1" spc="-150" dirty="0" smtClean="0">
                <a:solidFill>
                  <a:srgbClr val="003399"/>
                </a:solidFill>
                <a:latin typeface="+mj-lt"/>
              </a:rPr>
              <a:t>ra, </a:t>
            </a:r>
            <a:r>
              <a:rPr lang="vi-VN" sz="6000" b="1" spc="-150" dirty="0">
                <a:solidFill>
                  <a:srgbClr val="003399"/>
                </a:solidFill>
                <a:latin typeface="+mj-lt"/>
              </a:rPr>
              <a:t>cứu thoát thế gian, người uống Máu </a:t>
            </a:r>
            <a:r>
              <a:rPr lang="vi-VN" sz="6000" b="1" spc="-150" dirty="0" smtClean="0">
                <a:solidFill>
                  <a:srgbClr val="003399"/>
                </a:solidFill>
                <a:latin typeface="+mj-lt"/>
              </a:rPr>
              <a:t>Ta, </a:t>
            </a:r>
            <a:r>
              <a:rPr lang="vi-VN" sz="6000" b="1" spc="-150" dirty="0">
                <a:solidFill>
                  <a:srgbClr val="003399"/>
                </a:solidFill>
                <a:latin typeface="+mj-lt"/>
              </a:rPr>
              <a:t>không bao giờ </a:t>
            </a:r>
            <a:r>
              <a:rPr lang="vi-VN" sz="6000" b="1" spc="-150" dirty="0" smtClean="0">
                <a:solidFill>
                  <a:srgbClr val="003399"/>
                </a:solidFill>
                <a:latin typeface="+mj-lt"/>
              </a:rPr>
              <a:t>khát, </a:t>
            </a:r>
            <a:r>
              <a:rPr lang="vi-VN" sz="6000" b="1" spc="-150" dirty="0">
                <a:solidFill>
                  <a:srgbClr val="003399"/>
                </a:solidFill>
                <a:latin typeface="+mj-lt"/>
              </a:rPr>
              <a:t>và sẽ được sống hiển </a:t>
            </a:r>
            <a:r>
              <a:rPr lang="vi-VN" sz="6000" b="1" spc="-150" dirty="0" smtClean="0">
                <a:solidFill>
                  <a:srgbClr val="003399"/>
                </a:solidFill>
                <a:latin typeface="+mj-lt"/>
              </a:rPr>
              <a:t>vinh.</a:t>
            </a:r>
            <a:endParaRPr lang="vi-VN" sz="6000" b="1" spc="-150" dirty="0">
              <a:solidFill>
                <a:srgbClr val="003399"/>
              </a:solidFill>
              <a:latin typeface="+mj-lt"/>
            </a:endParaRPr>
          </a:p>
          <a:p>
            <a:pPr algn="just">
              <a:lnSpc>
                <a:spcPct val="90000"/>
              </a:lnSpc>
              <a:spcBef>
                <a:spcPts val="0"/>
              </a:spcBef>
            </a:pPr>
            <a:endParaRPr lang="vi-VN" sz="5400" b="0" spc="-150" dirty="0">
              <a:solidFill>
                <a:srgbClr val="003399"/>
              </a:solidFill>
              <a:latin typeface="+mj-lt"/>
            </a:endParaRPr>
          </a:p>
        </p:txBody>
      </p:sp>
    </p:spTree>
    <p:extLst>
      <p:ext uri="{BB962C8B-B14F-4D97-AF65-F5344CB8AC3E}">
        <p14:creationId xmlns:p14="http://schemas.microsoft.com/office/powerpoint/2010/main" val="332518390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Pk4:</a:t>
            </a:r>
            <a:r>
              <a:rPr lang="vi-VN" sz="6000" b="1" spc="-150" dirty="0" smtClean="0">
                <a:solidFill>
                  <a:srgbClr val="003399"/>
                </a:solidFill>
                <a:latin typeface="+mj-lt"/>
              </a:rPr>
              <a:t> Người </a:t>
            </a:r>
            <a:r>
              <a:rPr lang="vi-VN" sz="6000" b="1" spc="-150" dirty="0">
                <a:solidFill>
                  <a:srgbClr val="003399"/>
                </a:solidFill>
                <a:latin typeface="+mj-lt"/>
              </a:rPr>
              <a:t>ơi, một thân lang </a:t>
            </a:r>
            <a:r>
              <a:rPr lang="vi-VN" sz="6000" b="1" spc="-150" dirty="0" smtClean="0">
                <a:solidFill>
                  <a:srgbClr val="003399"/>
                </a:solidFill>
                <a:latin typeface="+mj-lt"/>
              </a:rPr>
              <a:t>thang, </a:t>
            </a:r>
            <a:r>
              <a:rPr lang="vi-VN" sz="6000" b="1" spc="-150" dirty="0">
                <a:solidFill>
                  <a:srgbClr val="003399"/>
                </a:solidFill>
                <a:latin typeface="+mj-lt"/>
              </a:rPr>
              <a:t>mắt vương khổ sầu, bao ngày tháng buồn. Người ơi, một thân xơ xác ốm đau vì bao tội lỗi trong đời. </a:t>
            </a:r>
            <a:endParaRPr lang="vi-VN" sz="6000" b="0" spc="-150" dirty="0">
              <a:solidFill>
                <a:srgbClr val="003399"/>
              </a:solidFill>
              <a:latin typeface="+mj-lt"/>
            </a:endParaRPr>
          </a:p>
        </p:txBody>
      </p:sp>
    </p:spTree>
    <p:extLst>
      <p:ext uri="{BB962C8B-B14F-4D97-AF65-F5344CB8AC3E}">
        <p14:creationId xmlns:p14="http://schemas.microsoft.com/office/powerpoint/2010/main" val="260369458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a:t>
            </a:r>
            <a:r>
              <a:rPr lang="vi-VN" sz="6000" b="1" spc="-150" dirty="0">
                <a:solidFill>
                  <a:srgbClr val="003399"/>
                </a:solidFill>
                <a:latin typeface="+mj-lt"/>
              </a:rPr>
              <a:t>Người ơi, đến mau bên Ngài, khóc than lỗi lầm, tình xưa bội ước. Người ơi, đến mau bên </a:t>
            </a:r>
            <a:r>
              <a:rPr lang="vi-VN" sz="6000" b="1" spc="-150" dirty="0" smtClean="0">
                <a:solidFill>
                  <a:srgbClr val="003399"/>
                </a:solidFill>
                <a:latin typeface="+mj-lt"/>
              </a:rPr>
              <a:t>Ngài, </a:t>
            </a:r>
            <a:r>
              <a:rPr lang="vi-VN" sz="6000" b="1" spc="-150" dirty="0">
                <a:solidFill>
                  <a:srgbClr val="003399"/>
                </a:solidFill>
                <a:latin typeface="+mj-lt"/>
              </a:rPr>
              <a:t>tìm lại suối ơn, nuôi hồn xinh tươi.</a:t>
            </a:r>
          </a:p>
          <a:p>
            <a:pPr algn="just">
              <a:lnSpc>
                <a:spcPct val="90000"/>
              </a:lnSpc>
              <a:spcBef>
                <a:spcPts val="0"/>
              </a:spcBef>
            </a:pPr>
            <a:r>
              <a:rPr lang="vi-VN" sz="5400" b="1" spc="-150" dirty="0" smtClean="0">
                <a:solidFill>
                  <a:srgbClr val="003399"/>
                </a:solidFill>
                <a:latin typeface="+mj-lt"/>
              </a:rPr>
              <a:t> </a:t>
            </a:r>
            <a:endParaRPr lang="vi-VN" sz="5400" b="0" spc="-150" dirty="0">
              <a:solidFill>
                <a:srgbClr val="003399"/>
              </a:solidFill>
              <a:latin typeface="+mj-lt"/>
            </a:endParaRPr>
          </a:p>
        </p:txBody>
      </p:sp>
    </p:spTree>
    <p:extLst>
      <p:ext uri="{BB962C8B-B14F-4D97-AF65-F5344CB8AC3E}">
        <p14:creationId xmlns:p14="http://schemas.microsoft.com/office/powerpoint/2010/main" val="243304512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ĐK</a:t>
            </a:r>
            <a:r>
              <a:rPr lang="vi-VN" sz="6000" b="1" spc="-150" dirty="0">
                <a:solidFill>
                  <a:srgbClr val="FF0000"/>
                </a:solidFill>
                <a:latin typeface="+mj-lt"/>
              </a:rPr>
              <a:t>: </a:t>
            </a:r>
            <a:r>
              <a:rPr lang="vi-VN" sz="6000" b="1" spc="-150" dirty="0">
                <a:solidFill>
                  <a:srgbClr val="003399"/>
                </a:solidFill>
                <a:latin typeface="+mj-lt"/>
              </a:rPr>
              <a:t>Đây Chính Mình Thánh </a:t>
            </a:r>
            <a:r>
              <a:rPr lang="vi-VN" sz="6000" b="1" spc="-150" dirty="0" smtClean="0">
                <a:solidFill>
                  <a:srgbClr val="003399"/>
                </a:solidFill>
                <a:latin typeface="+mj-lt"/>
              </a:rPr>
              <a:t>Ta, </a:t>
            </a:r>
            <a:r>
              <a:rPr lang="vi-VN" sz="6000" b="1" spc="-150" dirty="0">
                <a:solidFill>
                  <a:srgbClr val="003399"/>
                </a:solidFill>
                <a:latin typeface="+mj-lt"/>
              </a:rPr>
              <a:t>làm nên của </a:t>
            </a:r>
            <a:r>
              <a:rPr lang="vi-VN" sz="6000" b="1" spc="-150" dirty="0" smtClean="0">
                <a:solidFill>
                  <a:srgbClr val="003399"/>
                </a:solidFill>
                <a:latin typeface="+mj-lt"/>
              </a:rPr>
              <a:t>ăn, </a:t>
            </a:r>
            <a:r>
              <a:rPr lang="vi-VN" sz="6000" b="1" spc="-150" dirty="0">
                <a:solidFill>
                  <a:srgbClr val="003399"/>
                </a:solidFill>
                <a:latin typeface="+mj-lt"/>
              </a:rPr>
              <a:t>nuôi sống thế gian, người ăn Bánh này đời đời không </a:t>
            </a:r>
            <a:r>
              <a:rPr lang="vi-VN" sz="6000" b="1" spc="-150" dirty="0" smtClean="0">
                <a:solidFill>
                  <a:srgbClr val="003399"/>
                </a:solidFill>
                <a:latin typeface="+mj-lt"/>
              </a:rPr>
              <a:t>chết, </a:t>
            </a:r>
            <a:r>
              <a:rPr lang="vi-VN" sz="6000" b="1" spc="-150" dirty="0">
                <a:solidFill>
                  <a:srgbClr val="003399"/>
                </a:solidFill>
                <a:latin typeface="+mj-lt"/>
              </a:rPr>
              <a:t>và sẽ được sống trường sinh. </a:t>
            </a:r>
          </a:p>
        </p:txBody>
      </p:sp>
    </p:spTree>
    <p:extLst>
      <p:ext uri="{BB962C8B-B14F-4D97-AF65-F5344CB8AC3E}">
        <p14:creationId xmlns:p14="http://schemas.microsoft.com/office/powerpoint/2010/main" val="426950798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gn="just">
              <a:lnSpc>
                <a:spcPct val="90000"/>
              </a:lnSpc>
              <a:spcBef>
                <a:spcPts val="0"/>
              </a:spcBef>
            </a:pPr>
            <a:r>
              <a:rPr lang="vi-VN" sz="6000" b="1" spc="-150" dirty="0" smtClean="0">
                <a:solidFill>
                  <a:srgbClr val="FF0000"/>
                </a:solidFill>
                <a:latin typeface="+mj-lt"/>
              </a:rPr>
              <a:t>**</a:t>
            </a:r>
            <a:r>
              <a:rPr lang="vi-VN" sz="6000" b="1" spc="-150" dirty="0" smtClean="0">
                <a:solidFill>
                  <a:srgbClr val="003399"/>
                </a:solidFill>
                <a:latin typeface="+mj-lt"/>
              </a:rPr>
              <a:t> </a:t>
            </a:r>
            <a:r>
              <a:rPr lang="vi-VN" sz="6000" b="1" spc="-150" dirty="0">
                <a:solidFill>
                  <a:srgbClr val="003399"/>
                </a:solidFill>
                <a:latin typeface="+mj-lt"/>
              </a:rPr>
              <a:t>Đây chính là Máu </a:t>
            </a:r>
            <a:r>
              <a:rPr lang="vi-VN" sz="6000" b="1" spc="-150" dirty="0" smtClean="0">
                <a:solidFill>
                  <a:srgbClr val="003399"/>
                </a:solidFill>
                <a:latin typeface="+mj-lt"/>
              </a:rPr>
              <a:t>Ta, </a:t>
            </a:r>
            <a:r>
              <a:rPr lang="vi-VN" sz="6000" b="1" spc="-150" dirty="0">
                <a:solidFill>
                  <a:srgbClr val="003399"/>
                </a:solidFill>
                <a:latin typeface="+mj-lt"/>
              </a:rPr>
              <a:t>rồi sẽ đổ </a:t>
            </a:r>
            <a:r>
              <a:rPr lang="vi-VN" sz="6000" b="1" spc="-150" dirty="0" smtClean="0">
                <a:solidFill>
                  <a:srgbClr val="003399"/>
                </a:solidFill>
                <a:latin typeface="+mj-lt"/>
              </a:rPr>
              <a:t>ra, </a:t>
            </a:r>
            <a:r>
              <a:rPr lang="vi-VN" sz="6000" b="1" spc="-150" dirty="0">
                <a:solidFill>
                  <a:srgbClr val="003399"/>
                </a:solidFill>
                <a:latin typeface="+mj-lt"/>
              </a:rPr>
              <a:t>cứu thoát thế gian, người uống Máu </a:t>
            </a:r>
            <a:r>
              <a:rPr lang="vi-VN" sz="6000" b="1" spc="-150" dirty="0" smtClean="0">
                <a:solidFill>
                  <a:srgbClr val="003399"/>
                </a:solidFill>
                <a:latin typeface="+mj-lt"/>
              </a:rPr>
              <a:t>Ta, </a:t>
            </a:r>
            <a:r>
              <a:rPr lang="vi-VN" sz="6000" b="1" spc="-150" dirty="0">
                <a:solidFill>
                  <a:srgbClr val="003399"/>
                </a:solidFill>
                <a:latin typeface="+mj-lt"/>
              </a:rPr>
              <a:t>không bao giờ </a:t>
            </a:r>
            <a:r>
              <a:rPr lang="vi-VN" sz="6000" b="1" spc="-150" dirty="0" smtClean="0">
                <a:solidFill>
                  <a:srgbClr val="003399"/>
                </a:solidFill>
                <a:latin typeface="+mj-lt"/>
              </a:rPr>
              <a:t>khát, </a:t>
            </a:r>
            <a:r>
              <a:rPr lang="vi-VN" sz="6000" b="1" spc="-150" dirty="0">
                <a:solidFill>
                  <a:srgbClr val="003399"/>
                </a:solidFill>
                <a:latin typeface="+mj-lt"/>
              </a:rPr>
              <a:t>và sẽ được sống hiển </a:t>
            </a:r>
            <a:r>
              <a:rPr lang="vi-VN" sz="6000" b="1" spc="-150" dirty="0" smtClean="0">
                <a:solidFill>
                  <a:srgbClr val="003399"/>
                </a:solidFill>
                <a:latin typeface="+mj-lt"/>
              </a:rPr>
              <a:t>vinh.</a:t>
            </a:r>
            <a:endParaRPr lang="vi-VN" sz="6000" b="1" spc="-150" dirty="0">
              <a:solidFill>
                <a:srgbClr val="003399"/>
              </a:solidFill>
              <a:latin typeface="+mj-lt"/>
            </a:endParaRPr>
          </a:p>
          <a:p>
            <a:pPr algn="just">
              <a:lnSpc>
                <a:spcPct val="90000"/>
              </a:lnSpc>
              <a:spcBef>
                <a:spcPts val="0"/>
              </a:spcBef>
            </a:pPr>
            <a:endParaRPr lang="vi-VN" sz="5400" b="0" spc="-150" dirty="0">
              <a:solidFill>
                <a:srgbClr val="003399"/>
              </a:solidFill>
              <a:latin typeface="+mj-lt"/>
            </a:endParaRPr>
          </a:p>
        </p:txBody>
      </p:sp>
    </p:spTree>
    <p:extLst>
      <p:ext uri="{BB962C8B-B14F-4D97-AF65-F5344CB8AC3E}">
        <p14:creationId xmlns:p14="http://schemas.microsoft.com/office/powerpoint/2010/main" val="81799423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928628"/>
            <a:ext cx="9263992"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600" b="1" dirty="0" err="1" smtClean="0">
                <a:ln w="11430"/>
                <a:solidFill>
                  <a:srgbClr val="FF0000"/>
                </a:solidFill>
                <a:cs typeface="Arial" panose="020B0604020202020204" pitchFamily="34" charset="0"/>
              </a:rPr>
              <a:t>Ca</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Kết</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Lễ</a:t>
            </a:r>
            <a:endParaRPr lang="en-US" sz="6600" b="1" dirty="0" smtClean="0">
              <a:ln w="11430"/>
              <a:solidFill>
                <a:srgbClr val="FF0000"/>
              </a:solidFill>
              <a:cs typeface="Arial" panose="020B0604020202020204" pitchFamily="34" charset="0"/>
            </a:endParaRPr>
          </a:p>
          <a:p>
            <a:pPr algn="ctr" fontAlgn="base">
              <a:spcBef>
                <a:spcPct val="0"/>
              </a:spcBef>
              <a:spcAft>
                <a:spcPct val="0"/>
              </a:spcAft>
            </a:pPr>
            <a:r>
              <a:rPr lang="en-US" sz="6600" b="1" dirty="0" err="1" smtClean="0">
                <a:ln w="11430"/>
                <a:solidFill>
                  <a:srgbClr val="FF0000"/>
                </a:solidFill>
                <a:cs typeface="Arial" panose="020B0604020202020204" pitchFamily="34" charset="0"/>
              </a:rPr>
              <a:t>Lời</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Kinh</a:t>
            </a:r>
            <a:r>
              <a:rPr lang="en-US" sz="6600" b="1" dirty="0" smtClean="0">
                <a:ln w="11430"/>
                <a:solidFill>
                  <a:srgbClr val="FF0000"/>
                </a:solidFill>
                <a:cs typeface="Arial" panose="020B0604020202020204" pitchFamily="34" charset="0"/>
              </a:rPr>
              <a:t> Cho </a:t>
            </a:r>
            <a:r>
              <a:rPr lang="en-US" sz="6600" b="1" dirty="0" err="1" smtClean="0">
                <a:ln w="11430"/>
                <a:solidFill>
                  <a:srgbClr val="FF0000"/>
                </a:solidFill>
                <a:cs typeface="Arial" panose="020B0604020202020204" pitchFamily="34" charset="0"/>
              </a:rPr>
              <a:t>Gia</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Đình</a:t>
            </a:r>
            <a:endParaRPr lang="en-US" sz="6600" b="1" dirty="0" smtClean="0">
              <a:ln w="11430"/>
              <a:solidFill>
                <a:srgbClr val="FF0000"/>
              </a:solidFill>
              <a:cs typeface="Arial" panose="020B0604020202020204" pitchFamily="34" charset="0"/>
            </a:endParaRPr>
          </a:p>
          <a:p>
            <a:pPr algn="ctr" fontAlgn="base">
              <a:spcBef>
                <a:spcPct val="0"/>
              </a:spcBef>
              <a:spcAft>
                <a:spcPct val="0"/>
              </a:spcAft>
            </a:pPr>
            <a:r>
              <a:rPr lang="en-US" sz="4800" b="1" i="1" dirty="0" err="1" smtClean="0">
                <a:ln w="11430"/>
                <a:solidFill>
                  <a:srgbClr val="0B297F"/>
                </a:solidFill>
                <a:cs typeface="Arial" panose="020B0604020202020204" pitchFamily="34" charset="0"/>
              </a:rPr>
              <a:t>Đinh</a:t>
            </a:r>
            <a:r>
              <a:rPr lang="en-US" sz="4800" b="1" i="1" dirty="0" smtClean="0">
                <a:ln w="11430"/>
                <a:solidFill>
                  <a:srgbClr val="0B297F"/>
                </a:solidFill>
                <a:cs typeface="Arial" panose="020B0604020202020204" pitchFamily="34" charset="0"/>
              </a:rPr>
              <a:t> </a:t>
            </a:r>
            <a:r>
              <a:rPr lang="en-US" sz="4800" b="1" i="1" dirty="0" err="1" smtClean="0">
                <a:ln w="11430"/>
                <a:solidFill>
                  <a:srgbClr val="0B297F"/>
                </a:solidFill>
                <a:cs typeface="Arial" panose="020B0604020202020204" pitchFamily="34" charset="0"/>
              </a:rPr>
              <a:t>Công</a:t>
            </a:r>
            <a:r>
              <a:rPr lang="en-US" sz="4800" b="1" i="1" dirty="0" smtClean="0">
                <a:ln w="11430"/>
                <a:solidFill>
                  <a:srgbClr val="0B297F"/>
                </a:solidFill>
                <a:cs typeface="Arial" panose="020B0604020202020204" pitchFamily="34" charset="0"/>
              </a:rPr>
              <a:t> </a:t>
            </a:r>
            <a:r>
              <a:rPr lang="en-US" sz="4800" b="1" i="1" dirty="0" err="1" smtClean="0">
                <a:ln w="11430"/>
                <a:solidFill>
                  <a:srgbClr val="0B297F"/>
                </a:solidFill>
                <a:cs typeface="Arial" panose="020B0604020202020204" pitchFamily="34" charset="0"/>
              </a:rPr>
              <a:t>Huỳnh</a:t>
            </a:r>
            <a:endParaRPr lang="en-US" sz="4800" b="1"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vi-VN" sz="5400" b="1" dirty="0" smtClean="0">
                <a:solidFill>
                  <a:srgbClr val="FF0000"/>
                </a:solidFill>
                <a:latin typeface="+mj-lt"/>
                <a:cs typeface="Arial" panose="020B0604020202020204" pitchFamily="34" charset="0"/>
              </a:rPr>
              <a:t>Pk1</a:t>
            </a:r>
            <a:r>
              <a:rPr lang="vi-VN" sz="5400" b="1" dirty="0">
                <a:solidFill>
                  <a:srgbClr val="FF0000"/>
                </a:solidFill>
                <a:latin typeface="+mj-lt"/>
                <a:cs typeface="Arial" panose="020B0604020202020204" pitchFamily="34" charset="0"/>
              </a:rPr>
              <a:t>:  </a:t>
            </a:r>
            <a:r>
              <a:rPr lang="vi-VN" sz="5400" b="1" dirty="0">
                <a:solidFill>
                  <a:srgbClr val="003399"/>
                </a:solidFill>
                <a:latin typeface="+mj-lt"/>
                <a:cs typeface="Arial" panose="020B0604020202020204" pitchFamily="34" charset="0"/>
              </a:rPr>
              <a:t>Dâng Mẹ lời kinh nguyện </a:t>
            </a:r>
            <a:r>
              <a:rPr lang="vi-VN" sz="5400" b="1" dirty="0" smtClean="0">
                <a:solidFill>
                  <a:srgbClr val="003399"/>
                </a:solidFill>
                <a:latin typeface="+mj-lt"/>
                <a:cs typeface="Arial" panose="020B0604020202020204" pitchFamily="34" charset="0"/>
              </a:rPr>
              <a:t>cầu, </a:t>
            </a:r>
            <a:r>
              <a:rPr lang="vi-VN" sz="5400" b="1" dirty="0">
                <a:solidFill>
                  <a:srgbClr val="003399"/>
                </a:solidFill>
                <a:latin typeface="+mj-lt"/>
                <a:cs typeface="Arial" panose="020B0604020202020204" pitchFamily="34" charset="0"/>
              </a:rPr>
              <a:t>cho gia đình đang gặp gian khó. Dâng Mẹ lời kinh thiết </a:t>
            </a:r>
            <a:r>
              <a:rPr lang="vi-VN" sz="5400" b="1" dirty="0" smtClean="0">
                <a:solidFill>
                  <a:srgbClr val="003399"/>
                </a:solidFill>
                <a:latin typeface="+mj-lt"/>
                <a:cs typeface="Arial" panose="020B0604020202020204" pitchFamily="34" charset="0"/>
              </a:rPr>
              <a:t>tha, </a:t>
            </a:r>
            <a:r>
              <a:rPr lang="vi-VN" sz="5400" b="1" dirty="0">
                <a:solidFill>
                  <a:srgbClr val="003399"/>
                </a:solidFill>
                <a:latin typeface="+mj-lt"/>
                <a:cs typeface="Arial" panose="020B0604020202020204" pitchFamily="34" charset="0"/>
              </a:rPr>
              <a:t>xin Mẹ thương tình đỡ nâng.</a:t>
            </a: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spc="-300" dirty="0" smtClean="0">
                <a:solidFill>
                  <a:srgbClr val="FF0000"/>
                </a:solidFill>
                <a:latin typeface="+mj-lt"/>
              </a:rPr>
              <a:t>ĐK</a:t>
            </a:r>
            <a:r>
              <a:rPr lang="vi-VN" sz="5400" b="1" spc="-300" dirty="0">
                <a:solidFill>
                  <a:srgbClr val="FF0000"/>
                </a:solidFill>
                <a:latin typeface="+mj-lt"/>
              </a:rPr>
              <a:t>: </a:t>
            </a:r>
            <a:r>
              <a:rPr lang="vi-VN" sz="5400" b="1" spc="-300" dirty="0">
                <a:solidFill>
                  <a:srgbClr val="003399"/>
                </a:solidFill>
                <a:latin typeface="+mj-lt"/>
              </a:rPr>
              <a:t>Nguyện Mẹ giúp sức vượt mọi gian </a:t>
            </a:r>
            <a:r>
              <a:rPr lang="vi-VN" sz="5400" b="1" spc="-300" dirty="0" smtClean="0">
                <a:solidFill>
                  <a:srgbClr val="003399"/>
                </a:solidFill>
                <a:latin typeface="+mj-lt"/>
              </a:rPr>
              <a:t>nan, </a:t>
            </a:r>
            <a:r>
              <a:rPr lang="vi-VN" sz="5400" b="1" spc="-300" dirty="0">
                <a:solidFill>
                  <a:srgbClr val="003399"/>
                </a:solidFill>
                <a:latin typeface="+mj-lt"/>
              </a:rPr>
              <a:t>những gia đình còn nhiều ngổn ngang. Bền tâm trung kiên vượt cơn cám </a:t>
            </a:r>
            <a:r>
              <a:rPr lang="vi-VN" sz="5400" b="1" spc="-300" dirty="0" smtClean="0">
                <a:solidFill>
                  <a:srgbClr val="003399"/>
                </a:solidFill>
                <a:latin typeface="+mj-lt"/>
              </a:rPr>
              <a:t>dỗ, </a:t>
            </a:r>
            <a:r>
              <a:rPr lang="vi-VN" sz="5400" b="1" spc="-300" dirty="0">
                <a:solidFill>
                  <a:srgbClr val="003399"/>
                </a:solidFill>
                <a:latin typeface="+mj-lt"/>
              </a:rPr>
              <a:t>ngước lên Mẹ là nguồn cậy trông.</a:t>
            </a: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vi-VN" sz="5400" b="1" dirty="0" smtClean="0">
                <a:solidFill>
                  <a:srgbClr val="FF0000"/>
                </a:solidFill>
                <a:latin typeface="+mj-lt"/>
                <a:cs typeface="Arial" panose="020B0604020202020204" pitchFamily="34" charset="0"/>
              </a:rPr>
              <a:t>Pk2:</a:t>
            </a:r>
            <a:r>
              <a:rPr lang="vi-VN" sz="5400" b="1" dirty="0" smtClean="0">
                <a:solidFill>
                  <a:srgbClr val="003399"/>
                </a:solidFill>
                <a:latin typeface="+mj-lt"/>
                <a:cs typeface="Arial" panose="020B0604020202020204" pitchFamily="34" charset="0"/>
              </a:rPr>
              <a:t> Dâng </a:t>
            </a:r>
            <a:r>
              <a:rPr lang="vi-VN" sz="5400" b="1" dirty="0">
                <a:solidFill>
                  <a:srgbClr val="003399"/>
                </a:solidFill>
                <a:latin typeface="+mj-lt"/>
                <a:cs typeface="Arial" panose="020B0604020202020204" pitchFamily="34" charset="0"/>
              </a:rPr>
              <a:t>Mẹ từng mỗi gia đình, xin bao bọc qua mọi sóng gió. Vững vàng dù bao khó khăn, tin vào ân tình Chúa thương</a:t>
            </a:r>
          </a:p>
        </p:txBody>
      </p:sp>
    </p:spTree>
    <p:extLst>
      <p:ext uri="{BB962C8B-B14F-4D97-AF65-F5344CB8AC3E}">
        <p14:creationId xmlns:p14="http://schemas.microsoft.com/office/powerpoint/2010/main" val="19167992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spc="-300" dirty="0" smtClean="0">
                <a:solidFill>
                  <a:srgbClr val="FF0000"/>
                </a:solidFill>
                <a:latin typeface="+mj-lt"/>
              </a:rPr>
              <a:t>ĐK</a:t>
            </a:r>
            <a:r>
              <a:rPr lang="vi-VN" sz="5400" b="1" spc="-300" dirty="0">
                <a:solidFill>
                  <a:srgbClr val="FF0000"/>
                </a:solidFill>
                <a:latin typeface="+mj-lt"/>
              </a:rPr>
              <a:t>: </a:t>
            </a:r>
            <a:r>
              <a:rPr lang="vi-VN" sz="5400" b="1" spc="-300" dirty="0">
                <a:solidFill>
                  <a:srgbClr val="003399"/>
                </a:solidFill>
                <a:latin typeface="+mj-lt"/>
              </a:rPr>
              <a:t>Nguyện Mẹ giúp sức vượt mọi gian </a:t>
            </a:r>
            <a:r>
              <a:rPr lang="vi-VN" sz="5400" b="1" spc="-300" dirty="0" smtClean="0">
                <a:solidFill>
                  <a:srgbClr val="003399"/>
                </a:solidFill>
                <a:latin typeface="+mj-lt"/>
              </a:rPr>
              <a:t>nan, </a:t>
            </a:r>
            <a:r>
              <a:rPr lang="vi-VN" sz="5400" b="1" spc="-300" dirty="0">
                <a:solidFill>
                  <a:srgbClr val="003399"/>
                </a:solidFill>
                <a:latin typeface="+mj-lt"/>
              </a:rPr>
              <a:t>những gia đình còn nhiều ngổn ngang. Bền tâm trung kiên vượt cơn cám </a:t>
            </a:r>
            <a:r>
              <a:rPr lang="vi-VN" sz="5400" b="1" spc="-300" dirty="0" smtClean="0">
                <a:solidFill>
                  <a:srgbClr val="003399"/>
                </a:solidFill>
                <a:latin typeface="+mj-lt"/>
              </a:rPr>
              <a:t>dỗ, </a:t>
            </a:r>
            <a:r>
              <a:rPr lang="vi-VN" sz="5400" b="1" spc="-300" dirty="0">
                <a:solidFill>
                  <a:srgbClr val="003399"/>
                </a:solidFill>
                <a:latin typeface="+mj-lt"/>
              </a:rPr>
              <a:t>ngước lên Mẹ là nguồn cậy trông.</a:t>
            </a:r>
          </a:p>
        </p:txBody>
      </p:sp>
    </p:spTree>
    <p:extLst>
      <p:ext uri="{BB962C8B-B14F-4D97-AF65-F5344CB8AC3E}">
        <p14:creationId xmlns:p14="http://schemas.microsoft.com/office/powerpoint/2010/main" val="126490684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910</TotalTime>
  <Words>2075</Words>
  <Application>Microsoft Office PowerPoint</Application>
  <PresentationFormat>On-screen Show (16:9)</PresentationFormat>
  <Paragraphs>123</Paragraphs>
  <Slides>93</Slides>
  <Notes>0</Notes>
  <HiddenSlides>0</HiddenSlides>
  <MMClips>0</MMClips>
  <ScaleCrop>false</ScaleCrop>
  <HeadingPairs>
    <vt:vector size="4" baseType="variant">
      <vt:variant>
        <vt:lpstr>Theme</vt:lpstr>
      </vt:variant>
      <vt:variant>
        <vt:i4>17</vt:i4>
      </vt:variant>
      <vt:variant>
        <vt:lpstr>Slide Titles</vt:lpstr>
      </vt:variant>
      <vt:variant>
        <vt:i4>93</vt:i4>
      </vt:variant>
    </vt:vector>
  </HeadingPairs>
  <TitlesOfParts>
    <vt:vector size="110" baseType="lpstr">
      <vt:lpstr>Office Theme</vt:lpstr>
      <vt:lpstr>1_Default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2_Default Design</vt:lpstr>
      <vt:lpstr>3_Default Design</vt:lpstr>
      <vt:lpstr>4_Default Design</vt:lpstr>
      <vt:lpstr>PowerPoint Presentation</vt:lpstr>
      <vt:lpstr>Tập Hát Cộng Đoàn</vt:lpstr>
      <vt:lpstr>Đk: Này Gia-liêm hỡi, hãy ca mừng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Si-on. Đấng làm cho thêm vững then cửa nhà ngươi, bao con cái trung thành, Ngài giáng phúc thi ân.</vt:lpstr>
      <vt:lpstr>Đk: Này Gia-liêm hỡi hãy ca mừng Chúa Trời.</vt:lpstr>
      <vt:lpstr>Tk2: Chúa ban lệnh truyền xuống mọi nơi dương thế. Đây Lời Chúa tỏ bày chạy tức tốc đi. Tuyết Ngài cho rơi xuống ví tựa lông chiên, gieo sương móc lan tràn nào có khác chi tro.</vt:lpstr>
      <vt:lpstr>Đk: Này Gia-liêm hỡi hãy ca mừng Chúa Trời.</vt:lpstr>
      <vt:lpstr>Tk3: Chúa tỏ bày Lời Chúa cùng nhà Gia-cóp. Ban luật pháp chỉ thị  cùng Is-ra-el. Chúa nào xử như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Nguyện Dâng Lên Chúa Ngọc Linh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149</cp:revision>
  <dcterms:created xsi:type="dcterms:W3CDTF">2021-05-09T08:36:44Z</dcterms:created>
  <dcterms:modified xsi:type="dcterms:W3CDTF">2023-06-07T19:27:03Z</dcterms:modified>
</cp:coreProperties>
</file>