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68" r:id="rId10"/>
    <p:sldMasterId id="2147483928" r:id="rId11"/>
    <p:sldMasterId id="2147483952" r:id="rId12"/>
  </p:sldMasterIdLst>
  <p:sldIdLst>
    <p:sldId id="507" r:id="rId13"/>
    <p:sldId id="376" r:id="rId14"/>
    <p:sldId id="543" r:id="rId15"/>
    <p:sldId id="545" r:id="rId16"/>
    <p:sldId id="367" r:id="rId17"/>
    <p:sldId id="368" r:id="rId18"/>
    <p:sldId id="369" r:id="rId19"/>
    <p:sldId id="370" r:id="rId20"/>
    <p:sldId id="371" r:id="rId21"/>
    <p:sldId id="372" r:id="rId22"/>
    <p:sldId id="373" r:id="rId23"/>
    <p:sldId id="374" r:id="rId24"/>
    <p:sldId id="530" r:id="rId25"/>
    <p:sldId id="256" r:id="rId26"/>
    <p:sldId id="444" r:id="rId27"/>
    <p:sldId id="480" r:id="rId28"/>
    <p:sldId id="557" r:id="rId29"/>
    <p:sldId id="446" r:id="rId30"/>
    <p:sldId id="558" r:id="rId31"/>
    <p:sldId id="552" r:id="rId32"/>
    <p:sldId id="392" r:id="rId33"/>
    <p:sldId id="393" r:id="rId34"/>
    <p:sldId id="394" r:id="rId35"/>
    <p:sldId id="395" r:id="rId36"/>
    <p:sldId id="396" r:id="rId37"/>
    <p:sldId id="397" r:id="rId38"/>
    <p:sldId id="398" r:id="rId39"/>
    <p:sldId id="399" r:id="rId40"/>
    <p:sldId id="504" r:id="rId41"/>
    <p:sldId id="415" r:id="rId42"/>
    <p:sldId id="536" r:id="rId43"/>
    <p:sldId id="537" r:id="rId44"/>
    <p:sldId id="538" r:id="rId45"/>
    <p:sldId id="554" r:id="rId46"/>
    <p:sldId id="539" r:id="rId47"/>
    <p:sldId id="555" r:id="rId48"/>
    <p:sldId id="540" r:id="rId49"/>
    <p:sldId id="556" r:id="rId50"/>
    <p:sldId id="417" r:id="rId51"/>
    <p:sldId id="553" r:id="rId52"/>
    <p:sldId id="53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414" r:id="rId69"/>
    <p:sldId id="271" r:id="rId70"/>
    <p:sldId id="272" r:id="rId71"/>
    <p:sldId id="559" r:id="rId72"/>
    <p:sldId id="273" r:id="rId73"/>
    <p:sldId id="560" r:id="rId74"/>
    <p:sldId id="276" r:id="rId75"/>
    <p:sldId id="503" r:id="rId76"/>
    <p:sldId id="277" r:id="rId77"/>
    <p:sldId id="278" r:id="rId78"/>
    <p:sldId id="563" r:id="rId79"/>
    <p:sldId id="279" r:id="rId80"/>
    <p:sldId id="562" r:id="rId81"/>
    <p:sldId id="290" r:id="rId82"/>
    <p:sldId id="561" r:id="rId83"/>
    <p:sldId id="564" r:id="rId84"/>
    <p:sldId id="565" r:id="rId85"/>
    <p:sldId id="291" r:id="rId86"/>
    <p:sldId id="467" r:id="rId87"/>
    <p:sldId id="566" r:id="rId88"/>
    <p:sldId id="567" r:id="rId89"/>
    <p:sldId id="292" r:id="rId90"/>
    <p:sldId id="548" r:id="rId91"/>
    <p:sldId id="502" r:id="rId92"/>
    <p:sldId id="294" r:id="rId93"/>
    <p:sldId id="295" r:id="rId94"/>
    <p:sldId id="535"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21/07/2023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21/07/2023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21/07/2023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21/07/2023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Tiến</a:t>
            </a:r>
            <a:r>
              <a:rPr lang="en-US" sz="6600" dirty="0" smtClean="0">
                <a:solidFill>
                  <a:srgbClr val="FFFF00"/>
                </a:solidFill>
              </a:rPr>
              <a:t> </a:t>
            </a:r>
            <a:r>
              <a:rPr lang="en-US" sz="6600" dirty="0" err="1" smtClean="0">
                <a:solidFill>
                  <a:srgbClr val="FFFF00"/>
                </a:solidFill>
              </a:rPr>
              <a:t>Vào</a:t>
            </a:r>
            <a:r>
              <a:rPr lang="en-US" sz="6600" dirty="0" smtClean="0">
                <a:solidFill>
                  <a:srgbClr val="FFFF00"/>
                </a:solidFill>
              </a:rPr>
              <a:t> </a:t>
            </a:r>
            <a:r>
              <a:rPr lang="en-US" sz="6600" dirty="0" err="1" smtClean="0">
                <a:solidFill>
                  <a:srgbClr val="FFFF00"/>
                </a:solidFill>
              </a:rPr>
              <a:t>Thánh</a:t>
            </a:r>
            <a:r>
              <a:rPr lang="en-US" sz="6600" dirty="0" smtClean="0">
                <a:solidFill>
                  <a:srgbClr val="FFFF00"/>
                </a:solidFill>
              </a:rPr>
              <a:t> </a:t>
            </a:r>
            <a:r>
              <a:rPr lang="en-US" sz="6600" dirty="0" err="1" smtClean="0">
                <a:solidFill>
                  <a:srgbClr val="FFFF00"/>
                </a:solidFill>
              </a:rPr>
              <a:t>Cung</a:t>
            </a:r>
            <a:r>
              <a:rPr lang="en-US" sz="6000" dirty="0" smtClean="0">
                <a:solidFill>
                  <a:srgbClr val="FFFF00"/>
                </a:solidFill>
              </a:rPr>
              <a:t/>
            </a:r>
            <a:br>
              <a:rPr lang="en-US" sz="6000" dirty="0" smtClean="0">
                <a:solidFill>
                  <a:srgbClr val="FFFF00"/>
                </a:solidFill>
              </a:rPr>
            </a:br>
            <a:r>
              <a:rPr lang="en-US" sz="4800" i="1" dirty="0" err="1" smtClean="0">
                <a:solidFill>
                  <a:schemeClr val="bg1"/>
                </a:solidFill>
              </a:rPr>
              <a:t>Thế</a:t>
            </a:r>
            <a:r>
              <a:rPr lang="en-US" sz="4800" i="1" dirty="0" smtClean="0">
                <a:solidFill>
                  <a:schemeClr val="bg1"/>
                </a:solidFill>
              </a:rPr>
              <a:t> </a:t>
            </a:r>
            <a:r>
              <a:rPr lang="en-US" sz="4800" i="1" dirty="0" err="1" smtClean="0">
                <a:solidFill>
                  <a:schemeClr val="bg1"/>
                </a:solidFill>
              </a:rPr>
              <a:t>Thông</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Tiến vào thánh </a:t>
            </a:r>
            <a:r>
              <a:rPr lang="vi-VN" sz="4800" dirty="0" smtClean="0">
                <a:solidFill>
                  <a:schemeClr val="bg1"/>
                </a:solidFill>
                <a:latin typeface="+mj-lt"/>
              </a:rPr>
              <a:t>cung, </a:t>
            </a:r>
            <a:r>
              <a:rPr lang="vi-VN" sz="4800" dirty="0">
                <a:solidFill>
                  <a:schemeClr val="bg1"/>
                </a:solidFill>
                <a:latin typeface="+mj-lt"/>
              </a:rPr>
              <a:t>tâm tư con nhảy mừng. </a:t>
            </a:r>
            <a:r>
              <a:rPr lang="vi-VN" sz="4800" dirty="0" smtClean="0">
                <a:solidFill>
                  <a:schemeClr val="bg1"/>
                </a:solidFill>
                <a:latin typeface="+mj-lt"/>
              </a:rPr>
              <a:t>trong </a:t>
            </a:r>
            <a:r>
              <a:rPr lang="vi-VN" sz="4800" dirty="0">
                <a:solidFill>
                  <a:schemeClr val="bg1"/>
                </a:solidFill>
                <a:latin typeface="+mj-lt"/>
              </a:rPr>
              <a:t>Chúa (í a) nhân </a:t>
            </a:r>
            <a:r>
              <a:rPr lang="vi-VN" sz="4800" dirty="0" smtClean="0">
                <a:solidFill>
                  <a:schemeClr val="bg1"/>
                </a:solidFill>
                <a:latin typeface="+mj-lt"/>
              </a:rPr>
              <a:t>từ. Tiếng </a:t>
            </a:r>
            <a:r>
              <a:rPr lang="vi-VN" sz="4800" dirty="0">
                <a:solidFill>
                  <a:schemeClr val="bg1"/>
                </a:solidFill>
                <a:latin typeface="+mj-lt"/>
              </a:rPr>
              <a:t>hát ngợi khen. </a:t>
            </a:r>
            <a:r>
              <a:rPr lang="vi-VN" sz="4800" dirty="0" smtClean="0">
                <a:solidFill>
                  <a:schemeClr val="bg1"/>
                </a:solidFill>
                <a:latin typeface="+mj-lt"/>
              </a:rPr>
              <a:t>muôn </a:t>
            </a:r>
            <a:r>
              <a:rPr lang="vi-VN" sz="4800" dirty="0">
                <a:solidFill>
                  <a:schemeClr val="bg1"/>
                </a:solidFill>
                <a:latin typeface="+mj-lt"/>
              </a:rPr>
              <a:t>lòng </a:t>
            </a:r>
            <a:r>
              <a:rPr lang="vi-VN" sz="4800" dirty="0" smtClean="0">
                <a:solidFill>
                  <a:schemeClr val="bg1"/>
                </a:solidFill>
                <a:latin typeface="+mj-lt"/>
              </a:rPr>
              <a:t>hoan lạc dâng tiếng </a:t>
            </a:r>
            <a:r>
              <a:rPr lang="vi-VN" sz="4800" dirty="0">
                <a:solidFill>
                  <a:schemeClr val="bg1"/>
                </a:solidFill>
                <a:latin typeface="+mj-lt"/>
              </a:rPr>
              <a:t>chúc </a:t>
            </a:r>
            <a:r>
              <a:rPr lang="vi-VN" sz="4800" dirty="0" smtClean="0">
                <a:solidFill>
                  <a:schemeClr val="bg1"/>
                </a:solidFill>
                <a:latin typeface="+mj-lt"/>
              </a:rPr>
              <a:t>vinh, </a:t>
            </a:r>
            <a:r>
              <a:rPr lang="vi-VN" sz="4800" dirty="0">
                <a:solidFill>
                  <a:schemeClr val="bg1"/>
                </a:solidFill>
                <a:latin typeface="+mj-lt"/>
              </a:rPr>
              <a:t>suy tôn Ngài muôn đời. Đi </a:t>
            </a:r>
            <a:r>
              <a:rPr lang="vi-VN" sz="4800" dirty="0" smtClean="0">
                <a:solidFill>
                  <a:schemeClr val="bg1"/>
                </a:solidFill>
                <a:latin typeface="+mj-lt"/>
              </a:rPr>
              <a:t>lên, </a:t>
            </a:r>
            <a:r>
              <a:rPr lang="vi-VN" sz="4800" dirty="0">
                <a:solidFill>
                  <a:schemeClr val="bg1"/>
                </a:solidFill>
                <a:latin typeface="+mj-lt"/>
              </a:rPr>
              <a:t>đ</a:t>
            </a:r>
            <a:r>
              <a:rPr lang="vi-VN" sz="4800" dirty="0" smtClean="0">
                <a:solidFill>
                  <a:schemeClr val="bg1"/>
                </a:solidFill>
                <a:latin typeface="+mj-lt"/>
              </a:rPr>
              <a:t>i lên, đi lên đền thờ Thiên Chúa, tôn vinh ngợi khen Chúa.</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smtClean="0">
                <a:solidFill>
                  <a:schemeClr val="bg1"/>
                </a:solidFill>
                <a:latin typeface="+mj-lt"/>
              </a:rPr>
              <a:t>Chúa </a:t>
            </a:r>
            <a:r>
              <a:rPr lang="vi-VN" sz="6000" dirty="0">
                <a:solidFill>
                  <a:schemeClr val="bg1"/>
                </a:solidFill>
                <a:latin typeface="+mj-lt"/>
              </a:rPr>
              <a:t>đã làm phép </a:t>
            </a:r>
            <a:r>
              <a:rPr lang="vi-VN" sz="6000" dirty="0" smtClean="0">
                <a:solidFill>
                  <a:schemeClr val="bg1"/>
                </a:solidFill>
                <a:latin typeface="+mj-lt"/>
              </a:rPr>
              <a:t>lạ, </a:t>
            </a:r>
            <a:r>
              <a:rPr lang="vi-VN" sz="6000" dirty="0">
                <a:solidFill>
                  <a:schemeClr val="bg1"/>
                </a:solidFill>
                <a:latin typeface="+mj-lt"/>
              </a:rPr>
              <a:t>cho tuổi xuân con reo mừng. </a:t>
            </a:r>
            <a:r>
              <a:rPr lang="vi-VN" sz="6000" dirty="0" smtClean="0">
                <a:solidFill>
                  <a:schemeClr val="bg1"/>
                </a:solidFill>
                <a:latin typeface="+mj-lt"/>
              </a:rPr>
              <a:t>Trên bàn thờ ngày xưa. Xác hồn này con hiến (í) dâng. </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Tiến vào thánh </a:t>
            </a:r>
            <a:r>
              <a:rPr lang="vi-VN" sz="4800" dirty="0" smtClean="0">
                <a:solidFill>
                  <a:schemeClr val="bg1"/>
                </a:solidFill>
                <a:latin typeface="+mj-lt"/>
              </a:rPr>
              <a:t>cung, </a:t>
            </a:r>
            <a:r>
              <a:rPr lang="vi-VN" sz="4800" dirty="0">
                <a:solidFill>
                  <a:schemeClr val="bg1"/>
                </a:solidFill>
                <a:latin typeface="+mj-lt"/>
              </a:rPr>
              <a:t>tâm tư con nhảy mừng. </a:t>
            </a:r>
            <a:r>
              <a:rPr lang="vi-VN" sz="4800" dirty="0" smtClean="0">
                <a:solidFill>
                  <a:schemeClr val="bg1"/>
                </a:solidFill>
                <a:latin typeface="+mj-lt"/>
              </a:rPr>
              <a:t>trong </a:t>
            </a:r>
            <a:r>
              <a:rPr lang="vi-VN" sz="4800" dirty="0">
                <a:solidFill>
                  <a:schemeClr val="bg1"/>
                </a:solidFill>
                <a:latin typeface="+mj-lt"/>
              </a:rPr>
              <a:t>Chúa (í a) nhân </a:t>
            </a:r>
            <a:r>
              <a:rPr lang="vi-VN" sz="4800" dirty="0" smtClean="0">
                <a:solidFill>
                  <a:schemeClr val="bg1"/>
                </a:solidFill>
                <a:latin typeface="+mj-lt"/>
              </a:rPr>
              <a:t>từ. Tiếng </a:t>
            </a:r>
            <a:r>
              <a:rPr lang="vi-VN" sz="4800" dirty="0">
                <a:solidFill>
                  <a:schemeClr val="bg1"/>
                </a:solidFill>
                <a:latin typeface="+mj-lt"/>
              </a:rPr>
              <a:t>hát ngợi khen. </a:t>
            </a:r>
            <a:r>
              <a:rPr lang="vi-VN" sz="4800" dirty="0" smtClean="0">
                <a:solidFill>
                  <a:schemeClr val="bg1"/>
                </a:solidFill>
                <a:latin typeface="+mj-lt"/>
              </a:rPr>
              <a:t>muôn </a:t>
            </a:r>
            <a:r>
              <a:rPr lang="vi-VN" sz="4800" dirty="0">
                <a:solidFill>
                  <a:schemeClr val="bg1"/>
                </a:solidFill>
                <a:latin typeface="+mj-lt"/>
              </a:rPr>
              <a:t>lòng </a:t>
            </a:r>
            <a:r>
              <a:rPr lang="vi-VN" sz="4800" dirty="0" smtClean="0">
                <a:solidFill>
                  <a:schemeClr val="bg1"/>
                </a:solidFill>
                <a:latin typeface="+mj-lt"/>
              </a:rPr>
              <a:t>hoan lạc dâng tiếng </a:t>
            </a:r>
            <a:r>
              <a:rPr lang="vi-VN" sz="4800" dirty="0">
                <a:solidFill>
                  <a:schemeClr val="bg1"/>
                </a:solidFill>
                <a:latin typeface="+mj-lt"/>
              </a:rPr>
              <a:t>chúc </a:t>
            </a:r>
            <a:r>
              <a:rPr lang="vi-VN" sz="4800" dirty="0" smtClean="0">
                <a:solidFill>
                  <a:schemeClr val="bg1"/>
                </a:solidFill>
                <a:latin typeface="+mj-lt"/>
              </a:rPr>
              <a:t>vinh, </a:t>
            </a:r>
            <a:r>
              <a:rPr lang="vi-VN" sz="4800" dirty="0">
                <a:solidFill>
                  <a:schemeClr val="bg1"/>
                </a:solidFill>
                <a:latin typeface="+mj-lt"/>
              </a:rPr>
              <a:t>suy tôn Ngài muôn đời. Đi </a:t>
            </a:r>
            <a:r>
              <a:rPr lang="vi-VN" sz="4800" dirty="0" smtClean="0">
                <a:solidFill>
                  <a:schemeClr val="bg1"/>
                </a:solidFill>
                <a:latin typeface="+mj-lt"/>
              </a:rPr>
              <a:t>lên, </a:t>
            </a:r>
            <a:r>
              <a:rPr lang="vi-VN" sz="4800" dirty="0">
                <a:solidFill>
                  <a:schemeClr val="bg1"/>
                </a:solidFill>
                <a:latin typeface="+mj-lt"/>
              </a:rPr>
              <a:t>đ</a:t>
            </a:r>
            <a:r>
              <a:rPr lang="vi-VN" sz="4800" dirty="0" smtClean="0">
                <a:solidFill>
                  <a:schemeClr val="bg1"/>
                </a:solidFill>
                <a:latin typeface="+mj-lt"/>
              </a:rPr>
              <a:t>i lên, đi lên đền thờ Thiên Chúa, tôn vinh ngợi khen Chúa.</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8203104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smtClean="0">
                <a:solidFill>
                  <a:schemeClr val="bg1"/>
                </a:solidFill>
                <a:latin typeface="+mj-lt"/>
              </a:rPr>
              <a:t>Chính </a:t>
            </a:r>
            <a:r>
              <a:rPr lang="vi-VN" sz="6000" dirty="0">
                <a:solidFill>
                  <a:schemeClr val="bg1"/>
                </a:solidFill>
                <a:latin typeface="+mj-lt"/>
              </a:rPr>
              <a:t>đây tòa Chúa ngự, </a:t>
            </a:r>
            <a:r>
              <a:rPr lang="vi-VN" sz="6000" dirty="0" smtClean="0">
                <a:solidFill>
                  <a:schemeClr val="bg1"/>
                </a:solidFill>
                <a:latin typeface="+mj-lt"/>
              </a:rPr>
              <a:t>nghe lời con dâng lên Ngài. Đây hiệp lòng ngàn dân. Đến bàn thờ chung lễ dâng.</a:t>
            </a:r>
            <a:endParaRPr lang="vi-VN" sz="6000" dirty="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Tiến vào thánh </a:t>
            </a:r>
            <a:r>
              <a:rPr lang="vi-VN" sz="4800" dirty="0" smtClean="0">
                <a:solidFill>
                  <a:schemeClr val="bg1"/>
                </a:solidFill>
                <a:latin typeface="+mj-lt"/>
              </a:rPr>
              <a:t>cung, </a:t>
            </a:r>
            <a:r>
              <a:rPr lang="vi-VN" sz="4800" dirty="0">
                <a:solidFill>
                  <a:schemeClr val="bg1"/>
                </a:solidFill>
                <a:latin typeface="+mj-lt"/>
              </a:rPr>
              <a:t>tâm tư con nhảy mừng. </a:t>
            </a:r>
            <a:r>
              <a:rPr lang="vi-VN" sz="4800" dirty="0" smtClean="0">
                <a:solidFill>
                  <a:schemeClr val="bg1"/>
                </a:solidFill>
                <a:latin typeface="+mj-lt"/>
              </a:rPr>
              <a:t>trong </a:t>
            </a:r>
            <a:r>
              <a:rPr lang="vi-VN" sz="4800" dirty="0">
                <a:solidFill>
                  <a:schemeClr val="bg1"/>
                </a:solidFill>
                <a:latin typeface="+mj-lt"/>
              </a:rPr>
              <a:t>Chúa (í a) nhân </a:t>
            </a:r>
            <a:r>
              <a:rPr lang="vi-VN" sz="4800" dirty="0" smtClean="0">
                <a:solidFill>
                  <a:schemeClr val="bg1"/>
                </a:solidFill>
                <a:latin typeface="+mj-lt"/>
              </a:rPr>
              <a:t>từ. Tiếng </a:t>
            </a:r>
            <a:r>
              <a:rPr lang="vi-VN" sz="4800" dirty="0">
                <a:solidFill>
                  <a:schemeClr val="bg1"/>
                </a:solidFill>
                <a:latin typeface="+mj-lt"/>
              </a:rPr>
              <a:t>hát ngợi khen. </a:t>
            </a:r>
            <a:r>
              <a:rPr lang="vi-VN" sz="4800" dirty="0" smtClean="0">
                <a:solidFill>
                  <a:schemeClr val="bg1"/>
                </a:solidFill>
                <a:latin typeface="+mj-lt"/>
              </a:rPr>
              <a:t>muôn </a:t>
            </a:r>
            <a:r>
              <a:rPr lang="vi-VN" sz="4800" dirty="0">
                <a:solidFill>
                  <a:schemeClr val="bg1"/>
                </a:solidFill>
                <a:latin typeface="+mj-lt"/>
              </a:rPr>
              <a:t>lòng </a:t>
            </a:r>
            <a:r>
              <a:rPr lang="vi-VN" sz="4800" dirty="0" smtClean="0">
                <a:solidFill>
                  <a:schemeClr val="bg1"/>
                </a:solidFill>
                <a:latin typeface="+mj-lt"/>
              </a:rPr>
              <a:t>hoan lạc dâng tiếng </a:t>
            </a:r>
            <a:r>
              <a:rPr lang="vi-VN" sz="4800" dirty="0">
                <a:solidFill>
                  <a:schemeClr val="bg1"/>
                </a:solidFill>
                <a:latin typeface="+mj-lt"/>
              </a:rPr>
              <a:t>chúc </a:t>
            </a:r>
            <a:r>
              <a:rPr lang="vi-VN" sz="4800" dirty="0" smtClean="0">
                <a:solidFill>
                  <a:schemeClr val="bg1"/>
                </a:solidFill>
                <a:latin typeface="+mj-lt"/>
              </a:rPr>
              <a:t>vinh, </a:t>
            </a:r>
            <a:r>
              <a:rPr lang="vi-VN" sz="4800" dirty="0">
                <a:solidFill>
                  <a:schemeClr val="bg1"/>
                </a:solidFill>
                <a:latin typeface="+mj-lt"/>
              </a:rPr>
              <a:t>suy tôn Ngài muôn đời. Đi </a:t>
            </a:r>
            <a:r>
              <a:rPr lang="vi-VN" sz="4800" dirty="0" smtClean="0">
                <a:solidFill>
                  <a:schemeClr val="bg1"/>
                </a:solidFill>
                <a:latin typeface="+mj-lt"/>
              </a:rPr>
              <a:t>lên, </a:t>
            </a:r>
            <a:r>
              <a:rPr lang="vi-VN" sz="4800" dirty="0">
                <a:solidFill>
                  <a:schemeClr val="bg1"/>
                </a:solidFill>
                <a:latin typeface="+mj-lt"/>
              </a:rPr>
              <a:t>đ</a:t>
            </a:r>
            <a:r>
              <a:rPr lang="vi-VN" sz="4800" dirty="0" smtClean="0">
                <a:solidFill>
                  <a:schemeClr val="bg1"/>
                </a:solidFill>
                <a:latin typeface="+mj-lt"/>
              </a:rPr>
              <a:t>i lên, đi lên đền thờ Thiên Chúa, tôn vinh ngợi khen Chúa.</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339762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42050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85</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XVI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t>
            </a:r>
            <a:r>
              <a:rPr lang="en-US" sz="5400" dirty="0">
                <a:solidFill>
                  <a:srgbClr val="FFFF00"/>
                </a:solidFill>
              </a:rPr>
              <a:t>A </a:t>
            </a:r>
            <a:r>
              <a:rPr lang="en-US" sz="5400" dirty="0" smtClean="0">
                <a:solidFill>
                  <a:srgbClr val="FFFF00"/>
                </a:solidFill>
              </a:rPr>
              <a:t>- 3 </a:t>
            </a:r>
            <a:r>
              <a:rPr lang="en-US" sz="5400" dirty="0" err="1">
                <a:solidFill>
                  <a:srgbClr val="FFFF00"/>
                </a:solidFill>
              </a:rPr>
              <a:t>câu</a:t>
            </a:r>
            <a:r>
              <a:rPr lang="en-US" dirty="0" smtClean="0">
                <a:solidFill>
                  <a:srgbClr val="FFFF00"/>
                </a:solidFill>
              </a:rPr>
              <a:t/>
            </a:r>
            <a:br>
              <a:rPr lang="en-US" dirty="0" smtClean="0">
                <a:solidFill>
                  <a:srgbClr val="FFFF00"/>
                </a:solidFill>
              </a:rPr>
            </a:br>
            <a:r>
              <a:rPr lang="en-US" i="1" dirty="0" smtClean="0">
                <a:solidFill>
                  <a:schemeClr val="bg1"/>
                </a:solidFill>
              </a:rPr>
              <a:t>Kim Long</a:t>
            </a:r>
            <a:endParaRPr lang="en-US" i="1" dirty="0">
              <a:solidFill>
                <a:schemeClr val="bg1"/>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dirty="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2948071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2178755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910204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Cha là Chúa Cả trời đất, chúc tụng Cha, vì Cha đã mạc khải nước trời cho những người bé mọn</a:t>
            </a:r>
            <a:r>
              <a:rPr lang="vi-VN" sz="6000" dirty="0">
                <a:solidFill>
                  <a:schemeClr val="bg1"/>
                </a:solidFill>
              </a:rPr>
              <a:t>. </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...Alleluia: </a:t>
            </a:r>
            <a:endParaRPr lang="en-US" sz="6000" dirty="0">
              <a:solidFill>
                <a:srgbClr val="FFFF00"/>
              </a:solidFill>
            </a:endParaRPr>
          </a:p>
        </p:txBody>
      </p:sp>
    </p:spTree>
    <p:extLst>
      <p:ext uri="{BB962C8B-B14F-4D97-AF65-F5344CB8AC3E}">
        <p14:creationId xmlns:p14="http://schemas.microsoft.com/office/powerpoint/2010/main" val="1198477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Cha là Chúa Cả trời đất, chúc tụng Cha, vì Cha đã mạc khải nước trời cho những người bé mọn</a:t>
            </a:r>
            <a:r>
              <a:rPr lang="vi-VN" sz="6000" dirty="0">
                <a:solidFill>
                  <a:schemeClr val="bg1"/>
                </a:solidFill>
              </a:rPr>
              <a:t>. </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...Alleluia: </a:t>
            </a:r>
            <a:endParaRPr lang="en-US" sz="6000" dirty="0">
              <a:solidFill>
                <a:srgbClr val="FFFF00"/>
              </a:solidFill>
            </a:endParaRPr>
          </a:p>
        </p:txBody>
      </p:sp>
    </p:spTree>
    <p:extLst>
      <p:ext uri="{BB962C8B-B14F-4D97-AF65-F5344CB8AC3E}">
        <p14:creationId xmlns:p14="http://schemas.microsoft.com/office/powerpoint/2010/main" val="55104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81400" y="2570911"/>
            <a:ext cx="5562600" cy="1538883"/>
          </a:xfrm>
          <a:prstGeom prst="rect">
            <a:avLst/>
          </a:prstGeom>
        </p:spPr>
        <p:txBody>
          <a:bodyPr wrap="square">
            <a:spAutoFit/>
          </a:bodyPr>
          <a:lstStyle/>
          <a:p>
            <a:pPr algn="ctr"/>
            <a:r>
              <a:rPr lang="en-US" sz="5400" dirty="0" err="1" smtClean="0">
                <a:solidFill>
                  <a:srgbClr val="FFFF00"/>
                </a:solidFill>
              </a:rPr>
              <a:t>Xin</a:t>
            </a:r>
            <a:r>
              <a:rPr lang="en-US" sz="5400" dirty="0" smtClean="0">
                <a:solidFill>
                  <a:srgbClr val="FFFF00"/>
                </a:solidFill>
              </a:rPr>
              <a:t> </a:t>
            </a:r>
            <a:r>
              <a:rPr lang="en-US" sz="5400" dirty="0" err="1" smtClean="0">
                <a:solidFill>
                  <a:srgbClr val="FFFF00"/>
                </a:solidFill>
              </a:rPr>
              <a:t>Dâng</a:t>
            </a:r>
            <a:r>
              <a:rPr lang="en-US" sz="5400" dirty="0" smtClean="0">
                <a:solidFill>
                  <a:srgbClr val="FFFF00"/>
                </a:solidFill>
              </a:rPr>
              <a:t> </a:t>
            </a:r>
            <a:r>
              <a:rPr lang="en-US" sz="5400" dirty="0" err="1" smtClean="0">
                <a:solidFill>
                  <a:srgbClr val="FFFF00"/>
                </a:solidFill>
              </a:rPr>
              <a:t>Đời</a:t>
            </a:r>
            <a:r>
              <a:rPr lang="en-US" sz="5400" dirty="0" smtClean="0">
                <a:solidFill>
                  <a:srgbClr val="FFFF00"/>
                </a:solidFill>
              </a:rPr>
              <a:t> Con</a:t>
            </a:r>
          </a:p>
          <a:p>
            <a:pPr algn="ctr"/>
            <a:r>
              <a:rPr lang="en-US" sz="4000" i="1" dirty="0" smtClean="0">
                <a:solidFill>
                  <a:schemeClr val="bg1"/>
                </a:solidFill>
              </a:rPr>
              <a:t>Lm </a:t>
            </a:r>
            <a:r>
              <a:rPr lang="en-US" sz="4000" i="1" dirty="0" err="1" smtClean="0">
                <a:solidFill>
                  <a:schemeClr val="bg1"/>
                </a:solidFill>
              </a:rPr>
              <a:t>Huy</a:t>
            </a:r>
            <a:r>
              <a:rPr lang="en-US" sz="4000" i="1" dirty="0" smtClean="0">
                <a:solidFill>
                  <a:schemeClr val="bg1"/>
                </a:solidFill>
              </a:rPr>
              <a:t> </a:t>
            </a:r>
            <a:r>
              <a:rPr lang="en-US" sz="4000" i="1" dirty="0" err="1" smtClean="0">
                <a:solidFill>
                  <a:schemeClr val="bg1"/>
                </a:solidFill>
              </a:rPr>
              <a:t>Hoàng</a:t>
            </a:r>
            <a:r>
              <a:rPr lang="en-US" sz="4000" i="1" dirty="0" smtClean="0">
                <a:solidFill>
                  <a:schemeClr val="bg1"/>
                </a:solidFill>
              </a:rPr>
              <a:t>     </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rPr>
              <a:t>ĐK: </a:t>
            </a:r>
            <a:r>
              <a:rPr lang="vi-VN" sz="4800" dirty="0" smtClean="0">
                <a:solidFill>
                  <a:schemeClr val="bg1"/>
                </a:solidFill>
              </a:rPr>
              <a:t>Chúa </a:t>
            </a:r>
            <a:r>
              <a:rPr lang="vi-VN" sz="4800" dirty="0">
                <a:solidFill>
                  <a:schemeClr val="bg1"/>
                </a:solidFill>
              </a:rPr>
              <a:t>không muốn nhận, không muốn nhận của lễ hy sinh, cũng không nhận của lễ đền </a:t>
            </a:r>
            <a:r>
              <a:rPr lang="vi-VN" sz="4800" dirty="0" smtClean="0">
                <a:solidFill>
                  <a:schemeClr val="bg1"/>
                </a:solidFill>
              </a:rPr>
              <a:t>bồi. Thì đây, con </a:t>
            </a:r>
            <a:r>
              <a:rPr lang="vi-VN" sz="4800" dirty="0">
                <a:solidFill>
                  <a:schemeClr val="bg1"/>
                </a:solidFill>
              </a:rPr>
              <a:t>dâng trọn hồn xác con, con dâng trót cả đời </a:t>
            </a:r>
            <a:r>
              <a:rPr lang="vi-VN" sz="4800" dirty="0" smtClean="0">
                <a:solidFill>
                  <a:schemeClr val="bg1"/>
                </a:solidFill>
              </a:rPr>
              <a:t>con, </a:t>
            </a:r>
            <a:r>
              <a:rPr lang="vi-VN" sz="4800" dirty="0">
                <a:solidFill>
                  <a:schemeClr val="bg1"/>
                </a:solidFill>
              </a:rPr>
              <a:t>làm của lễ hiến dâng lên </a:t>
            </a:r>
            <a:r>
              <a:rPr lang="vi-VN" sz="4800" dirty="0" smtClean="0">
                <a:solidFill>
                  <a:schemeClr val="bg1"/>
                </a:solidFill>
              </a:rPr>
              <a:t>Ngài.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Đời nhân thế con nào có </a:t>
            </a:r>
            <a:r>
              <a:rPr lang="vi-VN" sz="5400" dirty="0" smtClean="0">
                <a:solidFill>
                  <a:schemeClr val="bg1"/>
                </a:solidFill>
              </a:rPr>
              <a:t>chi, </a:t>
            </a:r>
            <a:r>
              <a:rPr lang="vi-VN" sz="5400" dirty="0">
                <a:solidFill>
                  <a:schemeClr val="bg1"/>
                </a:solidFill>
              </a:rPr>
              <a:t>để dâng Chúa như lễ tôn </a:t>
            </a:r>
            <a:r>
              <a:rPr lang="vi-VN" sz="5400" dirty="0" smtClean="0">
                <a:solidFill>
                  <a:schemeClr val="bg1"/>
                </a:solidFill>
              </a:rPr>
              <a:t>thờ. Con </a:t>
            </a:r>
            <a:r>
              <a:rPr lang="vi-VN" sz="5400" dirty="0">
                <a:solidFill>
                  <a:schemeClr val="bg1"/>
                </a:solidFill>
              </a:rPr>
              <a:t>xin dâng tháng ngày trong </a:t>
            </a:r>
            <a:r>
              <a:rPr lang="vi-VN" sz="5400" dirty="0" smtClean="0">
                <a:solidFill>
                  <a:schemeClr val="bg1"/>
                </a:solidFill>
              </a:rPr>
              <a:t>đời, </a:t>
            </a:r>
            <a:r>
              <a:rPr lang="vi-VN" sz="5400" dirty="0">
                <a:solidFill>
                  <a:schemeClr val="bg1"/>
                </a:solidFill>
              </a:rPr>
              <a:t>mọi buồn vui thân kiếp con người.</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rPr>
              <a:t>ĐK: </a:t>
            </a:r>
            <a:r>
              <a:rPr lang="vi-VN" sz="4800" dirty="0" smtClean="0">
                <a:solidFill>
                  <a:schemeClr val="bg1"/>
                </a:solidFill>
              </a:rPr>
              <a:t>Chúa </a:t>
            </a:r>
            <a:r>
              <a:rPr lang="vi-VN" sz="4800" dirty="0">
                <a:solidFill>
                  <a:schemeClr val="bg1"/>
                </a:solidFill>
              </a:rPr>
              <a:t>không muốn nhận, không muốn nhận của lễ hy sinh, cũng không nhận của lễ đền </a:t>
            </a:r>
            <a:r>
              <a:rPr lang="vi-VN" sz="4800" dirty="0" smtClean="0">
                <a:solidFill>
                  <a:schemeClr val="bg1"/>
                </a:solidFill>
              </a:rPr>
              <a:t>bồi. Thì đây, con </a:t>
            </a:r>
            <a:r>
              <a:rPr lang="vi-VN" sz="4800" dirty="0">
                <a:solidFill>
                  <a:schemeClr val="bg1"/>
                </a:solidFill>
              </a:rPr>
              <a:t>dâng trọn hồn xác con, con dâng trót cả đời </a:t>
            </a:r>
            <a:r>
              <a:rPr lang="vi-VN" sz="4800" dirty="0" smtClean="0">
                <a:solidFill>
                  <a:schemeClr val="bg1"/>
                </a:solidFill>
              </a:rPr>
              <a:t>con, </a:t>
            </a:r>
            <a:r>
              <a:rPr lang="vi-VN" sz="4800" dirty="0">
                <a:solidFill>
                  <a:schemeClr val="bg1"/>
                </a:solidFill>
              </a:rPr>
              <a:t>làm của lễ hiến dâng lên </a:t>
            </a:r>
            <a:r>
              <a:rPr lang="vi-VN" sz="4800" dirty="0" smtClean="0">
                <a:solidFill>
                  <a:schemeClr val="bg1"/>
                </a:solidFill>
              </a:rPr>
              <a:t>Ngài.</a:t>
            </a:r>
            <a:endParaRPr lang="en-US" sz="4800" b="0" dirty="0">
              <a:solidFill>
                <a:schemeClr val="bg1"/>
              </a:solidFill>
              <a:effectLst/>
            </a:endParaRPr>
          </a:p>
        </p:txBody>
      </p:sp>
    </p:spTree>
    <p:extLst>
      <p:ext uri="{BB962C8B-B14F-4D97-AF65-F5344CB8AC3E}">
        <p14:creationId xmlns:p14="http://schemas.microsoft.com/office/powerpoint/2010/main" val="2697786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Đời con sống bao là nổi </a:t>
            </a:r>
            <a:r>
              <a:rPr lang="vi-VN" sz="5400" dirty="0" smtClean="0">
                <a:solidFill>
                  <a:schemeClr val="bg1"/>
                </a:solidFill>
              </a:rPr>
              <a:t>trôi, </a:t>
            </a:r>
            <a:r>
              <a:rPr lang="vi-VN" sz="5400" dirty="0">
                <a:solidFill>
                  <a:schemeClr val="bg1"/>
                </a:solidFill>
              </a:rPr>
              <a:t>lời đoan hứa con đã dâng </a:t>
            </a:r>
            <a:r>
              <a:rPr lang="vi-VN" sz="5400" dirty="0" smtClean="0">
                <a:solidFill>
                  <a:schemeClr val="bg1"/>
                </a:solidFill>
              </a:rPr>
              <a:t>Ngài. Nhưng </a:t>
            </a:r>
            <a:r>
              <a:rPr lang="vi-VN" sz="5400" dirty="0">
                <a:solidFill>
                  <a:schemeClr val="bg1"/>
                </a:solidFill>
              </a:rPr>
              <a:t>bao phen sức lực hao </a:t>
            </a:r>
            <a:r>
              <a:rPr lang="vi-VN" sz="5400" dirty="0" smtClean="0">
                <a:solidFill>
                  <a:schemeClr val="bg1"/>
                </a:solidFill>
              </a:rPr>
              <a:t>mòn, </a:t>
            </a:r>
            <a:r>
              <a:rPr lang="vi-VN" sz="5400" dirty="0">
                <a:solidFill>
                  <a:schemeClr val="bg1"/>
                </a:solidFill>
              </a:rPr>
              <a:t>và tình con yêu Chúa không </a:t>
            </a:r>
            <a:r>
              <a:rPr lang="vi-VN" sz="5400" dirty="0" smtClean="0">
                <a:solidFill>
                  <a:schemeClr val="bg1"/>
                </a:solidFill>
              </a:rPr>
              <a:t>tròn. </a:t>
            </a:r>
            <a:endParaRPr lang="vi-VN" sz="5400" dirty="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rPr>
              <a:t>ĐK: </a:t>
            </a:r>
            <a:r>
              <a:rPr lang="vi-VN" sz="4800" dirty="0" smtClean="0">
                <a:solidFill>
                  <a:schemeClr val="bg1"/>
                </a:solidFill>
              </a:rPr>
              <a:t>Chúa </a:t>
            </a:r>
            <a:r>
              <a:rPr lang="vi-VN" sz="4800" dirty="0">
                <a:solidFill>
                  <a:schemeClr val="bg1"/>
                </a:solidFill>
              </a:rPr>
              <a:t>không muốn nhận, không muốn nhận của lễ hy sinh, cũng không nhận của lễ đền </a:t>
            </a:r>
            <a:r>
              <a:rPr lang="vi-VN" sz="4800" dirty="0" smtClean="0">
                <a:solidFill>
                  <a:schemeClr val="bg1"/>
                </a:solidFill>
              </a:rPr>
              <a:t>bồi. Thì đây, con </a:t>
            </a:r>
            <a:r>
              <a:rPr lang="vi-VN" sz="4800" dirty="0">
                <a:solidFill>
                  <a:schemeClr val="bg1"/>
                </a:solidFill>
              </a:rPr>
              <a:t>dâng trọn hồn xác con, con dâng trót cả đời </a:t>
            </a:r>
            <a:r>
              <a:rPr lang="vi-VN" sz="4800" dirty="0" smtClean="0">
                <a:solidFill>
                  <a:schemeClr val="bg1"/>
                </a:solidFill>
              </a:rPr>
              <a:t>con, </a:t>
            </a:r>
            <a:r>
              <a:rPr lang="vi-VN" sz="4800" dirty="0">
                <a:solidFill>
                  <a:schemeClr val="bg1"/>
                </a:solidFill>
              </a:rPr>
              <a:t>làm của lễ hiến dâng lên </a:t>
            </a:r>
            <a:r>
              <a:rPr lang="vi-VN" sz="4800" dirty="0" smtClean="0">
                <a:solidFill>
                  <a:schemeClr val="bg1"/>
                </a:solidFill>
              </a:rPr>
              <a:t>Ngài.</a:t>
            </a:r>
            <a:endParaRPr lang="en-US" sz="4800" b="0" dirty="0">
              <a:solidFill>
                <a:schemeClr val="bg1"/>
              </a:solidFill>
              <a:effectLst/>
            </a:endParaRPr>
          </a:p>
        </p:txBody>
      </p:sp>
    </p:spTree>
    <p:extLst>
      <p:ext uri="{BB962C8B-B14F-4D97-AF65-F5344CB8AC3E}">
        <p14:creationId xmlns:p14="http://schemas.microsoft.com/office/powerpoint/2010/main" val="1987470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Dụ</a:t>
            </a:r>
            <a:r>
              <a:rPr lang="en-US" sz="6600" dirty="0" smtClean="0">
                <a:solidFill>
                  <a:srgbClr val="FFFF00"/>
                </a:solidFill>
              </a:rPr>
              <a:t> </a:t>
            </a:r>
            <a:r>
              <a:rPr lang="en-US" sz="6600" dirty="0" err="1" smtClean="0">
                <a:solidFill>
                  <a:srgbClr val="FFFF00"/>
                </a:solidFill>
              </a:rPr>
              <a:t>Ngôn</a:t>
            </a:r>
            <a:r>
              <a:rPr lang="en-US" sz="6600" dirty="0" smtClean="0">
                <a:solidFill>
                  <a:srgbClr val="FFFF00"/>
                </a:solidFill>
              </a:rPr>
              <a:t> </a:t>
            </a:r>
            <a:r>
              <a:rPr lang="en-US" sz="6600" dirty="0" err="1" smtClean="0">
                <a:solidFill>
                  <a:srgbClr val="FFFF00"/>
                </a:solidFill>
              </a:rPr>
              <a:t>Cỏ</a:t>
            </a:r>
            <a:r>
              <a:rPr lang="en-US" sz="6600" dirty="0" smtClean="0">
                <a:solidFill>
                  <a:srgbClr val="FFFF00"/>
                </a:solidFill>
              </a:rPr>
              <a:t> </a:t>
            </a:r>
            <a:r>
              <a:rPr lang="en-US" sz="6600" dirty="0" err="1" smtClean="0">
                <a:solidFill>
                  <a:srgbClr val="FFFF00"/>
                </a:solidFill>
              </a:rPr>
              <a:t>Lùng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Người </a:t>
            </a:r>
            <a:r>
              <a:rPr lang="vi-VN" sz="5400" dirty="0">
                <a:solidFill>
                  <a:schemeClr val="bg1"/>
                </a:solidFill>
              </a:rPr>
              <a:t>gieo giống </a:t>
            </a:r>
            <a:r>
              <a:rPr lang="vi-VN" sz="5400" dirty="0" smtClean="0">
                <a:solidFill>
                  <a:schemeClr val="bg1"/>
                </a:solidFill>
              </a:rPr>
              <a:t>tốt, </a:t>
            </a:r>
            <a:r>
              <a:rPr lang="vi-VN" sz="5400" dirty="0">
                <a:solidFill>
                  <a:schemeClr val="bg1"/>
                </a:solidFill>
              </a:rPr>
              <a:t>trong ruộng </a:t>
            </a:r>
            <a:r>
              <a:rPr lang="vi-VN" sz="5400" dirty="0" smtClean="0">
                <a:solidFill>
                  <a:schemeClr val="bg1"/>
                </a:solidFill>
              </a:rPr>
              <a:t>lúa, </a:t>
            </a:r>
            <a:r>
              <a:rPr lang="vi-VN" sz="5400" dirty="0">
                <a:solidFill>
                  <a:schemeClr val="bg1"/>
                </a:solidFill>
              </a:rPr>
              <a:t>đó chính là </a:t>
            </a:r>
            <a:r>
              <a:rPr lang="vi-VN" sz="5400" dirty="0" smtClean="0">
                <a:solidFill>
                  <a:schemeClr val="bg1"/>
                </a:solidFill>
              </a:rPr>
              <a:t>Con </a:t>
            </a:r>
            <a:r>
              <a:rPr lang="vi-VN" sz="5400" dirty="0">
                <a:solidFill>
                  <a:schemeClr val="bg1"/>
                </a:solidFill>
              </a:rPr>
              <a:t>Người, </a:t>
            </a:r>
            <a:r>
              <a:rPr lang="vi-VN" sz="5400" dirty="0" smtClean="0">
                <a:solidFill>
                  <a:schemeClr val="bg1"/>
                </a:solidFill>
              </a:rPr>
              <a:t>Và </a:t>
            </a:r>
            <a:r>
              <a:rPr lang="vi-VN" sz="5400" dirty="0">
                <a:solidFill>
                  <a:schemeClr val="bg1"/>
                </a:solidFill>
              </a:rPr>
              <a:t>hạt giống </a:t>
            </a:r>
            <a:r>
              <a:rPr lang="vi-VN" sz="5400" dirty="0" smtClean="0">
                <a:solidFill>
                  <a:schemeClr val="bg1"/>
                </a:solidFill>
              </a:rPr>
              <a:t>ấy, </a:t>
            </a:r>
            <a:r>
              <a:rPr lang="vi-VN" sz="5400" dirty="0">
                <a:solidFill>
                  <a:schemeClr val="bg1"/>
                </a:solidFill>
              </a:rPr>
              <a:t>nở tốt </a:t>
            </a:r>
            <a:r>
              <a:rPr lang="vi-VN" sz="5400" dirty="0" smtClean="0">
                <a:solidFill>
                  <a:schemeClr val="bg1"/>
                </a:solidFill>
              </a:rPr>
              <a:t>tươi, </a:t>
            </a:r>
            <a:r>
              <a:rPr lang="vi-VN" sz="5400" dirty="0">
                <a:solidFill>
                  <a:schemeClr val="bg1"/>
                </a:solidFill>
              </a:rPr>
              <a:t>là con cái Nước Trời. </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a:t>
            </a:r>
            <a:r>
              <a:rPr lang="vi-VN" sz="5600" dirty="0" smtClean="0">
                <a:solidFill>
                  <a:schemeClr val="bg1"/>
                </a:solidFill>
              </a:rPr>
              <a:t> </a:t>
            </a:r>
            <a:r>
              <a:rPr lang="vi-VN" sz="5600" dirty="0">
                <a:solidFill>
                  <a:schemeClr val="bg1"/>
                </a:solidFill>
              </a:rPr>
              <a:t>Ruộng là thế </a:t>
            </a:r>
            <a:r>
              <a:rPr lang="vi-VN" sz="5600" dirty="0" smtClean="0">
                <a:solidFill>
                  <a:schemeClr val="bg1"/>
                </a:solidFill>
              </a:rPr>
              <a:t>gian, </a:t>
            </a:r>
            <a:r>
              <a:rPr lang="vi-VN" sz="5600" dirty="0">
                <a:solidFill>
                  <a:schemeClr val="bg1"/>
                </a:solidFill>
              </a:rPr>
              <a:t>và cỏ </a:t>
            </a:r>
            <a:r>
              <a:rPr lang="vi-VN" sz="5600" dirty="0" smtClean="0">
                <a:solidFill>
                  <a:schemeClr val="bg1"/>
                </a:solidFill>
              </a:rPr>
              <a:t>lùng, </a:t>
            </a:r>
            <a:r>
              <a:rPr lang="vi-VN" sz="5600" dirty="0">
                <a:solidFill>
                  <a:schemeClr val="bg1"/>
                </a:solidFill>
              </a:rPr>
              <a:t>là con cái </a:t>
            </a:r>
            <a:r>
              <a:rPr lang="vi-VN" sz="5600" dirty="0" smtClean="0">
                <a:solidFill>
                  <a:schemeClr val="bg1"/>
                </a:solidFill>
              </a:rPr>
              <a:t>Sa-tan</a:t>
            </a:r>
            <a:r>
              <a:rPr lang="vi-VN" sz="5600" dirty="0">
                <a:solidFill>
                  <a:schemeClr val="bg1"/>
                </a:solidFill>
              </a:rPr>
              <a:t>, </a:t>
            </a:r>
            <a:r>
              <a:rPr lang="vi-VN" sz="5600" dirty="0" smtClean="0">
                <a:solidFill>
                  <a:schemeClr val="bg1"/>
                </a:solidFill>
              </a:rPr>
              <a:t>Mùa </a:t>
            </a:r>
            <a:r>
              <a:rPr lang="vi-VN" sz="5600" dirty="0">
                <a:solidFill>
                  <a:schemeClr val="bg1"/>
                </a:solidFill>
              </a:rPr>
              <a:t>gặt sẽ </a:t>
            </a:r>
            <a:r>
              <a:rPr lang="vi-VN" sz="5600" dirty="0" smtClean="0">
                <a:solidFill>
                  <a:schemeClr val="bg1"/>
                </a:solidFill>
              </a:rPr>
              <a:t>đến, </a:t>
            </a:r>
            <a:r>
              <a:rPr lang="vi-VN" sz="5600" dirty="0">
                <a:solidFill>
                  <a:schemeClr val="bg1"/>
                </a:solidFill>
              </a:rPr>
              <a:t>là ngày tận </a:t>
            </a:r>
            <a:r>
              <a:rPr lang="vi-VN" sz="5600" dirty="0" smtClean="0">
                <a:solidFill>
                  <a:schemeClr val="bg1"/>
                </a:solidFill>
              </a:rPr>
              <a:t>thế, </a:t>
            </a:r>
            <a:r>
              <a:rPr lang="vi-VN" sz="5600" dirty="0">
                <a:solidFill>
                  <a:schemeClr val="bg1"/>
                </a:solidFill>
              </a:rPr>
              <a:t>thợ gặt là các thiên </a:t>
            </a:r>
            <a:r>
              <a:rPr lang="vi-VN" sz="5600" dirty="0" smtClean="0">
                <a:solidFill>
                  <a:schemeClr val="bg1"/>
                </a:solidFill>
              </a:rPr>
              <a:t>thần. </a:t>
            </a:r>
            <a:endParaRPr lang="vi-VN" sz="5600" dirty="0">
              <a:solidFill>
                <a:schemeClr val="bg1"/>
              </a:solidFill>
            </a:endParaRPr>
          </a:p>
        </p:txBody>
      </p:sp>
    </p:spTree>
    <p:extLst>
      <p:ext uri="{BB962C8B-B14F-4D97-AF65-F5344CB8AC3E}">
        <p14:creationId xmlns:p14="http://schemas.microsoft.com/office/powerpoint/2010/main" val="3913893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tình yêu </a:t>
            </a:r>
            <a:r>
              <a:rPr lang="vi-VN" sz="6000" dirty="0" smtClean="0">
                <a:solidFill>
                  <a:schemeClr val="bg1"/>
                </a:solidFill>
              </a:rPr>
              <a:t>Chúa, </a:t>
            </a:r>
            <a:r>
              <a:rPr lang="vi-VN" sz="6000" dirty="0">
                <a:solidFill>
                  <a:schemeClr val="bg1"/>
                </a:solidFill>
              </a:rPr>
              <a:t>như đuốc </a:t>
            </a:r>
            <a:r>
              <a:rPr lang="vi-VN" sz="6000" dirty="0" smtClean="0">
                <a:solidFill>
                  <a:schemeClr val="bg1"/>
                </a:solidFill>
              </a:rPr>
              <a:t>hồng, </a:t>
            </a:r>
            <a:r>
              <a:rPr lang="vi-VN" sz="6000" dirty="0">
                <a:solidFill>
                  <a:schemeClr val="bg1"/>
                </a:solidFill>
              </a:rPr>
              <a:t>dìu đời con đi tới, </a:t>
            </a:r>
            <a:r>
              <a:rPr lang="vi-VN" sz="6000" dirty="0" smtClean="0">
                <a:solidFill>
                  <a:schemeClr val="bg1"/>
                </a:solidFill>
              </a:rPr>
              <a:t>Sống </a:t>
            </a:r>
            <a:r>
              <a:rPr lang="vi-VN" sz="6000" dirty="0">
                <a:solidFill>
                  <a:schemeClr val="bg1"/>
                </a:solidFill>
              </a:rPr>
              <a:t>đời nhân </a:t>
            </a:r>
            <a:r>
              <a:rPr lang="vi-VN" sz="6000" dirty="0" smtClean="0">
                <a:solidFill>
                  <a:schemeClr val="bg1"/>
                </a:solidFill>
              </a:rPr>
              <a:t>chứng, </a:t>
            </a:r>
            <a:r>
              <a:rPr lang="vi-VN" sz="6000" dirty="0">
                <a:solidFill>
                  <a:schemeClr val="bg1"/>
                </a:solidFill>
              </a:rPr>
              <a:t>vì thế giới có muôn vàn nổi trôi.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Xin </a:t>
            </a:r>
            <a:r>
              <a:rPr lang="vi-VN" sz="6000" dirty="0">
                <a:solidFill>
                  <a:schemeClr val="bg1"/>
                </a:solidFill>
              </a:rPr>
              <a:t>tình yêu </a:t>
            </a:r>
            <a:r>
              <a:rPr lang="vi-VN" sz="6000" dirty="0" smtClean="0">
                <a:solidFill>
                  <a:schemeClr val="bg1"/>
                </a:solidFill>
              </a:rPr>
              <a:t>Chúa, </a:t>
            </a:r>
            <a:r>
              <a:rPr lang="vi-VN" sz="6000" dirty="0">
                <a:solidFill>
                  <a:schemeClr val="bg1"/>
                </a:solidFill>
              </a:rPr>
              <a:t>luôn biến đổi cuộc đời con nên </a:t>
            </a:r>
            <a:r>
              <a:rPr lang="vi-VN" sz="6000" dirty="0" smtClean="0">
                <a:solidFill>
                  <a:schemeClr val="bg1"/>
                </a:solidFill>
              </a:rPr>
              <a:t>mới. Yêu </a:t>
            </a:r>
            <a:r>
              <a:rPr lang="vi-VN" sz="6000" dirty="0">
                <a:solidFill>
                  <a:schemeClr val="bg1"/>
                </a:solidFill>
              </a:rPr>
              <a:t>người mến </a:t>
            </a:r>
            <a:r>
              <a:rPr lang="vi-VN" sz="6000" dirty="0" smtClean="0">
                <a:solidFill>
                  <a:schemeClr val="bg1"/>
                </a:solidFill>
              </a:rPr>
              <a:t>Chúa, </a:t>
            </a:r>
            <a:r>
              <a:rPr lang="vi-VN" sz="6000" dirty="0">
                <a:solidFill>
                  <a:schemeClr val="bg1"/>
                </a:solidFill>
              </a:rPr>
              <a:t>là hạt </a:t>
            </a:r>
            <a:r>
              <a:rPr lang="vi-VN" sz="6000" dirty="0" smtClean="0">
                <a:solidFill>
                  <a:schemeClr val="bg1"/>
                </a:solidFill>
              </a:rPr>
              <a:t>giống, sống </a:t>
            </a:r>
            <a:r>
              <a:rPr lang="vi-VN" sz="6000" dirty="0">
                <a:solidFill>
                  <a:schemeClr val="bg1"/>
                </a:solidFill>
              </a:rPr>
              <a:t>đ</a:t>
            </a:r>
            <a:r>
              <a:rPr lang="vi-VN" sz="6000" dirty="0" smtClean="0">
                <a:solidFill>
                  <a:schemeClr val="bg1"/>
                </a:solidFill>
              </a:rPr>
              <a:t>ức </a:t>
            </a:r>
            <a:r>
              <a:rPr lang="vi-VN" sz="6000" dirty="0">
                <a:solidFill>
                  <a:schemeClr val="bg1"/>
                </a:solidFill>
              </a:rPr>
              <a:t>tin giữa </a:t>
            </a:r>
            <a:r>
              <a:rPr lang="vi-VN" sz="6000" dirty="0" smtClean="0">
                <a:solidFill>
                  <a:schemeClr val="bg1"/>
                </a:solidFill>
              </a:rPr>
              <a:t>đời. </a:t>
            </a:r>
            <a:endParaRPr lang="en-US" sz="6000" b="0" dirty="0">
              <a:solidFill>
                <a:schemeClr val="bg1"/>
              </a:solidFill>
              <a:effectLst/>
            </a:endParaRPr>
          </a:p>
        </p:txBody>
      </p:sp>
    </p:spTree>
    <p:extLst>
      <p:ext uri="{BB962C8B-B14F-4D97-AF65-F5344CB8AC3E}">
        <p14:creationId xmlns:p14="http://schemas.microsoft.com/office/powerpoint/2010/main" val="232355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Tình yêu Chúa </a:t>
            </a:r>
            <a:r>
              <a:rPr lang="vi-VN" sz="5400" dirty="0" smtClean="0">
                <a:solidFill>
                  <a:schemeClr val="bg1"/>
                </a:solidFill>
              </a:rPr>
              <a:t>vẫn, </a:t>
            </a:r>
            <a:r>
              <a:rPr lang="vi-VN" sz="5400" dirty="0">
                <a:solidFill>
                  <a:schemeClr val="bg1"/>
                </a:solidFill>
              </a:rPr>
              <a:t>luôn chờ </a:t>
            </a:r>
            <a:r>
              <a:rPr lang="vi-VN" sz="5400" dirty="0" smtClean="0">
                <a:solidFill>
                  <a:schemeClr val="bg1"/>
                </a:solidFill>
              </a:rPr>
              <a:t>đón, </a:t>
            </a:r>
            <a:r>
              <a:rPr lang="vi-VN" sz="5400" dirty="0">
                <a:solidFill>
                  <a:schemeClr val="bg1"/>
                </a:solidFill>
              </a:rPr>
              <a:t>những tấm lòng chân </a:t>
            </a:r>
            <a:r>
              <a:rPr lang="vi-VN" sz="5400" dirty="0" smtClean="0">
                <a:solidFill>
                  <a:schemeClr val="bg1"/>
                </a:solidFill>
              </a:rPr>
              <a:t>thành. </a:t>
            </a:r>
            <a:r>
              <a:rPr lang="vi-VN" sz="5400" dirty="0">
                <a:solidFill>
                  <a:schemeClr val="bg1"/>
                </a:solidFill>
              </a:rPr>
              <a:t>Đ</a:t>
            </a:r>
            <a:r>
              <a:rPr lang="vi-VN" sz="5400" dirty="0" smtClean="0">
                <a:solidFill>
                  <a:schemeClr val="bg1"/>
                </a:solidFill>
              </a:rPr>
              <a:t>ường </a:t>
            </a:r>
            <a:r>
              <a:rPr lang="vi-VN" sz="5400" dirty="0">
                <a:solidFill>
                  <a:schemeClr val="bg1"/>
                </a:solidFill>
              </a:rPr>
              <a:t>vào Nước </a:t>
            </a:r>
            <a:r>
              <a:rPr lang="vi-VN" sz="5400" dirty="0" smtClean="0">
                <a:solidFill>
                  <a:schemeClr val="bg1"/>
                </a:solidFill>
              </a:rPr>
              <a:t>Chúa, </a:t>
            </a:r>
            <a:r>
              <a:rPr lang="vi-VN" sz="5400" dirty="0">
                <a:solidFill>
                  <a:schemeClr val="bg1"/>
                </a:solidFill>
              </a:rPr>
              <a:t>mở lối </a:t>
            </a:r>
            <a:r>
              <a:rPr lang="vi-VN" sz="5400" dirty="0" smtClean="0">
                <a:solidFill>
                  <a:schemeClr val="bg1"/>
                </a:solidFill>
              </a:rPr>
              <a:t>cho, </a:t>
            </a:r>
            <a:r>
              <a:rPr lang="vi-VN" sz="5400" dirty="0">
                <a:solidFill>
                  <a:schemeClr val="bg1"/>
                </a:solidFill>
              </a:rPr>
              <a:t>người công chính bước </a:t>
            </a:r>
            <a:r>
              <a:rPr lang="vi-VN" sz="5400" dirty="0" smtClean="0">
                <a:solidFill>
                  <a:schemeClr val="bg1"/>
                </a:solidFill>
              </a:rPr>
              <a:t>vào.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Ngài </a:t>
            </a:r>
            <a:r>
              <a:rPr lang="vi-VN" sz="5400" dirty="0">
                <a:solidFill>
                  <a:schemeClr val="bg1"/>
                </a:solidFill>
              </a:rPr>
              <a:t>hằng thứ </a:t>
            </a:r>
            <a:r>
              <a:rPr lang="vi-VN" sz="5400" dirty="0" smtClean="0">
                <a:solidFill>
                  <a:schemeClr val="bg1"/>
                </a:solidFill>
              </a:rPr>
              <a:t>tha, </a:t>
            </a:r>
            <a:r>
              <a:rPr lang="vi-VN" sz="5400" dirty="0">
                <a:solidFill>
                  <a:schemeClr val="bg1"/>
                </a:solidFill>
              </a:rPr>
              <a:t>và chờ </a:t>
            </a:r>
            <a:r>
              <a:rPr lang="vi-VN" sz="5400" dirty="0" smtClean="0">
                <a:solidFill>
                  <a:schemeClr val="bg1"/>
                </a:solidFill>
              </a:rPr>
              <a:t>đợi, </a:t>
            </a:r>
            <a:r>
              <a:rPr lang="vi-VN" sz="5400" dirty="0">
                <a:solidFill>
                  <a:schemeClr val="bg1"/>
                </a:solidFill>
              </a:rPr>
              <a:t>đoàn con cái ăn </a:t>
            </a:r>
            <a:r>
              <a:rPr lang="vi-VN" sz="5400" dirty="0" smtClean="0">
                <a:solidFill>
                  <a:schemeClr val="bg1"/>
                </a:solidFill>
              </a:rPr>
              <a:t>năn. </a:t>
            </a:r>
            <a:r>
              <a:rPr lang="vi-VN" sz="5400" dirty="0">
                <a:solidFill>
                  <a:schemeClr val="bg1"/>
                </a:solidFill>
              </a:rPr>
              <a:t>Đ</a:t>
            </a:r>
            <a:r>
              <a:rPr lang="vi-VN" sz="5400" dirty="0" smtClean="0">
                <a:solidFill>
                  <a:schemeClr val="bg1"/>
                </a:solidFill>
              </a:rPr>
              <a:t>iều </a:t>
            </a:r>
            <a:r>
              <a:rPr lang="vi-VN" sz="5400" dirty="0">
                <a:solidFill>
                  <a:schemeClr val="bg1"/>
                </a:solidFill>
              </a:rPr>
              <a:t>lành bắt </a:t>
            </a:r>
            <a:r>
              <a:rPr lang="vi-VN" sz="5400" dirty="0" smtClean="0">
                <a:solidFill>
                  <a:schemeClr val="bg1"/>
                </a:solidFill>
              </a:rPr>
              <a:t>chước, </a:t>
            </a:r>
            <a:r>
              <a:rPr lang="vi-VN" sz="5400" dirty="0">
                <a:solidFill>
                  <a:schemeClr val="bg1"/>
                </a:solidFill>
              </a:rPr>
              <a:t>từ bỏ gian ác, hầu được hạnh phúc thiên </a:t>
            </a:r>
            <a:r>
              <a:rPr lang="vi-VN" sz="5400" dirty="0" smtClean="0">
                <a:solidFill>
                  <a:schemeClr val="bg1"/>
                </a:solidFill>
              </a:rPr>
              <a:t>đàng. </a:t>
            </a:r>
            <a:endParaRPr lang="en-US" sz="5400" b="0" dirty="0">
              <a:solidFill>
                <a:schemeClr val="bg1"/>
              </a:solidFill>
              <a:effectLst/>
            </a:endParaRPr>
          </a:p>
        </p:txBody>
      </p:sp>
    </p:spTree>
    <p:extLst>
      <p:ext uri="{BB962C8B-B14F-4D97-AF65-F5344CB8AC3E}">
        <p14:creationId xmlns:p14="http://schemas.microsoft.com/office/powerpoint/2010/main" val="780602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tình yêu </a:t>
            </a:r>
            <a:r>
              <a:rPr lang="vi-VN" sz="6000" dirty="0" smtClean="0">
                <a:solidFill>
                  <a:schemeClr val="bg1"/>
                </a:solidFill>
              </a:rPr>
              <a:t>Chúa, </a:t>
            </a:r>
            <a:r>
              <a:rPr lang="vi-VN" sz="6000" dirty="0">
                <a:solidFill>
                  <a:schemeClr val="bg1"/>
                </a:solidFill>
              </a:rPr>
              <a:t>như đuốc </a:t>
            </a:r>
            <a:r>
              <a:rPr lang="vi-VN" sz="6000" dirty="0" smtClean="0">
                <a:solidFill>
                  <a:schemeClr val="bg1"/>
                </a:solidFill>
              </a:rPr>
              <a:t>hồng, </a:t>
            </a:r>
            <a:r>
              <a:rPr lang="vi-VN" sz="6000" dirty="0">
                <a:solidFill>
                  <a:schemeClr val="bg1"/>
                </a:solidFill>
              </a:rPr>
              <a:t>dìu đời con đi tới, </a:t>
            </a:r>
            <a:r>
              <a:rPr lang="vi-VN" sz="6000" dirty="0" smtClean="0">
                <a:solidFill>
                  <a:schemeClr val="bg1"/>
                </a:solidFill>
              </a:rPr>
              <a:t>Sống </a:t>
            </a:r>
            <a:r>
              <a:rPr lang="vi-VN" sz="6000" dirty="0">
                <a:solidFill>
                  <a:schemeClr val="bg1"/>
                </a:solidFill>
              </a:rPr>
              <a:t>đời nhân </a:t>
            </a:r>
            <a:r>
              <a:rPr lang="vi-VN" sz="6000" dirty="0" smtClean="0">
                <a:solidFill>
                  <a:schemeClr val="bg1"/>
                </a:solidFill>
              </a:rPr>
              <a:t>chứng, </a:t>
            </a:r>
            <a:r>
              <a:rPr lang="vi-VN" sz="6000" dirty="0">
                <a:solidFill>
                  <a:schemeClr val="bg1"/>
                </a:solidFill>
              </a:rPr>
              <a:t>vì thế giới có muôn vàn nổi trôi. </a:t>
            </a:r>
            <a:endParaRPr lang="en-US" sz="6000" b="0" dirty="0">
              <a:solidFill>
                <a:schemeClr val="bg1"/>
              </a:solidFill>
              <a:effectLst/>
            </a:endParaRPr>
          </a:p>
        </p:txBody>
      </p:sp>
    </p:spTree>
    <p:extLst>
      <p:ext uri="{BB962C8B-B14F-4D97-AF65-F5344CB8AC3E}">
        <p14:creationId xmlns:p14="http://schemas.microsoft.com/office/powerpoint/2010/main" val="187999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Xin </a:t>
            </a:r>
            <a:r>
              <a:rPr lang="vi-VN" sz="6000" dirty="0">
                <a:solidFill>
                  <a:schemeClr val="bg1"/>
                </a:solidFill>
              </a:rPr>
              <a:t>tình yêu </a:t>
            </a:r>
            <a:r>
              <a:rPr lang="vi-VN" sz="6000" dirty="0" smtClean="0">
                <a:solidFill>
                  <a:schemeClr val="bg1"/>
                </a:solidFill>
              </a:rPr>
              <a:t>Chúa, </a:t>
            </a:r>
            <a:r>
              <a:rPr lang="vi-VN" sz="6000" dirty="0">
                <a:solidFill>
                  <a:schemeClr val="bg1"/>
                </a:solidFill>
              </a:rPr>
              <a:t>luôn biến đổi cuộc đời con nên </a:t>
            </a:r>
            <a:r>
              <a:rPr lang="vi-VN" sz="6000" dirty="0" smtClean="0">
                <a:solidFill>
                  <a:schemeClr val="bg1"/>
                </a:solidFill>
              </a:rPr>
              <a:t>mới. Yêu </a:t>
            </a:r>
            <a:r>
              <a:rPr lang="vi-VN" sz="6000" dirty="0">
                <a:solidFill>
                  <a:schemeClr val="bg1"/>
                </a:solidFill>
              </a:rPr>
              <a:t>người mến </a:t>
            </a:r>
            <a:r>
              <a:rPr lang="vi-VN" sz="6000" dirty="0" smtClean="0">
                <a:solidFill>
                  <a:schemeClr val="bg1"/>
                </a:solidFill>
              </a:rPr>
              <a:t>Chúa, </a:t>
            </a:r>
            <a:r>
              <a:rPr lang="vi-VN" sz="6000" dirty="0">
                <a:solidFill>
                  <a:schemeClr val="bg1"/>
                </a:solidFill>
              </a:rPr>
              <a:t>là hạt </a:t>
            </a:r>
            <a:r>
              <a:rPr lang="vi-VN" sz="6000" dirty="0" smtClean="0">
                <a:solidFill>
                  <a:schemeClr val="bg1"/>
                </a:solidFill>
              </a:rPr>
              <a:t>giống, sống </a:t>
            </a:r>
            <a:r>
              <a:rPr lang="vi-VN" sz="6000" dirty="0">
                <a:solidFill>
                  <a:schemeClr val="bg1"/>
                </a:solidFill>
              </a:rPr>
              <a:t>đ</a:t>
            </a:r>
            <a:r>
              <a:rPr lang="vi-VN" sz="6000" dirty="0" smtClean="0">
                <a:solidFill>
                  <a:schemeClr val="bg1"/>
                </a:solidFill>
              </a:rPr>
              <a:t>ức </a:t>
            </a:r>
            <a:r>
              <a:rPr lang="vi-VN" sz="6000" dirty="0">
                <a:solidFill>
                  <a:schemeClr val="bg1"/>
                </a:solidFill>
              </a:rPr>
              <a:t>tin giữa </a:t>
            </a:r>
            <a:r>
              <a:rPr lang="vi-VN" sz="6000" dirty="0" smtClean="0">
                <a:solidFill>
                  <a:schemeClr val="bg1"/>
                </a:solidFill>
              </a:rPr>
              <a:t>đời. </a:t>
            </a:r>
            <a:endParaRPr lang="en-US" sz="6000" b="0" dirty="0">
              <a:solidFill>
                <a:schemeClr val="bg1"/>
              </a:solidFill>
              <a:effectLst/>
            </a:endParaRPr>
          </a:p>
        </p:txBody>
      </p:sp>
    </p:spTree>
    <p:extLst>
      <p:ext uri="{BB962C8B-B14F-4D97-AF65-F5344CB8AC3E}">
        <p14:creationId xmlns:p14="http://schemas.microsoft.com/office/powerpoint/2010/main" val="2616471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Pk3</a:t>
            </a:r>
            <a:r>
              <a:rPr lang="vi-VN" sz="5600" dirty="0">
                <a:solidFill>
                  <a:srgbClr val="FFFF00"/>
                </a:solidFill>
              </a:rPr>
              <a:t>: </a:t>
            </a:r>
            <a:r>
              <a:rPr lang="vi-VN" sz="5600" dirty="0" smtClean="0">
                <a:solidFill>
                  <a:schemeClr val="bg1"/>
                </a:solidFill>
              </a:rPr>
              <a:t>Ngài </a:t>
            </a:r>
            <a:r>
              <a:rPr lang="vi-VN" sz="5600" dirty="0">
                <a:solidFill>
                  <a:schemeClr val="bg1"/>
                </a:solidFill>
              </a:rPr>
              <a:t>ơi giúp </a:t>
            </a:r>
            <a:r>
              <a:rPr lang="vi-VN" sz="5600" dirty="0" smtClean="0">
                <a:solidFill>
                  <a:schemeClr val="bg1"/>
                </a:solidFill>
              </a:rPr>
              <a:t>sức, </a:t>
            </a:r>
            <a:r>
              <a:rPr lang="vi-VN" sz="5600" dirty="0">
                <a:solidFill>
                  <a:schemeClr val="bg1"/>
                </a:solidFill>
              </a:rPr>
              <a:t>con yếu hèn vướng mắc nhiều lỗi lầm, vì trong kiếp </a:t>
            </a:r>
            <a:r>
              <a:rPr lang="vi-VN" sz="5600" dirty="0" smtClean="0">
                <a:solidFill>
                  <a:schemeClr val="bg1"/>
                </a:solidFill>
              </a:rPr>
              <a:t>sống, </a:t>
            </a:r>
            <a:r>
              <a:rPr lang="vi-VN" sz="5600" dirty="0">
                <a:solidFill>
                  <a:schemeClr val="bg1"/>
                </a:solidFill>
              </a:rPr>
              <a:t>đầy tối tăm giằng co giữa ác thiện. </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a:t>
            </a:r>
            <a:r>
              <a:rPr lang="vi-VN" sz="5600" dirty="0" smtClean="0">
                <a:solidFill>
                  <a:schemeClr val="bg1"/>
                </a:solidFill>
              </a:rPr>
              <a:t> </a:t>
            </a:r>
            <a:r>
              <a:rPr lang="vi-VN" sz="5600" dirty="0">
                <a:solidFill>
                  <a:schemeClr val="bg1"/>
                </a:solidFill>
              </a:rPr>
              <a:t>Nguyện xin </a:t>
            </a:r>
            <a:r>
              <a:rPr lang="vi-VN" sz="5600" dirty="0" smtClean="0">
                <a:solidFill>
                  <a:schemeClr val="bg1"/>
                </a:solidFill>
              </a:rPr>
              <a:t>giúp con, </a:t>
            </a:r>
            <a:r>
              <a:rPr lang="vi-VN" sz="5600" dirty="0">
                <a:solidFill>
                  <a:schemeClr val="bg1"/>
                </a:solidFill>
              </a:rPr>
              <a:t>xa dịp </a:t>
            </a:r>
            <a:r>
              <a:rPr lang="vi-VN" sz="5600" dirty="0" smtClean="0">
                <a:solidFill>
                  <a:schemeClr val="bg1"/>
                </a:solidFill>
              </a:rPr>
              <a:t>tội, </a:t>
            </a:r>
            <a:r>
              <a:rPr lang="vi-VN" sz="5600" dirty="0">
                <a:solidFill>
                  <a:schemeClr val="bg1"/>
                </a:solidFill>
              </a:rPr>
              <a:t>hằng vây phủ tâm </a:t>
            </a:r>
            <a:r>
              <a:rPr lang="vi-VN" sz="5600" dirty="0" smtClean="0">
                <a:solidFill>
                  <a:schemeClr val="bg1"/>
                </a:solidFill>
              </a:rPr>
              <a:t>can. Trở </a:t>
            </a:r>
            <a:r>
              <a:rPr lang="vi-VN" sz="5600" dirty="0">
                <a:solidFill>
                  <a:schemeClr val="bg1"/>
                </a:solidFill>
              </a:rPr>
              <a:t>thành lúa </a:t>
            </a:r>
            <a:r>
              <a:rPr lang="vi-VN" sz="5600" dirty="0" smtClean="0">
                <a:solidFill>
                  <a:schemeClr val="bg1"/>
                </a:solidFill>
              </a:rPr>
              <a:t>tốt, </a:t>
            </a:r>
            <a:r>
              <a:rPr lang="vi-VN" sz="5600" dirty="0">
                <a:solidFill>
                  <a:schemeClr val="bg1"/>
                </a:solidFill>
              </a:rPr>
              <a:t>chờ ngày Chúa </a:t>
            </a:r>
            <a:r>
              <a:rPr lang="vi-VN" sz="5600" dirty="0" smtClean="0">
                <a:solidFill>
                  <a:schemeClr val="bg1"/>
                </a:solidFill>
              </a:rPr>
              <a:t>đến, </a:t>
            </a:r>
            <a:r>
              <a:rPr lang="vi-VN" sz="5600" dirty="0">
                <a:solidFill>
                  <a:schemeClr val="bg1"/>
                </a:solidFill>
              </a:rPr>
              <a:t>mùa gặt rồi sẽ tươi </a:t>
            </a:r>
            <a:r>
              <a:rPr lang="vi-VN" sz="5600" dirty="0" smtClean="0">
                <a:solidFill>
                  <a:schemeClr val="bg1"/>
                </a:solidFill>
              </a:rPr>
              <a:t>đẹp.</a:t>
            </a:r>
            <a:endParaRPr lang="en-US" sz="5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tình yêu </a:t>
            </a:r>
            <a:r>
              <a:rPr lang="vi-VN" sz="6000" dirty="0" smtClean="0">
                <a:solidFill>
                  <a:schemeClr val="bg1"/>
                </a:solidFill>
              </a:rPr>
              <a:t>Chúa, </a:t>
            </a:r>
            <a:r>
              <a:rPr lang="vi-VN" sz="6000" dirty="0">
                <a:solidFill>
                  <a:schemeClr val="bg1"/>
                </a:solidFill>
              </a:rPr>
              <a:t>như đuốc </a:t>
            </a:r>
            <a:r>
              <a:rPr lang="vi-VN" sz="6000" dirty="0" smtClean="0">
                <a:solidFill>
                  <a:schemeClr val="bg1"/>
                </a:solidFill>
              </a:rPr>
              <a:t>hồng, </a:t>
            </a:r>
            <a:r>
              <a:rPr lang="vi-VN" sz="6000" dirty="0">
                <a:solidFill>
                  <a:schemeClr val="bg1"/>
                </a:solidFill>
              </a:rPr>
              <a:t>dìu đời con đi tới, </a:t>
            </a:r>
            <a:r>
              <a:rPr lang="vi-VN" sz="6000" dirty="0" smtClean="0">
                <a:solidFill>
                  <a:schemeClr val="bg1"/>
                </a:solidFill>
              </a:rPr>
              <a:t>Sống </a:t>
            </a:r>
            <a:r>
              <a:rPr lang="vi-VN" sz="6000" dirty="0">
                <a:solidFill>
                  <a:schemeClr val="bg1"/>
                </a:solidFill>
              </a:rPr>
              <a:t>đời nhân </a:t>
            </a:r>
            <a:r>
              <a:rPr lang="vi-VN" sz="6000" dirty="0" smtClean="0">
                <a:solidFill>
                  <a:schemeClr val="bg1"/>
                </a:solidFill>
              </a:rPr>
              <a:t>chứng, </a:t>
            </a:r>
            <a:r>
              <a:rPr lang="vi-VN" sz="6000" dirty="0">
                <a:solidFill>
                  <a:schemeClr val="bg1"/>
                </a:solidFill>
              </a:rPr>
              <a:t>vì thế giới có muôn vàn nổi trôi. </a:t>
            </a:r>
            <a:endParaRPr lang="en-US" sz="6000" b="0" dirty="0">
              <a:solidFill>
                <a:schemeClr val="bg1"/>
              </a:solidFill>
              <a:effectLst/>
            </a:endParaRPr>
          </a:p>
        </p:txBody>
      </p:sp>
    </p:spTree>
    <p:extLst>
      <p:ext uri="{BB962C8B-B14F-4D97-AF65-F5344CB8AC3E}">
        <p14:creationId xmlns:p14="http://schemas.microsoft.com/office/powerpoint/2010/main" val="30079165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Xin </a:t>
            </a:r>
            <a:r>
              <a:rPr lang="vi-VN" sz="6000" dirty="0">
                <a:solidFill>
                  <a:schemeClr val="bg1"/>
                </a:solidFill>
              </a:rPr>
              <a:t>tình yêu </a:t>
            </a:r>
            <a:r>
              <a:rPr lang="vi-VN" sz="6000" dirty="0" smtClean="0">
                <a:solidFill>
                  <a:schemeClr val="bg1"/>
                </a:solidFill>
              </a:rPr>
              <a:t>Chúa, </a:t>
            </a:r>
            <a:r>
              <a:rPr lang="vi-VN" sz="6000" dirty="0">
                <a:solidFill>
                  <a:schemeClr val="bg1"/>
                </a:solidFill>
              </a:rPr>
              <a:t>luôn biến đổi cuộc đời con nên </a:t>
            </a:r>
            <a:r>
              <a:rPr lang="vi-VN" sz="6000" dirty="0" smtClean="0">
                <a:solidFill>
                  <a:schemeClr val="bg1"/>
                </a:solidFill>
              </a:rPr>
              <a:t>mới. Yêu </a:t>
            </a:r>
            <a:r>
              <a:rPr lang="vi-VN" sz="6000" dirty="0">
                <a:solidFill>
                  <a:schemeClr val="bg1"/>
                </a:solidFill>
              </a:rPr>
              <a:t>người mến </a:t>
            </a:r>
            <a:r>
              <a:rPr lang="vi-VN" sz="6000" dirty="0" smtClean="0">
                <a:solidFill>
                  <a:schemeClr val="bg1"/>
                </a:solidFill>
              </a:rPr>
              <a:t>Chúa, </a:t>
            </a:r>
            <a:r>
              <a:rPr lang="vi-VN" sz="6000" dirty="0">
                <a:solidFill>
                  <a:schemeClr val="bg1"/>
                </a:solidFill>
              </a:rPr>
              <a:t>là hạt </a:t>
            </a:r>
            <a:r>
              <a:rPr lang="vi-VN" sz="6000" dirty="0" smtClean="0">
                <a:solidFill>
                  <a:schemeClr val="bg1"/>
                </a:solidFill>
              </a:rPr>
              <a:t>giống, sống </a:t>
            </a:r>
            <a:r>
              <a:rPr lang="vi-VN" sz="6000" dirty="0">
                <a:solidFill>
                  <a:schemeClr val="bg1"/>
                </a:solidFill>
              </a:rPr>
              <a:t>đ</a:t>
            </a:r>
            <a:r>
              <a:rPr lang="vi-VN" sz="6000" dirty="0" smtClean="0">
                <a:solidFill>
                  <a:schemeClr val="bg1"/>
                </a:solidFill>
              </a:rPr>
              <a:t>ức </a:t>
            </a:r>
            <a:r>
              <a:rPr lang="vi-VN" sz="6000" dirty="0">
                <a:solidFill>
                  <a:schemeClr val="bg1"/>
                </a:solidFill>
              </a:rPr>
              <a:t>tin giữa </a:t>
            </a:r>
            <a:r>
              <a:rPr lang="vi-VN" sz="6000" dirty="0" smtClean="0">
                <a:solidFill>
                  <a:schemeClr val="bg1"/>
                </a:solidFill>
              </a:rPr>
              <a:t>đời. </a:t>
            </a:r>
            <a:endParaRPr lang="en-US" sz="6000" b="0" dirty="0">
              <a:solidFill>
                <a:schemeClr val="bg1"/>
              </a:solidFill>
              <a:effectLst/>
            </a:endParaRPr>
          </a:p>
        </p:txBody>
      </p:sp>
    </p:spTree>
    <p:extLst>
      <p:ext uri="{BB962C8B-B14F-4D97-AF65-F5344CB8AC3E}">
        <p14:creationId xmlns:p14="http://schemas.microsoft.com/office/powerpoint/2010/main" val="31370533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666750"/>
            <a:ext cx="5715000" cy="2571750"/>
          </a:xfrm>
        </p:spPr>
        <p:txBody>
          <a:bodyPr>
            <a:normAutofit fontScale="90000"/>
          </a:bodyPr>
          <a:lstStyle/>
          <a:p>
            <a:r>
              <a:rPr lang="en-US" sz="5300" dirty="0" err="1">
                <a:solidFill>
                  <a:srgbClr val="FFFF00"/>
                </a:solidFill>
              </a:rPr>
              <a:t>Ca</a:t>
            </a:r>
            <a:r>
              <a:rPr lang="en-US" sz="5300" dirty="0">
                <a:solidFill>
                  <a:srgbClr val="FFFF00"/>
                </a:solidFill>
              </a:rPr>
              <a:t> </a:t>
            </a:r>
            <a:r>
              <a:rPr lang="en-US" sz="5300" dirty="0" err="1">
                <a:solidFill>
                  <a:srgbClr val="FFFF00"/>
                </a:solidFill>
              </a:rPr>
              <a:t>Kết</a:t>
            </a:r>
            <a:r>
              <a:rPr lang="en-US" sz="5300" dirty="0">
                <a:solidFill>
                  <a:srgbClr val="FFFF00"/>
                </a:solidFill>
              </a:rPr>
              <a:t> </a:t>
            </a:r>
            <a:r>
              <a:rPr lang="en-US" sz="5300" dirty="0" err="1">
                <a:solidFill>
                  <a:srgbClr val="FFFF00"/>
                </a:solidFill>
              </a:rPr>
              <a:t>Lễ</a:t>
            </a:r>
            <a:r>
              <a:rPr lang="en-US" sz="5300" dirty="0">
                <a:solidFill>
                  <a:srgbClr val="FFFF00"/>
                </a:solidFill>
              </a:rPr>
              <a:t/>
            </a:r>
            <a:br>
              <a:rPr lang="en-US" sz="5300" dirty="0">
                <a:solidFill>
                  <a:srgbClr val="FFFF00"/>
                </a:solidFill>
              </a:rPr>
            </a:br>
            <a:r>
              <a:rPr lang="en-US" sz="5300" dirty="0" err="1" smtClean="0">
                <a:solidFill>
                  <a:srgbClr val="FFFF00"/>
                </a:solidFill>
              </a:rPr>
              <a:t>Ánh</a:t>
            </a:r>
            <a:r>
              <a:rPr lang="en-US" sz="5300" dirty="0" smtClean="0">
                <a:solidFill>
                  <a:srgbClr val="FFFF00"/>
                </a:solidFill>
              </a:rPr>
              <a:t> </a:t>
            </a:r>
            <a:r>
              <a:rPr lang="en-US" sz="5300" dirty="0" err="1" smtClean="0">
                <a:solidFill>
                  <a:srgbClr val="FFFF00"/>
                </a:solidFill>
              </a:rPr>
              <a:t>Mắt</a:t>
            </a:r>
            <a:r>
              <a:rPr lang="en-US" sz="5300" dirty="0" smtClean="0">
                <a:solidFill>
                  <a:srgbClr val="FFFF00"/>
                </a:solidFill>
              </a:rPr>
              <a:t> </a:t>
            </a:r>
            <a:r>
              <a:rPr lang="en-US" sz="5300" dirty="0" err="1" smtClean="0">
                <a:solidFill>
                  <a:srgbClr val="FFFF00"/>
                </a:solidFill>
              </a:rPr>
              <a:t>Mẹ</a:t>
            </a:r>
            <a:r>
              <a:rPr lang="en-US" sz="5300" dirty="0" smtClean="0">
                <a:solidFill>
                  <a:srgbClr val="FFFF00"/>
                </a:solidFill>
              </a:rPr>
              <a:t> </a:t>
            </a:r>
            <a:r>
              <a:rPr lang="en-US" sz="5300" dirty="0" err="1" smtClean="0">
                <a:solidFill>
                  <a:srgbClr val="FFFF00"/>
                </a:solidFill>
              </a:rPr>
              <a:t>Nhân</a:t>
            </a:r>
            <a:r>
              <a:rPr lang="en-US" sz="5300" dirty="0" smtClean="0">
                <a:solidFill>
                  <a:srgbClr val="FFFF00"/>
                </a:solidFill>
              </a:rPr>
              <a:t> </a:t>
            </a:r>
            <a:r>
              <a:rPr lang="en-US" sz="5300" dirty="0" err="1" smtClean="0">
                <a:solidFill>
                  <a:srgbClr val="FFFF00"/>
                </a:solidFill>
              </a:rPr>
              <a:t>Từ</a:t>
            </a:r>
            <a:r>
              <a:rPr lang="en-US" sz="5300" dirty="0" smtClean="0">
                <a:solidFill>
                  <a:srgbClr val="FFFF00"/>
                </a:solidFill>
              </a:rPr>
              <a:t> </a:t>
            </a:r>
            <a:r>
              <a:rPr lang="en-US" sz="2700" dirty="0">
                <a:solidFill>
                  <a:srgbClr val="FFFF00"/>
                </a:solidFill>
              </a:rPr>
              <a:t/>
            </a:r>
            <a:br>
              <a:rPr lang="en-US" sz="2700" dirty="0">
                <a:solidFill>
                  <a:srgbClr val="FFFF00"/>
                </a:solidFill>
              </a:rPr>
            </a:b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a:solidFill>
                  <a:srgbClr val="FFFF00"/>
                </a:solidFill>
              </a:rPr>
              <a:t>P</a:t>
            </a:r>
            <a:r>
              <a:rPr lang="en-US" sz="4600" b="0" dirty="0" smtClean="0">
                <a:solidFill>
                  <a:srgbClr val="FFFF00"/>
                </a:solidFill>
                <a:effectLst/>
              </a:rPr>
              <a:t>k1:</a:t>
            </a:r>
            <a:r>
              <a:rPr lang="en-US" sz="4600" b="0" dirty="0" smtClean="0">
                <a:solidFill>
                  <a:schemeClr val="bg1"/>
                </a:solidFill>
                <a:effectLst/>
              </a:rPr>
              <a:t> </a:t>
            </a:r>
            <a:r>
              <a:rPr lang="vi-VN" sz="4600" dirty="0" smtClean="0">
                <a:solidFill>
                  <a:schemeClr val="bg1"/>
                </a:solidFill>
              </a:rPr>
              <a:t>Ánh mắt Mẹ nhân từ nhìn con yêu thương tha thiết. Ánh mắt Mẹ nhân  từ thật trìu mến mỗi khi nhìn con. Tình Mẹ quá bao la tựa biển lớn mênh mông. Ôi Mẹ thương con với trái tim từ nhân hải hà.</a:t>
            </a:r>
            <a:endParaRPr lang="vi-VN" sz="46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err="1" smtClean="0">
                <a:solidFill>
                  <a:srgbClr val="FFFF00"/>
                </a:solidFill>
              </a:rPr>
              <a:t>Đk</a:t>
            </a:r>
            <a:r>
              <a:rPr lang="en-US" sz="4800" b="0" dirty="0" smtClean="0">
                <a:solidFill>
                  <a:srgbClr val="FFFF00"/>
                </a:solidFill>
                <a:effectLst/>
              </a:rPr>
              <a:t>:</a:t>
            </a:r>
            <a:r>
              <a:rPr lang="en-US" sz="4800" b="0" dirty="0" smtClean="0">
                <a:solidFill>
                  <a:schemeClr val="bg1"/>
                </a:solidFill>
                <a:effectLst/>
              </a:rPr>
              <a:t> </a:t>
            </a:r>
            <a:r>
              <a:rPr lang="vi-VN" sz="4800" dirty="0">
                <a:solidFill>
                  <a:schemeClr val="bg1"/>
                </a:solidFill>
              </a:rPr>
              <a:t>Mẹ </a:t>
            </a:r>
            <a:r>
              <a:rPr lang="vi-VN" sz="4800" dirty="0" smtClean="0">
                <a:solidFill>
                  <a:schemeClr val="bg1"/>
                </a:solidFill>
              </a:rPr>
              <a:t>nguồn ủi an, những lúc con gặp đau buồn. Mẹ là hào quang, xua tan đời con tối tăm. Xin Mẹ phù giúp, cho con một lòng yêu mến. Mến Chúa yêu người, thực hành những lời Mẹ khuyên.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784</TotalTime>
  <Words>1889</Words>
  <Application>Microsoft Office PowerPoint</Application>
  <PresentationFormat>On-screen Show (16:9)</PresentationFormat>
  <Paragraphs>99</Paragraphs>
  <Slides>83</Slides>
  <Notes>0</Notes>
  <HiddenSlides>0</HiddenSlides>
  <MMClips>0</MMClips>
  <ScaleCrop>false</ScaleCrop>
  <HeadingPairs>
    <vt:vector size="4" baseType="variant">
      <vt:variant>
        <vt:lpstr>Theme</vt:lpstr>
      </vt:variant>
      <vt:variant>
        <vt:i4>12</vt:i4>
      </vt:variant>
      <vt:variant>
        <vt:lpstr>Slide Titles</vt:lpstr>
      </vt:variant>
      <vt:variant>
        <vt:i4>83</vt:i4>
      </vt:variant>
    </vt:vector>
  </HeadingPairs>
  <TitlesOfParts>
    <vt:vector size="95"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PowerPoint Presentation</vt:lpstr>
      <vt:lpstr>TẬP HÁT CỘNG ĐOÀN</vt:lpstr>
      <vt:lpstr>Đk: Lạy Chúa, Chúa nhân hậu và luôn khoan hồng.</vt:lpstr>
      <vt:lpstr>Alleluia...Alleluia: Lạy Cha là Chúa Cả trời đất, chúc tụng Cha, vì Cha đã mạc khải nước trời cho những người bé mọn.    Alleluia...Alleluia: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Tiến Vào Thánh Cung Thế Thông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 - 3 câu Kim Long</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Đk: Lạy Chúa, Chúa nhân hậu và luôn khoan hồng.</vt:lpstr>
      <vt:lpstr>Tk2: Muôn sắc dân Ngài đã tác thành, về nơi đây suy phục bái kính. Ơn Chúa trọng đại dường bao, chỉ Ngài là Chúa thôi. Tay Chúa từng đã tác thành ngàn uy công, Chúa ơi.</vt:lpstr>
      <vt:lpstr>Đk: Lạy Chúa, Chúa nhân hậu và luôn khoan hồng.</vt:lpstr>
      <vt:lpstr>Tk3: Nhưng Chúa ơi, Ngài bao tốt lành, đầy khoan dung, luôn chậm oán thán. Ôi Chúa thực giàu tình thương, vẫn một lòng tín trung. Xin Chúa từ bi đoái nhìn và xin thương xót con.</vt:lpstr>
      <vt:lpstr>Đk: Lạy Chúa, Chúa nhân hậu và luôn khoan hồng.</vt:lpstr>
      <vt:lpstr>PowerPoint Presentation</vt:lpstr>
      <vt:lpstr>Alleluia...Alleluia: Lạy Cha là Chúa Cả trời đất, chúc tụng Cha, vì Cha đã mạc khải nước trời cho những người bé mọn.    Alleluia...Alleluia: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không muốn nhận, không muốn nhận của lễ hy sinh, cũng không nhận của lễ đền bồi. Thì đây, con dâng trọn hồn xác con, con dâng trót cả đời con, làm của lễ hiến dâng lên Ngài.</vt:lpstr>
      <vt:lpstr>Pk1:  Đời nhân thế con nào có chi, để dâng Chúa như lễ tôn thờ. Con xin dâng tháng ngày trong đời, mọi buồn vui thân kiếp con người.</vt:lpstr>
      <vt:lpstr>ĐK: Chúa không muốn nhận, không muốn nhận của lễ hy sinh, cũng không nhận của lễ đền bồi. Thì đây, con dâng trọn hồn xác con, con dâng trót cả đời con, làm của lễ hiến dâng lên Ngài.</vt:lpstr>
      <vt:lpstr>Pk2: Đời con sống bao là nổi trôi, lời đoan hứa con đã dâng Ngài. Nhưng bao phen sức lực hao mòn, và tình con yêu Chúa không tròn. </vt:lpstr>
      <vt:lpstr>ĐK: Chúa không muốn nhận, không muốn nhận của lễ hy sinh, cũng không nhận của lễ đền bồi. Thì đây, con dâng trọn hồn xác con, con dâng trót cả đời con, làm của lễ hiến dâng lên Ngài.</vt:lpstr>
      <vt:lpstr>PowerPoint Presentation</vt:lpstr>
      <vt:lpstr>PowerPoint Presentation</vt:lpstr>
      <vt:lpstr>Ca Nguyện Hiệp Lễ Dụ Ngôn Cỏ Lùng Huỳnh Minh Kỳ &amp; Đinh Công Huỳnh</vt:lpstr>
      <vt:lpstr>Pk1: Người gieo giống tốt, trong ruộng lúa, đó chính là Con Người, Và hạt giống ấy, nở tốt tươi, là con cái Nước Trời. </vt:lpstr>
      <vt:lpstr>** Ruộng là thế gian, và cỏ lùng, là con cái Sa-tan, Mùa gặt sẽ đến, là ngày tận thế, thợ gặt là các thiên thần. </vt:lpstr>
      <vt:lpstr>ĐK: Xin tình yêu Chúa, như đuốc hồng, dìu đời con đi tới, Sống đời nhân chứng, vì thế giới có muôn vàn nổi trôi. </vt:lpstr>
      <vt:lpstr>** Xin tình yêu Chúa, luôn biến đổi cuộc đời con nên mới. Yêu người mến Chúa, là hạt giống, sống đức tin giữa đời. </vt:lpstr>
      <vt:lpstr>Pk2:  Tình yêu Chúa vẫn, luôn chờ đón, những tấm lòng chân thành. Đường vào Nước Chúa, mở lối cho, người công chính bước vào. </vt:lpstr>
      <vt:lpstr>** Ngài hằng thứ tha, và chờ đợi, đoàn con cái ăn năn. Điều lành bắt chước, từ bỏ gian ác, hầu được hạnh phúc thiên đàng. </vt:lpstr>
      <vt:lpstr>ĐK: Xin tình yêu Chúa, như đuốc hồng, dìu đời con đi tới, Sống đời nhân chứng, vì thế giới có muôn vàn nổi trôi. </vt:lpstr>
      <vt:lpstr>** Xin tình yêu Chúa, luôn biến đổi cuộc đời con nên mới. Yêu người mến Chúa, là hạt giống, sống đức tin giữa đời. </vt:lpstr>
      <vt:lpstr>Pk3: Ngài ơi giúp sức, con yếu hèn vướng mắc nhiều lỗi lầm, vì trong kiếp sống, đầy tối tăm giằng co giữa ác thiện. </vt:lpstr>
      <vt:lpstr>** Nguyện xin giúp con, xa dịp tội, hằng vây phủ tâm can. Trở thành lúa tốt, chờ ngày Chúa đến, mùa gặt rồi sẽ tươi đẹp.</vt:lpstr>
      <vt:lpstr>ĐK: Xin tình yêu Chúa, như đuốc hồng, dìu đời con đi tới, Sống đời nhân chứng, vì thế giới có muôn vàn nổi trôi. </vt:lpstr>
      <vt:lpstr>** Xin tình yêu Chúa, luôn biến đổi cuộc đời con nên mới. Yêu người mến Chúa, là hạt giống, sống đức tin giữa đời. </vt:lpstr>
      <vt:lpstr>PowerPoint Presentation</vt:lpstr>
      <vt:lpstr>PowerPoint Presentation</vt:lpstr>
      <vt:lpstr>Ca Kết Lễ Ánh Mắt Mẹ Nhân Từ  Đinh Công Huỳnh</vt:lpstr>
      <vt:lpstr>Pk1: Ánh mắt Mẹ nhân từ nhìn con yêu thương tha thiết. Ánh mắt Mẹ nhân  từ thật trìu mến mỗi khi nhìn con. Tình Mẹ quá bao la tựa biển lớn mênh mông. Ôi Mẹ thương con với trái tim từ nhân hải hà.</vt:lpstr>
      <vt:lpstr>Đk: Mẹ nguồn ủi an, những lúc con gặp đau buồn. Mẹ là hào quang, xua tan đời con tối tăm. Xin Mẹ phù giúp, cho con một lòng yêu mến. Mến Chúa yêu người, thực hành những lời Mẹ khuyên.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53</cp:revision>
  <dcterms:created xsi:type="dcterms:W3CDTF">2023-05-21T07:25:42Z</dcterms:created>
  <dcterms:modified xsi:type="dcterms:W3CDTF">2023-07-20T23:50:44Z</dcterms:modified>
</cp:coreProperties>
</file>