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4080" r:id="rId13"/>
    <p:sldMasterId id="2147484116" r:id="rId14"/>
    <p:sldMasterId id="2147484128" r:id="rId15"/>
    <p:sldMasterId id="2147484140" r:id="rId16"/>
    <p:sldMasterId id="2147484212" r:id="rId17"/>
    <p:sldMasterId id="2147484224" r:id="rId18"/>
    <p:sldMasterId id="2147484272" r:id="rId19"/>
    <p:sldMasterId id="2147484320" r:id="rId20"/>
    <p:sldMasterId id="2147484380" r:id="rId21"/>
    <p:sldMasterId id="2147484392" r:id="rId22"/>
    <p:sldMasterId id="2147484404" r:id="rId23"/>
    <p:sldMasterId id="2147484416" r:id="rId24"/>
    <p:sldMasterId id="2147484428" r:id="rId25"/>
  </p:sldMasterIdLst>
  <p:notesMasterIdLst>
    <p:notesMasterId r:id="rId108"/>
  </p:notesMasterIdLst>
  <p:sldIdLst>
    <p:sldId id="9923" r:id="rId26"/>
    <p:sldId id="9877" r:id="rId27"/>
    <p:sldId id="9934" r:id="rId28"/>
    <p:sldId id="9936" r:id="rId29"/>
    <p:sldId id="256" r:id="rId30"/>
    <p:sldId id="9838" r:id="rId31"/>
    <p:sldId id="9839" r:id="rId32"/>
    <p:sldId id="9840" r:id="rId33"/>
    <p:sldId id="9841" r:id="rId34"/>
    <p:sldId id="9842" r:id="rId35"/>
    <p:sldId id="9843" r:id="rId36"/>
    <p:sldId id="9844" r:id="rId37"/>
    <p:sldId id="9845" r:id="rId38"/>
    <p:sldId id="9924" r:id="rId39"/>
    <p:sldId id="2146" r:id="rId40"/>
    <p:sldId id="9520" r:id="rId41"/>
    <p:sldId id="1982" r:id="rId42"/>
    <p:sldId id="9972" r:id="rId43"/>
    <p:sldId id="9925" r:id="rId44"/>
    <p:sldId id="9855" r:id="rId45"/>
    <p:sldId id="9856" r:id="rId46"/>
    <p:sldId id="9857" r:id="rId47"/>
    <p:sldId id="9858" r:id="rId48"/>
    <p:sldId id="9859" r:id="rId49"/>
    <p:sldId id="9860" r:id="rId50"/>
    <p:sldId id="9861" r:id="rId51"/>
    <p:sldId id="9862" r:id="rId52"/>
    <p:sldId id="9883" r:id="rId53"/>
    <p:sldId id="9835" r:id="rId54"/>
    <p:sldId id="9863" r:id="rId55"/>
    <p:sldId id="9864" r:id="rId56"/>
    <p:sldId id="9931" r:id="rId57"/>
    <p:sldId id="9866" r:id="rId58"/>
    <p:sldId id="9932" r:id="rId59"/>
    <p:sldId id="9868" r:id="rId60"/>
    <p:sldId id="9933" r:id="rId61"/>
    <p:sldId id="9927" r:id="rId62"/>
    <p:sldId id="9937" r:id="rId63"/>
    <p:sldId id="9938" r:id="rId64"/>
    <p:sldId id="9945" r:id="rId65"/>
    <p:sldId id="9939" r:id="rId66"/>
    <p:sldId id="9946" r:id="rId67"/>
    <p:sldId id="9947" r:id="rId68"/>
    <p:sldId id="9973" r:id="rId69"/>
    <p:sldId id="9837" r:id="rId70"/>
    <p:sldId id="9756" r:id="rId71"/>
    <p:sldId id="9899" r:id="rId72"/>
    <p:sldId id="9885" r:id="rId73"/>
    <p:sldId id="9886" r:id="rId74"/>
    <p:sldId id="9887" r:id="rId75"/>
    <p:sldId id="9888" r:id="rId76"/>
    <p:sldId id="9889" r:id="rId77"/>
    <p:sldId id="9890" r:id="rId78"/>
    <p:sldId id="9891" r:id="rId79"/>
    <p:sldId id="9892" r:id="rId80"/>
    <p:sldId id="9893" r:id="rId81"/>
    <p:sldId id="9894" r:id="rId82"/>
    <p:sldId id="9895" r:id="rId83"/>
    <p:sldId id="9896" r:id="rId84"/>
    <p:sldId id="9897" r:id="rId85"/>
    <p:sldId id="9898" r:id="rId86"/>
    <p:sldId id="9902" r:id="rId87"/>
    <p:sldId id="9805" r:id="rId88"/>
    <p:sldId id="9804" r:id="rId89"/>
    <p:sldId id="9954" r:id="rId90"/>
    <p:sldId id="9974" r:id="rId91"/>
    <p:sldId id="9975" r:id="rId92"/>
    <p:sldId id="9976" r:id="rId93"/>
    <p:sldId id="9669" r:id="rId94"/>
    <p:sldId id="9901" r:id="rId95"/>
    <p:sldId id="9384" r:id="rId96"/>
    <p:sldId id="2344" r:id="rId97"/>
    <p:sldId id="9920" r:id="rId98"/>
    <p:sldId id="9977" r:id="rId99"/>
    <p:sldId id="9978" r:id="rId100"/>
    <p:sldId id="9900" r:id="rId101"/>
    <p:sldId id="9514" r:id="rId102"/>
    <p:sldId id="9828" r:id="rId103"/>
    <p:sldId id="9796" r:id="rId104"/>
    <p:sldId id="9829" r:id="rId105"/>
    <p:sldId id="9979" r:id="rId106"/>
    <p:sldId id="9967"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07" Type="http://schemas.openxmlformats.org/officeDocument/2006/relationships/slide" Target="slides/slide8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87" Type="http://schemas.openxmlformats.org/officeDocument/2006/relationships/slide" Target="slides/slide62.xml"/><Relationship Id="rId102" Type="http://schemas.openxmlformats.org/officeDocument/2006/relationships/slide" Target="slides/slide77.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slide" Target="slides/slide57.xml"/><Relationship Id="rId90" Type="http://schemas.openxmlformats.org/officeDocument/2006/relationships/slide" Target="slides/slide65.xml"/><Relationship Id="rId95" Type="http://schemas.openxmlformats.org/officeDocument/2006/relationships/slide" Target="slides/slide7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slide" Target="slides/slide60.xml"/><Relationship Id="rId93" Type="http://schemas.openxmlformats.org/officeDocument/2006/relationships/slide" Target="slides/slide68.xml"/><Relationship Id="rId98"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103" Type="http://schemas.openxmlformats.org/officeDocument/2006/relationships/slide" Target="slides/slide78.xml"/><Relationship Id="rId108"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slide" Target="slides/slide63.xml"/><Relationship Id="rId91" Type="http://schemas.openxmlformats.org/officeDocument/2006/relationships/slide" Target="slides/slide66.xml"/><Relationship Id="rId96" Type="http://schemas.openxmlformats.org/officeDocument/2006/relationships/slide" Target="slides/slide71.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6" Type="http://schemas.openxmlformats.org/officeDocument/2006/relationships/slide" Target="slides/slide81.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presProps" Target="presProps.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909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7849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76860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6329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36194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4102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1349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0334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92631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03673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82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17357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73414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3496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77730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7996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1232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570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45013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6937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44998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09510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39707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47758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43366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55654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36068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384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93638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67280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87926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87649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75230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68149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41928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59140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84370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463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08483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9860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89552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16647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1681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63252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06628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6444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29963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524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58766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36702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17769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0562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33766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3263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49193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0533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6315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56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81984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76064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5298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37588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41575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73352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35325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566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91423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595713"/>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630038"/>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726639"/>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972374"/>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924890"/>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9.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0.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2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14.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6.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6.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7.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3.xml"/></Relationships>
</file>

<file path=ppt/slides/_rels/slide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0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chemeClr val="bg1"/>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chemeClr val="bg1"/>
                </a:solidFill>
                <a:effectLst>
                  <a:outerShdw blurRad="38100" dist="38100" dir="2700000" algn="tl">
                    <a:srgbClr val="000000">
                      <a:alpha val="43137"/>
                    </a:srgbClr>
                  </a:outerShdw>
                </a:effectLst>
                <a:latin typeface="+mj-lt"/>
              </a:rPr>
            </a:br>
            <a:r>
              <a:rPr lang="en-US" sz="5400" b="1">
                <a:solidFill>
                  <a:schemeClr val="bg1"/>
                </a:solidFill>
                <a:effectLst>
                  <a:outerShdw blurRad="38100" dist="38100" dir="2700000" algn="tl">
                    <a:srgbClr val="000000">
                      <a:alpha val="43137"/>
                    </a:srgbClr>
                  </a:outerShdw>
                </a:effectLst>
                <a:latin typeface="+mj-lt"/>
                <a:cs typeface="Times New Roman" pitchFamily="18" charset="0"/>
              </a:rPr>
              <a:t>Chúa,</a:t>
            </a:r>
            <a:r>
              <a:rPr lang="en-US" sz="5400" b="1">
                <a:solidFill>
                  <a:schemeClr val="bg1"/>
                </a:solidFill>
                <a:effectLst>
                  <a:outerShdw blurRad="38100" dist="38100" dir="2700000" algn="tl">
                    <a:srgbClr val="000000">
                      <a:alpha val="43137"/>
                    </a:srgbClr>
                  </a:outerShdw>
                </a:effectLst>
                <a:latin typeface="+mj-lt"/>
              </a:rPr>
              <a:t> </a:t>
            </a:r>
            <a:r>
              <a:rPr lang="vi-VN" sz="5400" b="1">
                <a:solidFill>
                  <a:schemeClr val="bg1"/>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chemeClr val="bg1"/>
                </a:solidFill>
                <a:effectLst>
                  <a:outerShdw blurRad="38100" dist="38100" dir="2700000" algn="tl">
                    <a:srgbClr val="000000">
                      <a:alpha val="43137"/>
                    </a:srgbClr>
                  </a:outerShdw>
                </a:effectLst>
                <a:latin typeface="+mj-lt"/>
              </a:rPr>
              <a:t>Các giáo phận Việt Nam chúng</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con</a:t>
            </a:r>
            <a:r>
              <a:rPr lang="en-US" b="1">
                <a:solidFill>
                  <a:schemeClr val="bg1"/>
                </a:solidFill>
                <a:effectLst>
                  <a:outerShdw blurRad="38100" dist="38100" dir="2700000" algn="tl">
                    <a:srgbClr val="000000">
                      <a:alpha val="43137"/>
                    </a:srgbClr>
                  </a:outerShdw>
                </a:effectLst>
                <a:latin typeface="+mj-lt"/>
                <a:cs typeface="Times New Roman" pitchFamily="18" charset="0"/>
              </a:rPr>
              <a:t>,</a:t>
            </a:r>
            <a:r>
              <a:rPr lang="vi-VN" b="1">
                <a:solidFill>
                  <a:schemeClr val="bg1"/>
                </a:solidFill>
                <a:effectLst>
                  <a:outerShdw blurRad="38100" dist="38100" dir="2700000" algn="tl">
                    <a:srgbClr val="000000">
                      <a:alpha val="43137"/>
                    </a:srgbClr>
                  </a:outerShdw>
                </a:effectLst>
                <a:latin typeface="+mj-lt"/>
              </a:rPr>
              <a:t/>
            </a:r>
            <a:br>
              <a:rPr lang="vi-VN" b="1">
                <a:solidFill>
                  <a:schemeClr val="bg1"/>
                </a:solidFill>
                <a:effectLst>
                  <a:outerShdw blurRad="38100" dist="38100" dir="2700000" algn="tl">
                    <a:srgbClr val="000000">
                      <a:alpha val="43137"/>
                    </a:srgbClr>
                  </a:outerShdw>
                </a:effectLst>
                <a:latin typeface="+mj-lt"/>
              </a:rPr>
            </a:br>
            <a:r>
              <a:rPr lang="vi-VN" b="1">
                <a:solidFill>
                  <a:schemeClr val="bg1"/>
                </a:solidFill>
                <a:effectLst>
                  <a:outerShdw blurRad="38100" dist="38100" dir="2700000" algn="tl">
                    <a:srgbClr val="000000">
                      <a:alpha val="43137"/>
                    </a:srgbClr>
                  </a:outerShdw>
                </a:effectLst>
                <a:latin typeface="+mj-lt"/>
              </a:rPr>
              <a:t>luôn muốn cùng chung nhịp bước với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Hội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Thánh</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hoàn</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vũ,</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xin cho chúng con</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ngày càng ý thức hơn về tình hiệp thông,</a:t>
            </a:r>
            <a:endParaRPr lang="en-US"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chemeClr val="bg1"/>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chemeClr val="bg1"/>
                </a:solidFill>
                <a:effectLst>
                  <a:outerShdw blurRad="38100" dist="38100" dir="2700000" algn="tl">
                    <a:srgbClr val="000000">
                      <a:alpha val="43137"/>
                    </a:srgbClr>
                  </a:outerShdw>
                </a:effectLst>
                <a:latin typeface="+mj-lt"/>
              </a:rPr>
            </a:br>
            <a:r>
              <a:rPr lang="en-US" sz="4900" b="1">
                <a:solidFill>
                  <a:schemeClr val="bg1"/>
                </a:solidFill>
                <a:effectLst>
                  <a:outerShdw blurRad="38100" dist="38100" dir="2700000" algn="tl">
                    <a:srgbClr val="000000">
                      <a:alpha val="43137"/>
                    </a:srgbClr>
                  </a:outerShdw>
                </a:effectLst>
                <a:latin typeface="+mj-lt"/>
                <a:cs typeface="Times New Roman" pitchFamily="18" charset="0"/>
              </a:rPr>
              <a:t>Thánh, </a:t>
            </a:r>
            <a:r>
              <a:rPr lang="vi-VN" sz="4900" b="1">
                <a:solidFill>
                  <a:schemeClr val="bg1"/>
                </a:solidFill>
                <a:effectLst>
                  <a:outerShdw blurRad="38100" dist="38100" dir="2700000" algn="tl">
                    <a:srgbClr val="000000">
                      <a:alpha val="43137"/>
                    </a:srgbClr>
                  </a:outerShdw>
                </a:effectLst>
                <a:latin typeface="+mj-lt"/>
              </a:rPr>
              <a:t>Nhờ lời chuyển cầu của Đức Trinh</a:t>
            </a:r>
            <a:r>
              <a:rPr lang="en-US" sz="4900" b="1">
                <a:solidFill>
                  <a:schemeClr val="bg1"/>
                </a:solidFill>
                <a:effectLst>
                  <a:outerShdw blurRad="38100" dist="38100" dir="2700000" algn="tl">
                    <a:srgbClr val="000000">
                      <a:alpha val="43137"/>
                    </a:srgbClr>
                  </a:outerShdw>
                </a:effectLst>
                <a:latin typeface="+mj-lt"/>
              </a:rPr>
              <a:t> </a:t>
            </a:r>
            <a:r>
              <a:rPr lang="en-US" sz="4900" b="1">
                <a:solidFill>
                  <a:schemeClr val="bg1"/>
                </a:solidFill>
                <a:effectLst>
                  <a:outerShdw blurRad="38100" dist="38100" dir="2700000" algn="tl">
                    <a:srgbClr val="000000">
                      <a:alpha val="43137"/>
                    </a:srgbClr>
                  </a:outerShdw>
                </a:effectLst>
                <a:latin typeface="+mj-lt"/>
                <a:cs typeface="Times New Roman" pitchFamily="18" charset="0"/>
              </a:rPr>
              <a:t>Nữ Maria, </a:t>
            </a:r>
            <a:r>
              <a:rPr lang="vi-VN" sz="4900" b="1">
                <a:solidFill>
                  <a:schemeClr val="bg1"/>
                </a:solidFill>
                <a:effectLst>
                  <a:outerShdw blurRad="38100" dist="38100" dir="2700000" algn="tl">
                    <a:srgbClr val="000000">
                      <a:alpha val="43137"/>
                    </a:srgbClr>
                  </a:outerShdw>
                </a:effectLst>
                <a:latin typeface="+mj-lt"/>
              </a:rPr>
              <a:t>Nữ Vương các Tông đồ</a:t>
            </a:r>
            <a:r>
              <a:rPr lang="en-US" sz="4900" b="1">
                <a:solidFill>
                  <a:schemeClr val="bg1"/>
                </a:solidFill>
                <a:effectLst>
                  <a:outerShdw blurRad="38100" dist="38100" dir="2700000" algn="tl">
                    <a:srgbClr val="000000">
                      <a:alpha val="43137"/>
                    </a:srgbClr>
                  </a:outerShdw>
                </a:effectLst>
                <a:latin typeface="+mj-lt"/>
              </a:rPr>
              <a:t> </a:t>
            </a:r>
            <a:r>
              <a:rPr lang="vi-VN" sz="4900" b="1">
                <a:solidFill>
                  <a:schemeClr val="bg1"/>
                </a:solidFill>
                <a:effectLst>
                  <a:outerShdw blurRad="38100" dist="38100" dir="2700000" algn="tl">
                    <a:srgbClr val="000000">
                      <a:alpha val="43137"/>
                    </a:srgbClr>
                  </a:outerShdw>
                </a:effectLst>
                <a:latin typeface="+mj-lt"/>
              </a:rPr>
              <a:t>và là Mẹ của Hội Thánh,</a:t>
            </a:r>
            <a:endParaRPr lang="en-US" sz="4900"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chemeClr val="bg1"/>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2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52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Linh</a:t>
            </a:r>
            <a:endParaRPr lang="en-US" sz="5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Nam </a:t>
            </a:r>
            <a:r>
              <a:rPr lang="en-US" sz="54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Hoa</a:t>
            </a:r>
            <a:endParaRPr lang="en-US" sz="4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dirty="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Lạy</a:t>
            </a:r>
            <a:r>
              <a:rPr lang="en-US" sz="4800" b="1" dirty="0" smtClean="0">
                <a:solidFill>
                  <a:schemeClr val="bg1"/>
                </a:solidFill>
                <a:effectLst>
                  <a:outerShdw blurRad="38100" dist="38100" dir="2700000" algn="tl">
                    <a:srgbClr val="000000">
                      <a:alpha val="43137"/>
                    </a:srgbClr>
                  </a:outerShdw>
                </a:effectLst>
                <a:latin typeface="+mj-lt"/>
              </a:rPr>
              <a:t> Cha </a:t>
            </a:r>
            <a:r>
              <a:rPr lang="en-US" sz="4800" b="1" dirty="0" err="1" smtClean="0">
                <a:solidFill>
                  <a:schemeClr val="bg1"/>
                </a:solidFill>
                <a:effectLst>
                  <a:outerShdw blurRad="38100" dist="38100" dir="2700000" algn="tl">
                    <a:srgbClr val="000000">
                      <a:alpha val="43137"/>
                    </a:srgbClr>
                  </a:outerShdw>
                </a:effectLst>
                <a:latin typeface="+mj-lt"/>
              </a:rPr>
              <a:t>chí</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thánh</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hằng</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sinh</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xin</a:t>
            </a:r>
            <a:r>
              <a:rPr lang="en-US" sz="4800" b="1" dirty="0" smtClean="0">
                <a:solidFill>
                  <a:schemeClr val="bg1"/>
                </a:solidFill>
                <a:effectLst>
                  <a:outerShdw blurRad="38100" dist="38100" dir="2700000" algn="tl">
                    <a:srgbClr val="000000">
                      <a:alpha val="43137"/>
                    </a:srgbClr>
                  </a:outerShdw>
                </a:effectLst>
                <a:latin typeface="+mj-lt"/>
              </a:rPr>
              <a:t> ban </a:t>
            </a:r>
            <a:r>
              <a:rPr lang="en-US" sz="4800" b="1" dirty="0" err="1" smtClean="0">
                <a:solidFill>
                  <a:schemeClr val="bg1"/>
                </a:solidFill>
                <a:effectLst>
                  <a:outerShdw blurRad="38100" dist="38100" dir="2700000" algn="tl">
                    <a:srgbClr val="000000">
                      <a:alpha val="43137"/>
                    </a:srgbClr>
                  </a:outerShdw>
                </a:effectLst>
                <a:latin typeface="+mj-lt"/>
              </a:rPr>
              <a:t>Thánh</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Linh</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canh</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tân</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thế</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giới</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Nguyện</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xin</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Cứu</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Chúa</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phục</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sinh</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xin</a:t>
            </a:r>
            <a:r>
              <a:rPr lang="en-US" sz="4800" b="1" dirty="0" smtClean="0">
                <a:solidFill>
                  <a:schemeClr val="bg1"/>
                </a:solidFill>
                <a:effectLst>
                  <a:outerShdw blurRad="38100" dist="38100" dir="2700000" algn="tl">
                    <a:srgbClr val="000000">
                      <a:alpha val="43137"/>
                    </a:srgbClr>
                  </a:outerShdw>
                </a:effectLst>
                <a:latin typeface="+mj-lt"/>
              </a:rPr>
              <a:t> ban </a:t>
            </a:r>
            <a:r>
              <a:rPr lang="en-US" sz="4800" b="1" dirty="0" err="1" smtClean="0">
                <a:solidFill>
                  <a:schemeClr val="bg1"/>
                </a:solidFill>
                <a:effectLst>
                  <a:outerShdw blurRad="38100" dist="38100" dir="2700000" algn="tl">
                    <a:srgbClr val="000000">
                      <a:alpha val="43137"/>
                    </a:srgbClr>
                  </a:outerShdw>
                </a:effectLst>
                <a:latin typeface="+mj-lt"/>
              </a:rPr>
              <a:t>Thánh</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a:solidFill>
                  <a:schemeClr val="bg1"/>
                </a:solidFill>
                <a:effectLst>
                  <a:outerShdw blurRad="38100" dist="38100" dir="2700000" algn="tl">
                    <a:srgbClr val="000000">
                      <a:alpha val="43137"/>
                    </a:srgbClr>
                  </a:outerShdw>
                </a:effectLst>
                <a:latin typeface="+mj-lt"/>
              </a:rPr>
              <a:t>L</a:t>
            </a:r>
            <a:r>
              <a:rPr lang="en-US" sz="4800" b="1" dirty="0" err="1" smtClean="0">
                <a:solidFill>
                  <a:schemeClr val="bg1"/>
                </a:solidFill>
                <a:effectLst>
                  <a:outerShdw blurRad="38100" dist="38100" dir="2700000" algn="tl">
                    <a:srgbClr val="000000">
                      <a:alpha val="43137"/>
                    </a:srgbClr>
                  </a:outerShdw>
                </a:effectLst>
                <a:latin typeface="+mj-lt"/>
              </a:rPr>
              <a:t>inh</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tác</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sinh</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muôn</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loài</a:t>
            </a:r>
            <a:r>
              <a:rPr lang="en-US" sz="4800" b="1" dirty="0" smtClean="0">
                <a:solidFill>
                  <a:schemeClr val="bg1"/>
                </a:solidFill>
                <a:effectLst>
                  <a:outerShdw blurRad="38100" dist="38100" dir="2700000" algn="tl">
                    <a:srgbClr val="000000">
                      <a:alpha val="43137"/>
                    </a:srgbClr>
                  </a:outerShdw>
                </a:effectLst>
                <a:latin typeface="+mj-lt"/>
              </a:rPr>
              <a:t>.</a:t>
            </a:r>
            <a:endParaRPr lang="vi-VN" sz="48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latin typeface="+mj-lt"/>
              </a:rPr>
              <a:t>Xin</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Ngài</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thổi</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hơi</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truyền</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thần</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khí</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cho</a:t>
            </a:r>
            <a:r>
              <a:rPr lang="en-US" sz="4800" b="1" dirty="0" smtClean="0">
                <a:solidFill>
                  <a:schemeClr val="bg1"/>
                </a:solidFill>
                <a:effectLst>
                  <a:outerShdw blurRad="38100" dist="38100" dir="2700000" algn="tl">
                    <a:srgbClr val="000000">
                      <a:alpha val="43137"/>
                    </a:srgbClr>
                  </a:outerShdw>
                </a:effectLst>
                <a:latin typeface="+mj-lt"/>
              </a:rPr>
              <a:t>. Con </a:t>
            </a:r>
            <a:r>
              <a:rPr lang="en-US" sz="4800" b="1" dirty="0" err="1" smtClean="0">
                <a:solidFill>
                  <a:schemeClr val="bg1"/>
                </a:solidFill>
                <a:effectLst>
                  <a:outerShdw blurRad="38100" dist="38100" dir="2700000" algn="tl">
                    <a:srgbClr val="000000">
                      <a:alpha val="43137"/>
                    </a:srgbClr>
                  </a:outerShdw>
                </a:effectLst>
                <a:latin typeface="+mj-lt"/>
              </a:rPr>
              <a:t>hồi</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sinh</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thoát</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ly</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tay</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a:solidFill>
                  <a:schemeClr val="bg1"/>
                </a:solidFill>
                <a:effectLst>
                  <a:outerShdw blurRad="38100" dist="38100" dir="2700000" algn="tl">
                    <a:srgbClr val="000000">
                      <a:alpha val="43137"/>
                    </a:srgbClr>
                  </a:outerShdw>
                </a:effectLst>
                <a:latin typeface="+mj-lt"/>
              </a:rPr>
              <a:t>S</a:t>
            </a:r>
            <a:r>
              <a:rPr lang="en-US" sz="4800" b="1" dirty="0" smtClean="0">
                <a:solidFill>
                  <a:schemeClr val="bg1"/>
                </a:solidFill>
                <a:effectLst>
                  <a:outerShdw blurRad="38100" dist="38100" dir="2700000" algn="tl">
                    <a:srgbClr val="000000">
                      <a:alpha val="43137"/>
                    </a:srgbClr>
                  </a:outerShdw>
                </a:effectLst>
                <a:latin typeface="+mj-lt"/>
              </a:rPr>
              <a:t>atan. </a:t>
            </a:r>
            <a:r>
              <a:rPr lang="en-US" sz="4800" b="1" dirty="0" err="1" smtClean="0">
                <a:solidFill>
                  <a:schemeClr val="bg1"/>
                </a:solidFill>
                <a:effectLst>
                  <a:outerShdw blurRad="38100" dist="38100" dir="2700000" algn="tl">
                    <a:srgbClr val="000000">
                      <a:alpha val="43137"/>
                    </a:srgbClr>
                  </a:outerShdw>
                </a:effectLst>
                <a:latin typeface="+mj-lt"/>
              </a:rPr>
              <a:t>Lưỡi</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lửa</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xin</a:t>
            </a:r>
            <a:r>
              <a:rPr lang="en-US" sz="4800" b="1" dirty="0" smtClean="0">
                <a:solidFill>
                  <a:schemeClr val="bg1"/>
                </a:solidFill>
                <a:effectLst>
                  <a:outerShdw blurRad="38100" dist="38100" dir="2700000" algn="tl">
                    <a:srgbClr val="000000">
                      <a:alpha val="43137"/>
                    </a:srgbClr>
                  </a:outerShdw>
                </a:effectLst>
                <a:latin typeface="+mj-lt"/>
              </a:rPr>
              <a:t> ban </a:t>
            </a:r>
            <a:r>
              <a:rPr lang="en-US" sz="4800" b="1" dirty="0" err="1" smtClean="0">
                <a:solidFill>
                  <a:schemeClr val="bg1"/>
                </a:solidFill>
                <a:effectLst>
                  <a:outerShdw blurRad="38100" dist="38100" dir="2700000" algn="tl">
                    <a:srgbClr val="000000">
                      <a:alpha val="43137"/>
                    </a:srgbClr>
                  </a:outerShdw>
                </a:effectLst>
                <a:latin typeface="+mj-lt"/>
              </a:rPr>
              <a:t>để</a:t>
            </a:r>
            <a:r>
              <a:rPr lang="en-US" sz="4800" b="1" dirty="0" smtClean="0">
                <a:solidFill>
                  <a:schemeClr val="bg1"/>
                </a:solidFill>
                <a:effectLst>
                  <a:outerShdw blurRad="38100" dist="38100" dir="2700000" algn="tl">
                    <a:srgbClr val="000000">
                      <a:alpha val="43137"/>
                    </a:srgbClr>
                  </a:outerShdw>
                </a:effectLst>
                <a:latin typeface="+mj-lt"/>
              </a:rPr>
              <a:t> con </a:t>
            </a:r>
            <a:r>
              <a:rPr lang="en-US" sz="4800" b="1" dirty="0" err="1" smtClean="0">
                <a:solidFill>
                  <a:schemeClr val="bg1"/>
                </a:solidFill>
                <a:effectLst>
                  <a:outerShdw blurRad="38100" dist="38100" dir="2700000" algn="tl">
                    <a:srgbClr val="000000">
                      <a:alpha val="43137"/>
                    </a:srgbClr>
                  </a:outerShdw>
                </a:effectLst>
                <a:latin typeface="+mj-lt"/>
              </a:rPr>
              <a:t>hưởng</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nhờ</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giải</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án</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tuyên</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công</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mà</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nên</a:t>
            </a:r>
            <a:r>
              <a:rPr lang="en-US" sz="4800" b="1" dirty="0" smtClean="0">
                <a:solidFill>
                  <a:schemeClr val="bg1"/>
                </a:solidFill>
                <a:effectLst>
                  <a:outerShdw blurRad="38100" dist="38100" dir="2700000" algn="tl">
                    <a:srgbClr val="000000">
                      <a:alpha val="43137"/>
                    </a:srgbClr>
                  </a:outerShdw>
                </a:effectLst>
                <a:latin typeface="+mj-lt"/>
              </a:rPr>
              <a:t> con Cha </a:t>
            </a:r>
            <a:r>
              <a:rPr lang="en-US" sz="4800" b="1" dirty="0" err="1" smtClean="0">
                <a:solidFill>
                  <a:schemeClr val="bg1"/>
                </a:solidFill>
                <a:effectLst>
                  <a:outerShdw blurRad="38100" dist="38100" dir="2700000" algn="tl">
                    <a:srgbClr val="000000">
                      <a:alpha val="43137"/>
                    </a:srgbClr>
                  </a:outerShdw>
                </a:effectLst>
                <a:latin typeface="+mj-lt"/>
              </a:rPr>
              <a:t>từ</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nhân</a:t>
            </a:r>
            <a:r>
              <a:rPr lang="en-US" sz="4800" b="1" dirty="0" smtClean="0">
                <a:solidFill>
                  <a:schemeClr val="bg1"/>
                </a:solidFill>
                <a:effectLst>
                  <a:outerShdw blurRad="38100" dist="38100" dir="2700000" algn="tl">
                    <a:srgbClr val="000000">
                      <a:alpha val="43137"/>
                    </a:srgbClr>
                  </a:outerShdw>
                </a:effectLst>
                <a:latin typeface="+mj-lt"/>
              </a:rPr>
              <a:t>. </a:t>
            </a:r>
            <a:endParaRPr lang="en-US" sz="48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Tk12:</a:t>
            </a:r>
            <a:r>
              <a:rPr lang="en-US" sz="48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latin typeface="+mj-lt"/>
              </a:rPr>
              <a:t>Xin</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Ngài</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thổi</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hơi</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truyền</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thần</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khí</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cho</a:t>
            </a:r>
            <a:r>
              <a:rPr lang="en-US" sz="4800" b="1" dirty="0" smtClean="0">
                <a:solidFill>
                  <a:schemeClr val="bg1"/>
                </a:solidFill>
                <a:effectLst>
                  <a:outerShdw blurRad="38100" dist="38100" dir="2700000" algn="tl">
                    <a:srgbClr val="000000">
                      <a:alpha val="43137"/>
                    </a:srgbClr>
                  </a:outerShdw>
                </a:effectLst>
                <a:latin typeface="+mj-lt"/>
              </a:rPr>
              <a:t>. Con </a:t>
            </a:r>
            <a:r>
              <a:rPr lang="en-US" sz="4800" b="1" dirty="0" err="1" smtClean="0">
                <a:solidFill>
                  <a:schemeClr val="bg1"/>
                </a:solidFill>
                <a:effectLst>
                  <a:outerShdw blurRad="38100" dist="38100" dir="2700000" algn="tl">
                    <a:srgbClr val="000000">
                      <a:alpha val="43137"/>
                    </a:srgbClr>
                  </a:outerShdw>
                </a:effectLst>
                <a:latin typeface="+mj-lt"/>
              </a:rPr>
              <a:t>hồi</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sinh</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thoát</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ly</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tay</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a:solidFill>
                  <a:schemeClr val="bg1"/>
                </a:solidFill>
                <a:effectLst>
                  <a:outerShdw blurRad="38100" dist="38100" dir="2700000" algn="tl">
                    <a:srgbClr val="000000">
                      <a:alpha val="43137"/>
                    </a:srgbClr>
                  </a:outerShdw>
                </a:effectLst>
                <a:latin typeface="+mj-lt"/>
              </a:rPr>
              <a:t>S</a:t>
            </a:r>
            <a:r>
              <a:rPr lang="en-US" sz="4800" b="1" dirty="0" smtClean="0">
                <a:solidFill>
                  <a:schemeClr val="bg1"/>
                </a:solidFill>
                <a:effectLst>
                  <a:outerShdw blurRad="38100" dist="38100" dir="2700000" algn="tl">
                    <a:srgbClr val="000000">
                      <a:alpha val="43137"/>
                    </a:srgbClr>
                  </a:outerShdw>
                </a:effectLst>
                <a:latin typeface="+mj-lt"/>
              </a:rPr>
              <a:t>atan. </a:t>
            </a:r>
            <a:r>
              <a:rPr lang="en-US" sz="4800" b="1" dirty="0" err="1" smtClean="0">
                <a:solidFill>
                  <a:schemeClr val="bg1"/>
                </a:solidFill>
                <a:effectLst>
                  <a:outerShdw blurRad="38100" dist="38100" dir="2700000" algn="tl">
                    <a:srgbClr val="000000">
                      <a:alpha val="43137"/>
                    </a:srgbClr>
                  </a:outerShdw>
                </a:effectLst>
                <a:latin typeface="+mj-lt"/>
              </a:rPr>
              <a:t>Lưỡi</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lửa</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xin</a:t>
            </a:r>
            <a:r>
              <a:rPr lang="en-US" sz="4800" b="1" dirty="0" smtClean="0">
                <a:solidFill>
                  <a:schemeClr val="bg1"/>
                </a:solidFill>
                <a:effectLst>
                  <a:outerShdw blurRad="38100" dist="38100" dir="2700000" algn="tl">
                    <a:srgbClr val="000000">
                      <a:alpha val="43137"/>
                    </a:srgbClr>
                  </a:outerShdw>
                </a:effectLst>
                <a:latin typeface="+mj-lt"/>
              </a:rPr>
              <a:t> ban </a:t>
            </a:r>
            <a:r>
              <a:rPr lang="en-US" sz="4800" b="1" dirty="0" err="1" smtClean="0">
                <a:solidFill>
                  <a:schemeClr val="bg1"/>
                </a:solidFill>
                <a:effectLst>
                  <a:outerShdw blurRad="38100" dist="38100" dir="2700000" algn="tl">
                    <a:srgbClr val="000000">
                      <a:alpha val="43137"/>
                    </a:srgbClr>
                  </a:outerShdw>
                </a:effectLst>
                <a:latin typeface="+mj-lt"/>
              </a:rPr>
              <a:t>để</a:t>
            </a:r>
            <a:r>
              <a:rPr lang="en-US" sz="4800" b="1" dirty="0" smtClean="0">
                <a:solidFill>
                  <a:schemeClr val="bg1"/>
                </a:solidFill>
                <a:effectLst>
                  <a:outerShdw blurRad="38100" dist="38100" dir="2700000" algn="tl">
                    <a:srgbClr val="000000">
                      <a:alpha val="43137"/>
                    </a:srgbClr>
                  </a:outerShdw>
                </a:effectLst>
                <a:latin typeface="+mj-lt"/>
              </a:rPr>
              <a:t> con </a:t>
            </a:r>
            <a:r>
              <a:rPr lang="en-US" sz="4800" b="1" dirty="0" err="1" smtClean="0">
                <a:solidFill>
                  <a:schemeClr val="bg1"/>
                </a:solidFill>
                <a:effectLst>
                  <a:outerShdw blurRad="38100" dist="38100" dir="2700000" algn="tl">
                    <a:srgbClr val="000000">
                      <a:alpha val="43137"/>
                    </a:srgbClr>
                  </a:outerShdw>
                </a:effectLst>
                <a:latin typeface="+mj-lt"/>
              </a:rPr>
              <a:t>hưởng</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nhờ</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giải</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án</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tuyên</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công</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mà</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nên</a:t>
            </a:r>
            <a:r>
              <a:rPr lang="en-US" sz="4800" b="1" dirty="0" smtClean="0">
                <a:solidFill>
                  <a:schemeClr val="bg1"/>
                </a:solidFill>
                <a:effectLst>
                  <a:outerShdw blurRad="38100" dist="38100" dir="2700000" algn="tl">
                    <a:srgbClr val="000000">
                      <a:alpha val="43137"/>
                    </a:srgbClr>
                  </a:outerShdw>
                </a:effectLst>
                <a:latin typeface="+mj-lt"/>
              </a:rPr>
              <a:t> con Cha </a:t>
            </a:r>
            <a:r>
              <a:rPr lang="en-US" sz="4800" b="1" dirty="0" err="1" smtClean="0">
                <a:solidFill>
                  <a:schemeClr val="bg1"/>
                </a:solidFill>
                <a:effectLst>
                  <a:outerShdw blurRad="38100" dist="38100" dir="2700000" algn="tl">
                    <a:srgbClr val="000000">
                      <a:alpha val="43137"/>
                    </a:srgbClr>
                  </a:outerShdw>
                </a:effectLst>
                <a:latin typeface="+mj-lt"/>
              </a:rPr>
              <a:t>từ</a:t>
            </a:r>
            <a:r>
              <a:rPr lang="en-US" sz="4800" b="1" dirty="0" smtClean="0">
                <a:solidFill>
                  <a:schemeClr val="bg1"/>
                </a:solidFill>
                <a:effectLst>
                  <a:outerShdw blurRad="38100" dist="38100" dir="2700000" algn="tl">
                    <a:srgbClr val="000000">
                      <a:alpha val="43137"/>
                    </a:srgbClr>
                  </a:outerShdw>
                </a:effectLst>
                <a:latin typeface="+mj-lt"/>
              </a:rPr>
              <a:t> </a:t>
            </a:r>
            <a:r>
              <a:rPr lang="en-US" sz="4800" b="1" dirty="0" err="1" smtClean="0">
                <a:solidFill>
                  <a:schemeClr val="bg1"/>
                </a:solidFill>
                <a:effectLst>
                  <a:outerShdw blurRad="38100" dist="38100" dir="2700000" algn="tl">
                    <a:srgbClr val="000000">
                      <a:alpha val="43137"/>
                    </a:srgbClr>
                  </a:outerShdw>
                </a:effectLst>
                <a:latin typeface="+mj-lt"/>
              </a:rPr>
              <a:t>nhân</a:t>
            </a:r>
            <a:r>
              <a:rPr lang="en-US" sz="4800" b="1" dirty="0" smtClean="0">
                <a:solidFill>
                  <a:schemeClr val="bg1"/>
                </a:solidFill>
                <a:effectLst>
                  <a:outerShdw blurRad="38100" dist="38100" dir="2700000" algn="tl">
                    <a:srgbClr val="000000">
                      <a:alpha val="43137"/>
                    </a:srgbClr>
                  </a:outerShdw>
                </a:effectLst>
                <a:latin typeface="+mj-lt"/>
              </a:rPr>
              <a:t>. </a:t>
            </a:r>
            <a:endParaRPr lang="en-US" sz="48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07001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FF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914400" y="1809750"/>
            <a:ext cx="6503703" cy="1077218"/>
          </a:xfrm>
          <a:prstGeom prst="rect">
            <a:avLst/>
          </a:prstGeom>
          <a:noFill/>
        </p:spPr>
        <p:txBody>
          <a:bodyPr wrap="none" rtlCol="0">
            <a:spAutoFit/>
          </a:bodyPr>
          <a:lstStyle/>
          <a:p>
            <a:r>
              <a:rPr lang="en-US" sz="3200" smtClean="0">
                <a:solidFill>
                  <a:srgbClr val="FFFF00"/>
                </a:solidFill>
              </a:rPr>
              <a:t>Bài Đọc 1</a:t>
            </a:r>
          </a:p>
          <a:p>
            <a:r>
              <a:rPr lang="en-US" sz="3200" smtClean="0">
                <a:solidFill>
                  <a:srgbClr val="FFFF00"/>
                </a:solidFill>
              </a:rPr>
              <a:t>Ai nấy được tràn đầy ơn Thánh Thần</a:t>
            </a:r>
            <a:endParaRPr lang="en-US" sz="3200">
              <a:solidFill>
                <a:srgbClr val="FFFF00"/>
              </a:solidFill>
            </a:endParaRPr>
          </a:p>
        </p:txBody>
      </p:sp>
      <p:sp>
        <p:nvSpPr>
          <p:cNvPr id="5" name="TextBox 4"/>
          <p:cNvSpPr txBox="1"/>
          <p:nvPr/>
        </p:nvSpPr>
        <p:spPr>
          <a:xfrm>
            <a:off x="304800" y="4552950"/>
            <a:ext cx="3257623" cy="369332"/>
          </a:xfrm>
          <a:prstGeom prst="rect">
            <a:avLst/>
          </a:prstGeom>
          <a:noFill/>
        </p:spPr>
        <p:txBody>
          <a:bodyPr wrap="none" rtlCol="0">
            <a:spAutoFit/>
          </a:bodyPr>
          <a:lstStyle/>
          <a:p>
            <a:r>
              <a:rPr lang="en-US" smtClean="0">
                <a:solidFill>
                  <a:srgbClr val="FFFF00"/>
                </a:solidFill>
              </a:rPr>
              <a:t>Bài trích sách Công vụ Tông Đồ</a:t>
            </a:r>
            <a:endParaRPr lang="en-US">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smtClean="0">
                <a:solidFill>
                  <a:srgbClr val="FFFF00"/>
                </a:solidFill>
                <a:effectLst>
                  <a:outerShdw blurRad="38100" dist="38100" dir="2700000" algn="tl">
                    <a:srgbClr val="000000">
                      <a:alpha val="43137"/>
                    </a:srgbClr>
                  </a:outerShdw>
                </a:effectLst>
                <a:latin typeface="+mj-lt"/>
                <a:cs typeface="Tahoma" pitchFamily="34" charset="0"/>
              </a:rPr>
              <a:t>Thánh Vịnh 103</a:t>
            </a:r>
          </a:p>
          <a:p>
            <a:pPr eaLnBrk="1" hangingPunct="1">
              <a:lnSpc>
                <a:spcPct val="105000"/>
              </a:lnSpc>
              <a:defRPr/>
            </a:pPr>
            <a:r>
              <a:rPr lang="en-US" sz="4800" b="1" smtClean="0">
                <a:solidFill>
                  <a:srgbClr val="FFFF00"/>
                </a:solidFill>
                <a:effectLst>
                  <a:outerShdw blurRad="38100" dist="38100" dir="2700000" algn="tl">
                    <a:srgbClr val="000000">
                      <a:alpha val="43137"/>
                    </a:srgbClr>
                  </a:outerShdw>
                </a:effectLst>
                <a:latin typeface="+mj-lt"/>
                <a:cs typeface="Tahoma" pitchFamily="34" charset="0"/>
              </a:rPr>
              <a:t>Chúa Nhật</a:t>
            </a:r>
            <a:br>
              <a:rPr lang="en-US" sz="4800" b="1" smtClean="0">
                <a:solidFill>
                  <a:srgbClr val="FFFF00"/>
                </a:solidFill>
                <a:effectLst>
                  <a:outerShdw blurRad="38100" dist="38100" dir="2700000" algn="tl">
                    <a:srgbClr val="000000">
                      <a:alpha val="43137"/>
                    </a:srgbClr>
                  </a:outerShdw>
                </a:effectLst>
                <a:latin typeface="+mj-lt"/>
                <a:cs typeface="Tahoma" pitchFamily="34" charset="0"/>
              </a:rPr>
            </a:br>
            <a:r>
              <a:rPr lang="en-US" sz="4800" b="1" smtClean="0">
                <a:solidFill>
                  <a:srgbClr val="FFFF00"/>
                </a:solidFill>
                <a:effectLst>
                  <a:outerShdw blurRad="38100" dist="38100" dir="2700000" algn="tl">
                    <a:srgbClr val="000000">
                      <a:alpha val="43137"/>
                    </a:srgbClr>
                  </a:outerShdw>
                </a:effectLst>
                <a:latin typeface="+mj-lt"/>
                <a:cs typeface="Tahoma" pitchFamily="34" charset="0"/>
              </a:rPr>
              <a:t>Chúa Thánh Thần Hiện Xuống</a:t>
            </a:r>
          </a:p>
          <a:p>
            <a:pPr eaLnBrk="1" hangingPunct="1">
              <a:lnSpc>
                <a:spcPct val="105000"/>
              </a:lnSpc>
              <a:defRPr/>
            </a:pPr>
            <a:r>
              <a:rPr lang="en-US" sz="4800" b="1" i="1" smtClean="0">
                <a:solidFill>
                  <a:schemeClr val="bg1"/>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smtClean="0">
                <a:solidFill>
                  <a:schemeClr val="bg1"/>
                </a:solidFill>
                <a:effectLst>
                  <a:outerShdw blurRad="38100" dist="38100" dir="2700000" algn="tl">
                    <a:srgbClr val="000000">
                      <a:alpha val="43137"/>
                    </a:srgbClr>
                  </a:outerShdw>
                </a:effectLst>
                <a:latin typeface="+mj-lt"/>
                <a:cs typeface="Tahoma" pitchFamily="34" charset="0"/>
              </a:rPr>
              <a:t>03 câu</a:t>
            </a:r>
            <a:endParaRPr lang="en-US" sz="4400" b="1" i="1" smtClean="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45094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smtClean="0">
                <a:solidFill>
                  <a:srgbClr val="FFFF00"/>
                </a:solidFill>
                <a:effectLst>
                  <a:outerShdw blurRad="38100" dist="38100" dir="2700000" algn="tl">
                    <a:srgbClr val="000000">
                      <a:alpha val="43137"/>
                    </a:srgbClr>
                  </a:outerShdw>
                </a:effectLst>
                <a:latin typeface="+mn-lt"/>
                <a:cs typeface="Times New Roman" pitchFamily="18" charset="0"/>
              </a:rPr>
              <a:t>Tk2:</a:t>
            </a:r>
            <a:r>
              <a:rPr lang="en-US" sz="5400" b="1">
                <a:solidFill>
                  <a:schemeClr val="bg1"/>
                </a:solidFill>
                <a:effectLst>
                  <a:outerShdw blurRad="38100" dist="38100" dir="2700000" algn="tl">
                    <a:srgbClr val="000000">
                      <a:alpha val="43137"/>
                    </a:srgbClr>
                  </a:outerShdw>
                </a:effectLst>
                <a:latin typeface="+mn-lt"/>
                <a:cs typeface="Times New Roman" pitchFamily="18" charset="0"/>
              </a:rPr>
              <a:t> </a:t>
            </a:r>
            <a:r>
              <a:rPr lang="vi-VN" sz="5400" b="1">
                <a:solidFill>
                  <a:schemeClr val="bg1"/>
                </a:solidFill>
                <a:latin typeface="+mn-lt"/>
              </a:rPr>
              <a:t>Vừa khi Chúa rút lại khí thiêng, là thân chúng trở lui bụi cát vì tắt thở lâu rồi. Muốn tạo lại Ngài ban sinh khí vào, bởi Ngài đổi mới bộ mặt của trần gian.</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Nguyện muôn kiếp Chúa hằng hiển vinh, và mong ước những công trình Chúa làm Chúa mãi vui mừng. Tiếng lòng này cầu mong vui ý Ngài, bởi Ngài là chính hoan lạc của đời tôi.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191634" y="1581150"/>
            <a:ext cx="8760732" cy="954107"/>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Chúng ta đều đã chịu phép rửa trong cùng một Thần Khí</a:t>
            </a:r>
            <a:endParaRPr lang="en-US" sz="2800">
              <a:solidFill>
                <a:srgbClr val="FFFF00"/>
              </a:solidFill>
            </a:endParaRPr>
          </a:p>
        </p:txBody>
      </p:sp>
      <p:sp>
        <p:nvSpPr>
          <p:cNvPr id="5" name="TextBox 4"/>
          <p:cNvSpPr txBox="1"/>
          <p:nvPr/>
        </p:nvSpPr>
        <p:spPr>
          <a:xfrm>
            <a:off x="228600" y="4248150"/>
            <a:ext cx="5486400" cy="707886"/>
          </a:xfrm>
          <a:prstGeom prst="rect">
            <a:avLst/>
          </a:prstGeom>
          <a:noFill/>
        </p:spPr>
        <p:txBody>
          <a:bodyPr wrap="square" rtlCol="0">
            <a:spAutoFit/>
          </a:bodyPr>
          <a:lstStyle/>
          <a:p>
            <a:r>
              <a:rPr lang="en-US" sz="2000" smtClean="0">
                <a:solidFill>
                  <a:srgbClr val="FFFF00"/>
                </a:solidFill>
              </a:rPr>
              <a:t>Bài trích thư thứ nhất của Thánh Phaolô tông đồ</a:t>
            </a:r>
          </a:p>
          <a:p>
            <a:r>
              <a:rPr lang="en-US" sz="2000" smtClean="0">
                <a:solidFill>
                  <a:srgbClr val="FFFF00"/>
                </a:solidFill>
              </a:rPr>
              <a:t>Gửi tín hữu Côrintô</a:t>
            </a:r>
            <a:endParaRPr lang="en-US" sz="2000">
              <a:solidFill>
                <a:srgbClr val="FFFF00"/>
              </a:solidFill>
            </a:endParaRPr>
          </a:p>
        </p:txBody>
      </p:sp>
    </p:spTree>
    <p:extLst>
      <p:ext uri="{BB962C8B-B14F-4D97-AF65-F5344CB8AC3E}">
        <p14:creationId xmlns:p14="http://schemas.microsoft.com/office/powerpoint/2010/main" val="892016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666749"/>
            <a:ext cx="9144000" cy="4494213"/>
          </a:xfrm>
        </p:spPr>
        <p:txBody>
          <a:bodyPr/>
          <a:lstStyle/>
          <a:p>
            <a:pPr eaLnBrk="1" hangingPunct="1">
              <a:lnSpc>
                <a:spcPct val="105000"/>
              </a:lnSpc>
              <a:defRPr/>
            </a:pP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Ca</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Tiếp</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Liên</a:t>
            </a:r>
            <a:endParaRPr lang="en-US" sz="4800" b="1" dirty="0" smtClean="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Nhật</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lễ</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Hiện</a:t>
            </a: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FF00"/>
                </a:solidFill>
                <a:effectLst>
                  <a:outerShdw blurRad="38100" dist="38100" dir="2700000" algn="tl">
                    <a:srgbClr val="000000">
                      <a:alpha val="43137"/>
                    </a:srgbClr>
                  </a:outerShdw>
                </a:effectLst>
                <a:latin typeface="+mj-lt"/>
                <a:cs typeface="Tahoma" pitchFamily="34" charset="0"/>
              </a:rPr>
              <a:t>Xuống</a:t>
            </a:r>
            <a:endParaRPr lang="en-US" sz="4800" b="1" dirty="0" smtClean="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Lm. </a:t>
            </a: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Thái</a:t>
            </a: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Nguyên</a:t>
            </a:r>
            <a:endParaRPr lang="en-US" sz="4800" b="1" i="1" dirty="0" smtClean="0">
              <a:solidFill>
                <a:schemeClr val="bg1"/>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endParaRPr lang="en-US" sz="4400" b="1" i="1" dirty="0" smtClean="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323888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Lạy</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Thần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xin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Ngài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ngự</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đến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và</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tự</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trời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tỏa</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ánh</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quang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minh.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Lạy</a:t>
            </a:r>
            <a:r>
              <a:rPr lang="en-US" sz="5400" b="1" dirty="0" smtClean="0">
                <a:solidFill>
                  <a:schemeClr val="bg1"/>
                </a:solidFill>
                <a:effectLst>
                  <a:outerShdw blurRad="38100" dist="38100" dir="2700000" algn="tl">
                    <a:srgbClr val="000000">
                      <a:alpha val="43137"/>
                    </a:srgbClr>
                  </a:outerShdw>
                </a:effectLst>
                <a:cs typeface="Times New Roman" pitchFamily="18" charset="0"/>
              </a:rPr>
              <a:t> Cha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kẻ</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cơ</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bần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xin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Ngài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ngự</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đến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Đấng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ban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ân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huệ</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chiếu</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soi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tâm</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hồn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93977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458411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Lạy</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Đấng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an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ủi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tuyệt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vời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là</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khách</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trọ</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hiền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lương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của</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tâm</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hồn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là</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sự</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nghỉ</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ngơi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cảnh</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lầm</a:t>
            </a:r>
            <a:r>
              <a:rPr lang="en-US" sz="5400" b="1" dirty="0" smtClean="0">
                <a:solidFill>
                  <a:schemeClr val="bg1"/>
                </a:solidFill>
                <a:effectLst>
                  <a:outerShdw blurRad="38100" dist="38100" dir="2700000" algn="tl">
                    <a:srgbClr val="000000">
                      <a:alpha val="43137"/>
                    </a:srgbClr>
                  </a:outerShdw>
                </a:effectLst>
                <a:cs typeface="Times New Roman" pitchFamily="18" charset="0"/>
              </a:rPr>
              <a:t> than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là</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niềm</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bình</a:t>
            </a:r>
            <a:r>
              <a:rPr lang="en-US" sz="5400" b="1" dirty="0" smtClean="0">
                <a:solidFill>
                  <a:schemeClr val="bg1"/>
                </a:solidFill>
                <a:effectLst>
                  <a:outerShdw blurRad="38100" dist="38100" dir="2700000" algn="tl">
                    <a:srgbClr val="000000">
                      <a:alpha val="43137"/>
                    </a:srgbClr>
                  </a:outerShdw>
                </a:effectLst>
                <a:cs typeface="Times New Roman" pitchFamily="18" charset="0"/>
              </a:rPr>
              <a:t> an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lúc</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lệ</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rơi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129880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rPr>
              <a:t>Ôi</a:t>
            </a:r>
            <a:r>
              <a:rPr lang="en-US" sz="5400" b="1" dirty="0" smtClean="0">
                <a:solidFill>
                  <a:schemeClr val="bg1"/>
                </a:solidFill>
              </a:rPr>
              <a:t> </a:t>
            </a:r>
            <a:r>
              <a:rPr lang="en-US" sz="5400" b="1" dirty="0" err="1" smtClean="0">
                <a:solidFill>
                  <a:schemeClr val="bg1"/>
                </a:solidFill>
              </a:rPr>
              <a:t>sự</a:t>
            </a:r>
            <a:r>
              <a:rPr lang="en-US" sz="5400" b="1" dirty="0" smtClean="0">
                <a:solidFill>
                  <a:schemeClr val="bg1"/>
                </a:solidFill>
              </a:rPr>
              <a:t> </a:t>
            </a:r>
            <a:r>
              <a:rPr lang="en-US" sz="5400" b="1" dirty="0" err="1" smtClean="0">
                <a:solidFill>
                  <a:schemeClr val="bg1"/>
                </a:solidFill>
              </a:rPr>
              <a:t>sáng</a:t>
            </a:r>
            <a:r>
              <a:rPr lang="en-US" sz="5400" b="1" dirty="0" smtClean="0">
                <a:solidFill>
                  <a:schemeClr val="bg1"/>
                </a:solidFill>
              </a:rPr>
              <a:t> </a:t>
            </a:r>
            <a:r>
              <a:rPr lang="en-US" sz="5400" b="1" dirty="0" err="1" smtClean="0">
                <a:solidFill>
                  <a:schemeClr val="bg1"/>
                </a:solidFill>
              </a:rPr>
              <a:t>chứa</a:t>
            </a:r>
            <a:r>
              <a:rPr lang="en-US" sz="5400" b="1" dirty="0" smtClean="0">
                <a:solidFill>
                  <a:schemeClr val="bg1"/>
                </a:solidFill>
              </a:rPr>
              <a:t> </a:t>
            </a:r>
            <a:r>
              <a:rPr lang="en-US" sz="5400" b="1" dirty="0" err="1" smtClean="0">
                <a:solidFill>
                  <a:schemeClr val="bg1"/>
                </a:solidFill>
              </a:rPr>
              <a:t>chan</a:t>
            </a:r>
            <a:r>
              <a:rPr lang="en-US" sz="5400" b="1" dirty="0" smtClean="0">
                <a:solidFill>
                  <a:schemeClr val="bg1"/>
                </a:solidFill>
              </a:rPr>
              <a:t> </a:t>
            </a:r>
            <a:r>
              <a:rPr lang="en-US" sz="5400" b="1" dirty="0" err="1" smtClean="0">
                <a:solidFill>
                  <a:schemeClr val="bg1"/>
                </a:solidFill>
              </a:rPr>
              <a:t>hồng</a:t>
            </a:r>
            <a:r>
              <a:rPr lang="en-US" sz="5400" b="1" dirty="0" smtClean="0">
                <a:solidFill>
                  <a:schemeClr val="bg1"/>
                </a:solidFill>
              </a:rPr>
              <a:t> </a:t>
            </a:r>
            <a:r>
              <a:rPr lang="en-US" sz="5400" b="1" dirty="0" err="1" smtClean="0">
                <a:solidFill>
                  <a:schemeClr val="bg1"/>
                </a:solidFill>
              </a:rPr>
              <a:t>ân</a:t>
            </a:r>
            <a:r>
              <a:rPr lang="en-US" sz="5400" b="1" dirty="0" smtClean="0">
                <a:solidFill>
                  <a:schemeClr val="bg1"/>
                </a:solidFill>
              </a:rPr>
              <a:t> </a:t>
            </a:r>
            <a:r>
              <a:rPr lang="en-US" sz="5400" b="1" dirty="0" err="1" smtClean="0">
                <a:solidFill>
                  <a:schemeClr val="bg1"/>
                </a:solidFill>
              </a:rPr>
              <a:t>xin</a:t>
            </a:r>
            <a:r>
              <a:rPr lang="en-US" sz="5400" b="1" dirty="0" smtClean="0">
                <a:solidFill>
                  <a:schemeClr val="bg1"/>
                </a:solidFill>
              </a:rPr>
              <a:t> </a:t>
            </a:r>
            <a:r>
              <a:rPr lang="en-US" sz="5400" b="1" dirty="0" err="1" smtClean="0">
                <a:solidFill>
                  <a:schemeClr val="bg1"/>
                </a:solidFill>
              </a:rPr>
              <a:t>chiếu</a:t>
            </a:r>
            <a:r>
              <a:rPr lang="en-US" sz="5400" b="1" dirty="0" smtClean="0">
                <a:solidFill>
                  <a:schemeClr val="bg1"/>
                </a:solidFill>
              </a:rPr>
              <a:t> </a:t>
            </a:r>
            <a:r>
              <a:rPr lang="en-US" sz="5400" b="1" dirty="0" err="1" smtClean="0">
                <a:solidFill>
                  <a:schemeClr val="bg1"/>
                </a:solidFill>
              </a:rPr>
              <a:t>soi</a:t>
            </a:r>
            <a:r>
              <a:rPr lang="en-US" sz="5400" b="1" dirty="0" smtClean="0">
                <a:solidFill>
                  <a:schemeClr val="bg1"/>
                </a:solidFill>
              </a:rPr>
              <a:t> </a:t>
            </a:r>
            <a:r>
              <a:rPr lang="en-US" sz="5400" b="1" dirty="0" err="1" smtClean="0">
                <a:solidFill>
                  <a:schemeClr val="bg1"/>
                </a:solidFill>
              </a:rPr>
              <a:t>ngập</a:t>
            </a:r>
            <a:r>
              <a:rPr lang="en-US" sz="5400" b="1" dirty="0" smtClean="0">
                <a:solidFill>
                  <a:schemeClr val="bg1"/>
                </a:solidFill>
              </a:rPr>
              <a:t> </a:t>
            </a:r>
            <a:r>
              <a:rPr lang="en-US" sz="5400" b="1" dirty="0" err="1" smtClean="0">
                <a:solidFill>
                  <a:schemeClr val="bg1"/>
                </a:solidFill>
              </a:rPr>
              <a:t>tràn</a:t>
            </a:r>
            <a:r>
              <a:rPr lang="en-US" sz="5400" b="1" dirty="0" smtClean="0">
                <a:solidFill>
                  <a:schemeClr val="bg1"/>
                </a:solidFill>
              </a:rPr>
              <a:t> </a:t>
            </a:r>
            <a:r>
              <a:rPr lang="en-US" sz="5400" b="1" dirty="0" err="1" smtClean="0">
                <a:solidFill>
                  <a:schemeClr val="bg1"/>
                </a:solidFill>
              </a:rPr>
              <a:t>tâm</a:t>
            </a:r>
            <a:r>
              <a:rPr lang="en-US" sz="5400" b="1" dirty="0" smtClean="0">
                <a:solidFill>
                  <a:schemeClr val="bg1"/>
                </a:solidFill>
              </a:rPr>
              <a:t> </a:t>
            </a:r>
            <a:r>
              <a:rPr lang="en-US" sz="5400" b="1" dirty="0" err="1" smtClean="0">
                <a:solidFill>
                  <a:schemeClr val="bg1"/>
                </a:solidFill>
              </a:rPr>
              <a:t>hồn</a:t>
            </a:r>
            <a:r>
              <a:rPr lang="en-US" sz="5400" b="1" dirty="0" smtClean="0">
                <a:solidFill>
                  <a:schemeClr val="bg1"/>
                </a:solidFill>
              </a:rPr>
              <a:t> </a:t>
            </a:r>
            <a:r>
              <a:rPr lang="en-US" sz="5400" b="1" dirty="0" err="1" smtClean="0">
                <a:solidFill>
                  <a:schemeClr val="bg1"/>
                </a:solidFill>
              </a:rPr>
              <a:t>tín</a:t>
            </a:r>
            <a:r>
              <a:rPr lang="en-US" sz="5400" b="1" dirty="0" smtClean="0">
                <a:solidFill>
                  <a:schemeClr val="bg1"/>
                </a:solidFill>
              </a:rPr>
              <a:t> </a:t>
            </a:r>
            <a:r>
              <a:rPr lang="en-US" sz="5400" b="1" dirty="0" err="1" smtClean="0">
                <a:solidFill>
                  <a:schemeClr val="bg1"/>
                </a:solidFill>
              </a:rPr>
              <a:t>hữu</a:t>
            </a:r>
            <a:r>
              <a:rPr lang="en-US" sz="5400" b="1" dirty="0" smtClean="0">
                <a:solidFill>
                  <a:schemeClr val="bg1"/>
                </a:solidFill>
              </a:rPr>
              <a:t>. </a:t>
            </a:r>
            <a:r>
              <a:rPr lang="en-US" sz="5400" b="1" dirty="0" err="1" smtClean="0">
                <a:solidFill>
                  <a:schemeClr val="bg1"/>
                </a:solidFill>
              </a:rPr>
              <a:t>Nếu</a:t>
            </a:r>
            <a:r>
              <a:rPr lang="en-US" sz="5400" b="1" dirty="0" smtClean="0">
                <a:solidFill>
                  <a:schemeClr val="bg1"/>
                </a:solidFill>
              </a:rPr>
              <a:t> </a:t>
            </a:r>
            <a:r>
              <a:rPr lang="en-US" sz="5400" b="1" dirty="0" err="1" smtClean="0">
                <a:solidFill>
                  <a:schemeClr val="bg1"/>
                </a:solidFill>
              </a:rPr>
              <a:t>không</a:t>
            </a:r>
            <a:r>
              <a:rPr lang="en-US" sz="5400" b="1" dirty="0" smtClean="0">
                <a:solidFill>
                  <a:schemeClr val="bg1"/>
                </a:solidFill>
              </a:rPr>
              <a:t> </a:t>
            </a:r>
            <a:r>
              <a:rPr lang="en-US" sz="5400" b="1" dirty="0" err="1" smtClean="0">
                <a:solidFill>
                  <a:schemeClr val="bg1"/>
                </a:solidFill>
              </a:rPr>
              <a:t>có</a:t>
            </a:r>
            <a:r>
              <a:rPr lang="en-US" sz="5400" b="1" dirty="0" smtClean="0">
                <a:solidFill>
                  <a:schemeClr val="bg1"/>
                </a:solidFill>
              </a:rPr>
              <a:t> </a:t>
            </a:r>
            <a:r>
              <a:rPr lang="en-US" sz="5400" b="1" dirty="0" err="1" smtClean="0">
                <a:solidFill>
                  <a:schemeClr val="bg1"/>
                </a:solidFill>
              </a:rPr>
              <a:t>Chúa</a:t>
            </a:r>
            <a:r>
              <a:rPr lang="en-US" sz="5400" b="1" dirty="0" smtClean="0">
                <a:solidFill>
                  <a:schemeClr val="bg1"/>
                </a:solidFill>
              </a:rPr>
              <a:t> </a:t>
            </a:r>
            <a:r>
              <a:rPr lang="en-US" sz="5400" b="1" dirty="0" err="1" smtClean="0">
                <a:solidFill>
                  <a:schemeClr val="bg1"/>
                </a:solidFill>
              </a:rPr>
              <a:t>trợ</a:t>
            </a:r>
            <a:r>
              <a:rPr lang="en-US" sz="5400" b="1" dirty="0" smtClean="0">
                <a:solidFill>
                  <a:schemeClr val="bg1"/>
                </a:solidFill>
              </a:rPr>
              <a:t> </a:t>
            </a:r>
            <a:r>
              <a:rPr lang="en-US" sz="5400" b="1" dirty="0" err="1" smtClean="0">
                <a:solidFill>
                  <a:schemeClr val="bg1"/>
                </a:solidFill>
              </a:rPr>
              <a:t>phù</a:t>
            </a:r>
            <a:r>
              <a:rPr lang="en-US" sz="5400" b="1" dirty="0" smtClean="0">
                <a:solidFill>
                  <a:schemeClr val="bg1"/>
                </a:solidFill>
              </a:rPr>
              <a:t> </a:t>
            </a:r>
            <a:r>
              <a:rPr lang="en-US" sz="5400" b="1" dirty="0" err="1" smtClean="0">
                <a:solidFill>
                  <a:schemeClr val="bg1"/>
                </a:solidFill>
              </a:rPr>
              <a:t>thì</a:t>
            </a:r>
            <a:r>
              <a:rPr lang="en-US" sz="5400" b="1" dirty="0" smtClean="0">
                <a:solidFill>
                  <a:schemeClr val="bg1"/>
                </a:solidFill>
              </a:rPr>
              <a:t> </a:t>
            </a:r>
            <a:r>
              <a:rPr lang="en-US" sz="5400" b="1" dirty="0" err="1" smtClean="0">
                <a:solidFill>
                  <a:schemeClr val="bg1"/>
                </a:solidFill>
              </a:rPr>
              <a:t>còn</a:t>
            </a:r>
            <a:r>
              <a:rPr lang="en-US" sz="5400" b="1" dirty="0" smtClean="0">
                <a:solidFill>
                  <a:schemeClr val="bg1"/>
                </a:solidFill>
              </a:rPr>
              <a:t> chi </a:t>
            </a:r>
            <a:r>
              <a:rPr lang="en-US" sz="5400" b="1" dirty="0" err="1" smtClean="0">
                <a:solidFill>
                  <a:schemeClr val="bg1"/>
                </a:solidFill>
              </a:rPr>
              <a:t>thanh</a:t>
            </a:r>
            <a:r>
              <a:rPr lang="en-US" sz="5400" b="1" dirty="0" smtClean="0">
                <a:solidFill>
                  <a:schemeClr val="bg1"/>
                </a:solidFill>
              </a:rPr>
              <a:t> </a:t>
            </a:r>
            <a:r>
              <a:rPr lang="en-US" sz="5400" b="1" dirty="0" err="1" smtClean="0">
                <a:solidFill>
                  <a:schemeClr val="bg1"/>
                </a:solidFill>
              </a:rPr>
              <a:t>khiết</a:t>
            </a:r>
            <a:r>
              <a:rPr lang="en-US" sz="5400" b="1" dirty="0" smtClean="0">
                <a:solidFill>
                  <a:schemeClr val="bg1"/>
                </a:solidFill>
              </a:rPr>
              <a:t> </a:t>
            </a:r>
            <a:r>
              <a:rPr lang="en-US" sz="5400" b="1" dirty="0" err="1" smtClean="0">
                <a:solidFill>
                  <a:schemeClr val="bg1"/>
                </a:solidFill>
              </a:rPr>
              <a:t>thì</a:t>
            </a:r>
            <a:r>
              <a:rPr lang="en-US" sz="5400" b="1" dirty="0" smtClean="0">
                <a:solidFill>
                  <a:schemeClr val="bg1"/>
                </a:solidFill>
              </a:rPr>
              <a:t> </a:t>
            </a:r>
            <a:r>
              <a:rPr lang="en-US" sz="5400" b="1" dirty="0" err="1" smtClean="0">
                <a:solidFill>
                  <a:schemeClr val="bg1"/>
                </a:solidFill>
              </a:rPr>
              <a:t>còn</a:t>
            </a:r>
            <a:r>
              <a:rPr lang="en-US" sz="5400" b="1" dirty="0" smtClean="0">
                <a:solidFill>
                  <a:schemeClr val="bg1"/>
                </a:solidFill>
              </a:rPr>
              <a:t> chi </a:t>
            </a:r>
            <a:r>
              <a:rPr lang="en-US" sz="5400" b="1" dirty="0" err="1" smtClean="0">
                <a:solidFill>
                  <a:schemeClr val="bg1"/>
                </a:solidFill>
              </a:rPr>
              <a:t>vô</a:t>
            </a:r>
            <a:r>
              <a:rPr lang="en-US" sz="5400" b="1" dirty="0" smtClean="0">
                <a:solidFill>
                  <a:schemeClr val="bg1"/>
                </a:solidFill>
              </a:rPr>
              <a:t> </a:t>
            </a:r>
            <a:r>
              <a:rPr lang="en-US" sz="5400" b="1" dirty="0" err="1" smtClean="0">
                <a:solidFill>
                  <a:schemeClr val="bg1"/>
                </a:solidFill>
              </a:rPr>
              <a:t>tội</a:t>
            </a:r>
            <a:r>
              <a:rPr lang="en-US" sz="5400" b="1" dirty="0" smtClean="0">
                <a:solidFill>
                  <a:schemeClr val="bg1"/>
                </a:solidFill>
              </a:rPr>
              <a:t>!</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484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Xin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rửa</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sạch</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bợn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nhơ</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tưới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gội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chỗ</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khô</a:t>
            </a:r>
            <a:r>
              <a:rPr lang="en-US" sz="5400" b="1" dirty="0" smtClean="0">
                <a:solidFill>
                  <a:schemeClr val="bg1"/>
                </a:solidFill>
                <a:effectLst>
                  <a:outerShdw blurRad="38100" dist="38100" dir="2700000" algn="tl">
                    <a:srgbClr val="000000">
                      <a:alpha val="43137"/>
                    </a:srgbClr>
                  </a:outerShdw>
                </a:effectLst>
                <a:cs typeface="Times New Roman" pitchFamily="18" charset="0"/>
              </a:rPr>
              <a:t> khan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chữa</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cho</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lành</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thương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tích</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Xin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uốn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nắn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điều</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cứng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cõi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sưởi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ấm</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lạnh</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lùng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chỉnh</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đốn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sai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lầm</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Xin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5400" b="1" dirty="0" smtClean="0">
                <a:solidFill>
                  <a:schemeClr val="bg1"/>
                </a:solidFill>
                <a:effectLst>
                  <a:outerShdw blurRad="38100" dist="38100" dir="2700000" algn="tl">
                    <a:srgbClr val="000000">
                      <a:alpha val="43137"/>
                    </a:srgbClr>
                  </a:outerShdw>
                </a:effectLst>
                <a:cs typeface="Times New Roman" pitchFamily="18" charset="0"/>
              </a:rPr>
              <a:t> ban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cho</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mọi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tín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hữu</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là</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những</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người</a:t>
            </a:r>
            <a:r>
              <a:rPr lang="en-US" sz="5400" b="1" dirty="0" smtClean="0">
                <a:solidFill>
                  <a:schemeClr val="bg1"/>
                </a:solidFill>
                <a:effectLst>
                  <a:outerShdw blurRad="38100" dist="38100" dir="2700000" algn="tl">
                    <a:srgbClr val="000000">
                      <a:alpha val="43137"/>
                    </a:srgbClr>
                  </a:outerShdw>
                </a:effectLst>
                <a:cs typeface="Times New Roman" pitchFamily="18" charset="0"/>
              </a:rPr>
              <a:t> tin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cậy</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nơi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ơi</a:t>
            </a:r>
            <a:r>
              <a:rPr lang="en-US" sz="5400" b="1" dirty="0" smtClean="0">
                <a:solidFill>
                  <a:schemeClr val="bg1"/>
                </a:solidFill>
                <a:effectLst>
                  <a:outerShdw blurRad="38100" dist="38100" dir="2700000" algn="tl">
                    <a:srgbClr val="000000">
                      <a:alpha val="43137"/>
                    </a:srgbClr>
                  </a:outerShdw>
                </a:effectLst>
                <a:cs typeface="Times New Roman" pitchFamily="18" charset="0"/>
              </a:rPr>
              <a:t>! Cho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họ</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được</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hạnh</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phúc</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cứu</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độ</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và</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được</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hoan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hỉ</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muôn</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cs typeface="Times New Roman" pitchFamily="18" charset="0"/>
              </a:rPr>
              <a:t>đời</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5760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938728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rmAutofit/>
          </a:bodyPr>
          <a:lstStyle/>
          <a:p>
            <a:r>
              <a:rPr lang="en-US" sz="54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54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latin typeface="+mj-lt"/>
                <a:cs typeface="Times New Roman" pitchFamily="18" charset="0"/>
              </a:rPr>
              <a:t>Dâng</a:t>
            </a:r>
            <a:r>
              <a:rPr lang="en-US" sz="54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US" sz="3600" b="1" dirty="0" err="1" smtClean="0">
                <a:solidFill>
                  <a:srgbClr val="FFFF00"/>
                </a:solidFill>
                <a:effectLst>
                  <a:outerShdw blurRad="38100" dist="38100" dir="2700000" algn="tl">
                    <a:srgbClr val="000000">
                      <a:alpha val="43137"/>
                    </a:srgbClr>
                  </a:outerShdw>
                </a:effectLst>
                <a:cs typeface="Times New Roman" pitchFamily="18" charset="0"/>
              </a:rPr>
              <a:t>Hiến</a:t>
            </a:r>
            <a:r>
              <a:rPr lang="en-US" sz="3600" b="1" dirty="0" smtClean="0">
                <a:solidFill>
                  <a:srgbClr val="FFFF00"/>
                </a:solidFill>
                <a:effectLst>
                  <a:outerShdw blurRad="38100" dist="38100" dir="2700000" algn="tl">
                    <a:srgbClr val="000000">
                      <a:alpha val="43137"/>
                    </a:srgbClr>
                  </a:outerShdw>
                </a:effectLst>
                <a:cs typeface="Times New Roman" pitchFamily="18" charset="0"/>
              </a:rPr>
              <a:t> </a:t>
            </a:r>
            <a:r>
              <a:rPr lang="en-US" sz="3600" b="1" dirty="0" err="1" smtClean="0">
                <a:solidFill>
                  <a:srgbClr val="FFFF00"/>
                </a:solidFill>
                <a:effectLst>
                  <a:outerShdw blurRad="38100" dist="38100" dir="2700000" algn="tl">
                    <a:srgbClr val="000000">
                      <a:alpha val="43137"/>
                    </a:srgbClr>
                  </a:outerShdw>
                </a:effectLst>
                <a:cs typeface="Times New Roman" pitchFamily="18" charset="0"/>
              </a:rPr>
              <a:t>Lễ</a:t>
            </a:r>
            <a:r>
              <a:rPr lang="en-US" sz="3600" b="1" dirty="0" smtClean="0">
                <a:solidFill>
                  <a:srgbClr val="FFFF00"/>
                </a:solidFill>
                <a:effectLst>
                  <a:outerShdw blurRad="38100" dist="38100" dir="2700000" algn="tl">
                    <a:srgbClr val="000000">
                      <a:alpha val="43137"/>
                    </a:srgbClr>
                  </a:outerShdw>
                </a:effectLst>
                <a:cs typeface="Times New Roman" pitchFamily="18" charset="0"/>
              </a:rPr>
              <a:t> </a:t>
            </a:r>
            <a:r>
              <a:rPr lang="en-US" sz="3600" b="1" dirty="0" err="1" smtClean="0">
                <a:solidFill>
                  <a:srgbClr val="FFFF00"/>
                </a:solidFill>
                <a:effectLst>
                  <a:outerShdw blurRad="38100" dist="38100" dir="2700000" algn="tl">
                    <a:srgbClr val="000000">
                      <a:alpha val="43137"/>
                    </a:srgbClr>
                  </a:outerShdw>
                </a:effectLst>
                <a:cs typeface="Times New Roman" pitchFamily="18" charset="0"/>
              </a:rPr>
              <a:t>Tình</a:t>
            </a:r>
            <a:r>
              <a:rPr lang="en-US" sz="3600" b="1" dirty="0" smtClean="0">
                <a:solidFill>
                  <a:srgbClr val="FFFF00"/>
                </a:solidFill>
                <a:effectLst>
                  <a:outerShdw blurRad="38100" dist="38100" dir="2700000" algn="tl">
                    <a:srgbClr val="000000">
                      <a:alpha val="43137"/>
                    </a:srgbClr>
                  </a:outerShdw>
                </a:effectLst>
                <a:cs typeface="Times New Roman" pitchFamily="18" charset="0"/>
              </a:rPr>
              <a:t> </a:t>
            </a:r>
            <a:r>
              <a:rPr lang="en-US" sz="3600" b="1" dirty="0" err="1" smtClean="0">
                <a:solidFill>
                  <a:srgbClr val="FFFF00"/>
                </a:solidFill>
                <a:effectLst>
                  <a:outerShdw blurRad="38100" dist="38100" dir="2700000" algn="tl">
                    <a:srgbClr val="000000">
                      <a:alpha val="43137"/>
                    </a:srgbClr>
                  </a:outerShdw>
                </a:effectLst>
                <a:cs typeface="Times New Roman" pitchFamily="18" charset="0"/>
              </a:rPr>
              <a:t>Yêu</a:t>
            </a:r>
            <a:r>
              <a:rPr lang="en-US" sz="3600" b="1" dirty="0">
                <a:solidFill>
                  <a:srgbClr val="FFFF00"/>
                </a:solidFill>
                <a:effectLst>
                  <a:outerShdw blurRad="38100" dist="38100" dir="2700000" algn="tl">
                    <a:srgbClr val="000000">
                      <a:alpha val="43137"/>
                    </a:srgbClr>
                  </a:outerShdw>
                </a:effectLst>
                <a:cs typeface="Times New Roman" pitchFamily="18" charset="0"/>
              </a:rPr>
              <a:t/>
            </a:r>
            <a:br>
              <a:rPr lang="en-US" sz="3600" b="1" dirty="0">
                <a:solidFill>
                  <a:srgbClr val="FFFF00"/>
                </a:solidFill>
                <a:effectLst>
                  <a:outerShdw blurRad="38100" dist="38100" dir="2700000" algn="tl">
                    <a:srgbClr val="000000">
                      <a:alpha val="43137"/>
                    </a:srgbClr>
                  </a:outerShdw>
                </a:effectLst>
                <a:cs typeface="Times New Roman" pitchFamily="18" charset="0"/>
              </a:rPr>
            </a:br>
            <a:r>
              <a:rPr lang="en-US" sz="3600" b="1" i="1" dirty="0" err="1" smtClean="0">
                <a:solidFill>
                  <a:srgbClr val="FFFF00"/>
                </a:solidFill>
                <a:effectLst>
                  <a:outerShdw blurRad="38100" dist="38100" dir="2700000" algn="tl">
                    <a:srgbClr val="000000">
                      <a:alpha val="43137"/>
                    </a:srgbClr>
                  </a:outerShdw>
                </a:effectLst>
                <a:cs typeface="Times New Roman" pitchFamily="18" charset="0"/>
              </a:rPr>
              <a:t>Hoài</a:t>
            </a:r>
            <a:r>
              <a:rPr lang="en-US" sz="3600" b="1" i="1" dirty="0" smtClean="0">
                <a:solidFill>
                  <a:srgbClr val="FFFF00"/>
                </a:solidFill>
                <a:effectLst>
                  <a:outerShdw blurRad="38100" dist="38100" dir="2700000" algn="tl">
                    <a:srgbClr val="000000">
                      <a:alpha val="43137"/>
                    </a:srgbClr>
                  </a:outerShdw>
                </a:effectLst>
                <a:cs typeface="Times New Roman" pitchFamily="18" charset="0"/>
              </a:rPr>
              <a:t> </a:t>
            </a:r>
            <a:r>
              <a:rPr lang="en-US" sz="3600" b="1" i="1" dirty="0" err="1">
                <a:solidFill>
                  <a:srgbClr val="FFFF00"/>
                </a:solidFill>
                <a:effectLst>
                  <a:outerShdw blurRad="38100" dist="38100" dir="2700000" algn="tl">
                    <a:srgbClr val="000000">
                      <a:alpha val="43137"/>
                    </a:srgbClr>
                  </a:outerShdw>
                </a:effectLst>
                <a:cs typeface="Times New Roman" pitchFamily="18" charset="0"/>
              </a:rPr>
              <a:t>B</a:t>
            </a:r>
            <a:r>
              <a:rPr lang="en-US" sz="3600" b="1" i="1" dirty="0" err="1" smtClean="0">
                <a:solidFill>
                  <a:srgbClr val="FFFF00"/>
                </a:solidFill>
                <a:effectLst>
                  <a:outerShdw blurRad="38100" dist="38100" dir="2700000" algn="tl">
                    <a:srgbClr val="000000">
                      <a:alpha val="43137"/>
                    </a:srgbClr>
                  </a:outerShdw>
                </a:effectLst>
                <a:cs typeface="Times New Roman" pitchFamily="18" charset="0"/>
              </a:rPr>
              <a:t>ắc</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200" b="1"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Với</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tấm</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thành</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kính</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tựa</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làn</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khói</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hương</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bay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trước</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tòa</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tấm</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bánh</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hòa</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rượu</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nho</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khiết</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tinh</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mong</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biến</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thành</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lễ</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vật</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52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dirty="0" err="1"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200" b="1"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rPr>
              <a:t>Xin</a:t>
            </a:r>
            <a:r>
              <a:rPr lang="en-US" sz="5200" b="1" dirty="0" smtClean="0">
                <a:solidFill>
                  <a:schemeClr val="bg1"/>
                </a:solidFill>
                <a:effectLst>
                  <a:outerShdw blurRad="38100" dist="38100" dir="2700000" algn="tl">
                    <a:srgbClr val="000000">
                      <a:alpha val="43137"/>
                    </a:srgbClr>
                  </a:outerShdw>
                </a:effectLst>
                <a:latin typeface="+mj-lt"/>
              </a:rPr>
              <a:t> Cha </a:t>
            </a:r>
            <a:r>
              <a:rPr lang="en-US" sz="5200" b="1" dirty="0" err="1" smtClean="0">
                <a:solidFill>
                  <a:schemeClr val="bg1"/>
                </a:solidFill>
                <a:effectLst>
                  <a:outerShdw blurRad="38100" dist="38100" dir="2700000" algn="tl">
                    <a:srgbClr val="000000">
                      <a:alpha val="43137"/>
                    </a:srgbClr>
                  </a:outerShdw>
                </a:effectLst>
                <a:latin typeface="+mj-lt"/>
              </a:rPr>
              <a:t>thương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chấp</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nhận</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của</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lễ</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kính</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dâng</a:t>
            </a:r>
            <a:r>
              <a:rPr lang="en-US" sz="5200" b="1" dirty="0" smtClean="0">
                <a:solidFill>
                  <a:schemeClr val="bg1"/>
                </a:solidFill>
                <a:effectLst>
                  <a:outerShdw blurRad="38100" dist="38100" dir="2700000" algn="tl">
                    <a:srgbClr val="000000">
                      <a:alpha val="43137"/>
                    </a:srgbClr>
                  </a:outerShdw>
                </a:effectLst>
                <a:latin typeface="+mj-lt"/>
              </a:rPr>
              <a:t> Cha </a:t>
            </a:r>
            <a:r>
              <a:rPr lang="en-US" sz="5200" b="1" dirty="0" err="1" smtClean="0">
                <a:solidFill>
                  <a:schemeClr val="bg1"/>
                </a:solidFill>
                <a:effectLst>
                  <a:outerShdw blurRad="38100" dist="38100" dir="2700000" algn="tl">
                    <a:srgbClr val="000000">
                      <a:alpha val="43137"/>
                    </a:srgbClr>
                  </a:outerShdw>
                </a:effectLst>
                <a:latin typeface="+mj-lt"/>
              </a:rPr>
              <a:t>với</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cả</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tâm</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hồn</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dẫu</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đau</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thương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nguy</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khó</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trong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đời</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bao</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ưu</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tư</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phủ</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đầy</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cuộc</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sống</a:t>
            </a:r>
            <a:endParaRPr lang="en-US" altLang="en-US" sz="52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hy</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lễ</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mong</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được</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liên</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kết</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ân</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thiêng</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máu</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hồng</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giúp</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kiên</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vững</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tin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yên</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bước</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trọn</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8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200" b="1"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Những</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tháng</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mau</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qua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nhiều</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vương</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vấn</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ưu</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tư</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nhòa</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Nỗi</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oan</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trường</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đè</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tấm</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tiến</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chút</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đau</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2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52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21348049"/>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dirty="0" err="1"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200" b="1"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dirty="0" err="1" smtClean="0">
                <a:solidFill>
                  <a:schemeClr val="bg1"/>
                </a:solidFill>
                <a:effectLst>
                  <a:outerShdw blurRad="38100" dist="38100" dir="2700000" algn="tl">
                    <a:srgbClr val="000000">
                      <a:alpha val="43137"/>
                    </a:srgbClr>
                  </a:outerShdw>
                </a:effectLst>
                <a:latin typeface="+mj-lt"/>
              </a:rPr>
              <a:t>Xin</a:t>
            </a:r>
            <a:r>
              <a:rPr lang="en-US" sz="5200" b="1" dirty="0" smtClean="0">
                <a:solidFill>
                  <a:schemeClr val="bg1"/>
                </a:solidFill>
                <a:effectLst>
                  <a:outerShdw blurRad="38100" dist="38100" dir="2700000" algn="tl">
                    <a:srgbClr val="000000">
                      <a:alpha val="43137"/>
                    </a:srgbClr>
                  </a:outerShdw>
                </a:effectLst>
                <a:latin typeface="+mj-lt"/>
              </a:rPr>
              <a:t> Cha </a:t>
            </a:r>
            <a:r>
              <a:rPr lang="en-US" sz="5200" b="1" dirty="0" err="1" smtClean="0">
                <a:solidFill>
                  <a:schemeClr val="bg1"/>
                </a:solidFill>
                <a:effectLst>
                  <a:outerShdw blurRad="38100" dist="38100" dir="2700000" algn="tl">
                    <a:srgbClr val="000000">
                      <a:alpha val="43137"/>
                    </a:srgbClr>
                  </a:outerShdw>
                </a:effectLst>
                <a:latin typeface="+mj-lt"/>
              </a:rPr>
              <a:t>thương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chấp</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nhận</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của</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lễ</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kính</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dâng</a:t>
            </a:r>
            <a:r>
              <a:rPr lang="en-US" sz="5200" b="1" dirty="0" smtClean="0">
                <a:solidFill>
                  <a:schemeClr val="bg1"/>
                </a:solidFill>
                <a:effectLst>
                  <a:outerShdw blurRad="38100" dist="38100" dir="2700000" algn="tl">
                    <a:srgbClr val="000000">
                      <a:alpha val="43137"/>
                    </a:srgbClr>
                  </a:outerShdw>
                </a:effectLst>
                <a:latin typeface="+mj-lt"/>
              </a:rPr>
              <a:t> Cha </a:t>
            </a:r>
            <a:r>
              <a:rPr lang="en-US" sz="5200" b="1" dirty="0" err="1" smtClean="0">
                <a:solidFill>
                  <a:schemeClr val="bg1"/>
                </a:solidFill>
                <a:effectLst>
                  <a:outerShdw blurRad="38100" dist="38100" dir="2700000" algn="tl">
                    <a:srgbClr val="000000">
                      <a:alpha val="43137"/>
                    </a:srgbClr>
                  </a:outerShdw>
                </a:effectLst>
                <a:latin typeface="+mj-lt"/>
              </a:rPr>
              <a:t>với</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cả</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tâm</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hồn</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dẫu</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đau</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thương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nguy</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khó</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trong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đời</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bao</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ưu</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tư</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phủ</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đầy</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cuộc</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sống</a:t>
            </a:r>
            <a:endParaRPr lang="en-US" altLang="en-US" sz="52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76131792"/>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hy</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lễ</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mong</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được</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liên</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kết</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ân</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thiêng</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máu</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hồng</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giúp</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kiên</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vững</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tin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yên</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bước</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trọn</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8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73173158"/>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chemeClr val="bg1"/>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chemeClr val="bg1"/>
                </a:solidFill>
                <a:effectLst>
                  <a:outerShdw blurRad="38100" dist="38100" dir="2700000" algn="tl">
                    <a:srgbClr val="000000">
                      <a:alpha val="43137"/>
                    </a:srgbClr>
                  </a:outerShdw>
                </a:effectLst>
                <a:latin typeface="+mj-lt"/>
              </a:rPr>
              <a:t> C</a:t>
            </a:r>
            <a:r>
              <a:rPr lang="vi-VN" sz="5400" b="1" dirty="0" smtClean="0">
                <a:solidFill>
                  <a:schemeClr val="bg1"/>
                </a:solidFill>
                <a:effectLst>
                  <a:outerShdw blurRad="38100" dist="38100" dir="2700000" algn="tl">
                    <a:srgbClr val="000000">
                      <a:alpha val="43137"/>
                    </a:srgbClr>
                  </a:outerShdw>
                </a:effectLst>
                <a:latin typeface="+mj-lt"/>
              </a:rPr>
              <a:t>húa </a:t>
            </a:r>
            <a:r>
              <a:rPr lang="vi-VN" sz="5400" b="1" dirty="0">
                <a:solidFill>
                  <a:schemeClr val="bg1"/>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Tong </a:t>
            </a:r>
            <a:r>
              <a:rPr lang="en-US" sz="54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54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Thần</a:t>
            </a:r>
            <a:r>
              <a:rPr lang="en-US" sz="54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Tình</a:t>
            </a:r>
            <a:r>
              <a:rPr lang="en-US" sz="54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Yêu</a:t>
            </a:r>
            <a:endPar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 Mai </a:t>
            </a:r>
            <a:r>
              <a:rPr lang="en-US" sz="54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Thiện</a:t>
            </a:r>
            <a:endParaRPr lang="en-US" sz="2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0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dirty="0">
                <a:solidFill>
                  <a:schemeClr val="bg1"/>
                </a:solidFill>
                <a:effectLst>
                  <a:outerShdw blurRad="38100" dist="38100" dir="2700000" algn="tl">
                    <a:srgbClr val="000000">
                      <a:alpha val="43137"/>
                    </a:srgbClr>
                  </a:outerShdw>
                </a:effectLst>
                <a:latin typeface="+mj-lt"/>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Trong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Thánh</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được</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hiệp</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nhất</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nên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chung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chung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tiếng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hát</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dựng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nên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cách</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lùng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tặng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ban con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phúc</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ân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đầy</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tràn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được</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làm</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hạnh</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phúc</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hỷ</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vi-VN" sz="4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0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gọi</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theo</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gọi</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nhiệm</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mầu</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kế</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hoạch</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rộng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mở</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đón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mời</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để</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dấn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bước</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hiến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nguồn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không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bến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không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bờ</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0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0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0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dirty="0">
                <a:solidFill>
                  <a:schemeClr val="bg1"/>
                </a:solidFill>
                <a:effectLst>
                  <a:outerShdw blurRad="38100" dist="38100" dir="2700000" algn="tl">
                    <a:srgbClr val="000000">
                      <a:alpha val="43137"/>
                    </a:srgbClr>
                  </a:outerShdw>
                </a:effectLst>
                <a:latin typeface="+mj-lt"/>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Tha</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thiết</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mong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ước</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phúc</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ân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nhuần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thấm</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bất</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tận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chung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thủy</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mến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nồng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say.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Này</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d8a6y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xác</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hồn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hiến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để</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làm</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phục</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vụ</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mến</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tha</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thiết</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nào</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ngơi</a:t>
            </a:r>
            <a:r>
              <a:rPr lang="en-US" sz="4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vi-VN" sz="4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4894345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38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8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khen</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gọi</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với</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đồng</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hành</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dẫu</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phận</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mỏng</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manh</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yếu</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đuối</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thấp</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hèn</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loan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báo</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ân</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phúc</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khen</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3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800" b="1" dirty="0" err="1">
                <a:solidFill>
                  <a:schemeClr val="bg1"/>
                </a:solidFill>
                <a:effectLst>
                  <a:outerShdw blurRad="38100" dist="38100" dir="2700000" algn="tl">
                    <a:srgbClr val="000000">
                      <a:alpha val="43137"/>
                    </a:srgbClr>
                  </a:outerShdw>
                </a:effectLst>
                <a:cs typeface="Times New Roman" panose="02020603050405020304" pitchFamily="18" charset="0"/>
              </a:rPr>
              <a:t>nguồn</a:t>
            </a:r>
            <a:r>
              <a:rPr lang="en-US" sz="3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3800" b="1" dirty="0" err="1">
                <a:solidFill>
                  <a:schemeClr val="bg1"/>
                </a:solidFill>
                <a:effectLst>
                  <a:outerShdw blurRad="38100" dist="38100" dir="2700000" algn="tl">
                    <a:srgbClr val="000000">
                      <a:alpha val="43137"/>
                    </a:srgbClr>
                  </a:outerShdw>
                </a:effectLst>
                <a:cs typeface="Times New Roman" panose="02020603050405020304" pitchFamily="18" charset="0"/>
              </a:rPr>
              <a:t>tình</a:t>
            </a:r>
            <a:r>
              <a:rPr lang="en-US" sz="3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3800" b="1" dirty="0" err="1">
                <a:solidFill>
                  <a:schemeClr val="bg1"/>
                </a:solidFill>
                <a:effectLst>
                  <a:outerShdw blurRad="38100" dist="38100" dir="2700000" algn="tl">
                    <a:srgbClr val="000000">
                      <a:alpha val="43137"/>
                    </a:srgbClr>
                  </a:outerShdw>
                </a:effectLst>
                <a:cs typeface="Times New Roman" panose="02020603050405020304" pitchFamily="18" charset="0"/>
              </a:rPr>
              <a:t>yêu</a:t>
            </a:r>
            <a:r>
              <a:rPr lang="en-US" sz="3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3800" b="1" dirty="0" err="1">
                <a:solidFill>
                  <a:schemeClr val="bg1"/>
                </a:solidFill>
                <a:effectLst>
                  <a:outerShdw blurRad="38100" dist="38100" dir="2700000" algn="tl">
                    <a:srgbClr val="000000">
                      <a:alpha val="43137"/>
                    </a:srgbClr>
                  </a:outerShdw>
                </a:effectLst>
                <a:cs typeface="Times New Roman" panose="02020603050405020304" pitchFamily="18" charset="0"/>
              </a:rPr>
              <a:t>không</a:t>
            </a:r>
            <a:r>
              <a:rPr lang="en-US" sz="3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3800" b="1" dirty="0" err="1">
                <a:solidFill>
                  <a:schemeClr val="bg1"/>
                </a:solidFill>
                <a:effectLst>
                  <a:outerShdw blurRad="38100" dist="38100" dir="2700000" algn="tl">
                    <a:srgbClr val="000000">
                      <a:alpha val="43137"/>
                    </a:srgbClr>
                  </a:outerShdw>
                </a:effectLst>
                <a:cs typeface="Times New Roman" panose="02020603050405020304" pitchFamily="18" charset="0"/>
              </a:rPr>
              <a:t>bến</a:t>
            </a:r>
            <a:r>
              <a:rPr lang="en-US" sz="3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3800" b="1" dirty="0" err="1">
                <a:solidFill>
                  <a:schemeClr val="bg1"/>
                </a:solidFill>
                <a:effectLst>
                  <a:outerShdw blurRad="38100" dist="38100" dir="2700000" algn="tl">
                    <a:srgbClr val="000000">
                      <a:alpha val="43137"/>
                    </a:srgbClr>
                  </a:outerShdw>
                </a:effectLst>
                <a:cs typeface="Times New Roman" panose="02020603050405020304" pitchFamily="18" charset="0"/>
              </a:rPr>
              <a:t>không</a:t>
            </a:r>
            <a:r>
              <a:rPr lang="en-US" sz="3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3800" b="1" dirty="0" err="1">
                <a:solidFill>
                  <a:schemeClr val="bg1"/>
                </a:solidFill>
                <a:effectLst>
                  <a:outerShdw blurRad="38100" dist="38100" dir="2700000" algn="tl">
                    <a:srgbClr val="000000">
                      <a:alpha val="43137"/>
                    </a:srgbClr>
                  </a:outerShdw>
                </a:effectLst>
                <a:cs typeface="Times New Roman" panose="02020603050405020304" pitchFamily="18" charset="0"/>
              </a:rPr>
              <a:t>bờ</a:t>
            </a:r>
            <a:r>
              <a:rPr lang="en-US" sz="3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3800" b="1" dirty="0" err="1">
                <a:solidFill>
                  <a:schemeClr val="bg1"/>
                </a:solidFill>
                <a:effectLst>
                  <a:outerShdw blurRad="38100" dist="38100" dir="2700000" algn="tl">
                    <a:srgbClr val="000000">
                      <a:alpha val="43137"/>
                    </a:srgbClr>
                  </a:outerShdw>
                </a:effectLst>
                <a:cs typeface="Times New Roman" panose="02020603050405020304" pitchFamily="18" charset="0"/>
              </a:rPr>
              <a:t>Tạ</a:t>
            </a:r>
            <a:r>
              <a:rPr lang="en-US" sz="3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3800" b="1" dirty="0" err="1">
                <a:solidFill>
                  <a:schemeClr val="bg1"/>
                </a:solidFill>
                <a:effectLst>
                  <a:outerShdw blurRad="38100" dist="38100" dir="2700000" algn="tl">
                    <a:srgbClr val="000000">
                      <a:alpha val="43137"/>
                    </a:srgbClr>
                  </a:outerShdw>
                </a:effectLst>
                <a:cs typeface="Times New Roman" panose="02020603050405020304" pitchFamily="18" charset="0"/>
              </a:rPr>
              <a:t>ơn</a:t>
            </a:r>
            <a:r>
              <a:rPr lang="en-US" sz="3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3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3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38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sz="3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38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3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3800" b="1" dirty="0" err="1">
                <a:solidFill>
                  <a:schemeClr val="bg1"/>
                </a:solidFill>
                <a:effectLst>
                  <a:outerShdw blurRad="38100" dist="38100" dir="2700000" algn="tl">
                    <a:srgbClr val="000000">
                      <a:alpha val="43137"/>
                    </a:srgbClr>
                  </a:outerShdw>
                </a:effectLst>
                <a:cs typeface="Times New Roman" panose="02020603050405020304" pitchFamily="18" charset="0"/>
              </a:rPr>
              <a:t>tình</a:t>
            </a:r>
            <a:r>
              <a:rPr lang="en-US" sz="3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38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yêu</a:t>
            </a:r>
            <a:r>
              <a:rPr lang="en-US" sz="38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sz="38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967702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dirty="0" err="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a:t>
            </a:r>
            <a:r>
              <a:rPr lang="en-US" sz="60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dirty="0"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KINH TẠ LỄ </a:t>
            </a:r>
            <a:endPar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endParaRPr lang="en-US" sz="6000" b="1" i="1"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ạ</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chúng</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con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ra</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về</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hoan</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trong</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cuộc</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nhân</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chứng</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Tạ</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chúng</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con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nhịp</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bước</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khắp</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nơi</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để</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đem</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Tin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Mừng</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chemeClr val="bg1"/>
                </a:solidFill>
                <a:effectLst>
                  <a:outerShdw blurRad="38100" dist="38100" dir="2700000" algn="tl">
                    <a:srgbClr val="000000">
                      <a:alpha val="43137"/>
                    </a:srgbClr>
                  </a:outerShdw>
                </a:effectLst>
                <a:latin typeface="+mj-lt"/>
              </a:rPr>
              <a:t>này chúng con đang </a:t>
            </a:r>
            <a:r>
              <a:rPr lang="en-US" sz="5900" b="1" dirty="0" err="1" smtClean="0">
                <a:solidFill>
                  <a:schemeClr val="bg1"/>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chemeClr val="bg1"/>
                </a:solidFill>
                <a:effectLst>
                  <a:outerShdw blurRad="38100" dist="38100" dir="2700000" algn="tl">
                    <a:srgbClr val="000000">
                      <a:alpha val="43137"/>
                    </a:srgbClr>
                  </a:outerShdw>
                </a:effectLst>
                <a:latin typeface="+mj-lt"/>
              </a:rPr>
              <a:t> </a:t>
            </a:r>
            <a:r>
              <a:rPr lang="vi-VN" sz="5900" b="1" dirty="0">
                <a:solidFill>
                  <a:schemeClr val="bg1"/>
                </a:solidFill>
                <a:effectLst>
                  <a:outerShdw blurRad="38100" dist="38100" dir="2700000" algn="tl">
                    <a:srgbClr val="000000">
                      <a:alpha val="43137"/>
                    </a:srgbClr>
                  </a:outerShdw>
                </a:effectLst>
                <a:latin typeface="+mj-lt"/>
              </a:rPr>
              <a:t>lời cầu nguyện cho các</a:t>
            </a:r>
            <a:br>
              <a:rPr lang="vi-VN" sz="5900" b="1" dirty="0">
                <a:solidFill>
                  <a:schemeClr val="bg1"/>
                </a:solidFill>
                <a:effectLst>
                  <a:outerShdw blurRad="38100" dist="38100" dir="2700000" algn="tl">
                    <a:srgbClr val="000000">
                      <a:alpha val="43137"/>
                    </a:srgbClr>
                  </a:outerShdw>
                </a:effectLst>
                <a:latin typeface="+mj-lt"/>
              </a:rPr>
            </a:br>
            <a:r>
              <a:rPr lang="en-US" sz="5900" b="1" dirty="0" err="1">
                <a:solidFill>
                  <a:schemeClr val="bg1"/>
                </a:solidFill>
                <a:effectLst>
                  <a:outerShdw blurRad="38100" dist="38100" dir="2700000" algn="tl">
                    <a:srgbClr val="000000">
                      <a:alpha val="43137"/>
                    </a:srgbClr>
                  </a:outerShdw>
                </a:effectLst>
                <a:latin typeface="+mj-lt"/>
                <a:cs typeface="Times New Roman" pitchFamily="18" charset="0"/>
              </a:rPr>
              <a:t>Giám</a:t>
            </a:r>
            <a:r>
              <a:rPr lang="en-US" sz="5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900" b="1" dirty="0" err="1">
                <a:solidFill>
                  <a:schemeClr val="bg1"/>
                </a:solidFill>
                <a:effectLst>
                  <a:outerShdw blurRad="38100" dist="38100" dir="2700000" algn="tl">
                    <a:srgbClr val="000000">
                      <a:alpha val="43137"/>
                    </a:srgbClr>
                  </a:outerShdw>
                </a:effectLst>
                <a:latin typeface="+mj-lt"/>
                <a:cs typeface="Times New Roman" pitchFamily="18" charset="0"/>
              </a:rPr>
              <a:t>mục</a:t>
            </a:r>
            <a:r>
              <a:rPr lang="en-US" sz="5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900" b="1" dirty="0">
                <a:solidFill>
                  <a:schemeClr val="bg1"/>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000" b="1"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với</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gần</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xa</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khơi</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những</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tiếng</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ca. </a:t>
            </a:r>
            <a:r>
              <a:rPr lang="en-US"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Con </a:t>
            </a:r>
            <a:r>
              <a:rPr lang="en-US" sz="50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a:t>
            </a:r>
            <a:r>
              <a:rPr lang="en-US"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xuống</a:t>
            </a:r>
            <a:r>
              <a:rPr lang="en-US"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nguồn</a:t>
            </a:r>
            <a:r>
              <a:rPr lang="en-US"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hồng</a:t>
            </a:r>
            <a:r>
              <a:rPr lang="en-US"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ân</a:t>
            </a:r>
            <a:r>
              <a:rPr lang="en-US"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cho</a:t>
            </a:r>
            <a:r>
              <a:rPr lang="en-US"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nhân</a:t>
            </a:r>
            <a:r>
              <a:rPr lang="en-US"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thế</a:t>
            </a:r>
            <a:r>
              <a:rPr lang="en-US"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tháng</a:t>
            </a:r>
            <a:r>
              <a:rPr lang="en-US"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ngày</a:t>
            </a:r>
            <a:r>
              <a:rPr lang="en-US"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bình</a:t>
            </a:r>
            <a:r>
              <a:rPr lang="en-US" sz="50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an. </a:t>
            </a:r>
            <a:endPar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ạ</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chúng</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con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ra</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về</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hoan</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trong</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cuộc</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nhân</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chứng</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Tạ</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chúng</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con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nhịp</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bước</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khắp</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nơi</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để</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đem</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Tin </a:t>
            </a:r>
            <a:r>
              <a:rPr lang="en-US" sz="54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Mừng</a:t>
            </a:r>
            <a:r>
              <a:rPr lang="en-US" sz="54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endPar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0506968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chemeClr val="bg1"/>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chemeClr val="bg1"/>
                </a:solidFill>
                <a:effectLst>
                  <a:outerShdw blurRad="38100" dist="38100" dir="2700000" algn="tl">
                    <a:srgbClr val="000000">
                      <a:alpha val="43137"/>
                    </a:srgbClr>
                  </a:outerShdw>
                </a:effectLst>
                <a:latin typeface="+mj-lt"/>
              </a:rPr>
            </a:br>
            <a:r>
              <a:rPr lang="en-US" sz="4800" b="1">
                <a:solidFill>
                  <a:schemeClr val="bg1"/>
                </a:solidFill>
                <a:effectLst>
                  <a:outerShdw blurRad="38100" dist="38100" dir="2700000" algn="tl">
                    <a:srgbClr val="000000">
                      <a:alpha val="43137"/>
                    </a:srgbClr>
                  </a:outerShdw>
                </a:effectLst>
                <a:latin typeface="+mj-lt"/>
                <a:cs typeface="Times New Roman" pitchFamily="18" charset="0"/>
              </a:rPr>
              <a:t>Thánh, </a:t>
            </a:r>
            <a:r>
              <a:rPr lang="vi-VN" sz="4800" b="1">
                <a:solidFill>
                  <a:schemeClr val="bg1"/>
                </a:solidFill>
                <a:effectLst>
                  <a:outerShdw blurRad="38100" dist="38100" dir="2700000" algn="tl">
                    <a:srgbClr val="000000">
                      <a:alpha val="43137"/>
                    </a:srgbClr>
                  </a:outerShdw>
                </a:effectLst>
                <a:latin typeface="+mj-lt"/>
              </a:rPr>
              <a:t>xin tuôn tràn trên các Mục tử</a:t>
            </a:r>
            <a:r>
              <a:rPr lang="en-US" sz="4800" b="1">
                <a:solidFill>
                  <a:schemeClr val="bg1"/>
                </a:solidFill>
                <a:effectLst>
                  <a:outerShdw blurRad="38100" dist="38100" dir="2700000" algn="tl">
                    <a:srgbClr val="000000">
                      <a:alpha val="43137"/>
                    </a:srgbClr>
                  </a:outerShdw>
                </a:effectLst>
                <a:latin typeface="+mj-lt"/>
              </a:rPr>
              <a:t> </a:t>
            </a:r>
            <a:r>
              <a:rPr lang="vi-VN" sz="4800" b="1">
                <a:solidFill>
                  <a:schemeClr val="bg1"/>
                </a:solidFill>
                <a:effectLst>
                  <a:outerShdw blurRad="38100" dist="38100" dir="2700000" algn="tl">
                    <a:srgbClr val="000000">
                      <a:alpha val="43137"/>
                    </a:srgbClr>
                  </a:outerShdw>
                </a:effectLst>
                <a:latin typeface="+mj-lt"/>
              </a:rPr>
              <a:t> ơn khôn ngoan và thông hiểu,</a:t>
            </a:r>
            <a:r>
              <a:rPr lang="en-US" sz="4800" b="1">
                <a:solidFill>
                  <a:schemeClr val="bg1"/>
                </a:solidFill>
                <a:effectLst>
                  <a:outerShdw blurRad="38100" dist="38100" dir="2700000" algn="tl">
                    <a:srgbClr val="000000">
                      <a:alpha val="43137"/>
                    </a:srgbClr>
                  </a:outerShdw>
                </a:effectLst>
                <a:latin typeface="+mj-lt"/>
              </a:rPr>
              <a:t>  </a:t>
            </a:r>
            <a:r>
              <a:rPr lang="en-US" sz="4800" b="1">
                <a:solidFill>
                  <a:schemeClr val="bg1"/>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1642</Words>
  <Application>Microsoft Office PowerPoint</Application>
  <PresentationFormat>On-screen Show (16:9)</PresentationFormat>
  <Paragraphs>111</Paragraphs>
  <Slides>82</Slides>
  <Notes>0</Notes>
  <HiddenSlides>0</HiddenSlides>
  <MMClips>0</MMClips>
  <ScaleCrop>false</ScaleCrop>
  <HeadingPairs>
    <vt:vector size="4" baseType="variant">
      <vt:variant>
        <vt:lpstr>Theme</vt:lpstr>
      </vt:variant>
      <vt:variant>
        <vt:i4>25</vt:i4>
      </vt:variant>
      <vt:variant>
        <vt:lpstr>Slide Titles</vt:lpstr>
      </vt:variant>
      <vt:variant>
        <vt:i4>82</vt:i4>
      </vt:variant>
    </vt:vector>
  </HeadingPairs>
  <TitlesOfParts>
    <vt:vector size="107" baseType="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21_Office Theme</vt:lpstr>
      <vt:lpstr>24_Office Theme</vt:lpstr>
      <vt:lpstr>8_Office Theme</vt:lpstr>
      <vt:lpstr>6_Office Theme</vt:lpstr>
      <vt:lpstr>27_Office Theme</vt:lpstr>
      <vt:lpstr>26_Office Theme</vt:lpstr>
      <vt:lpstr>15_Office Theme</vt:lpstr>
      <vt:lpstr>17_Office Theme</vt:lpstr>
      <vt:lpstr>3_Office Theme</vt:lpstr>
      <vt:lpstr>4_Office Theme</vt:lpstr>
      <vt:lpstr>12_Office Theme</vt:lpstr>
      <vt:lpstr>13_Office Theme</vt:lpstr>
      <vt:lpstr>14_Office Theme</vt:lpstr>
      <vt:lpstr>PowerPoint Presentation</vt:lpstr>
      <vt:lpstr>Tập Hát Cộng Đoàn</vt:lpstr>
      <vt:lpstr>Đk: Xin sai Thánh Thần Chúa đến để Người đổi mới mặt đất này.</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Đk: Xin sai Thánh Thần Chúa đến để Người đổi mới mặt đất này.</vt:lpstr>
      <vt:lpstr>Tk2: Vừa khi Chúa rút lại khí thiêng, là thân chúng trở lui bụi cát vì tắt thở lâu rồi. Muốn tạo lại Ngài ban sinh khí vào, bởi Ngài đổi mới bộ mặt của trần gian.</vt:lpstr>
      <vt:lpstr>Đk: Xin sai Thánh Thần Chúa đến để Người đổi mới mặt đất này.</vt:lpstr>
      <vt:lpstr>Tk3: Nguyện muôn kiếp Chúa hằng hiển vinh, và mong ước những công trình Chúa làm Chúa mãi vui mừng. Tiếng lòng này cầu mong vui ý Ngài, bởi Ngài là chính hoan lạc của đời tôi.</vt:lpstr>
      <vt:lpstr>Đk: Xin sai Thánh Thần Chúa đến để Người đổi mới mặt đất này.</vt:lpstr>
      <vt:lpstr>PowerPoint Presentation</vt:lpstr>
      <vt:lpstr> </vt:lpstr>
      <vt:lpstr>**: Lạy Chúa Thánh Thần xin Ngài ngự đến và tự trời tỏa ánh quang minh. Lạy Cha kẻ cơ bần xin Ngài ngự đến, Đấng ban ân huệ chiếu soi tâm hồn. </vt:lpstr>
      <vt:lpstr>**: Lạy Đấng an ủi tuyệt vời là khách trọ hiền lương của tâm hồn Chúa là sự nghỉ ngơi trong cảnh lầm than là niềm bình an trong lúc lệ rơi. </vt:lpstr>
      <vt:lpstr>**: Ôi sự sáng chứa chan hồng ân xin chiếu soi ngập tràn tâm hồn tín hữu. Nếu không có Chúa trợ phù thì còn chi thanh khiết thì còn chi vô tội!</vt:lpstr>
      <vt:lpstr>**: Xin Chúa rửa sạch bợn nhơ tưới gội chỗ khô khan chữa cho lành thương tích. Xin uốn nắn điều cứng cõi sưởi ấm lạnh lùng chỉnh đốn sai lầm. </vt:lpstr>
      <vt:lpstr>**: Xin Chúa ban cho mọi tín hữu là những người tin cậy nơi Chúa Chúa ơi! Cho họ được hạnh phúc cứu độ và được hoan hỉ muôn đời. </vt:lpstr>
      <vt:lpstr> </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Hiến Lễ Tình Yêu Hoài Bắc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159</cp:revision>
  <dcterms:created xsi:type="dcterms:W3CDTF">2021-05-09T08:36:44Z</dcterms:created>
  <dcterms:modified xsi:type="dcterms:W3CDTF">2023-05-25T07:29:00Z</dcterms:modified>
</cp:coreProperties>
</file>