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6" r:id="rId15"/>
    <p:sldMasterId id="2147483848" r:id="rId16"/>
    <p:sldMasterId id="2147483860" r:id="rId17"/>
    <p:sldMasterId id="2147483872" r:id="rId18"/>
    <p:sldMasterId id="2147483884" r:id="rId19"/>
    <p:sldMasterId id="2147483896" r:id="rId20"/>
    <p:sldMasterId id="2147483908" r:id="rId21"/>
    <p:sldMasterId id="2147483920" r:id="rId22"/>
  </p:sldMasterIdLst>
  <p:notesMasterIdLst>
    <p:notesMasterId r:id="rId127"/>
  </p:notesMasterIdLst>
  <p:sldIdLst>
    <p:sldId id="256" r:id="rId23"/>
    <p:sldId id="359" r:id="rId24"/>
    <p:sldId id="9579" r:id="rId25"/>
    <p:sldId id="9583" r:id="rId26"/>
    <p:sldId id="9675" r:id="rId27"/>
    <p:sldId id="9676" r:id="rId28"/>
    <p:sldId id="9677" r:id="rId29"/>
    <p:sldId id="9678" r:id="rId30"/>
    <p:sldId id="9679" r:id="rId31"/>
    <p:sldId id="9680" r:id="rId32"/>
    <p:sldId id="9681" r:id="rId33"/>
    <p:sldId id="9682" r:id="rId34"/>
    <p:sldId id="9608" r:id="rId35"/>
    <p:sldId id="2146" r:id="rId36"/>
    <p:sldId id="1982" r:id="rId37"/>
    <p:sldId id="1986" r:id="rId38"/>
    <p:sldId id="9684" r:id="rId39"/>
    <p:sldId id="9683" r:id="rId40"/>
    <p:sldId id="9685" r:id="rId41"/>
    <p:sldId id="9668" r:id="rId42"/>
    <p:sldId id="9661" r:id="rId43"/>
    <p:sldId id="9662" r:id="rId44"/>
    <p:sldId id="9664" r:id="rId45"/>
    <p:sldId id="9643" r:id="rId46"/>
    <p:sldId id="9635" r:id="rId47"/>
    <p:sldId id="9636" r:id="rId48"/>
    <p:sldId id="9637" r:id="rId49"/>
    <p:sldId id="9638" r:id="rId50"/>
    <p:sldId id="9639" r:id="rId51"/>
    <p:sldId id="9640" r:id="rId52"/>
    <p:sldId id="9641" r:id="rId53"/>
    <p:sldId id="9642" r:id="rId54"/>
    <p:sldId id="9708" r:id="rId55"/>
    <p:sldId id="2361" r:id="rId56"/>
    <p:sldId id="261" r:id="rId57"/>
    <p:sldId id="262" r:id="rId58"/>
    <p:sldId id="9534" r:id="rId59"/>
    <p:sldId id="9536" r:id="rId60"/>
    <p:sldId id="264" r:id="rId61"/>
    <p:sldId id="9535" r:id="rId62"/>
    <p:sldId id="9537" r:id="rId63"/>
    <p:sldId id="266" r:id="rId64"/>
    <p:sldId id="267" r:id="rId65"/>
    <p:sldId id="9538" r:id="rId66"/>
    <p:sldId id="9709" r:id="rId67"/>
    <p:sldId id="9539" r:id="rId68"/>
    <p:sldId id="9540" r:id="rId69"/>
    <p:sldId id="9541" r:id="rId70"/>
    <p:sldId id="9686" r:id="rId71"/>
    <p:sldId id="9687" r:id="rId72"/>
    <p:sldId id="9689" r:id="rId73"/>
    <p:sldId id="9688" r:id="rId74"/>
    <p:sldId id="9690" r:id="rId75"/>
    <p:sldId id="9660" r:id="rId76"/>
    <p:sldId id="9584" r:id="rId77"/>
    <p:sldId id="9658" r:id="rId78"/>
    <p:sldId id="9710" r:id="rId79"/>
    <p:sldId id="9644" r:id="rId80"/>
    <p:sldId id="9645" r:id="rId81"/>
    <p:sldId id="9646" r:id="rId82"/>
    <p:sldId id="9647" r:id="rId83"/>
    <p:sldId id="9648" r:id="rId84"/>
    <p:sldId id="9649" r:id="rId85"/>
    <p:sldId id="9650" r:id="rId86"/>
    <p:sldId id="9651" r:id="rId87"/>
    <p:sldId id="9652" r:id="rId88"/>
    <p:sldId id="9653" r:id="rId89"/>
    <p:sldId id="9654" r:id="rId90"/>
    <p:sldId id="9655" r:id="rId91"/>
    <p:sldId id="9656" r:id="rId92"/>
    <p:sldId id="269" r:id="rId93"/>
    <p:sldId id="258" r:id="rId94"/>
    <p:sldId id="1134" r:id="rId95"/>
    <p:sldId id="1161" r:id="rId96"/>
    <p:sldId id="1139" r:id="rId97"/>
    <p:sldId id="9691" r:id="rId98"/>
    <p:sldId id="9692" r:id="rId99"/>
    <p:sldId id="9693" r:id="rId100"/>
    <p:sldId id="9694" r:id="rId101"/>
    <p:sldId id="9695" r:id="rId102"/>
    <p:sldId id="9696" r:id="rId103"/>
    <p:sldId id="9697" r:id="rId104"/>
    <p:sldId id="9669" r:id="rId105"/>
    <p:sldId id="2365" r:id="rId106"/>
    <p:sldId id="9384" r:id="rId107"/>
    <p:sldId id="2344" r:id="rId108"/>
    <p:sldId id="9555" r:id="rId109"/>
    <p:sldId id="9556" r:id="rId110"/>
    <p:sldId id="9698" r:id="rId111"/>
    <p:sldId id="9699" r:id="rId112"/>
    <p:sldId id="9700" r:id="rId113"/>
    <p:sldId id="9701" r:id="rId114"/>
    <p:sldId id="9702" r:id="rId115"/>
    <p:sldId id="9703" r:id="rId116"/>
    <p:sldId id="9704" r:id="rId117"/>
    <p:sldId id="9711" r:id="rId118"/>
    <p:sldId id="9585" r:id="rId119"/>
    <p:sldId id="9390" r:id="rId120"/>
    <p:sldId id="2180" r:id="rId121"/>
    <p:sldId id="2182" r:id="rId122"/>
    <p:sldId id="9705" r:id="rId123"/>
    <p:sldId id="9706" r:id="rId124"/>
    <p:sldId id="9707" r:id="rId125"/>
    <p:sldId id="9712" r:id="rId1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slide" Target="slides/slide90.xml"/><Relationship Id="rId16" Type="http://schemas.openxmlformats.org/officeDocument/2006/relationships/slideMaster" Target="slideMasters/slideMaster16.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slide" Target="slides/slide101.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13" Type="http://schemas.openxmlformats.org/officeDocument/2006/relationships/slide" Target="slides/slide91.xml"/><Relationship Id="rId118" Type="http://schemas.openxmlformats.org/officeDocument/2006/relationships/slide" Target="slides/slide96.xml"/><Relationship Id="rId126" Type="http://schemas.openxmlformats.org/officeDocument/2006/relationships/slide" Target="slides/slide104.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slide" Target="slides/slide9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slide" Target="slides/slide86.xml"/><Relationship Id="rId116" Type="http://schemas.openxmlformats.org/officeDocument/2006/relationships/slide" Target="slides/slide94.xml"/><Relationship Id="rId124" Type="http://schemas.openxmlformats.org/officeDocument/2006/relationships/slide" Target="slides/slide102.xml"/><Relationship Id="rId12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14" Type="http://schemas.openxmlformats.org/officeDocument/2006/relationships/slide" Target="slides/slide92.xml"/><Relationship Id="rId119" Type="http://schemas.openxmlformats.org/officeDocument/2006/relationships/slide" Target="slides/slide97.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slide" Target="slides/slide100.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slide" Target="slides/slide103.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131" Type="http://schemas.openxmlformats.org/officeDocument/2006/relationships/tableStyles" Target="tableStyles.xml"/><Relationship Id="rId61" Type="http://schemas.openxmlformats.org/officeDocument/2006/relationships/slide" Target="slides/slide39.xml"/><Relationship Id="rId8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AE525-C807-438F-B928-E49A201560F7}" type="slidenum">
              <a:rPr lang="en-US" smtClean="0"/>
              <a:t>77</a:t>
            </a:fld>
            <a:endParaRPr lang="en-US"/>
          </a:p>
        </p:txBody>
      </p:sp>
    </p:spTree>
    <p:extLst>
      <p:ext uri="{BB962C8B-B14F-4D97-AF65-F5344CB8AC3E}">
        <p14:creationId xmlns:p14="http://schemas.microsoft.com/office/powerpoint/2010/main" val="128179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AE525-C807-438F-B928-E49A201560F7}"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28179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353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57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05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75109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909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410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661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88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056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35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81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3485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8872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35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28239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2091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1871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5536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1711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75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274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640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8527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501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790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9683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1990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3477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559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69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7565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5846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327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27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607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1291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640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881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2781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2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058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4113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789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7938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15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776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191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1736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4959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4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623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80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746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188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218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4517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05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315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68667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178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917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0596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847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8934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278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2717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9223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709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846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4105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092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2632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1962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0966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1537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682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9153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108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6521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9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41053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092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2632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1962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0966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1537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682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9153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108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65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97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7760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2688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1940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945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734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2345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527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3357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97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9029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519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92568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446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447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8372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397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8520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7941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270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96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342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657908"/>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58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997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8856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1094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159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54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7479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0539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1408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5139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60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5787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46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716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7306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44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4427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5695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336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430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51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2808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10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7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451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359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92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734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86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44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122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94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602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209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8554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332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450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37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087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51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9906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07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50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6028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209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855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3324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450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37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0878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51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99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072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502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5537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806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760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270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699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25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778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17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65323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46767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37122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05339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46964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5631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82816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945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945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4231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2918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3960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2425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2306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56531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5653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7.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0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213.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7.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8.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ngai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vua</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sang,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tỏa</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chiếu</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603246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Tk3:</a:t>
            </a:r>
            <a:r>
              <a:rPr lang="en-US" sz="66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ày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xứng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chịu</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66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560326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957126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890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85000"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Loan Tin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Sống</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ại</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vui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loan tin </a:t>
            </a:r>
            <a:r>
              <a:rPr lang="en-US" sz="4000" b="1" dirty="0" err="1" smtClean="0">
                <a:solidFill>
                  <a:srgbClr val="003399"/>
                </a:solidFill>
                <a:latin typeface="+mj-lt"/>
                <a:cs typeface="Times New Roman" panose="02020603050405020304" pitchFamily="18" charset="0"/>
              </a:rPr>
              <a:t>đi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cho</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muôn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đã</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sống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rồi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chiến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thắng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tử</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thần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người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ơi</a:t>
            </a:r>
            <a:r>
              <a:rPr lang="en-US" sz="4000" b="1" dirty="0" smtClean="0">
                <a:solidFill>
                  <a:srgbClr val="003399"/>
                </a:solidFill>
                <a:latin typeface="+mj-lt"/>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vui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loan tin </a:t>
            </a:r>
            <a:r>
              <a:rPr lang="en-US" sz="4000" b="1" dirty="0" err="1">
                <a:solidFill>
                  <a:srgbClr val="003399"/>
                </a:solidFill>
                <a:cs typeface="Times New Roman" panose="02020603050405020304" pitchFamily="18" charset="0"/>
              </a:rPr>
              <a:t>đi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muôn</a:t>
            </a:r>
            <a:r>
              <a:rPr lang="en-US" sz="4000" b="1" dirty="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nơi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hạnh</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phúc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đến</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trong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đời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cuộc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sống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mới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khởi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đầu</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từ</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đây</a:t>
            </a:r>
            <a:r>
              <a:rPr lang="en-US" sz="4000" b="1" dirty="0" smtClean="0">
                <a:solidFill>
                  <a:srgbClr val="003399"/>
                </a:solidFill>
                <a:cs typeface="Times New Roman" panose="02020603050405020304" pitchFamily="18" charset="0"/>
              </a:rPr>
              <a:t>. </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3399"/>
                </a:solidFill>
                <a:latin typeface="+mj-lt"/>
                <a:cs typeface="Times New Roman" panose="02020603050405020304" pitchFamily="18" charset="0"/>
              </a:rPr>
              <a:t>Người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giải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thoát</a:t>
            </a:r>
            <a:r>
              <a:rPr lang="en-US" sz="5800" b="1" dirty="0" smtClean="0">
                <a:solidFill>
                  <a:srgbClr val="003399"/>
                </a:solidFill>
                <a:latin typeface="+mj-lt"/>
                <a:cs typeface="Times New Roman" panose="02020603050405020304" pitchFamily="18" charset="0"/>
              </a:rPr>
              <a:t> ta </a:t>
            </a:r>
            <a:r>
              <a:rPr lang="en-US" sz="5800" b="1" dirty="0" err="1" smtClean="0">
                <a:solidFill>
                  <a:srgbClr val="003399"/>
                </a:solidFill>
                <a:latin typeface="+mj-lt"/>
                <a:cs typeface="Times New Roman" panose="02020603050405020304" pitchFamily="18" charset="0"/>
              </a:rPr>
              <a:t>khỏi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tăm</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tối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dẫn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đưa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vào</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nước</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của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Người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cùng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nhận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lãnh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sản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nghiệp</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vinh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phúc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từ</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ngàn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xưa</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đã</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để</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riêng</a:t>
            </a:r>
            <a:r>
              <a:rPr lang="en-US" sz="5800" b="1" dirty="0" smtClean="0">
                <a:solidFill>
                  <a:srgbClr val="003399"/>
                </a:solidFill>
                <a:latin typeface="+mj-lt"/>
                <a:cs typeface="Times New Roman" panose="02020603050405020304" pitchFamily="18" charset="0"/>
              </a:rPr>
              <a:t>.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vui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loan tin </a:t>
            </a:r>
            <a:r>
              <a:rPr lang="en-US" sz="4000" b="1" dirty="0" err="1" smtClean="0">
                <a:solidFill>
                  <a:srgbClr val="003399"/>
                </a:solidFill>
                <a:latin typeface="+mj-lt"/>
                <a:cs typeface="Times New Roman" panose="02020603050405020304" pitchFamily="18" charset="0"/>
              </a:rPr>
              <a:t>đi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cho</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muôn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đã</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sống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rồi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chiến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thắng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tử</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thần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người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ơi</a:t>
            </a:r>
            <a:r>
              <a:rPr lang="en-US" sz="4000" b="1" dirty="0" smtClean="0">
                <a:solidFill>
                  <a:srgbClr val="003399"/>
                </a:solidFill>
                <a:latin typeface="+mj-lt"/>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vui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loan tin </a:t>
            </a:r>
            <a:r>
              <a:rPr lang="en-US" sz="4000" b="1" dirty="0" err="1">
                <a:solidFill>
                  <a:srgbClr val="003399"/>
                </a:solidFill>
                <a:cs typeface="Times New Roman" panose="02020603050405020304" pitchFamily="18" charset="0"/>
              </a:rPr>
              <a:t>đi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muôn</a:t>
            </a:r>
            <a:r>
              <a:rPr lang="en-US" sz="4000" b="1" dirty="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nơi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hạnh</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phúc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đến</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trong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đời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cuộc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sống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mới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khởi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đầu</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từ</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đây</a:t>
            </a:r>
            <a:r>
              <a:rPr lang="en-US" sz="4000" b="1" dirty="0" smtClean="0">
                <a:solidFill>
                  <a:srgbClr val="003399"/>
                </a:solidFill>
                <a:cs typeface="Times New Roman" panose="02020603050405020304" pitchFamily="18" charset="0"/>
              </a:rPr>
              <a:t>. </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6150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smtClean="0">
                <a:solidFill>
                  <a:srgbClr val="003399"/>
                </a:solidFill>
                <a:latin typeface="+mj-lt"/>
                <a:cs typeface="Times New Roman" panose="02020603050405020304" pitchFamily="18" charset="0"/>
              </a:rPr>
              <a:t>Vì</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sự</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chết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Ngài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đã</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chiến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thắng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khiến</a:t>
            </a:r>
            <a:r>
              <a:rPr lang="en-US" sz="5800" b="1" dirty="0" smtClean="0">
                <a:solidFill>
                  <a:srgbClr val="003399"/>
                </a:solidFill>
                <a:latin typeface="+mj-lt"/>
                <a:cs typeface="Times New Roman" panose="02020603050405020304" pitchFamily="18" charset="0"/>
              </a:rPr>
              <a:t> ta </a:t>
            </a:r>
            <a:r>
              <a:rPr lang="en-US" sz="5800" b="1" dirty="0" err="1" smtClean="0">
                <a:solidFill>
                  <a:srgbClr val="003399"/>
                </a:solidFill>
                <a:latin typeface="+mj-lt"/>
                <a:cs typeface="Times New Roman" panose="02020603050405020304" pitchFamily="18" charset="0"/>
              </a:rPr>
              <a:t>được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sống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vui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trọn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Người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mở</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mắt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dọi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nguồn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ánh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từ</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thập</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giá</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ân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lộc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phát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sinh</a:t>
            </a:r>
            <a:r>
              <a:rPr lang="en-US" sz="5800" b="1" dirty="0" smtClean="0">
                <a:solidFill>
                  <a:srgbClr val="003399"/>
                </a:solidFill>
                <a:latin typeface="+mj-lt"/>
                <a:cs typeface="Times New Roman" panose="02020603050405020304" pitchFamily="18" charset="0"/>
              </a:rPr>
              <a:t>.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080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vui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Hãy</a:t>
            </a:r>
            <a:r>
              <a:rPr lang="en-US" sz="4000" b="1" dirty="0" smtClean="0">
                <a:solidFill>
                  <a:srgbClr val="003399"/>
                </a:solidFill>
                <a:latin typeface="+mj-lt"/>
                <a:cs typeface="Times New Roman" panose="02020603050405020304" pitchFamily="18" charset="0"/>
              </a:rPr>
              <a:t> loan tin </a:t>
            </a:r>
            <a:r>
              <a:rPr lang="en-US" sz="4000" b="1" dirty="0" err="1" smtClean="0">
                <a:solidFill>
                  <a:srgbClr val="003399"/>
                </a:solidFill>
                <a:latin typeface="+mj-lt"/>
                <a:cs typeface="Times New Roman" panose="02020603050405020304" pitchFamily="18" charset="0"/>
              </a:rPr>
              <a:t>đi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cho</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muôn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đã</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sống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lại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rồi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này</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chiến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thắng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tử</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thần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người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ơi</a:t>
            </a:r>
            <a:r>
              <a:rPr lang="en-US" sz="4000" b="1" dirty="0" smtClean="0">
                <a:solidFill>
                  <a:srgbClr val="003399"/>
                </a:solidFill>
                <a:latin typeface="+mj-lt"/>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vui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Hãy</a:t>
            </a:r>
            <a:r>
              <a:rPr lang="en-US" sz="4000" b="1" dirty="0">
                <a:solidFill>
                  <a:srgbClr val="003399"/>
                </a:solidFill>
                <a:cs typeface="Times New Roman" panose="02020603050405020304" pitchFamily="18" charset="0"/>
              </a:rPr>
              <a:t> loan tin </a:t>
            </a:r>
            <a:r>
              <a:rPr lang="en-US" sz="4000" b="1" dirty="0" err="1">
                <a:solidFill>
                  <a:srgbClr val="003399"/>
                </a:solidFill>
                <a:cs typeface="Times New Roman" panose="02020603050405020304" pitchFamily="18" charset="0"/>
              </a:rPr>
              <a:t>đi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muôn</a:t>
            </a:r>
            <a:r>
              <a:rPr lang="en-US" sz="4000" b="1" dirty="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nơi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hạnh</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phúc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đến</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trong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đời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cuộc</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sống</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mới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đã</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khởi</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đầu</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từ</a:t>
            </a:r>
            <a:r>
              <a:rPr lang="en-US" sz="4000" b="1" dirty="0" smtClean="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đây</a:t>
            </a:r>
            <a:r>
              <a:rPr lang="en-US" sz="4000" b="1" dirty="0" smtClean="0">
                <a:solidFill>
                  <a:srgbClr val="003399"/>
                </a:solidFill>
                <a:cs typeface="Times New Roman" panose="02020603050405020304" pitchFamily="18" charset="0"/>
              </a:rPr>
              <a:t>. </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6150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Kinh Rảy </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Thấy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i="1" dirty="0">
                <a:solidFill>
                  <a:srgbClr val="FF0000"/>
                </a:solidFill>
                <a:effectLst>
                  <a:outerShdw blurRad="38100" dist="38100" dir="2700000" algn="tl">
                    <a:srgbClr val="000000">
                      <a:alpha val="43137"/>
                    </a:srgbClr>
                  </a:outerShdw>
                </a:effectLst>
                <a:latin typeface="+mj-lt"/>
              </a:rPr>
              <a:t>Tôi đã thấy nước </a:t>
            </a:r>
            <a:r>
              <a:rPr lang="vi-VN" sz="4000" b="1" dirty="0">
                <a:solidFill>
                  <a:srgbClr val="003399"/>
                </a:solidFill>
                <a:effectLst>
                  <a:outerShdw blurRad="38100" dist="38100" dir="2700000" algn="tl">
                    <a:srgbClr val="000000">
                      <a:alpha val="43137"/>
                    </a:srgbClr>
                  </a:outerShdw>
                </a:effectLst>
                <a:latin typeface="+mj-lt"/>
              </a:rPr>
              <a:t>từ bên phải Đền Thờ chảy ra. Alleluia! Và nước ấy chảy đến những ai, thì tất cả </a:t>
            </a:r>
            <a:r>
              <a:rPr lang="en-US" sz="4000" b="1" dirty="0" err="1" smtClean="0">
                <a:solidFill>
                  <a:srgbClr val="003399"/>
                </a:solidFill>
                <a:effectLst>
                  <a:outerShdw blurRad="38100" dist="38100" dir="2700000" algn="tl">
                    <a:srgbClr val="000000">
                      <a:alpha val="43137"/>
                    </a:srgbClr>
                  </a:outerShdw>
                </a:effectLst>
                <a:latin typeface="+mj-lt"/>
              </a:rPr>
              <a:t>đều</a:t>
            </a:r>
            <a:r>
              <a:rPr lang="en-US" sz="4000" b="1" dirty="0" smtClean="0">
                <a:solidFill>
                  <a:srgbClr val="003399"/>
                </a:solidFill>
                <a:effectLst>
                  <a:outerShdw blurRad="38100" dist="38100" dir="2700000" algn="tl">
                    <a:srgbClr val="000000">
                      <a:alpha val="43137"/>
                    </a:srgbClr>
                  </a:outerShdw>
                </a:effectLst>
                <a:latin typeface="+mj-lt"/>
              </a:rPr>
              <a:t> </a:t>
            </a:r>
            <a:r>
              <a:rPr lang="vi-VN" sz="4000" b="1" dirty="0" smtClean="0">
                <a:solidFill>
                  <a:srgbClr val="003399"/>
                </a:solidFill>
                <a:effectLst>
                  <a:outerShdw blurRad="38100" dist="38100" dir="2700000" algn="tl">
                    <a:srgbClr val="000000">
                      <a:alpha val="43137"/>
                    </a:srgbClr>
                  </a:outerShdw>
                </a:effectLst>
                <a:latin typeface="+mj-lt"/>
              </a:rPr>
              <a:t>được </a:t>
            </a:r>
            <a:r>
              <a:rPr lang="vi-VN" sz="4000" b="1" dirty="0">
                <a:solidFill>
                  <a:srgbClr val="003399"/>
                </a:solidFill>
                <a:effectLst>
                  <a:outerShdw blurRad="38100" dist="38100" dir="2700000" algn="tl">
                    <a:srgbClr val="000000">
                      <a:alpha val="43137"/>
                    </a:srgbClr>
                  </a:outerShdw>
                </a:effectLst>
                <a:latin typeface="+mj-lt"/>
              </a:rPr>
              <a:t>cứu rỗi và reo lên: Alleluia! Alleluia! </a:t>
            </a:r>
            <a:r>
              <a:rPr lang="en-US" sz="4000" b="1" dirty="0" err="1" smtClean="0">
                <a:solidFill>
                  <a:srgbClr val="003399"/>
                </a:solidFill>
                <a:effectLst>
                  <a:outerShdw blurRad="38100" dist="38100" dir="2700000" algn="tl">
                    <a:srgbClr val="000000">
                      <a:alpha val="43137"/>
                    </a:srgbClr>
                  </a:outerShdw>
                </a:effectLst>
                <a:latin typeface="+mj-lt"/>
              </a:rPr>
              <a:t>Hãy</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ca</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tụng</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Chúa</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vì</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Người</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nhân</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lành</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vì</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lượng</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từ</a:t>
            </a:r>
            <a:r>
              <a:rPr lang="en-US" sz="4000" b="1" dirty="0" smtClean="0">
                <a:solidFill>
                  <a:srgbClr val="003399"/>
                </a:solidFill>
                <a:effectLst>
                  <a:outerShdw blurRad="38100" dist="38100" dir="2700000" algn="tl">
                    <a:srgbClr val="000000">
                      <a:alpha val="43137"/>
                    </a:srgbClr>
                  </a:outerShdw>
                </a:effectLst>
                <a:latin typeface="+mj-lt"/>
              </a:rPr>
              <a:t> bi </a:t>
            </a:r>
            <a:r>
              <a:rPr lang="en-US" sz="4000" b="1" dirty="0" err="1" smtClean="0">
                <a:solidFill>
                  <a:srgbClr val="003399"/>
                </a:solidFill>
                <a:effectLst>
                  <a:outerShdw blurRad="38100" dist="38100" dir="2700000" algn="tl">
                    <a:srgbClr val="000000">
                      <a:alpha val="43137"/>
                    </a:srgbClr>
                  </a:outerShdw>
                </a:effectLst>
                <a:latin typeface="+mj-lt"/>
              </a:rPr>
              <a:t>của</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Người</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tồn</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tại</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muôn</a:t>
            </a:r>
            <a:r>
              <a:rPr lang="en-US" sz="4000" b="1" dirty="0" smtClean="0">
                <a:solidFill>
                  <a:srgbClr val="003399"/>
                </a:solidFill>
                <a:effectLst>
                  <a:outerShdw blurRad="38100" dist="38100" dir="2700000" algn="tl">
                    <a:srgbClr val="000000">
                      <a:alpha val="43137"/>
                    </a:srgbClr>
                  </a:outerShdw>
                </a:effectLst>
                <a:latin typeface="+mj-lt"/>
              </a:rPr>
              <a:t> </a:t>
            </a:r>
            <a:r>
              <a:rPr lang="en-US" sz="4000" b="1" dirty="0" err="1" smtClean="0">
                <a:solidFill>
                  <a:srgbClr val="003399"/>
                </a:solidFill>
                <a:effectLst>
                  <a:outerShdw blurRad="38100" dist="38100" dir="2700000" algn="tl">
                    <a:srgbClr val="000000">
                      <a:alpha val="43137"/>
                    </a:srgbClr>
                  </a:outerShdw>
                </a:effectLst>
                <a:latin typeface="+mj-lt"/>
              </a:rPr>
              <a:t>đời</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endPar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CHÚNG TÔI ĐÃ ĐƯỢC CÙNG ĂN CÙNG UỐNG VỚI NGƯỜI, SAU KHI NGƯỜI TỪ CÕI CHẾT SỐNG LẠI</a:t>
            </a:r>
            <a:endParaRPr lang="en-US" sz="2800">
              <a:solidFill>
                <a:prstClr val="white"/>
              </a:solidFill>
            </a:endParaRPr>
          </a:p>
        </p:txBody>
      </p:sp>
      <p:sp>
        <p:nvSpPr>
          <p:cNvPr id="7" name="TextBox 6"/>
          <p:cNvSpPr txBox="1"/>
          <p:nvPr/>
        </p:nvSpPr>
        <p:spPr>
          <a:xfrm>
            <a:off x="3352800" y="1962150"/>
            <a:ext cx="4963218" cy="954107"/>
          </a:xfrm>
          <a:prstGeom prst="rect">
            <a:avLst/>
          </a:prstGeom>
          <a:noFill/>
        </p:spPr>
        <p:txBody>
          <a:bodyPr wrap="none" rtlCol="0">
            <a:spAutoFit/>
          </a:bodyPr>
          <a:lstStyle/>
          <a:p>
            <a:r>
              <a:rPr lang="en-US" sz="2800" smtClean="0">
                <a:solidFill>
                  <a:srgbClr val="FFFF00"/>
                </a:solidFill>
              </a:rPr>
              <a:t>Bài đoc 1.</a:t>
            </a:r>
            <a:br>
              <a:rPr lang="en-US" sz="2800" smtClean="0">
                <a:solidFill>
                  <a:srgbClr val="FFFF00"/>
                </a:solidFill>
              </a:rPr>
            </a:br>
            <a:r>
              <a:rPr lang="en-US" sz="2800" smtClean="0">
                <a:solidFill>
                  <a:srgbClr val="FFFF00"/>
                </a:solidFill>
              </a:rPr>
              <a:t>Bài trích sách Công vụ Tông Đồ</a:t>
            </a:r>
            <a:endParaRPr lang="en-US" sz="2800">
              <a:solidFill>
                <a:srgbClr val="FFFF00"/>
              </a:solidFill>
            </a:endParaRPr>
          </a:p>
        </p:txBody>
      </p:sp>
    </p:spTree>
    <p:extLst>
      <p:ext uri="{BB962C8B-B14F-4D97-AF65-F5344CB8AC3E}">
        <p14:creationId xmlns:p14="http://schemas.microsoft.com/office/powerpoint/2010/main" val="2038433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Tk2</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8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ANH EM HÃY TÌM KIẾM NHỮNG GÌ THUỘC THƯỢNG GIỚI, NƠI ĐỨC KITÔ ĐANG NGỰ.</a:t>
            </a:r>
            <a:endParaRPr lang="en-US" sz="2800">
              <a:solidFill>
                <a:prstClr val="white"/>
              </a:solidFill>
            </a:endParaRPr>
          </a:p>
        </p:txBody>
      </p:sp>
      <p:sp>
        <p:nvSpPr>
          <p:cNvPr id="7" name="TextBox 6"/>
          <p:cNvSpPr txBox="1"/>
          <p:nvPr/>
        </p:nvSpPr>
        <p:spPr>
          <a:xfrm>
            <a:off x="1722119" y="1733550"/>
            <a:ext cx="7162801" cy="1508105"/>
          </a:xfrm>
          <a:prstGeom prst="rect">
            <a:avLst/>
          </a:prstGeom>
          <a:noFill/>
        </p:spPr>
        <p:txBody>
          <a:bodyPr wrap="square" rtlCol="0">
            <a:spAutoFit/>
          </a:bodyPr>
          <a:lstStyle/>
          <a:p>
            <a:r>
              <a:rPr lang="en-US" sz="2800" smtClean="0">
                <a:solidFill>
                  <a:srgbClr val="FFFF00"/>
                </a:solidFill>
              </a:rPr>
              <a:t>Bài đoc 2.</a:t>
            </a:r>
            <a:br>
              <a:rPr lang="en-US" sz="2800" smtClean="0">
                <a:solidFill>
                  <a:srgbClr val="FFFF00"/>
                </a:solidFill>
              </a:rPr>
            </a:br>
            <a:r>
              <a:rPr lang="en-US" sz="3200" smtClean="0">
                <a:solidFill>
                  <a:srgbClr val="FFFF00"/>
                </a:solidFill>
              </a:rPr>
              <a:t>Bài trích thư chủa thánh Phaolo tông đồ gởi tín hữu Côrintô.</a:t>
            </a:r>
            <a:endParaRPr lang="en-US" sz="3200">
              <a:solidFill>
                <a:srgbClr val="FFFF00"/>
              </a:solidFill>
            </a:endParaRPr>
          </a:p>
        </p:txBody>
      </p:sp>
    </p:spTree>
    <p:extLst>
      <p:ext uri="{BB962C8B-B14F-4D97-AF65-F5344CB8AC3E}">
        <p14:creationId xmlns:p14="http://schemas.microsoft.com/office/powerpoint/2010/main" val="1340266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tiếp</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liên</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smtClean="0">
                <a:solidFill>
                  <a:srgbClr val="FF0000"/>
                </a:solidFill>
                <a:effectLst>
                  <a:outerShdw blurRad="38100" dist="38100" dir="2700000" algn="tl">
                    <a:srgbClr val="000000">
                      <a:alpha val="43137"/>
                    </a:srgbClr>
                  </a:outerShdw>
                </a:effectLst>
                <a:cs typeface="Times New Roman" pitchFamily="18" charset="0"/>
              </a:rPr>
              <a:t>Hoan</a:t>
            </a:r>
            <a:r>
              <a:rPr lang="en-US" sz="6000" b="1" dirty="0" smtClean="0">
                <a:solidFill>
                  <a:srgbClr val="FF00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cs typeface="Times New Roman" pitchFamily="18" charset="0"/>
              </a:rPr>
              <a:t>Phục</a:t>
            </a:r>
            <a:r>
              <a:rPr lang="en-US" sz="6000" b="1" dirty="0" smtClean="0">
                <a:solidFill>
                  <a:srgbClr val="FF00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cs typeface="Times New Roman" pitchFamily="18" charset="0"/>
              </a:rPr>
              <a:t>Sinh</a:t>
            </a:r>
            <a:r>
              <a:rPr lang="en-US" sz="6000" b="1" dirty="0" smtClean="0">
                <a:solidFill>
                  <a:srgbClr val="FF0000"/>
                </a:solidFill>
                <a:effectLst>
                  <a:outerShdw blurRad="38100" dist="38100" dir="2700000" algn="tl">
                    <a:srgbClr val="000000">
                      <a:alpha val="43137"/>
                    </a:srgbClr>
                  </a:outerShdw>
                </a:effectLst>
                <a:cs typeface="Times New Roman" pitchFamily="18" charset="0"/>
              </a:rPr>
              <a:t/>
            </a:r>
            <a:br>
              <a:rPr lang="en-US" sz="6000" b="1" dirty="0" smtClean="0">
                <a:solidFill>
                  <a:srgbClr val="FF0000"/>
                </a:solidFill>
                <a:effectLst>
                  <a:outerShdw blurRad="38100" dist="38100" dir="2700000" algn="tl">
                    <a:srgbClr val="000000">
                      <a:alpha val="43137"/>
                    </a:srgbClr>
                  </a:outerShdw>
                </a:effectLst>
                <a:cs typeface="Times New Roman" pitchFamily="18" charset="0"/>
              </a:rPr>
            </a:br>
            <a:r>
              <a:rPr lang="en-US" sz="5400" b="1" dirty="0" err="1" smtClean="0">
                <a:solidFill>
                  <a:srgbClr val="FF0000"/>
                </a:solidFill>
                <a:effectLst>
                  <a:outerShdw blurRad="38100" dist="38100" dir="2700000" algn="tl">
                    <a:srgbClr val="000000">
                      <a:alpha val="43137"/>
                    </a:srgbClr>
                  </a:outerShdw>
                </a:effectLst>
                <a:cs typeface="Times New Roman" pitchFamily="18" charset="0"/>
              </a:rPr>
              <a:t>Hùng</a:t>
            </a:r>
            <a:r>
              <a:rPr lang="en-US" sz="5400" b="1" dirty="0" smtClean="0">
                <a:solidFill>
                  <a:srgbClr val="FF00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cs typeface="Times New Roman" pitchFamily="18" charset="0"/>
              </a:rPr>
              <a:t>Lân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outerShdw blurRad="38100" dist="38100" dir="2700000" algn="tl">
                    <a:srgbClr val="000000">
                      <a:alpha val="43137"/>
                    </a:srgbClr>
                  </a:outerShdw>
                </a:effectLst>
                <a:latin typeface="+mj-lt"/>
                <a:cs typeface="Times New Roman" pitchFamily="18" charset="0"/>
              </a:rPr>
              <a:t>Đk1:</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rPr>
              <a:t>Bà</a:t>
            </a:r>
            <a:r>
              <a:rPr lang="en-US" sz="6000" b="1" dirty="0" smtClean="0">
                <a:solidFill>
                  <a:srgbClr val="003399"/>
                </a:solidFill>
                <a:effectLst>
                  <a:outerShdw blurRad="38100" dist="38100" dir="2700000" algn="tl">
                    <a:srgbClr val="000000">
                      <a:alpha val="43137"/>
                    </a:srgbClr>
                  </a:outerShdw>
                </a:effectLst>
              </a:rPr>
              <a:t> Maria </a:t>
            </a:r>
            <a:r>
              <a:rPr lang="en-US" sz="6000" b="1" dirty="0" err="1" smtClean="0">
                <a:solidFill>
                  <a:srgbClr val="003399"/>
                </a:solidFill>
                <a:effectLst>
                  <a:outerShdw blurRad="38100" dist="38100" dir="2700000" algn="tl">
                    <a:srgbClr val="000000">
                      <a:alpha val="43137"/>
                    </a:srgbClr>
                  </a:outerShdw>
                </a:effectLst>
              </a:rPr>
              <a:t>ơi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trên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đường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bà</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thấy</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những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gì</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xin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kể</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cho</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chúng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tôi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nghe</a:t>
            </a:r>
            <a:r>
              <a:rPr lang="en-US" sz="6000" b="1" dirty="0" smtClean="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nghe</a:t>
            </a:r>
            <a:r>
              <a:rPr lang="en-US" sz="6000" b="1" dirty="0" smtClean="0">
                <a:solidFill>
                  <a:srgbClr val="003399"/>
                </a:solidFill>
                <a:effectLst>
                  <a:outerShdw blurRad="38100" dist="38100" dir="2700000" algn="tl">
                    <a:srgbClr val="000000">
                      <a:alpha val="43137"/>
                    </a:srgbClr>
                  </a:outerShdw>
                </a:effectLst>
              </a:rPr>
              <a:t>. </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nấm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mồ</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ra</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khỏi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mồ</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đang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đang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quang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quang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chuộc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đoàn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vô</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giải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giải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endPar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22163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outerShdw blurRad="38100" dist="38100" dir="2700000" algn="tl">
                    <a:srgbClr val="000000">
                      <a:alpha val="43137"/>
                    </a:srgbClr>
                  </a:outerShdw>
                </a:effectLst>
                <a:latin typeface="+mj-lt"/>
                <a:cs typeface="Times New Roman" pitchFamily="18" charset="0"/>
              </a:rPr>
              <a:t>Đk1:</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rPr>
              <a:t>Bà</a:t>
            </a:r>
            <a:r>
              <a:rPr lang="en-US" sz="6000" b="1" dirty="0" smtClean="0">
                <a:solidFill>
                  <a:srgbClr val="003399"/>
                </a:solidFill>
                <a:effectLst>
                  <a:outerShdw blurRad="38100" dist="38100" dir="2700000" algn="tl">
                    <a:srgbClr val="000000">
                      <a:alpha val="43137"/>
                    </a:srgbClr>
                  </a:outerShdw>
                </a:effectLst>
              </a:rPr>
              <a:t> Maria </a:t>
            </a:r>
            <a:r>
              <a:rPr lang="en-US" sz="6000" b="1" dirty="0" err="1" smtClean="0">
                <a:solidFill>
                  <a:srgbClr val="003399"/>
                </a:solidFill>
                <a:effectLst>
                  <a:outerShdw blurRad="38100" dist="38100" dir="2700000" algn="tl">
                    <a:srgbClr val="000000">
                      <a:alpha val="43137"/>
                    </a:srgbClr>
                  </a:outerShdw>
                </a:effectLst>
              </a:rPr>
              <a:t>ơi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trên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đường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bà</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thấy</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những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gì</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xin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kể</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cho</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chúng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tôi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nghe</a:t>
            </a:r>
            <a:r>
              <a:rPr lang="en-US" sz="6000" b="1" dirty="0" smtClean="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nghe</a:t>
            </a:r>
            <a:r>
              <a:rPr lang="en-US" sz="6000" b="1" dirty="0" smtClean="0">
                <a:solidFill>
                  <a:srgbClr val="003399"/>
                </a:solidFill>
                <a:effectLst>
                  <a:outerShdw blurRad="38100" dist="38100" dir="2700000" algn="tl">
                    <a:srgbClr val="000000">
                      <a:alpha val="43137"/>
                    </a:srgbClr>
                  </a:outerShdw>
                </a:effectLst>
              </a:rPr>
              <a:t>. </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02657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Tk3:</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tranh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nhau</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một</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đấu</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diệu</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kỳ</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tướng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lãnh</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tuy</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Nhưng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trị</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vì</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76722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Tk4:</a:t>
            </a:r>
            <a:r>
              <a:rPr lang="en-US"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chứng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tỏ</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Khăn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liệm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y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còn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mồ</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Nhưng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chư</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vị</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Galilêa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đến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Galilêa</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3552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outerShdw blurRad="38100" dist="38100" dir="2700000" algn="tl">
                    <a:srgbClr val="000000">
                      <a:alpha val="43137"/>
                    </a:srgbClr>
                  </a:outerShdw>
                </a:effectLst>
                <a:latin typeface="+mj-lt"/>
                <a:cs typeface="Times New Roman" pitchFamily="18" charset="0"/>
              </a:rPr>
              <a:t>Đk2:</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rPr>
              <a:t>Ngợi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khen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Vua</a:t>
            </a:r>
            <a:r>
              <a:rPr lang="en-US" sz="6000" b="1" dirty="0" smtClean="0">
                <a:solidFill>
                  <a:srgbClr val="003399"/>
                </a:solidFill>
                <a:effectLst>
                  <a:outerShdw blurRad="38100" dist="38100" dir="2700000" algn="tl">
                    <a:srgbClr val="000000">
                      <a:alpha val="43137"/>
                    </a:srgbClr>
                  </a:outerShdw>
                </a:effectLst>
              </a:rPr>
              <a:t> Ki-</a:t>
            </a:r>
            <a:r>
              <a:rPr lang="en-US" sz="6000" b="1" dirty="0" err="1" smtClean="0">
                <a:solidFill>
                  <a:srgbClr val="003399"/>
                </a:solidFill>
                <a:effectLst>
                  <a:outerShdw blurRad="38100" dist="38100" dir="2700000" algn="tl">
                    <a:srgbClr val="000000">
                      <a:alpha val="43137"/>
                    </a:srgbClr>
                  </a:outerShdw>
                </a:effectLst>
              </a:rPr>
              <a:t>tô</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sống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lại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va</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ra</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khỏi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mồ</a:t>
            </a:r>
            <a:r>
              <a:rPr lang="en-US" sz="6000" b="1" dirty="0" smtClean="0">
                <a:solidFill>
                  <a:srgbClr val="003399"/>
                </a:solidFill>
                <a:effectLst>
                  <a:outerShdw blurRad="38100" dist="38100" dir="2700000" algn="tl">
                    <a:srgbClr val="000000">
                      <a:alpha val="43137"/>
                    </a:srgbClr>
                  </a:outerShdw>
                </a:effectLst>
              </a:rPr>
              <a:t>. Tin </a:t>
            </a:r>
            <a:r>
              <a:rPr lang="en-US" sz="6000" b="1" dirty="0" err="1" smtClean="0">
                <a:solidFill>
                  <a:srgbClr val="003399"/>
                </a:solidFill>
                <a:effectLst>
                  <a:outerShdw blurRad="38100" dist="38100" dir="2700000" algn="tl">
                    <a:srgbClr val="000000">
                      <a:alpha val="43137"/>
                    </a:srgbClr>
                  </a:outerShdw>
                </a:effectLst>
              </a:rPr>
              <a:t>Mừng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vượt</a:t>
            </a:r>
            <a:r>
              <a:rPr lang="en-US" sz="6000" b="1" dirty="0" smtClean="0">
                <a:solidFill>
                  <a:srgbClr val="003399"/>
                </a:solidFill>
                <a:effectLst>
                  <a:outerShdw blurRad="38100" dist="38100" dir="2700000" algn="tl">
                    <a:srgbClr val="000000">
                      <a:alpha val="43137"/>
                    </a:srgbClr>
                  </a:outerShdw>
                </a:effectLst>
              </a:rPr>
              <a:t> qua </a:t>
            </a:r>
            <a:r>
              <a:rPr lang="en-US" sz="6000" b="1" dirty="0" err="1" smtClean="0">
                <a:solidFill>
                  <a:srgbClr val="003399"/>
                </a:solidFill>
                <a:effectLst>
                  <a:outerShdw blurRad="38100" dist="38100" dir="2700000" algn="tl">
                    <a:srgbClr val="000000">
                      <a:alpha val="43137"/>
                    </a:srgbClr>
                  </a:outerShdw>
                </a:effectLst>
              </a:rPr>
              <a:t>đây</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rồi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phúc</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trường</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sinh</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đến</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ai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ơi</a:t>
            </a:r>
            <a:r>
              <a:rPr lang="en-US" sz="6000" b="1" dirty="0" smtClean="0">
                <a:solidFill>
                  <a:srgbClr val="003399"/>
                </a:solidFill>
                <a:effectLst>
                  <a:outerShdw blurRad="38100" dist="38100" dir="2700000" algn="tl">
                    <a:srgbClr val="000000">
                      <a:alpha val="43137"/>
                    </a:srgbClr>
                  </a:outerShdw>
                </a:effectLst>
              </a:rPr>
              <a:t>. </a:t>
            </a:r>
            <a:r>
              <a:rPr lang="en-US" sz="6000" b="1" dirty="0" err="1" smtClean="0">
                <a:solidFill>
                  <a:srgbClr val="003399"/>
                </a:solidFill>
                <a:effectLst>
                  <a:outerShdw blurRad="38100" dist="38100" dir="2700000" algn="tl">
                    <a:srgbClr val="000000">
                      <a:alpha val="43137"/>
                    </a:srgbClr>
                  </a:outerShdw>
                </a:effectLst>
              </a:rPr>
              <a:t>P</a:t>
            </a:r>
            <a:r>
              <a:rPr lang="en-US" sz="6000" b="1" smtClean="0">
                <a:solidFill>
                  <a:srgbClr val="003399"/>
                </a:solidFill>
                <a:effectLst>
                  <a:outerShdw blurRad="38100" dist="38100" dir="2700000" algn="tl">
                    <a:srgbClr val="000000">
                      <a:alpha val="43137"/>
                    </a:srgbClr>
                  </a:outerShdw>
                </a:effectLst>
              </a:rPr>
              <a:t>húc</a:t>
            </a:r>
            <a:r>
              <a:rPr lang="en-US" sz="6000" b="1" dirty="0" smtClean="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sinh</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đến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ai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ơi</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85193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736414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n-lt"/>
              </a:rPr>
              <a:t>này chúng con đang </a:t>
            </a:r>
            <a:r>
              <a:rPr lang="en-US" sz="5900" b="1" dirty="0" err="1" smtClean="0">
                <a:solidFill>
                  <a:srgbClr val="003399"/>
                </a:solidFill>
                <a:effectLst>
                  <a:outerShdw blurRad="38100" dist="38100" dir="2700000" algn="tl">
                    <a:srgbClr val="000000">
                      <a:alpha val="43137"/>
                    </a:srgbClr>
                  </a:outerShdw>
                </a:effectLst>
                <a:latin typeface="+mn-lt"/>
                <a:cs typeface="Times New Roman" pitchFamily="18" charset="0"/>
              </a:rPr>
              <a:t>chung</a:t>
            </a:r>
            <a:r>
              <a:rPr lang="vi-VN" sz="5900" b="1" dirty="0" smtClean="0">
                <a:solidFill>
                  <a:srgbClr val="003399"/>
                </a:solidFill>
                <a:effectLst>
                  <a:outerShdw blurRad="38100" dist="38100" dir="2700000" algn="tl">
                    <a:srgbClr val="000000">
                      <a:alpha val="43137"/>
                    </a:srgbClr>
                  </a:outerShdw>
                </a:effectLst>
                <a:latin typeface="+mn-lt"/>
              </a:rPr>
              <a:t> </a:t>
            </a:r>
            <a:r>
              <a:rPr lang="vi-VN" sz="5900" b="1" dirty="0">
                <a:solidFill>
                  <a:srgbClr val="003399"/>
                </a:solidFill>
                <a:effectLst>
                  <a:outerShdw blurRad="38100" dist="38100" dir="2700000" algn="tl">
                    <a:srgbClr val="000000">
                      <a:alpha val="43137"/>
                    </a:srgbClr>
                  </a:outerShdw>
                </a:effectLst>
                <a:latin typeface="+mn-lt"/>
              </a:rPr>
              <a:t>lời cầu nguyện cho các</a:t>
            </a:r>
            <a:br>
              <a:rPr lang="vi-VN" sz="5900" b="1" dirty="0">
                <a:solidFill>
                  <a:srgbClr val="003399"/>
                </a:solidFill>
                <a:effectLst>
                  <a:outerShdw blurRad="38100" dist="38100" dir="2700000" algn="tl">
                    <a:srgbClr val="000000">
                      <a:alpha val="43137"/>
                    </a:srgbClr>
                  </a:outerShdw>
                </a:effectLst>
                <a:latin typeface="+mn-lt"/>
              </a:rPr>
            </a:br>
            <a:r>
              <a:rPr lang="en-US" sz="5900" b="1" dirty="0" err="1">
                <a:solidFill>
                  <a:srgbClr val="003399"/>
                </a:solidFill>
                <a:effectLst>
                  <a:outerShdw blurRad="38100" dist="38100" dir="2700000" algn="tl">
                    <a:srgbClr val="000000">
                      <a:alpha val="43137"/>
                    </a:srgbClr>
                  </a:outerShdw>
                </a:effectLst>
                <a:latin typeface="+mn-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n-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dirty="0">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Miên</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Ly</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bánh</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thơm</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ngon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lao</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nhọc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dương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rượu</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nồng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góp</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hy</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nguồn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toàn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uống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nỗi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chứa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636381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lắm</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quyết</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ngừng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cậy</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ngước</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7023792"/>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nguồn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toàn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16029747"/>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uống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nỗi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chứa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462522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đam</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mê</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ê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chề</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phận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đuối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khấn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đoái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nghe</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soi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hồn</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lối</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quay </a:t>
            </a:r>
            <a:r>
              <a:rPr lang="en-US" sz="5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00004704"/>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bao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nguồn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đem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toàn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40526826"/>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uống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Quê</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chung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chén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nỗi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chứa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chan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0027680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Tin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Nguyên</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ơn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cứu</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rỗi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ra</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khỏi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mồ</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chiến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reo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vui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cất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dám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niềm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dám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49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nguồn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ân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ban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vững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tâm</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tín</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thác</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không</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ngơi</a:t>
            </a:r>
            <a:r>
              <a:rPr 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081660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cất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nơi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độ</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niềm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hạnh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nay.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745928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4915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thắng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khải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hoàn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chờ</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đợi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gọi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tới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khỏi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mồ</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buồn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vượt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bóng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âm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u.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081660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ãy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vươn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xấu</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tầm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thường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trở</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chứng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báo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phục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74592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9577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3240627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31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Ánh</a:t>
            </a:r>
            <a:r>
              <a:rPr lang="en-US" sz="66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Sáng</a:t>
            </a:r>
            <a:r>
              <a:rPr lang="en-US" sz="66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Vinh</a:t>
            </a:r>
            <a:r>
              <a:rPr lang="en-US" sz="66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Quang</a:t>
            </a:r>
            <a:endParaRPr lang="en-US" sz="6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Ngọc</a:t>
            </a:r>
            <a:r>
              <a:rPr lang="en-US" sz="3600" b="1"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Linh</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tan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màn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2363</Words>
  <Application>Microsoft Office PowerPoint</Application>
  <PresentationFormat>On-screen Show (16:9)</PresentationFormat>
  <Paragraphs>131</Paragraphs>
  <Slides>104</Slides>
  <Notes>2</Notes>
  <HiddenSlides>0</HiddenSlides>
  <MMClips>0</MMClips>
  <ScaleCrop>false</ScaleCrop>
  <HeadingPairs>
    <vt:vector size="4" baseType="variant">
      <vt:variant>
        <vt:lpstr>Theme</vt:lpstr>
      </vt:variant>
      <vt:variant>
        <vt:i4>22</vt:i4>
      </vt:variant>
      <vt:variant>
        <vt:lpstr>Slide Titles</vt:lpstr>
      </vt:variant>
      <vt:variant>
        <vt:i4>104</vt:i4>
      </vt:variant>
    </vt:vector>
  </HeadingPairs>
  <TitlesOfParts>
    <vt:vector size="126" baseType="lpstr">
      <vt:lpstr>Office Theme</vt:lpstr>
      <vt:lpstr>10_Office Theme</vt:lpstr>
      <vt:lpstr>36_Default Design</vt:lpstr>
      <vt:lpstr>37_Default Design</vt:lpstr>
      <vt:lpstr>7_Office Theme</vt:lpstr>
      <vt:lpstr>9_Office Theme</vt:lpstr>
      <vt:lpstr>1_Office Theme</vt:lpstr>
      <vt:lpstr>2_Office Theme</vt:lpstr>
      <vt:lpstr>3_Office Theme</vt:lpstr>
      <vt:lpstr>4_Office Theme</vt:lpstr>
      <vt:lpstr>5_Office Theme</vt:lpstr>
      <vt:lpstr>6_Office Theme</vt:lpstr>
      <vt:lpstr>8_Office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Tập Hát Cộng Đoàn</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PowerPoint Presentation</vt:lpstr>
      <vt:lpstr>Ca tiếp liên Hoan Ca Phục Sinh Hùng Lân</vt:lpstr>
      <vt:lpstr>Đk1: Bà Maria ơi trên đường bà thấy những gì, trên đường bà thấy những gì, xin kể cho chúng tôi nghe, xin kể cho chúng tôi nghe. </vt:lpstr>
      <vt:lpstr>Tk1: Tôi là tôi đã thấy nấm mồ của Đức Ki-tô. Người đã sống lại và đã ra khỏi mồ, Người đang là đang sống vinh quang, sống vinh quang. </vt:lpstr>
      <vt:lpstr>Tk2: Tôi là tôi đã thấy Chiên Con cứu chuộc đoàn chiên. Đức Ki-tô vô tội đã hòa giải tội nhân. Hòa giải tội nhân với Chúa, với Chúa là Chúa Cha. </vt:lpstr>
      <vt:lpstr>Đk1: Bà Maria ơi trên đường bà thấy những gì, trên đường bà thấy những gì, xin kể cho chúng tôi nghe, xin kể cho chúng tôi nghe. </vt:lpstr>
      <vt:lpstr>Tk3: Tôi là tôi đã thấy sống chết giao tranh cùng nhau, trong một cuộc đấu diệu kỳ và tướng lãnh sự sống đã chết tuy đã chết đi. Nhưng Người đã sống lại, sống lại mà trị vì. </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va ra khỏi mồ. Tin Mừng vượt qua đây rồi, phúc trường sinh đến ai ơi. Phúc trường sinh đến ai ơi</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72</cp:revision>
  <dcterms:created xsi:type="dcterms:W3CDTF">2021-05-09T08:36:44Z</dcterms:created>
  <dcterms:modified xsi:type="dcterms:W3CDTF">2023-04-05T10:23:55Z</dcterms:modified>
</cp:coreProperties>
</file>