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00" r:id="rId3"/>
    <p:sldMasterId id="2147483812" r:id="rId4"/>
    <p:sldMasterId id="2147483836" r:id="rId5"/>
    <p:sldMasterId id="2147483848" r:id="rId6"/>
    <p:sldMasterId id="2147483860" r:id="rId7"/>
    <p:sldMasterId id="2147483908" r:id="rId8"/>
    <p:sldMasterId id="2147483944" r:id="rId9"/>
    <p:sldMasterId id="2147483956" r:id="rId10"/>
    <p:sldMasterId id="2147483968" r:id="rId11"/>
    <p:sldMasterId id="2147483980" r:id="rId12"/>
    <p:sldMasterId id="2147483992" r:id="rId13"/>
    <p:sldMasterId id="2147484004" r:id="rId14"/>
    <p:sldMasterId id="2147484016" r:id="rId15"/>
    <p:sldMasterId id="2147484028" r:id="rId16"/>
    <p:sldMasterId id="2147484040" r:id="rId17"/>
    <p:sldMasterId id="2147484048" r:id="rId18"/>
    <p:sldMasterId id="2147484060" r:id="rId19"/>
    <p:sldMasterId id="2147484072" r:id="rId20"/>
    <p:sldMasterId id="2147484084" r:id="rId21"/>
    <p:sldMasterId id="2147484096" r:id="rId22"/>
    <p:sldMasterId id="2147484108" r:id="rId23"/>
  </p:sldMasterIdLst>
  <p:notesMasterIdLst>
    <p:notesMasterId r:id="rId84"/>
  </p:notesMasterIdLst>
  <p:sldIdLst>
    <p:sldId id="9739" r:id="rId24"/>
    <p:sldId id="9600" r:id="rId25"/>
    <p:sldId id="9601" r:id="rId26"/>
    <p:sldId id="9602" r:id="rId27"/>
    <p:sldId id="9603" r:id="rId28"/>
    <p:sldId id="9604" r:id="rId29"/>
    <p:sldId id="9605" r:id="rId30"/>
    <p:sldId id="9606" r:id="rId31"/>
    <p:sldId id="9607" r:id="rId32"/>
    <p:sldId id="9740" r:id="rId33"/>
    <p:sldId id="2146" r:id="rId34"/>
    <p:sldId id="1982" r:id="rId35"/>
    <p:sldId id="1986" r:id="rId36"/>
    <p:sldId id="9708" r:id="rId37"/>
    <p:sldId id="9741" r:id="rId38"/>
    <p:sldId id="9758" r:id="rId39"/>
    <p:sldId id="9759" r:id="rId40"/>
    <p:sldId id="9760" r:id="rId41"/>
    <p:sldId id="9761" r:id="rId42"/>
    <p:sldId id="9762" r:id="rId43"/>
    <p:sldId id="9763" r:id="rId44"/>
    <p:sldId id="9764" r:id="rId45"/>
    <p:sldId id="9765" r:id="rId46"/>
    <p:sldId id="9766" r:id="rId47"/>
    <p:sldId id="9767" r:id="rId48"/>
    <p:sldId id="9690" r:id="rId49"/>
    <p:sldId id="261" r:id="rId50"/>
    <p:sldId id="262" r:id="rId51"/>
    <p:sldId id="9750" r:id="rId52"/>
    <p:sldId id="9748" r:id="rId53"/>
    <p:sldId id="9751" r:id="rId54"/>
    <p:sldId id="9749" r:id="rId55"/>
    <p:sldId id="9752" r:id="rId56"/>
    <p:sldId id="9768" r:id="rId57"/>
    <p:sldId id="9584" r:id="rId58"/>
    <p:sldId id="9769" r:id="rId59"/>
    <p:sldId id="9659" r:id="rId60"/>
    <p:sldId id="9745" r:id="rId61"/>
    <p:sldId id="258" r:id="rId62"/>
    <p:sldId id="1134" r:id="rId63"/>
    <p:sldId id="1161" r:id="rId64"/>
    <p:sldId id="9678" r:id="rId65"/>
    <p:sldId id="1139" r:id="rId66"/>
    <p:sldId id="9727" r:id="rId67"/>
    <p:sldId id="9669" r:id="rId68"/>
    <p:sldId id="9770" r:id="rId69"/>
    <p:sldId id="9384" r:id="rId70"/>
    <p:sldId id="2344" r:id="rId71"/>
    <p:sldId id="9555" r:id="rId72"/>
    <p:sldId id="9753" r:id="rId73"/>
    <p:sldId id="9754" r:id="rId74"/>
    <p:sldId id="9755" r:id="rId75"/>
    <p:sldId id="9756" r:id="rId76"/>
    <p:sldId id="9691" r:id="rId77"/>
    <p:sldId id="9771" r:id="rId78"/>
    <p:sldId id="9390" r:id="rId79"/>
    <p:sldId id="2180" r:id="rId80"/>
    <p:sldId id="2182" r:id="rId81"/>
    <p:sldId id="9757" r:id="rId82"/>
    <p:sldId id="9772"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309"/>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7890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6968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680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6224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1411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2916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6715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7376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1684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3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3870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8728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9032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7750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3332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17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478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777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1262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14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6955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9809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8728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9032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7750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3332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17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478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777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126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1470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6955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9809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8728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9032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7750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3332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17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478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77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1262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1470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6955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9809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6097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7759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1051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6763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135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19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5207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3706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5080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1693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8616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6097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7759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1051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6763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1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1951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5207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3706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5080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1693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8616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9159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1537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9545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83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4316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5251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1238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0407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7481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043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6597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68643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9068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65890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91482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5920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351997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6382585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9043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9530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8673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5052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1418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908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9454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0316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7059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8195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4740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591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2653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327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5644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93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2944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69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1631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8847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4138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2272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591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2653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327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56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93414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2944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69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16312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8847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41387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2272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5910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2653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32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5644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93414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29449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69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16312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8847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4138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22729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5910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265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327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564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9341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29449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69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16312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8847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41387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227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59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2653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3279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564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9341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2944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69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16312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8847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4138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227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16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967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975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25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619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070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64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816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579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636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16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967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975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2546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619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070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64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8160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579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6363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16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9675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97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254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619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070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64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816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5797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636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169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96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975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2546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6190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0701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647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8160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5797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636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78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6968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68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6224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1411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291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6715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737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1684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30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38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9" Type="http://schemas.openxmlformats.org/officeDocument/2006/relationships/image" Target="../media/image2.jp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86038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5442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54427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54427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43990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43990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8333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6420072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335262"/>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059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0590"/>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059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059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059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03493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03493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03493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03493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86038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8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9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06.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1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5.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5.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6.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6.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28.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3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168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168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FF00"/>
                </a:solidFill>
                <a:effectLst/>
                <a:latin typeface="+mj-lt"/>
                <a:ea typeface="Tahoma" pitchFamily="34" charset="0"/>
                <a:cs typeface="Times New Roman" pitchFamily="18" charset="0"/>
              </a:rPr>
              <a:t>Ca </a:t>
            </a:r>
            <a:r>
              <a:rPr lang="en-US" sz="7200" b="1" u="sng" dirty="0" err="1">
                <a:solidFill>
                  <a:srgbClr val="FFFF00"/>
                </a:solidFill>
                <a:effectLst/>
                <a:latin typeface="+mj-lt"/>
                <a:ea typeface="Tahoma" pitchFamily="34" charset="0"/>
                <a:cs typeface="Times New Roman" pitchFamily="18" charset="0"/>
              </a:rPr>
              <a:t>nhập</a:t>
            </a:r>
            <a:r>
              <a:rPr lang="en-US" sz="7200" b="1" u="sng" dirty="0">
                <a:solidFill>
                  <a:srgbClr val="FFFF00"/>
                </a:solidFill>
                <a:effectLst/>
                <a:latin typeface="+mj-lt"/>
                <a:ea typeface="Tahoma" pitchFamily="34" charset="0"/>
                <a:cs typeface="Times New Roman" pitchFamily="18" charset="0"/>
              </a:rPr>
              <a:t> </a:t>
            </a:r>
            <a:r>
              <a:rPr lang="en-US" sz="7200" b="1" u="sng" dirty="0" err="1">
                <a:solidFill>
                  <a:srgbClr val="FFFF00"/>
                </a:solidFill>
                <a:effectLst/>
                <a:latin typeface="+mj-lt"/>
                <a:ea typeface="Tahoma" pitchFamily="34" charset="0"/>
                <a:cs typeface="Times New Roman" pitchFamily="18" charset="0"/>
              </a:rPr>
              <a:t>lễ</a:t>
            </a:r>
            <a:r>
              <a:rPr lang="en-US" sz="7200" b="1"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FF00"/>
                </a:solidFill>
                <a:effectLst/>
                <a:latin typeface="+mj-lt"/>
                <a:ea typeface="Tahoma" pitchFamily="34" charset="0"/>
                <a:cs typeface="Times New Roman" pitchFamily="18" charset="0"/>
              </a:rPr>
              <a:t>Trái</a:t>
            </a:r>
            <a:r>
              <a:rPr lang="en-US" sz="6600" b="1" dirty="0">
                <a:solidFill>
                  <a:srgbClr val="FFFF00"/>
                </a:solidFill>
                <a:effectLst/>
                <a:latin typeface="+mj-lt"/>
                <a:ea typeface="Tahoma" pitchFamily="34" charset="0"/>
                <a:cs typeface="Times New Roman" pitchFamily="18" charset="0"/>
              </a:rPr>
              <a:t> </a:t>
            </a:r>
            <a:r>
              <a:rPr lang="en-US" sz="6600" b="1" dirty="0" err="1">
                <a:solidFill>
                  <a:srgbClr val="FFFF00"/>
                </a:solidFill>
                <a:effectLst/>
                <a:latin typeface="+mj-lt"/>
                <a:ea typeface="Tahoma" pitchFamily="34" charset="0"/>
                <a:cs typeface="Times New Roman" pitchFamily="18" charset="0"/>
              </a:rPr>
              <a:t>Đất</a:t>
            </a:r>
            <a:r>
              <a:rPr lang="en-US" sz="6600" b="1" dirty="0">
                <a:solidFill>
                  <a:srgbClr val="FFFF00"/>
                </a:solidFill>
                <a:effectLst/>
                <a:latin typeface="+mj-lt"/>
                <a:ea typeface="Tahoma" pitchFamily="34" charset="0"/>
                <a:cs typeface="Times New Roman" pitchFamily="18" charset="0"/>
              </a:rPr>
              <a:t> Rung </a:t>
            </a:r>
            <a:r>
              <a:rPr lang="en-US" sz="6600" b="1" dirty="0" err="1">
                <a:solidFill>
                  <a:srgbClr val="FFFF00"/>
                </a:solidFill>
                <a:effectLst/>
                <a:latin typeface="+mj-lt"/>
                <a:ea typeface="Tahoma" pitchFamily="34" charset="0"/>
                <a:cs typeface="Times New Roman" pitchFamily="18" charset="0"/>
              </a:rPr>
              <a:t>Động</a:t>
            </a:r>
            <a:endParaRPr lang="en-US" sz="6600" b="1" dirty="0">
              <a:solidFill>
                <a:srgbClr val="FFFF00"/>
              </a:solidFill>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FF00"/>
                </a:solidFill>
                <a:effectLst/>
                <a:latin typeface="+mj-lt"/>
                <a:ea typeface="Tahoma" pitchFamily="34" charset="0"/>
                <a:cs typeface="Times New Roman" pitchFamily="18" charset="0"/>
              </a:rPr>
              <a:t>Lm</a:t>
            </a:r>
            <a:r>
              <a:rPr lang="en-US" sz="5400" b="1" dirty="0">
                <a:solidFill>
                  <a:srgbClr val="FFFF00"/>
                </a:solidFill>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FF00"/>
                </a:solidFill>
                <a:effectLst/>
                <a:ea typeface="Tahoma" pitchFamily="34" charset="0"/>
                <a:cs typeface="Times New Roman" pitchFamily="18" charset="0"/>
              </a:rPr>
              <a:t>Đk</a:t>
            </a:r>
            <a:r>
              <a:rPr lang="en-US" sz="4400" b="1" u="sng" dirty="0">
                <a:solidFill>
                  <a:srgbClr val="FFFF00"/>
                </a:solidFill>
                <a:effectLst/>
                <a:ea typeface="Tahoma" pitchFamily="34" charset="0"/>
                <a:cs typeface="Times New Roman" pitchFamily="18" charset="0"/>
              </a:rPr>
              <a:t>:</a:t>
            </a:r>
            <a:r>
              <a:rPr lang="en-US" sz="4400" b="1" dirty="0">
                <a:solidFill>
                  <a:schemeClr val="bg1"/>
                </a:solidFill>
                <a:effectLst/>
                <a:ea typeface="Tahoma" pitchFamily="34" charset="0"/>
                <a:cs typeface="Times New Roman" pitchFamily="18" charset="0"/>
              </a:rPr>
              <a:t> </a:t>
            </a:r>
            <a:r>
              <a:rPr lang="vi-VN" sz="4400" b="1" dirty="0">
                <a:solidFill>
                  <a:schemeClr val="bg1"/>
                </a:solidFill>
                <a:effectLst/>
              </a:rPr>
              <a:t>Trái đất rung động và mở ra. Này giờ Chúa phục sinh mừng vui lên hỡi muôn người. Chiến thắng gian trần và quỷ ma, ngàn đời Chúa hiển vinh tràn ơn cứu rỗi mọi nơi.</a:t>
            </a:r>
            <a:endParaRPr lang="en-US" sz="4400" b="1" u="sng" dirty="0">
              <a:solidFill>
                <a:schemeClr val="bg1"/>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a:solidFill>
                  <a:srgbClr val="FFFF00"/>
                </a:solidFill>
                <a:effectLst/>
                <a:ea typeface="Tahoma" pitchFamily="34" charset="0"/>
                <a:cs typeface="Times New Roman" pitchFamily="18" charset="0"/>
              </a:rPr>
              <a:t>Tk1:</a:t>
            </a:r>
            <a:r>
              <a:rPr lang="en-US" sz="5600" b="1" dirty="0">
                <a:solidFill>
                  <a:schemeClr val="bg1"/>
                </a:solidFill>
                <a:effectLst/>
                <a:ea typeface="Tahoma" pitchFamily="34" charset="0"/>
                <a:cs typeface="Times New Roman" pitchFamily="18" charset="0"/>
              </a:rPr>
              <a:t> </a:t>
            </a:r>
            <a:r>
              <a:rPr lang="vi-VN" sz="5600" b="1" dirty="0">
                <a:solidFill>
                  <a:schemeClr val="bg1"/>
                </a:solidFill>
                <a:effectLst/>
              </a:rPr>
              <a:t>Vui lên triều thần ơi</a:t>
            </a:r>
            <a:r>
              <a:rPr lang="vi-VN" sz="5600" b="1" dirty="0" smtClean="0">
                <a:solidFill>
                  <a:schemeClr val="bg1"/>
                </a:solidFill>
                <a:effectLst/>
              </a:rPr>
              <a:t>,</a:t>
            </a:r>
            <a:r>
              <a:rPr lang="en-US" sz="5600" b="1" dirty="0" smtClean="0">
                <a:solidFill>
                  <a:schemeClr val="bg1"/>
                </a:solidFill>
                <a:effectLst/>
              </a:rPr>
              <a:t> </a:t>
            </a:r>
            <a:r>
              <a:rPr lang="vi-VN" sz="5600" b="1" dirty="0" smtClean="0">
                <a:solidFill>
                  <a:schemeClr val="bg1"/>
                </a:solidFill>
                <a:effectLst/>
              </a:rPr>
              <a:t>kèn </a:t>
            </a:r>
            <a:r>
              <a:rPr lang="vi-VN" sz="5600" b="1" dirty="0">
                <a:solidFill>
                  <a:schemeClr val="bg1"/>
                </a:solidFill>
                <a:effectLst/>
              </a:rPr>
              <a:t>cứu rỗi vang dậy rền trời. Chúa đã khởi thắng quyền uy Ngài chiếu sáng nơi nơi.</a:t>
            </a:r>
            <a:endParaRPr lang="en-US" sz="5600" b="1" u="sng" dirty="0">
              <a:solidFill>
                <a:schemeClr val="bg1"/>
              </a:solidFill>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FF00"/>
                </a:solidFill>
                <a:effectLst/>
                <a:ea typeface="Tahoma" pitchFamily="34" charset="0"/>
                <a:cs typeface="Times New Roman" pitchFamily="18" charset="0"/>
              </a:rPr>
              <a:t>Đk</a:t>
            </a:r>
            <a:r>
              <a:rPr lang="en-US" sz="4600" b="1" u="sng" dirty="0">
                <a:solidFill>
                  <a:srgbClr val="FFFF00"/>
                </a:solidFill>
                <a:effectLst/>
                <a:ea typeface="Tahoma" pitchFamily="34" charset="0"/>
                <a:cs typeface="Times New Roman" pitchFamily="18" charset="0"/>
              </a:rPr>
              <a:t>:</a:t>
            </a:r>
            <a:r>
              <a:rPr lang="en-US" sz="4600" b="1" dirty="0">
                <a:solidFill>
                  <a:schemeClr val="bg1"/>
                </a:solidFill>
                <a:effectLst/>
                <a:ea typeface="Tahoma" pitchFamily="34" charset="0"/>
                <a:cs typeface="Times New Roman" pitchFamily="18" charset="0"/>
              </a:rPr>
              <a:t> </a:t>
            </a:r>
            <a:r>
              <a:rPr lang="vi-VN" sz="4600" b="1" dirty="0">
                <a:solidFill>
                  <a:schemeClr val="bg1"/>
                </a:solidFill>
                <a:effectLst/>
              </a:rPr>
              <a:t>Trái đất rung động và mở ra. Này giờ Chúa phục sinh mừng vui lên hỡi muôn người. Chiến thắng gian trần và quỷ ma, ngàn đời Chúa hiển vinh tràn ơn cứu rỗi mọi nơi.</a:t>
            </a:r>
            <a:endParaRPr lang="en-US" sz="4600" b="1" u="sng" dirty="0">
              <a:solidFill>
                <a:schemeClr val="bg1"/>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39469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16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latin typeface="+mj-lt"/>
              </a:rPr>
              <a:t/>
            </a:r>
            <a:br>
              <a:rPr lang="en-US">
                <a:solidFill>
                  <a:schemeClr val="bg1"/>
                </a:solidFill>
                <a:effectLst/>
                <a:latin typeface="+mj-lt"/>
              </a:rPr>
            </a:br>
            <a:endParaRPr lang="en-US">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latin typeface="+mj-lt"/>
              <a:cs typeface="Times New Roman" panose="02020603050405020304" pitchFamily="18" charset="0"/>
            </a:endParaRPr>
          </a:p>
          <a:p>
            <a:pPr eaLnBrk="1" hangingPunct="1">
              <a:lnSpc>
                <a:spcPct val="150000"/>
              </a:lnSpc>
            </a:pPr>
            <a:r>
              <a:rPr lang="en-US" sz="7200" b="1">
                <a:solidFill>
                  <a:srgbClr val="FFFF00"/>
                </a:solidFill>
                <a:effectLst/>
                <a:latin typeface="+mj-lt"/>
                <a:cs typeface="Times New Roman" panose="02020603050405020304" pitchFamily="18" charset="0"/>
              </a:rPr>
              <a:t>KINH VINH DANH</a:t>
            </a:r>
            <a:endParaRPr lang="vi-VN" sz="7200" b="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45292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latin typeface="+mj-lt"/>
              </a:rPr>
              <a:t/>
            </a:r>
            <a:br>
              <a:rPr lang="en-US">
                <a:solidFill>
                  <a:schemeClr val="bg1"/>
                </a:solidFill>
                <a:effectLst/>
                <a:latin typeface="+mj-lt"/>
              </a:rPr>
            </a:br>
            <a:endParaRPr lang="en-US">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latin typeface="+mj-lt"/>
                <a:cs typeface="Times New Roman" panose="02020603050405020304" pitchFamily="18" charset="0"/>
              </a:rPr>
              <a:t>Chủ tế:</a:t>
            </a:r>
            <a:r>
              <a:rPr lang="en-US" sz="4000" b="1">
                <a:solidFill>
                  <a:srgbClr val="FFFF00"/>
                </a:solidFill>
                <a:effectLst/>
                <a:latin typeface="+mj-lt"/>
                <a:cs typeface="Times New Roman" panose="02020603050405020304" pitchFamily="18" charset="0"/>
              </a:rPr>
              <a:t> </a:t>
            </a:r>
            <a:r>
              <a:rPr lang="en-US" sz="5400" b="1" i="1">
                <a:solidFill>
                  <a:srgbClr val="FFFF00"/>
                </a:solidFill>
                <a:effectLst/>
                <a:latin typeface="+mj-lt"/>
                <a:cs typeface="Times New Roman" panose="02020603050405020304" pitchFamily="18" charset="0"/>
              </a:rPr>
              <a:t>Vinh danh Thiên Chúa trên các tầng trời.</a:t>
            </a:r>
            <a:br>
              <a:rPr lang="en-US" sz="5400" b="1" i="1">
                <a:solidFill>
                  <a:srgbClr val="FFFF00"/>
                </a:solidFill>
                <a:effectLst/>
                <a:latin typeface="+mj-lt"/>
                <a:cs typeface="Times New Roman" panose="02020603050405020304" pitchFamily="18" charset="0"/>
              </a:rPr>
            </a:br>
            <a:r>
              <a:rPr lang="vi-VN" sz="5400" b="1">
                <a:solidFill>
                  <a:srgbClr val="FFFF00"/>
                </a:solidFill>
                <a:effectLst/>
                <a:latin typeface="+mj-lt"/>
                <a:cs typeface="Times New Roman" panose="02020603050405020304" pitchFamily="18" charset="0"/>
              </a:rPr>
              <a:t>A+B:</a:t>
            </a:r>
            <a:r>
              <a:rPr lang="vi-VN" sz="5400" b="1">
                <a:solidFill>
                  <a:schemeClr val="bg1"/>
                </a:solidFill>
                <a:effectLst/>
                <a:latin typeface="+mj-lt"/>
                <a:cs typeface="Times New Roman" panose="02020603050405020304" pitchFamily="18" charset="0"/>
              </a:rPr>
              <a:t> Và bình an dưới thế cho người thiện tâm</a:t>
            </a:r>
            <a:r>
              <a:rPr lang="en-US" sz="5400" b="1">
                <a:solidFill>
                  <a:schemeClr val="bg1"/>
                </a:solidFill>
                <a:effectLst/>
                <a:latin typeface="+mj-lt"/>
                <a:cs typeface="Times New Roman" panose="02020603050405020304" pitchFamily="18" charset="0"/>
              </a:rPr>
              <a:t>.</a:t>
            </a:r>
            <a:endParaRPr lang="vi-VN" sz="5400" b="1">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27930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latin typeface="+mj-lt"/>
              </a:rPr>
              <a:t/>
            </a:r>
            <a:br>
              <a:rPr lang="en-US">
                <a:solidFill>
                  <a:schemeClr val="bg1"/>
                </a:solidFill>
                <a:effectLst/>
                <a:latin typeface="+mj-lt"/>
              </a:rPr>
            </a:br>
            <a:endParaRPr lang="en-US">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latin typeface="+mj-lt"/>
                <a:cs typeface="Times New Roman" panose="02020603050405020304" pitchFamily="18" charset="0"/>
              </a:rPr>
              <a:t>A:</a:t>
            </a:r>
            <a:r>
              <a:rPr lang="en-US" sz="5000" b="1">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latin typeface="+mj-lt"/>
                <a:cs typeface="Times New Roman" panose="02020603050405020304" pitchFamily="18" charset="0"/>
              </a:rPr>
              <a:t>B:</a:t>
            </a:r>
            <a:r>
              <a:rPr lang="en-US" sz="5000" b="1">
                <a:solidFill>
                  <a:schemeClr val="bg1"/>
                </a:solidFill>
                <a:effectLst/>
                <a:latin typeface="+mj-lt"/>
                <a:cs typeface="Times New Roman" panose="02020603050405020304" pitchFamily="18" charset="0"/>
              </a:rPr>
              <a:t> Chúng con chúc tụng Chúa. </a:t>
            </a:r>
            <a:br>
              <a:rPr lang="en-US" sz="5000" b="1">
                <a:solidFill>
                  <a:schemeClr val="bg1"/>
                </a:solidFill>
                <a:effectLst/>
                <a:latin typeface="+mj-lt"/>
                <a:cs typeface="Times New Roman" panose="02020603050405020304" pitchFamily="18" charset="0"/>
              </a:rPr>
            </a:br>
            <a:r>
              <a:rPr lang="en-US" sz="5000" b="1">
                <a:solidFill>
                  <a:srgbClr val="FFFF00"/>
                </a:solidFill>
                <a:effectLst/>
                <a:latin typeface="+mj-lt"/>
                <a:cs typeface="Times New Roman" panose="02020603050405020304" pitchFamily="18" charset="0"/>
              </a:rPr>
              <a:t>A:</a:t>
            </a:r>
            <a:r>
              <a:rPr lang="en-US" sz="5000" b="1">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latin typeface="+mj-lt"/>
                <a:cs typeface="Times New Roman" panose="02020603050405020304" pitchFamily="18" charset="0"/>
              </a:rPr>
              <a:t>B:</a:t>
            </a:r>
            <a:r>
              <a:rPr lang="en-US" sz="5000" b="1">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4455472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latin typeface="+mj-lt"/>
              </a:rPr>
              <a:t/>
            </a:r>
            <a:br>
              <a:rPr lang="en-US" sz="4000">
                <a:solidFill>
                  <a:schemeClr val="bg1"/>
                </a:solidFill>
                <a:effectLst/>
                <a:latin typeface="+mj-lt"/>
              </a:rPr>
            </a:br>
            <a:endParaRPr lang="en-US" sz="400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latin typeface="+mj-lt"/>
                <a:cs typeface="Times New Roman" panose="02020603050405020304" pitchFamily="18" charset="0"/>
              </a:rPr>
              <a:t>A:</a:t>
            </a:r>
            <a:r>
              <a:rPr lang="en-US" sz="4800" b="1">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latin typeface="+mj-lt"/>
                <a:cs typeface="Times New Roman" panose="02020603050405020304" pitchFamily="18" charset="0"/>
              </a:rPr>
              <a:t>B:</a:t>
            </a:r>
            <a:r>
              <a:rPr lang="vi-VN" sz="4800" b="1">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148161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latin typeface="+mj-lt"/>
              </a:rPr>
              <a:t/>
            </a:r>
            <a:br>
              <a:rPr lang="en-US" sz="4000">
                <a:solidFill>
                  <a:schemeClr val="bg1"/>
                </a:solidFill>
                <a:effectLst/>
                <a:latin typeface="+mj-lt"/>
              </a:rPr>
            </a:br>
            <a:endParaRPr lang="en-US" sz="400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latin typeface="+mj-lt"/>
                <a:cs typeface="Times New Roman" panose="02020603050405020304" pitchFamily="18" charset="0"/>
              </a:rPr>
              <a:t>A:</a:t>
            </a:r>
            <a:r>
              <a:rPr lang="en-US" sz="4800" b="1">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1">
                <a:solidFill>
                  <a:srgbClr val="FFFF00"/>
                </a:solidFill>
                <a:effectLst/>
                <a:latin typeface="+mj-lt"/>
                <a:cs typeface="Times New Roman" panose="02020603050405020304" pitchFamily="18" charset="0"/>
              </a:rPr>
              <a:t>B:</a:t>
            </a:r>
            <a:r>
              <a:rPr lang="vi-VN" sz="4800" b="1">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894630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latin typeface="+mj-lt"/>
              </a:rPr>
              <a:t/>
            </a:r>
            <a:br>
              <a:rPr lang="en-US" sz="4000">
                <a:solidFill>
                  <a:schemeClr val="bg1"/>
                </a:solidFill>
                <a:effectLst/>
                <a:latin typeface="+mj-lt"/>
              </a:rPr>
            </a:br>
            <a:endParaRPr lang="en-US" sz="400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latin typeface="+mj-lt"/>
                <a:cs typeface="Times New Roman" panose="02020603050405020304" pitchFamily="18" charset="0"/>
              </a:rPr>
              <a:t>A:</a:t>
            </a:r>
            <a:r>
              <a:rPr lang="en-US" sz="5400" b="1">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latin typeface="+mj-lt"/>
                <a:cs typeface="Times New Roman" panose="02020603050405020304" pitchFamily="18" charset="0"/>
              </a:rPr>
              <a:t>B:</a:t>
            </a:r>
            <a:r>
              <a:rPr lang="en-US" sz="5400" b="1">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076383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latin typeface="+mj-lt"/>
              </a:rPr>
              <a:t/>
            </a:r>
            <a:br>
              <a:rPr lang="en-US" sz="4000">
                <a:solidFill>
                  <a:schemeClr val="bg1"/>
                </a:solidFill>
                <a:effectLst/>
                <a:latin typeface="+mj-lt"/>
              </a:rPr>
            </a:br>
            <a:endParaRPr lang="en-US" sz="400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latin typeface="+mj-lt"/>
                <a:cs typeface="Times New Roman" panose="02020603050405020304" pitchFamily="18" charset="0"/>
              </a:rPr>
              <a:t>A:</a:t>
            </a:r>
            <a:r>
              <a:rPr lang="en-US" sz="4800" b="1">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latin typeface="+mj-lt"/>
                <a:cs typeface="Times New Roman" panose="02020603050405020304" pitchFamily="18" charset="0"/>
              </a:rPr>
              <a:t>B:</a:t>
            </a:r>
            <a:r>
              <a:rPr lang="vi-VN" sz="4800" b="1">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505901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latin typeface="+mj-lt"/>
              </a:rPr>
              <a:t/>
            </a:r>
            <a:br>
              <a:rPr lang="en-US" sz="4000">
                <a:solidFill>
                  <a:schemeClr val="bg1"/>
                </a:solidFill>
                <a:effectLst/>
                <a:latin typeface="+mj-lt"/>
              </a:rPr>
            </a:br>
            <a:endParaRPr lang="en-US" sz="400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latin typeface="+mj-lt"/>
                <a:cs typeface="Times New Roman" panose="02020603050405020304" pitchFamily="18" charset="0"/>
              </a:rPr>
              <a:t>A+</a:t>
            </a:r>
            <a:r>
              <a:rPr lang="en-US" sz="4400" b="1" u="sng">
                <a:solidFill>
                  <a:srgbClr val="FFFF00"/>
                </a:solidFill>
                <a:effectLst/>
                <a:latin typeface="+mj-lt"/>
                <a:cs typeface="Times New Roman" panose="02020603050405020304" pitchFamily="18" charset="0"/>
              </a:rPr>
              <a:t>B</a:t>
            </a:r>
            <a:r>
              <a:rPr lang="vi-VN" sz="4400" b="1" u="sng">
                <a:solidFill>
                  <a:srgbClr val="FFFF00"/>
                </a:solidFill>
                <a:effectLst/>
                <a:latin typeface="+mj-lt"/>
                <a:cs typeface="Times New Roman" panose="02020603050405020304" pitchFamily="18" charset="0"/>
              </a:rPr>
              <a:t>:</a:t>
            </a:r>
            <a:r>
              <a:rPr lang="vi-VN" sz="4400" b="1">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845952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3585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88206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chemeClr val="bg1"/>
                </a:solidFill>
                <a:effectLst/>
                <a:latin typeface="+mj-lt"/>
              </a:rPr>
              <a:t/>
            </a:r>
            <a:br>
              <a:rPr lang="en-US">
                <a:solidFill>
                  <a:schemeClr val="bg1"/>
                </a:solidFill>
                <a:effectLst/>
                <a:latin typeface="+mj-lt"/>
              </a:rPr>
            </a:br>
            <a:endParaRPr lang="en-US">
              <a:solidFill>
                <a:schemeClr val="bg1"/>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FF00"/>
                </a:solidFill>
                <a:effectLst/>
                <a:latin typeface="+mj-lt"/>
                <a:cs typeface="Tahoma" pitchFamily="34" charset="0"/>
              </a:rPr>
              <a:t>THÁNH VỊNH </a:t>
            </a:r>
            <a:r>
              <a:rPr lang="en-US" sz="5400" b="1" dirty="0" smtClean="0">
                <a:solidFill>
                  <a:srgbClr val="FFFF00"/>
                </a:solidFill>
                <a:effectLst/>
                <a:latin typeface="+mj-lt"/>
                <a:cs typeface="Tahoma" pitchFamily="34" charset="0"/>
              </a:rPr>
              <a:t>88</a:t>
            </a:r>
            <a:endParaRPr lang="en-US" sz="5400" b="1" dirty="0">
              <a:solidFill>
                <a:srgbClr val="FFFF00"/>
              </a:solidFill>
              <a:effectLst/>
              <a:latin typeface="+mj-lt"/>
              <a:cs typeface="Tahoma" pitchFamily="34" charset="0"/>
            </a:endParaRPr>
          </a:p>
          <a:p>
            <a:pPr eaLnBrk="1" hangingPunct="1">
              <a:lnSpc>
                <a:spcPct val="120000"/>
              </a:lnSpc>
            </a:pPr>
            <a:r>
              <a:rPr lang="en-US" sz="5400" b="1" dirty="0" err="1" smtClean="0">
                <a:solidFill>
                  <a:srgbClr val="FFFF00"/>
                </a:solidFill>
                <a:effectLst/>
                <a:latin typeface="+mj-lt"/>
                <a:cs typeface="Tahoma" pitchFamily="34" charset="0"/>
              </a:rPr>
              <a:t>Thanh</a:t>
            </a:r>
            <a:r>
              <a:rPr lang="en-US" sz="5400" b="1" dirty="0" smtClean="0">
                <a:solidFill>
                  <a:srgbClr val="FFFF00"/>
                </a:solidFill>
                <a:effectLst/>
                <a:latin typeface="+mj-lt"/>
                <a:cs typeface="Tahoma" pitchFamily="34" charset="0"/>
              </a:rPr>
              <a:t> </a:t>
            </a:r>
            <a:r>
              <a:rPr lang="en-US" sz="5400" b="1" dirty="0" err="1" smtClean="0">
                <a:solidFill>
                  <a:srgbClr val="FFFF00"/>
                </a:solidFill>
                <a:effectLst/>
                <a:latin typeface="+mj-lt"/>
                <a:cs typeface="Tahoma" pitchFamily="34" charset="0"/>
              </a:rPr>
              <a:t>Lâm</a:t>
            </a:r>
            <a:endParaRPr lang="en-US" sz="5400" b="1" dirty="0">
              <a:solidFill>
                <a:srgbClr val="FFFF00"/>
              </a:solidFill>
              <a:effectLst/>
              <a:latin typeface="+mj-lt"/>
              <a:cs typeface="Tahoma" pitchFamily="34" charset="0"/>
            </a:endParaRPr>
          </a:p>
          <a:p>
            <a:pPr eaLnBrk="1" hangingPunct="1">
              <a:lnSpc>
                <a:spcPct val="120000"/>
              </a:lnSpc>
            </a:pPr>
            <a:r>
              <a:rPr lang="en-US" sz="5400" b="1" dirty="0" smtClean="0">
                <a:solidFill>
                  <a:srgbClr val="FFFF00"/>
                </a:solidFill>
                <a:effectLst/>
                <a:latin typeface="+mj-lt"/>
                <a:cs typeface="Tahoma" pitchFamily="34" charset="0"/>
              </a:rPr>
              <a:t>03 </a:t>
            </a:r>
            <a:r>
              <a:rPr lang="en-US" sz="5400" b="1" dirty="0" err="1">
                <a:solidFill>
                  <a:srgbClr val="FFFF00"/>
                </a:solidFill>
                <a:effectLst/>
                <a:latin typeface="+mj-lt"/>
                <a:cs typeface="Tahoma" pitchFamily="34" charset="0"/>
              </a:rPr>
              <a:t>câu</a:t>
            </a:r>
            <a:endParaRPr lang="en-US" sz="5400" b="1" dirty="0">
              <a:solidFill>
                <a:srgbClr val="FFFF00"/>
              </a:solidFill>
              <a:effectLst/>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FF00"/>
                </a:solidFill>
                <a:effectLst/>
                <a:latin typeface="+mj-lt"/>
                <a:cs typeface="Times New Roman" pitchFamily="18" charset="0"/>
              </a:rPr>
              <a:t>Đk</a:t>
            </a:r>
            <a:r>
              <a:rPr lang="en-US" sz="6600" b="1" u="sng" dirty="0">
                <a:solidFill>
                  <a:srgbClr val="FFFF00"/>
                </a:solidFill>
                <a:effectLst/>
                <a:latin typeface="+mj-lt"/>
                <a:cs typeface="Times New Roman" pitchFamily="18" charset="0"/>
              </a:rPr>
              <a:t>:</a:t>
            </a:r>
            <a:r>
              <a:rPr lang="en-US" sz="7200" b="1" dirty="0">
                <a:solidFill>
                  <a:schemeClr val="bg1"/>
                </a:solidFill>
                <a:effectLst/>
                <a:latin typeface="+mj-lt"/>
                <a:cs typeface="Times New Roman" pitchFamily="18" charset="0"/>
              </a:rPr>
              <a:t> </a:t>
            </a:r>
            <a:r>
              <a:rPr lang="en-US" sz="8000" b="1" dirty="0" err="1" smtClean="0">
                <a:solidFill>
                  <a:schemeClr val="bg1"/>
                </a:solidFill>
                <a:effectLst/>
                <a:latin typeface="+mn-lt"/>
              </a:rPr>
              <a:t>Lạy</a:t>
            </a:r>
            <a:r>
              <a:rPr lang="en-US" sz="8000" b="1" dirty="0" smtClean="0">
                <a:solidFill>
                  <a:schemeClr val="bg1"/>
                </a:solidFill>
                <a:effectLst/>
                <a:latin typeface="+mn-lt"/>
              </a:rPr>
              <a:t> </a:t>
            </a:r>
            <a:r>
              <a:rPr lang="en-US" sz="8000" b="1" dirty="0" err="1" smtClean="0">
                <a:solidFill>
                  <a:schemeClr val="bg1"/>
                </a:solidFill>
                <a:effectLst/>
                <a:latin typeface="+mn-lt"/>
              </a:rPr>
              <a:t>Chúa</a:t>
            </a:r>
            <a:r>
              <a:rPr lang="en-US" sz="8000" b="1" dirty="0" smtClean="0">
                <a:solidFill>
                  <a:schemeClr val="bg1"/>
                </a:solidFill>
                <a:effectLst/>
                <a:latin typeface="+mn-lt"/>
              </a:rPr>
              <a:t> con </a:t>
            </a:r>
            <a:r>
              <a:rPr lang="en-US" sz="8000" b="1" dirty="0" err="1" smtClean="0">
                <a:solidFill>
                  <a:schemeClr val="bg1"/>
                </a:solidFill>
                <a:effectLst/>
                <a:latin typeface="+mn-lt"/>
              </a:rPr>
              <a:t>sẽ</a:t>
            </a:r>
            <a:r>
              <a:rPr lang="en-US" sz="8000" b="1" dirty="0" smtClean="0">
                <a:solidFill>
                  <a:schemeClr val="bg1"/>
                </a:solidFill>
                <a:effectLst/>
                <a:latin typeface="+mn-lt"/>
              </a:rPr>
              <a:t> </a:t>
            </a:r>
            <a:r>
              <a:rPr lang="en-US" sz="8000" b="1" dirty="0" err="1" smtClean="0">
                <a:solidFill>
                  <a:schemeClr val="bg1"/>
                </a:solidFill>
                <a:effectLst/>
                <a:latin typeface="+mn-lt"/>
              </a:rPr>
              <a:t>ca</a:t>
            </a:r>
            <a:r>
              <a:rPr lang="en-US" sz="8000" b="1" dirty="0" smtClean="0">
                <a:solidFill>
                  <a:schemeClr val="bg1"/>
                </a:solidFill>
                <a:effectLst/>
                <a:latin typeface="+mn-lt"/>
              </a:rPr>
              <a:t> </a:t>
            </a:r>
            <a:r>
              <a:rPr lang="en-US" sz="8000" b="1" dirty="0" err="1" smtClean="0">
                <a:solidFill>
                  <a:schemeClr val="bg1"/>
                </a:solidFill>
                <a:effectLst/>
                <a:latin typeface="+mn-lt"/>
              </a:rPr>
              <a:t>ngợi</a:t>
            </a:r>
            <a:r>
              <a:rPr lang="en-US" sz="8000" b="1" dirty="0" smtClean="0">
                <a:solidFill>
                  <a:schemeClr val="bg1"/>
                </a:solidFill>
                <a:effectLst/>
                <a:latin typeface="+mn-lt"/>
              </a:rPr>
              <a:t> </a:t>
            </a:r>
            <a:r>
              <a:rPr lang="en-US" sz="8000" b="1" dirty="0" err="1" smtClean="0">
                <a:solidFill>
                  <a:schemeClr val="bg1"/>
                </a:solidFill>
                <a:effectLst/>
                <a:latin typeface="+mn-lt"/>
              </a:rPr>
              <a:t>tình</a:t>
            </a:r>
            <a:r>
              <a:rPr lang="en-US" sz="8000" b="1" dirty="0" smtClean="0">
                <a:solidFill>
                  <a:schemeClr val="bg1"/>
                </a:solidFill>
                <a:effectLst/>
                <a:latin typeface="+mn-lt"/>
              </a:rPr>
              <a:t> </a:t>
            </a:r>
            <a:r>
              <a:rPr lang="en-US" sz="8000" b="1" dirty="0" err="1" smtClean="0">
                <a:solidFill>
                  <a:schemeClr val="bg1"/>
                </a:solidFill>
                <a:effectLst/>
                <a:latin typeface="+mn-lt"/>
              </a:rPr>
              <a:t>thương</a:t>
            </a:r>
            <a:r>
              <a:rPr lang="en-US" sz="8000" b="1" dirty="0" smtClean="0">
                <a:solidFill>
                  <a:schemeClr val="bg1"/>
                </a:solidFill>
                <a:effectLst/>
                <a:latin typeface="+mn-lt"/>
              </a:rPr>
              <a:t> </a:t>
            </a:r>
            <a:r>
              <a:rPr lang="en-US" sz="8000" b="1" dirty="0" err="1" smtClean="0">
                <a:solidFill>
                  <a:schemeClr val="bg1"/>
                </a:solidFill>
                <a:effectLst/>
                <a:latin typeface="+mn-lt"/>
              </a:rPr>
              <a:t>của</a:t>
            </a:r>
            <a:r>
              <a:rPr lang="en-US" sz="8000" b="1" dirty="0" smtClean="0">
                <a:solidFill>
                  <a:schemeClr val="bg1"/>
                </a:solidFill>
                <a:effectLst/>
                <a:latin typeface="+mn-lt"/>
              </a:rPr>
              <a:t> </a:t>
            </a:r>
            <a:r>
              <a:rPr lang="en-US" sz="8000" b="1" dirty="0" err="1" smtClean="0">
                <a:solidFill>
                  <a:schemeClr val="bg1"/>
                </a:solidFill>
                <a:effectLst/>
                <a:latin typeface="+mn-lt"/>
              </a:rPr>
              <a:t>Chúa</a:t>
            </a:r>
            <a:r>
              <a:rPr lang="en-US" sz="8000" b="1" dirty="0" smtClean="0">
                <a:solidFill>
                  <a:schemeClr val="bg1"/>
                </a:solidFill>
                <a:effectLst/>
                <a:latin typeface="+mn-lt"/>
              </a:rPr>
              <a:t> </a:t>
            </a:r>
            <a:r>
              <a:rPr lang="en-US" sz="8000" b="1" dirty="0" err="1" smtClean="0">
                <a:solidFill>
                  <a:schemeClr val="bg1"/>
                </a:solidFill>
                <a:effectLst/>
                <a:latin typeface="+mn-lt"/>
              </a:rPr>
              <a:t>đến</a:t>
            </a:r>
            <a:r>
              <a:rPr lang="en-US" sz="8000" b="1" dirty="0" smtClean="0">
                <a:solidFill>
                  <a:schemeClr val="bg1"/>
                </a:solidFill>
                <a:effectLst/>
                <a:latin typeface="+mn-lt"/>
              </a:rPr>
              <a:t> </a:t>
            </a:r>
            <a:r>
              <a:rPr lang="en-US" sz="8000" b="1" dirty="0" err="1" smtClean="0">
                <a:solidFill>
                  <a:schemeClr val="bg1"/>
                </a:solidFill>
                <a:effectLst/>
                <a:latin typeface="+mn-lt"/>
              </a:rPr>
              <a:t>muôn</a:t>
            </a:r>
            <a:r>
              <a:rPr lang="en-US" sz="8000" b="1" dirty="0" smtClean="0">
                <a:solidFill>
                  <a:schemeClr val="bg1"/>
                </a:solidFill>
                <a:effectLst/>
                <a:latin typeface="+mn-lt"/>
              </a:rPr>
              <a:t> </a:t>
            </a:r>
            <a:r>
              <a:rPr lang="en-US" sz="8000" b="1" dirty="0" err="1" smtClean="0">
                <a:solidFill>
                  <a:schemeClr val="bg1"/>
                </a:solidFill>
                <a:effectLst/>
                <a:latin typeface="+mn-lt"/>
              </a:rPr>
              <a:t>muôn</a:t>
            </a:r>
            <a:r>
              <a:rPr lang="en-US" sz="8000" b="1" dirty="0" smtClean="0">
                <a:solidFill>
                  <a:schemeClr val="bg1"/>
                </a:solidFill>
                <a:effectLst/>
                <a:latin typeface="+mn-lt"/>
              </a:rPr>
              <a:t> </a:t>
            </a:r>
            <a:r>
              <a:rPr lang="en-US" sz="8000" b="1" dirty="0" err="1" smtClean="0">
                <a:solidFill>
                  <a:schemeClr val="bg1"/>
                </a:solidFill>
                <a:effectLst/>
                <a:latin typeface="+mn-lt"/>
              </a:rPr>
              <a:t>đời</a:t>
            </a:r>
            <a:r>
              <a:rPr lang="en-US" sz="8000" b="1" dirty="0" smtClean="0">
                <a:solidFill>
                  <a:schemeClr val="bg1"/>
                </a:solidFill>
                <a:effectLst/>
                <a:latin typeface="+mn-lt"/>
              </a:rPr>
              <a:t>. </a:t>
            </a:r>
            <a:endParaRPr lang="en-US" sz="72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cs typeface="Times New Roman" pitchFamily="18" charset="0"/>
              </a:rPr>
              <a:t>Tk1:</a:t>
            </a:r>
            <a:r>
              <a:rPr lang="en-US" sz="4800" b="1" dirty="0">
                <a:solidFill>
                  <a:schemeClr val="bg1"/>
                </a:solidFill>
                <a:effectLst/>
                <a:cs typeface="Times New Roman" pitchFamily="18" charset="0"/>
              </a:rPr>
              <a:t> </a:t>
            </a:r>
            <a:r>
              <a:rPr lang="en-US" sz="4800" b="1" dirty="0" smtClean="0">
                <a:solidFill>
                  <a:schemeClr val="bg1"/>
                </a:solidFill>
                <a:effectLst/>
              </a:rPr>
              <a:t>Con </a:t>
            </a:r>
            <a:r>
              <a:rPr lang="en-US" sz="4800" b="1" dirty="0" err="1" smtClean="0">
                <a:solidFill>
                  <a:schemeClr val="bg1"/>
                </a:solidFill>
                <a:effectLst/>
              </a:rPr>
              <a:t>hằng</a:t>
            </a:r>
            <a:r>
              <a:rPr lang="en-US" sz="4800" b="1" dirty="0" smtClean="0">
                <a:solidFill>
                  <a:schemeClr val="bg1"/>
                </a:solidFill>
                <a:effectLst/>
              </a:rPr>
              <a:t> </a:t>
            </a:r>
            <a:r>
              <a:rPr lang="en-US" sz="4800" b="1" dirty="0" err="1" smtClean="0">
                <a:solidFill>
                  <a:schemeClr val="bg1"/>
                </a:solidFill>
                <a:effectLst/>
              </a:rPr>
              <a:t>chúc</a:t>
            </a:r>
            <a:r>
              <a:rPr lang="en-US" sz="4800" b="1" dirty="0" smtClean="0">
                <a:solidFill>
                  <a:schemeClr val="bg1"/>
                </a:solidFill>
                <a:effectLst/>
              </a:rPr>
              <a:t> </a:t>
            </a:r>
            <a:r>
              <a:rPr lang="en-US" sz="4800" b="1" dirty="0" err="1" smtClean="0">
                <a:solidFill>
                  <a:schemeClr val="bg1"/>
                </a:solidFill>
                <a:effectLst/>
              </a:rPr>
              <a:t>tụng</a:t>
            </a:r>
            <a:r>
              <a:rPr lang="en-US" sz="4800" b="1" dirty="0" smtClean="0">
                <a:solidFill>
                  <a:schemeClr val="bg1"/>
                </a:solidFill>
                <a:effectLst/>
              </a:rPr>
              <a:t> </a:t>
            </a:r>
            <a:r>
              <a:rPr lang="en-US" sz="4800" b="1" dirty="0" err="1" smtClean="0">
                <a:solidFill>
                  <a:schemeClr val="bg1"/>
                </a:solidFill>
                <a:effectLst/>
              </a:rPr>
              <a:t>tình</a:t>
            </a:r>
            <a:r>
              <a:rPr lang="en-US" sz="4800" b="1" dirty="0" smtClean="0">
                <a:solidFill>
                  <a:schemeClr val="bg1"/>
                </a:solidFill>
                <a:effectLst/>
              </a:rPr>
              <a:t> </a:t>
            </a:r>
            <a:r>
              <a:rPr lang="en-US" sz="4800" b="1" dirty="0" err="1" smtClean="0">
                <a:solidFill>
                  <a:schemeClr val="bg1"/>
                </a:solidFill>
                <a:effectLst/>
              </a:rPr>
              <a:t>Chúa</a:t>
            </a:r>
            <a:r>
              <a:rPr lang="en-US" sz="4800" b="1" dirty="0" smtClean="0">
                <a:solidFill>
                  <a:schemeClr val="bg1"/>
                </a:solidFill>
                <a:effectLst/>
              </a:rPr>
              <a:t> </a:t>
            </a:r>
            <a:r>
              <a:rPr lang="en-US" sz="4800" b="1" dirty="0" err="1" smtClean="0">
                <a:solidFill>
                  <a:schemeClr val="bg1"/>
                </a:solidFill>
                <a:effectLst/>
              </a:rPr>
              <a:t>sông</a:t>
            </a:r>
            <a:r>
              <a:rPr lang="en-US" sz="4800" b="1" dirty="0" smtClean="0">
                <a:solidFill>
                  <a:schemeClr val="bg1"/>
                </a:solidFill>
                <a:effectLst/>
              </a:rPr>
              <a:t> </a:t>
            </a:r>
            <a:r>
              <a:rPr lang="en-US" sz="4800" b="1" dirty="0" err="1" smtClean="0">
                <a:solidFill>
                  <a:schemeClr val="bg1"/>
                </a:solidFill>
                <a:effectLst/>
              </a:rPr>
              <a:t>lớn</a:t>
            </a:r>
            <a:r>
              <a:rPr lang="en-US" sz="4800" b="1" dirty="0" smtClean="0">
                <a:solidFill>
                  <a:schemeClr val="bg1"/>
                </a:solidFill>
                <a:effectLst/>
              </a:rPr>
              <a:t> </a:t>
            </a:r>
            <a:r>
              <a:rPr lang="en-US" sz="4800" b="1" dirty="0" err="1" smtClean="0">
                <a:solidFill>
                  <a:schemeClr val="bg1"/>
                </a:solidFill>
                <a:effectLst/>
              </a:rPr>
              <a:t>biển</a:t>
            </a:r>
            <a:r>
              <a:rPr lang="en-US" sz="4800" b="1" dirty="0" smtClean="0">
                <a:solidFill>
                  <a:schemeClr val="bg1"/>
                </a:solidFill>
                <a:effectLst/>
              </a:rPr>
              <a:t> </a:t>
            </a:r>
            <a:r>
              <a:rPr lang="en-US" sz="4800" b="1" dirty="0" err="1" smtClean="0">
                <a:solidFill>
                  <a:schemeClr val="bg1"/>
                </a:solidFill>
                <a:effectLst/>
              </a:rPr>
              <a:t>khơi</a:t>
            </a:r>
            <a:r>
              <a:rPr lang="en-US" sz="4800" b="1" dirty="0" smtClean="0">
                <a:solidFill>
                  <a:schemeClr val="bg1"/>
                </a:solidFill>
                <a:effectLst/>
              </a:rPr>
              <a:t>. Qua </a:t>
            </a:r>
            <a:r>
              <a:rPr lang="en-US" sz="4800" b="1" dirty="0" err="1" smtClean="0">
                <a:solidFill>
                  <a:schemeClr val="bg1"/>
                </a:solidFill>
                <a:effectLst/>
              </a:rPr>
              <a:t>nhiều</a:t>
            </a:r>
            <a:r>
              <a:rPr lang="en-US" sz="4800" b="1" dirty="0" smtClean="0">
                <a:solidFill>
                  <a:schemeClr val="bg1"/>
                </a:solidFill>
                <a:effectLst/>
              </a:rPr>
              <a:t> </a:t>
            </a:r>
            <a:r>
              <a:rPr lang="en-US" sz="4800" b="1" dirty="0" err="1" smtClean="0">
                <a:solidFill>
                  <a:schemeClr val="bg1"/>
                </a:solidFill>
                <a:effectLst/>
              </a:rPr>
              <a:t>thế</a:t>
            </a:r>
            <a:r>
              <a:rPr lang="en-US" sz="4800" b="1" dirty="0" smtClean="0">
                <a:solidFill>
                  <a:schemeClr val="bg1"/>
                </a:solidFill>
                <a:effectLst/>
              </a:rPr>
              <a:t> </a:t>
            </a:r>
            <a:r>
              <a:rPr lang="en-US" sz="4800" b="1" dirty="0" err="1" smtClean="0">
                <a:solidFill>
                  <a:schemeClr val="bg1"/>
                </a:solidFill>
                <a:effectLst/>
              </a:rPr>
              <a:t>hệ</a:t>
            </a:r>
            <a:r>
              <a:rPr lang="en-US" sz="4800" b="1" dirty="0" smtClean="0">
                <a:solidFill>
                  <a:schemeClr val="bg1"/>
                </a:solidFill>
                <a:effectLst/>
              </a:rPr>
              <a:t> </a:t>
            </a:r>
            <a:r>
              <a:rPr lang="en-US" sz="4800" b="1" dirty="0" err="1" smtClean="0">
                <a:solidFill>
                  <a:schemeClr val="bg1"/>
                </a:solidFill>
                <a:effectLst/>
              </a:rPr>
              <a:t>lòng</a:t>
            </a:r>
            <a:r>
              <a:rPr lang="en-US" sz="4800" b="1" dirty="0" smtClean="0">
                <a:solidFill>
                  <a:schemeClr val="bg1"/>
                </a:solidFill>
                <a:effectLst/>
              </a:rPr>
              <a:t> </a:t>
            </a:r>
            <a:r>
              <a:rPr lang="en-US" sz="4800" b="1" dirty="0" err="1" smtClean="0">
                <a:solidFill>
                  <a:schemeClr val="bg1"/>
                </a:solidFill>
                <a:effectLst/>
              </a:rPr>
              <a:t>Chúa</a:t>
            </a:r>
            <a:r>
              <a:rPr lang="en-US" sz="4800" b="1" dirty="0" smtClean="0">
                <a:solidFill>
                  <a:schemeClr val="bg1"/>
                </a:solidFill>
                <a:effectLst/>
              </a:rPr>
              <a:t> </a:t>
            </a:r>
            <a:r>
              <a:rPr lang="en-US" sz="4800" b="1" dirty="0" err="1" smtClean="0">
                <a:solidFill>
                  <a:schemeClr val="bg1"/>
                </a:solidFill>
                <a:effectLst/>
              </a:rPr>
              <a:t>vẫn</a:t>
            </a:r>
            <a:r>
              <a:rPr lang="en-US" sz="4800" b="1" dirty="0" smtClean="0">
                <a:solidFill>
                  <a:schemeClr val="bg1"/>
                </a:solidFill>
                <a:effectLst/>
              </a:rPr>
              <a:t> </a:t>
            </a:r>
            <a:r>
              <a:rPr lang="en-US" sz="4800" b="1" dirty="0" err="1" smtClean="0">
                <a:solidFill>
                  <a:schemeClr val="bg1"/>
                </a:solidFill>
                <a:effectLst/>
              </a:rPr>
              <a:t>không</a:t>
            </a:r>
            <a:r>
              <a:rPr lang="en-US" sz="4800" b="1" dirty="0" smtClean="0">
                <a:solidFill>
                  <a:schemeClr val="bg1"/>
                </a:solidFill>
                <a:effectLst/>
              </a:rPr>
              <a:t> </a:t>
            </a:r>
            <a:r>
              <a:rPr lang="en-US" sz="4800" b="1" dirty="0" err="1" smtClean="0">
                <a:solidFill>
                  <a:schemeClr val="bg1"/>
                </a:solidFill>
                <a:effectLst/>
              </a:rPr>
              <a:t>đổi</a:t>
            </a:r>
            <a:r>
              <a:rPr lang="en-US" sz="4800" b="1" dirty="0" smtClean="0">
                <a:solidFill>
                  <a:schemeClr val="bg1"/>
                </a:solidFill>
                <a:effectLst/>
              </a:rPr>
              <a:t> </a:t>
            </a:r>
            <a:r>
              <a:rPr lang="en-US" sz="4800" b="1" dirty="0" err="1" smtClean="0">
                <a:solidFill>
                  <a:schemeClr val="bg1"/>
                </a:solidFill>
                <a:effectLst/>
              </a:rPr>
              <a:t>dời</a:t>
            </a:r>
            <a:r>
              <a:rPr lang="en-US" sz="4800" b="1" dirty="0" smtClean="0">
                <a:solidFill>
                  <a:schemeClr val="bg1"/>
                </a:solidFill>
                <a:effectLst/>
              </a:rPr>
              <a:t>. </a:t>
            </a:r>
            <a:r>
              <a:rPr lang="en-US" sz="4800" b="1" dirty="0" err="1" smtClean="0">
                <a:solidFill>
                  <a:schemeClr val="bg1"/>
                </a:solidFill>
                <a:effectLst/>
              </a:rPr>
              <a:t>Vì</a:t>
            </a:r>
            <a:r>
              <a:rPr lang="en-US" sz="4800" b="1" dirty="0" smtClean="0">
                <a:solidFill>
                  <a:schemeClr val="bg1"/>
                </a:solidFill>
                <a:effectLst/>
              </a:rPr>
              <a:t> </a:t>
            </a:r>
            <a:r>
              <a:rPr lang="en-US" sz="4800" b="1" dirty="0" err="1" smtClean="0">
                <a:solidFill>
                  <a:schemeClr val="bg1"/>
                </a:solidFill>
                <a:effectLst/>
              </a:rPr>
              <a:t>Ngài</a:t>
            </a:r>
            <a:r>
              <a:rPr lang="en-US" sz="4800" b="1" dirty="0" smtClean="0">
                <a:solidFill>
                  <a:schemeClr val="bg1"/>
                </a:solidFill>
                <a:effectLst/>
              </a:rPr>
              <a:t> </a:t>
            </a:r>
            <a:r>
              <a:rPr lang="en-US" sz="4800" b="1" dirty="0" err="1" smtClean="0">
                <a:solidFill>
                  <a:schemeClr val="bg1"/>
                </a:solidFill>
                <a:effectLst/>
              </a:rPr>
              <a:t>đã</a:t>
            </a:r>
            <a:r>
              <a:rPr lang="en-US" sz="4800" b="1" dirty="0" smtClean="0">
                <a:solidFill>
                  <a:schemeClr val="bg1"/>
                </a:solidFill>
                <a:effectLst/>
              </a:rPr>
              <a:t> </a:t>
            </a:r>
            <a:r>
              <a:rPr lang="en-US" sz="4800" b="1" dirty="0" err="1" smtClean="0">
                <a:solidFill>
                  <a:schemeClr val="bg1"/>
                </a:solidFill>
                <a:effectLst/>
              </a:rPr>
              <a:t>phán</a:t>
            </a:r>
            <a:r>
              <a:rPr lang="en-US" sz="4800" b="1" dirty="0" smtClean="0">
                <a:solidFill>
                  <a:schemeClr val="bg1"/>
                </a:solidFill>
                <a:effectLst/>
              </a:rPr>
              <a:t>: “</a:t>
            </a:r>
            <a:r>
              <a:rPr lang="en-US" sz="4800" b="1" dirty="0" err="1" smtClean="0">
                <a:solidFill>
                  <a:schemeClr val="bg1"/>
                </a:solidFill>
                <a:effectLst/>
              </a:rPr>
              <a:t>Tình</a:t>
            </a:r>
            <a:r>
              <a:rPr lang="en-US" sz="4800" b="1" dirty="0" smtClean="0">
                <a:solidFill>
                  <a:schemeClr val="bg1"/>
                </a:solidFill>
                <a:effectLst/>
              </a:rPr>
              <a:t> </a:t>
            </a:r>
            <a:r>
              <a:rPr lang="en-US" sz="4800" b="1" dirty="0" err="1" smtClean="0">
                <a:solidFill>
                  <a:schemeClr val="bg1"/>
                </a:solidFill>
                <a:effectLst/>
              </a:rPr>
              <a:t>thương</a:t>
            </a:r>
            <a:r>
              <a:rPr lang="en-US" sz="4800" b="1" dirty="0" smtClean="0">
                <a:solidFill>
                  <a:schemeClr val="bg1"/>
                </a:solidFill>
                <a:effectLst/>
              </a:rPr>
              <a:t> </a:t>
            </a:r>
            <a:r>
              <a:rPr lang="en-US" sz="4800" b="1" dirty="0" err="1" smtClean="0">
                <a:solidFill>
                  <a:schemeClr val="bg1"/>
                </a:solidFill>
                <a:effectLst/>
              </a:rPr>
              <a:t>ấy</a:t>
            </a:r>
            <a:r>
              <a:rPr lang="en-US" sz="4800" b="1" dirty="0" smtClean="0">
                <a:solidFill>
                  <a:schemeClr val="bg1"/>
                </a:solidFill>
                <a:effectLst/>
              </a:rPr>
              <a:t> </a:t>
            </a:r>
            <a:r>
              <a:rPr lang="en-US" sz="4800" b="1" dirty="0" err="1" smtClean="0">
                <a:solidFill>
                  <a:schemeClr val="bg1"/>
                </a:solidFill>
                <a:effectLst/>
              </a:rPr>
              <a:t>bền</a:t>
            </a:r>
            <a:r>
              <a:rPr lang="en-US" sz="4800" b="1" dirty="0" smtClean="0">
                <a:solidFill>
                  <a:schemeClr val="bg1"/>
                </a:solidFill>
                <a:effectLst/>
              </a:rPr>
              <a:t> </a:t>
            </a:r>
            <a:r>
              <a:rPr lang="en-US" sz="4800" b="1" dirty="0" err="1" smtClean="0">
                <a:solidFill>
                  <a:schemeClr val="bg1"/>
                </a:solidFill>
                <a:effectLst/>
              </a:rPr>
              <a:t>vững</a:t>
            </a:r>
            <a:r>
              <a:rPr lang="en-US" sz="4800" b="1" dirty="0" smtClean="0">
                <a:solidFill>
                  <a:schemeClr val="bg1"/>
                </a:solidFill>
                <a:effectLst/>
              </a:rPr>
              <a:t> </a:t>
            </a:r>
            <a:r>
              <a:rPr lang="en-US" sz="4800" b="1" dirty="0" err="1" smtClean="0">
                <a:solidFill>
                  <a:schemeClr val="bg1"/>
                </a:solidFill>
                <a:effectLst/>
              </a:rPr>
              <a:t>muôn</a:t>
            </a:r>
            <a:r>
              <a:rPr lang="en-US" sz="4800" b="1" dirty="0" smtClean="0">
                <a:solidFill>
                  <a:schemeClr val="bg1"/>
                </a:solidFill>
                <a:effectLst/>
              </a:rPr>
              <a:t> </a:t>
            </a:r>
            <a:r>
              <a:rPr lang="en-US" sz="4800" b="1" dirty="0" err="1" smtClean="0">
                <a:solidFill>
                  <a:schemeClr val="bg1"/>
                </a:solidFill>
                <a:effectLst/>
              </a:rPr>
              <a:t>đời</a:t>
            </a:r>
            <a:r>
              <a:rPr lang="en-US" sz="4800" b="1" dirty="0" smtClean="0">
                <a:solidFill>
                  <a:schemeClr val="bg1"/>
                </a:solidFill>
                <a:effectLst/>
              </a:rPr>
              <a:t> </a:t>
            </a:r>
            <a:r>
              <a:rPr lang="en-US" sz="4800" b="1" dirty="0" err="1" smtClean="0">
                <a:solidFill>
                  <a:schemeClr val="bg1"/>
                </a:solidFill>
                <a:effectLst/>
              </a:rPr>
              <a:t>sau</a:t>
            </a:r>
            <a:r>
              <a:rPr lang="en-US" sz="4800" b="1" dirty="0" smtClean="0">
                <a:solidFill>
                  <a:schemeClr val="bg1"/>
                </a:solidFill>
                <a:effectLst/>
              </a:rPr>
              <a:t>”. </a:t>
            </a:r>
            <a:r>
              <a:rPr lang="en-US" sz="4800" b="1" dirty="0" err="1" smtClean="0">
                <a:solidFill>
                  <a:schemeClr val="bg1"/>
                </a:solidFill>
                <a:effectLst/>
              </a:rPr>
              <a:t>Một</a:t>
            </a:r>
            <a:r>
              <a:rPr lang="en-US" sz="4800" b="1" dirty="0" smtClean="0">
                <a:solidFill>
                  <a:schemeClr val="bg1"/>
                </a:solidFill>
                <a:effectLst/>
              </a:rPr>
              <a:t> </a:t>
            </a:r>
            <a:r>
              <a:rPr lang="en-US" sz="4800" b="1" dirty="0" err="1" smtClean="0">
                <a:solidFill>
                  <a:schemeClr val="bg1"/>
                </a:solidFill>
                <a:effectLst/>
              </a:rPr>
              <a:t>đức</a:t>
            </a:r>
            <a:r>
              <a:rPr lang="en-US" sz="4800" b="1" dirty="0" smtClean="0">
                <a:solidFill>
                  <a:schemeClr val="bg1"/>
                </a:solidFill>
                <a:effectLst/>
              </a:rPr>
              <a:t> </a:t>
            </a:r>
            <a:r>
              <a:rPr lang="en-US" sz="4800" b="1" dirty="0" err="1" smtClean="0">
                <a:solidFill>
                  <a:schemeClr val="bg1"/>
                </a:solidFill>
                <a:effectLst/>
              </a:rPr>
              <a:t>tín</a:t>
            </a:r>
            <a:r>
              <a:rPr lang="en-US" sz="4800" b="1" dirty="0" smtClean="0">
                <a:solidFill>
                  <a:schemeClr val="bg1"/>
                </a:solidFill>
                <a:effectLst/>
              </a:rPr>
              <a:t> </a:t>
            </a:r>
            <a:r>
              <a:rPr lang="en-US" sz="4800" b="1" dirty="0" err="1" smtClean="0">
                <a:solidFill>
                  <a:schemeClr val="bg1"/>
                </a:solidFill>
                <a:effectLst/>
              </a:rPr>
              <a:t>thành</a:t>
            </a:r>
            <a:r>
              <a:rPr lang="en-US" sz="4800" b="1" dirty="0" smtClean="0">
                <a:solidFill>
                  <a:schemeClr val="bg1"/>
                </a:solidFill>
                <a:effectLst/>
              </a:rPr>
              <a:t> </a:t>
            </a:r>
            <a:r>
              <a:rPr lang="en-US" sz="4800" b="1" dirty="0" err="1" smtClean="0">
                <a:solidFill>
                  <a:schemeClr val="bg1"/>
                </a:solidFill>
                <a:effectLst/>
              </a:rPr>
              <a:t>Ngài</a:t>
            </a:r>
            <a:r>
              <a:rPr lang="en-US" sz="4800" b="1" dirty="0" smtClean="0">
                <a:solidFill>
                  <a:schemeClr val="bg1"/>
                </a:solidFill>
                <a:effectLst/>
              </a:rPr>
              <a:t> </a:t>
            </a:r>
            <a:r>
              <a:rPr lang="en-US" sz="4800" b="1" dirty="0" err="1" smtClean="0">
                <a:solidFill>
                  <a:schemeClr val="bg1"/>
                </a:solidFill>
                <a:effectLst/>
              </a:rPr>
              <a:t>đã</a:t>
            </a:r>
            <a:r>
              <a:rPr lang="en-US" sz="4800" b="1" dirty="0" smtClean="0">
                <a:solidFill>
                  <a:schemeClr val="bg1"/>
                </a:solidFill>
                <a:effectLst/>
              </a:rPr>
              <a:t> </a:t>
            </a:r>
            <a:r>
              <a:rPr lang="en-US" sz="4800" b="1" dirty="0" err="1" smtClean="0">
                <a:solidFill>
                  <a:schemeClr val="bg1"/>
                </a:solidFill>
                <a:effectLst/>
              </a:rPr>
              <a:t>thiết</a:t>
            </a:r>
            <a:r>
              <a:rPr lang="en-US" sz="4800" b="1" dirty="0" smtClean="0">
                <a:solidFill>
                  <a:schemeClr val="bg1"/>
                </a:solidFill>
                <a:effectLst/>
              </a:rPr>
              <a:t> </a:t>
            </a:r>
            <a:r>
              <a:rPr lang="en-US" sz="4800" b="1" dirty="0" err="1" smtClean="0">
                <a:solidFill>
                  <a:schemeClr val="bg1"/>
                </a:solidFill>
                <a:effectLst/>
              </a:rPr>
              <a:t>lập</a:t>
            </a:r>
            <a:r>
              <a:rPr lang="en-US" sz="4800" b="1" dirty="0" smtClean="0">
                <a:solidFill>
                  <a:schemeClr val="bg1"/>
                </a:solidFill>
                <a:effectLst/>
              </a:rPr>
              <a:t> </a:t>
            </a:r>
            <a:r>
              <a:rPr lang="en-US" sz="4800" b="1" dirty="0" err="1" smtClean="0">
                <a:solidFill>
                  <a:schemeClr val="bg1"/>
                </a:solidFill>
                <a:effectLst/>
              </a:rPr>
              <a:t>từ</a:t>
            </a:r>
            <a:r>
              <a:rPr lang="en-US" sz="4800" b="1" dirty="0" smtClean="0">
                <a:solidFill>
                  <a:schemeClr val="bg1"/>
                </a:solidFill>
                <a:effectLst/>
              </a:rPr>
              <a:t> </a:t>
            </a:r>
            <a:r>
              <a:rPr lang="en-US" sz="4800" b="1" dirty="0" err="1" smtClean="0">
                <a:solidFill>
                  <a:schemeClr val="bg1"/>
                </a:solidFill>
                <a:effectLst/>
              </a:rPr>
              <a:t>chốn</a:t>
            </a:r>
            <a:r>
              <a:rPr lang="en-US" sz="4800" b="1" dirty="0" smtClean="0">
                <a:solidFill>
                  <a:schemeClr val="bg1"/>
                </a:solidFill>
                <a:effectLst/>
              </a:rPr>
              <a:t> </a:t>
            </a:r>
            <a:r>
              <a:rPr lang="en-US" sz="4800" b="1" dirty="0" err="1" smtClean="0">
                <a:solidFill>
                  <a:schemeClr val="bg1"/>
                </a:solidFill>
                <a:effectLst/>
              </a:rPr>
              <a:t>cao</a:t>
            </a:r>
            <a:r>
              <a:rPr lang="en-US" sz="4800" b="1" dirty="0" smtClean="0">
                <a:solidFill>
                  <a:schemeClr val="bg1"/>
                </a:solidFill>
                <a:effectLst/>
              </a:rPr>
              <a:t> </a:t>
            </a:r>
            <a:r>
              <a:rPr lang="en-US" sz="4800" b="1" dirty="0" err="1" smtClean="0">
                <a:solidFill>
                  <a:schemeClr val="bg1"/>
                </a:solidFill>
                <a:effectLst/>
              </a:rPr>
              <a:t>xanh</a:t>
            </a:r>
            <a:r>
              <a:rPr lang="en-US" sz="4800" b="1" dirty="0" smtClean="0">
                <a:solidFill>
                  <a:schemeClr val="bg1"/>
                </a:solidFill>
                <a:effectLst/>
              </a:rPr>
              <a:t>. </a:t>
            </a:r>
            <a:endParaRPr lang="en-US" sz="4800" b="1" dirty="0">
              <a:solidFill>
                <a:schemeClr val="bg1"/>
              </a:solidFill>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FF00"/>
                </a:solidFill>
                <a:effectLst/>
                <a:latin typeface="+mj-lt"/>
                <a:cs typeface="Times New Roman" pitchFamily="18" charset="0"/>
              </a:rPr>
              <a:t>Đk</a:t>
            </a:r>
            <a:r>
              <a:rPr lang="en-US" sz="6600" b="1" u="sng" dirty="0">
                <a:solidFill>
                  <a:srgbClr val="FFFF00"/>
                </a:solidFill>
                <a:effectLst/>
                <a:latin typeface="+mj-lt"/>
                <a:cs typeface="Times New Roman" pitchFamily="18" charset="0"/>
              </a:rPr>
              <a:t>:</a:t>
            </a:r>
            <a:r>
              <a:rPr lang="en-US" sz="7200" b="1" dirty="0">
                <a:solidFill>
                  <a:schemeClr val="bg1"/>
                </a:solidFill>
                <a:effectLst/>
                <a:latin typeface="+mj-lt"/>
                <a:cs typeface="Times New Roman" pitchFamily="18" charset="0"/>
              </a:rPr>
              <a:t> </a:t>
            </a:r>
            <a:r>
              <a:rPr lang="en-US" sz="8000" b="1" dirty="0" err="1" smtClean="0">
                <a:solidFill>
                  <a:schemeClr val="bg1"/>
                </a:solidFill>
                <a:effectLst/>
                <a:latin typeface="+mn-lt"/>
              </a:rPr>
              <a:t>Lạy</a:t>
            </a:r>
            <a:r>
              <a:rPr lang="en-US" sz="8000" b="1" dirty="0" smtClean="0">
                <a:solidFill>
                  <a:schemeClr val="bg1"/>
                </a:solidFill>
                <a:effectLst/>
                <a:latin typeface="+mn-lt"/>
              </a:rPr>
              <a:t> </a:t>
            </a:r>
            <a:r>
              <a:rPr lang="en-US" sz="8000" b="1" dirty="0" err="1" smtClean="0">
                <a:solidFill>
                  <a:schemeClr val="bg1"/>
                </a:solidFill>
                <a:effectLst/>
                <a:latin typeface="+mn-lt"/>
              </a:rPr>
              <a:t>Chúa</a:t>
            </a:r>
            <a:r>
              <a:rPr lang="en-US" sz="8000" b="1" dirty="0" smtClean="0">
                <a:solidFill>
                  <a:schemeClr val="bg1"/>
                </a:solidFill>
                <a:effectLst/>
                <a:latin typeface="+mn-lt"/>
              </a:rPr>
              <a:t> con </a:t>
            </a:r>
            <a:r>
              <a:rPr lang="en-US" sz="8000" b="1" dirty="0" err="1" smtClean="0">
                <a:solidFill>
                  <a:schemeClr val="bg1"/>
                </a:solidFill>
                <a:effectLst/>
                <a:latin typeface="+mn-lt"/>
              </a:rPr>
              <a:t>sẽ</a:t>
            </a:r>
            <a:r>
              <a:rPr lang="en-US" sz="8000" b="1" dirty="0" smtClean="0">
                <a:solidFill>
                  <a:schemeClr val="bg1"/>
                </a:solidFill>
                <a:effectLst/>
                <a:latin typeface="+mn-lt"/>
              </a:rPr>
              <a:t> </a:t>
            </a:r>
            <a:r>
              <a:rPr lang="en-US" sz="8000" b="1" dirty="0" err="1" smtClean="0">
                <a:solidFill>
                  <a:schemeClr val="bg1"/>
                </a:solidFill>
                <a:effectLst/>
                <a:latin typeface="+mn-lt"/>
              </a:rPr>
              <a:t>ca</a:t>
            </a:r>
            <a:r>
              <a:rPr lang="en-US" sz="8000" b="1" dirty="0" smtClean="0">
                <a:solidFill>
                  <a:schemeClr val="bg1"/>
                </a:solidFill>
                <a:effectLst/>
                <a:latin typeface="+mn-lt"/>
              </a:rPr>
              <a:t> </a:t>
            </a:r>
            <a:r>
              <a:rPr lang="en-US" sz="8000" b="1" dirty="0" err="1" smtClean="0">
                <a:solidFill>
                  <a:schemeClr val="bg1"/>
                </a:solidFill>
                <a:effectLst/>
                <a:latin typeface="+mn-lt"/>
              </a:rPr>
              <a:t>ngợi</a:t>
            </a:r>
            <a:r>
              <a:rPr lang="en-US" sz="8000" b="1" dirty="0" smtClean="0">
                <a:solidFill>
                  <a:schemeClr val="bg1"/>
                </a:solidFill>
                <a:effectLst/>
                <a:latin typeface="+mn-lt"/>
              </a:rPr>
              <a:t> </a:t>
            </a:r>
            <a:r>
              <a:rPr lang="en-US" sz="8000" b="1" dirty="0" err="1" smtClean="0">
                <a:solidFill>
                  <a:schemeClr val="bg1"/>
                </a:solidFill>
                <a:effectLst/>
                <a:latin typeface="+mn-lt"/>
              </a:rPr>
              <a:t>tình</a:t>
            </a:r>
            <a:r>
              <a:rPr lang="en-US" sz="8000" b="1" dirty="0" smtClean="0">
                <a:solidFill>
                  <a:schemeClr val="bg1"/>
                </a:solidFill>
                <a:effectLst/>
                <a:latin typeface="+mn-lt"/>
              </a:rPr>
              <a:t> </a:t>
            </a:r>
            <a:r>
              <a:rPr lang="en-US" sz="8000" b="1" dirty="0" err="1" smtClean="0">
                <a:solidFill>
                  <a:schemeClr val="bg1"/>
                </a:solidFill>
                <a:effectLst/>
                <a:latin typeface="+mn-lt"/>
              </a:rPr>
              <a:t>thương</a:t>
            </a:r>
            <a:r>
              <a:rPr lang="en-US" sz="8000" b="1" dirty="0" smtClean="0">
                <a:solidFill>
                  <a:schemeClr val="bg1"/>
                </a:solidFill>
                <a:effectLst/>
                <a:latin typeface="+mn-lt"/>
              </a:rPr>
              <a:t> </a:t>
            </a:r>
            <a:r>
              <a:rPr lang="en-US" sz="8000" b="1" dirty="0" err="1" smtClean="0">
                <a:solidFill>
                  <a:schemeClr val="bg1"/>
                </a:solidFill>
                <a:effectLst/>
                <a:latin typeface="+mn-lt"/>
              </a:rPr>
              <a:t>của</a:t>
            </a:r>
            <a:r>
              <a:rPr lang="en-US" sz="8000" b="1" dirty="0" smtClean="0">
                <a:solidFill>
                  <a:schemeClr val="bg1"/>
                </a:solidFill>
                <a:effectLst/>
                <a:latin typeface="+mn-lt"/>
              </a:rPr>
              <a:t> </a:t>
            </a:r>
            <a:r>
              <a:rPr lang="en-US" sz="8000" b="1" dirty="0" err="1" smtClean="0">
                <a:solidFill>
                  <a:schemeClr val="bg1"/>
                </a:solidFill>
                <a:effectLst/>
                <a:latin typeface="+mn-lt"/>
              </a:rPr>
              <a:t>Chúa</a:t>
            </a:r>
            <a:r>
              <a:rPr lang="en-US" sz="8000" b="1" dirty="0" smtClean="0">
                <a:solidFill>
                  <a:schemeClr val="bg1"/>
                </a:solidFill>
                <a:effectLst/>
                <a:latin typeface="+mn-lt"/>
              </a:rPr>
              <a:t> </a:t>
            </a:r>
            <a:r>
              <a:rPr lang="en-US" sz="8000" b="1" dirty="0" err="1" smtClean="0">
                <a:solidFill>
                  <a:schemeClr val="bg1"/>
                </a:solidFill>
                <a:effectLst/>
                <a:latin typeface="+mn-lt"/>
              </a:rPr>
              <a:t>đến</a:t>
            </a:r>
            <a:r>
              <a:rPr lang="en-US" sz="8000" b="1" dirty="0" smtClean="0">
                <a:solidFill>
                  <a:schemeClr val="bg1"/>
                </a:solidFill>
                <a:effectLst/>
                <a:latin typeface="+mn-lt"/>
              </a:rPr>
              <a:t> </a:t>
            </a:r>
            <a:r>
              <a:rPr lang="en-US" sz="8000" b="1" dirty="0" err="1" smtClean="0">
                <a:solidFill>
                  <a:schemeClr val="bg1"/>
                </a:solidFill>
                <a:effectLst/>
                <a:latin typeface="+mn-lt"/>
              </a:rPr>
              <a:t>muôn</a:t>
            </a:r>
            <a:r>
              <a:rPr lang="en-US" sz="8000" b="1" dirty="0" smtClean="0">
                <a:solidFill>
                  <a:schemeClr val="bg1"/>
                </a:solidFill>
                <a:effectLst/>
                <a:latin typeface="+mn-lt"/>
              </a:rPr>
              <a:t> </a:t>
            </a:r>
            <a:r>
              <a:rPr lang="en-US" sz="8000" b="1" dirty="0" err="1" smtClean="0">
                <a:solidFill>
                  <a:schemeClr val="bg1"/>
                </a:solidFill>
                <a:effectLst/>
                <a:latin typeface="+mn-lt"/>
              </a:rPr>
              <a:t>muôn</a:t>
            </a:r>
            <a:r>
              <a:rPr lang="en-US" sz="8000" b="1" dirty="0" smtClean="0">
                <a:solidFill>
                  <a:schemeClr val="bg1"/>
                </a:solidFill>
                <a:effectLst/>
                <a:latin typeface="+mn-lt"/>
              </a:rPr>
              <a:t> </a:t>
            </a:r>
            <a:r>
              <a:rPr lang="en-US" sz="8000" b="1" dirty="0" err="1" smtClean="0">
                <a:solidFill>
                  <a:schemeClr val="bg1"/>
                </a:solidFill>
                <a:effectLst/>
                <a:latin typeface="+mn-lt"/>
              </a:rPr>
              <a:t>đời</a:t>
            </a:r>
            <a:r>
              <a:rPr lang="en-US" sz="8000" b="1" dirty="0" smtClean="0">
                <a:solidFill>
                  <a:schemeClr val="bg1"/>
                </a:solidFill>
                <a:effectLst/>
                <a:latin typeface="+mn-lt"/>
              </a:rPr>
              <a:t>. </a:t>
            </a:r>
            <a:endParaRPr lang="en-US" sz="72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09170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chemeClr val="bg1"/>
                </a:solidFill>
                <a:effectLst/>
                <a:latin typeface="+mj-lt"/>
              </a:rPr>
              <a:t>Lạy Chúa Thánh Thần là Ánh sáng Chân lý vẹn toàn,</a:t>
            </a:r>
            <a:r>
              <a:rPr lang="en-US" sz="5400" b="1">
                <a:solidFill>
                  <a:schemeClr val="bg1"/>
                </a:solidFill>
                <a:effectLst/>
                <a:latin typeface="+mj-lt"/>
              </a:rPr>
              <a:t> </a:t>
            </a:r>
            <a:r>
              <a:rPr lang="vi-VN" sz="5400" b="1">
                <a:solidFill>
                  <a:schemeClr val="bg1"/>
                </a:solidFill>
                <a:effectLst/>
                <a:latin typeface="+mj-lt"/>
              </a:rPr>
              <a:t>húa ban những ân huệ thích hợp cho từng thời đại,</a:t>
            </a:r>
            <a:r>
              <a:rPr lang="en-US" sz="5400" b="1">
                <a:solidFill>
                  <a:schemeClr val="bg1"/>
                </a:solidFill>
                <a:effectLst/>
                <a:latin typeface="+mj-lt"/>
              </a:rPr>
              <a:t> </a:t>
            </a:r>
            <a:r>
              <a:rPr lang="vi-VN" sz="5400" b="1">
                <a:solidFill>
                  <a:schemeClr val="bg1"/>
                </a:solidFill>
                <a:effectLst/>
                <a:latin typeface="+mj-lt"/>
              </a:rPr>
              <a:t>và dùng nhiều cách thế kỳ diệu để hướng dẫn Hội Thánh,</a:t>
            </a:r>
            <a:endParaRPr lang="en-US" sz="5400" b="1">
              <a:solidFill>
                <a:schemeClr val="bg1"/>
              </a:solidFill>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1" u="sng" dirty="0" smtClean="0">
                <a:solidFill>
                  <a:srgbClr val="FFFF00"/>
                </a:solidFill>
                <a:effectLst/>
                <a:cs typeface="Times New Roman" pitchFamily="18" charset="0"/>
              </a:rPr>
              <a:t>Tk2:</a:t>
            </a:r>
            <a:r>
              <a:rPr lang="en-US" sz="4700" b="1" dirty="0" smtClean="0">
                <a:solidFill>
                  <a:schemeClr val="bg1"/>
                </a:solidFill>
                <a:effectLst/>
                <a:cs typeface="Times New Roman" pitchFamily="18" charset="0"/>
              </a:rPr>
              <a:t> </a:t>
            </a:r>
            <a:r>
              <a:rPr lang="en-US" sz="4700" b="1" dirty="0" err="1" smtClean="0">
                <a:solidFill>
                  <a:schemeClr val="bg1"/>
                </a:solidFill>
                <a:effectLst/>
              </a:rPr>
              <a:t>Vĩ</a:t>
            </a:r>
            <a:r>
              <a:rPr lang="en-US" sz="4700" b="1" dirty="0" smtClean="0">
                <a:solidFill>
                  <a:schemeClr val="bg1"/>
                </a:solidFill>
                <a:effectLst/>
              </a:rPr>
              <a:t> </a:t>
            </a:r>
            <a:r>
              <a:rPr lang="en-US" sz="4700" b="1" dirty="0" err="1" smtClean="0">
                <a:solidFill>
                  <a:schemeClr val="bg1"/>
                </a:solidFill>
                <a:effectLst/>
              </a:rPr>
              <a:t>nghiệp</a:t>
            </a:r>
            <a:r>
              <a:rPr lang="en-US" sz="4700" b="1" dirty="0" smtClean="0">
                <a:solidFill>
                  <a:schemeClr val="bg1"/>
                </a:solidFill>
                <a:effectLst/>
              </a:rPr>
              <a:t> </a:t>
            </a:r>
            <a:r>
              <a:rPr lang="en-US" sz="4700" b="1" dirty="0" err="1" smtClean="0">
                <a:solidFill>
                  <a:schemeClr val="bg1"/>
                </a:solidFill>
                <a:effectLst/>
              </a:rPr>
              <a:t>tay</a:t>
            </a:r>
            <a:r>
              <a:rPr lang="en-US" sz="4700" b="1" dirty="0" smtClean="0">
                <a:solidFill>
                  <a:schemeClr val="bg1"/>
                </a:solidFill>
                <a:effectLst/>
              </a:rPr>
              <a:t> </a:t>
            </a:r>
            <a:r>
              <a:rPr lang="en-US" sz="4700" b="1" dirty="0" err="1" smtClean="0">
                <a:solidFill>
                  <a:schemeClr val="bg1"/>
                </a:solidFill>
                <a:effectLst/>
              </a:rPr>
              <a:t>Ngài</a:t>
            </a:r>
            <a:r>
              <a:rPr lang="en-US" sz="4700" b="1" dirty="0" smtClean="0">
                <a:solidFill>
                  <a:schemeClr val="bg1"/>
                </a:solidFill>
                <a:effectLst/>
              </a:rPr>
              <a:t> </a:t>
            </a:r>
            <a:r>
              <a:rPr lang="en-US" sz="4700" b="1" dirty="0" err="1" smtClean="0">
                <a:solidFill>
                  <a:schemeClr val="bg1"/>
                </a:solidFill>
                <a:effectLst/>
              </a:rPr>
              <a:t>trời</a:t>
            </a:r>
            <a:r>
              <a:rPr lang="en-US" sz="4700" b="1" dirty="0" smtClean="0">
                <a:solidFill>
                  <a:schemeClr val="bg1"/>
                </a:solidFill>
                <a:effectLst/>
              </a:rPr>
              <a:t> </a:t>
            </a:r>
            <a:r>
              <a:rPr lang="en-US" sz="4700" b="1" dirty="0" err="1" smtClean="0">
                <a:solidFill>
                  <a:schemeClr val="bg1"/>
                </a:solidFill>
                <a:effectLst/>
              </a:rPr>
              <a:t>xanh</a:t>
            </a:r>
            <a:r>
              <a:rPr lang="en-US" sz="4700" b="1" dirty="0" smtClean="0">
                <a:solidFill>
                  <a:schemeClr val="bg1"/>
                </a:solidFill>
                <a:effectLst/>
              </a:rPr>
              <a:t> </a:t>
            </a:r>
            <a:r>
              <a:rPr lang="en-US" sz="4700" b="1" dirty="0" err="1" smtClean="0">
                <a:solidFill>
                  <a:schemeClr val="bg1"/>
                </a:solidFill>
                <a:effectLst/>
              </a:rPr>
              <a:t>tinh</a:t>
            </a:r>
            <a:r>
              <a:rPr lang="en-US" sz="4700" b="1" dirty="0" smtClean="0">
                <a:solidFill>
                  <a:schemeClr val="bg1"/>
                </a:solidFill>
                <a:effectLst/>
              </a:rPr>
              <a:t> </a:t>
            </a:r>
            <a:r>
              <a:rPr lang="en-US" sz="4700" b="1" dirty="0" err="1" smtClean="0">
                <a:solidFill>
                  <a:schemeClr val="bg1"/>
                </a:solidFill>
                <a:effectLst/>
              </a:rPr>
              <a:t>tú</a:t>
            </a:r>
            <a:r>
              <a:rPr lang="en-US" sz="4700" b="1" dirty="0" smtClean="0">
                <a:solidFill>
                  <a:schemeClr val="bg1"/>
                </a:solidFill>
                <a:effectLst/>
              </a:rPr>
              <a:t> </a:t>
            </a:r>
            <a:r>
              <a:rPr lang="en-US" sz="4700" b="1" dirty="0" err="1" smtClean="0">
                <a:solidFill>
                  <a:schemeClr val="bg1"/>
                </a:solidFill>
                <a:effectLst/>
              </a:rPr>
              <a:t>tụng</a:t>
            </a:r>
            <a:r>
              <a:rPr lang="en-US" sz="4700" b="1" dirty="0" smtClean="0">
                <a:solidFill>
                  <a:schemeClr val="bg1"/>
                </a:solidFill>
                <a:effectLst/>
              </a:rPr>
              <a:t> ca. </a:t>
            </a:r>
            <a:r>
              <a:rPr lang="en-US" sz="4700" b="1" dirty="0" err="1" smtClean="0">
                <a:solidFill>
                  <a:schemeClr val="bg1"/>
                </a:solidFill>
                <a:effectLst/>
              </a:rPr>
              <a:t>ôi</a:t>
            </a:r>
            <a:r>
              <a:rPr lang="en-US" sz="4700" b="1" dirty="0" smtClean="0">
                <a:solidFill>
                  <a:schemeClr val="bg1"/>
                </a:solidFill>
                <a:effectLst/>
              </a:rPr>
              <a:t> </a:t>
            </a:r>
            <a:r>
              <a:rPr lang="en-US" sz="4700" b="1" dirty="0" err="1" smtClean="0">
                <a:solidFill>
                  <a:schemeClr val="bg1"/>
                </a:solidFill>
                <a:effectLst/>
              </a:rPr>
              <a:t>lòng</a:t>
            </a:r>
            <a:r>
              <a:rPr lang="en-US" sz="4700" b="1" dirty="0" smtClean="0">
                <a:solidFill>
                  <a:schemeClr val="bg1"/>
                </a:solidFill>
                <a:effectLst/>
              </a:rPr>
              <a:t> </a:t>
            </a:r>
            <a:r>
              <a:rPr lang="en-US" sz="4700" b="1" dirty="0" err="1" smtClean="0">
                <a:solidFill>
                  <a:schemeClr val="bg1"/>
                </a:solidFill>
                <a:effectLst/>
              </a:rPr>
              <a:t>trung</a:t>
            </a:r>
            <a:r>
              <a:rPr lang="en-US" sz="4700" b="1" dirty="0" smtClean="0">
                <a:solidFill>
                  <a:schemeClr val="bg1"/>
                </a:solidFill>
                <a:effectLst/>
              </a:rPr>
              <a:t> </a:t>
            </a:r>
            <a:r>
              <a:rPr lang="en-US" sz="4700" b="1" dirty="0" err="1" smtClean="0">
                <a:solidFill>
                  <a:schemeClr val="bg1"/>
                </a:solidFill>
                <a:effectLst/>
              </a:rPr>
              <a:t>thành</a:t>
            </a:r>
            <a:r>
              <a:rPr lang="en-US" sz="4700" b="1" dirty="0" smtClean="0">
                <a:solidFill>
                  <a:schemeClr val="bg1"/>
                </a:solidFill>
                <a:effectLst/>
              </a:rPr>
              <a:t> </a:t>
            </a:r>
            <a:r>
              <a:rPr lang="en-US" sz="4700" b="1" dirty="0" err="1" smtClean="0">
                <a:solidFill>
                  <a:schemeClr val="bg1"/>
                </a:solidFill>
                <a:effectLst/>
              </a:rPr>
              <a:t>của</a:t>
            </a:r>
            <a:r>
              <a:rPr lang="en-US" sz="4700" b="1" dirty="0" smtClean="0">
                <a:solidFill>
                  <a:schemeClr val="bg1"/>
                </a:solidFill>
                <a:effectLst/>
              </a:rPr>
              <a:t> </a:t>
            </a:r>
            <a:r>
              <a:rPr lang="en-US" sz="4700" b="1" dirty="0" err="1" smtClean="0">
                <a:solidFill>
                  <a:schemeClr val="bg1"/>
                </a:solidFill>
                <a:effectLst/>
              </a:rPr>
              <a:t>Chúa</a:t>
            </a:r>
            <a:r>
              <a:rPr lang="en-US" sz="4700" b="1" dirty="0" smtClean="0">
                <a:solidFill>
                  <a:schemeClr val="bg1"/>
                </a:solidFill>
                <a:effectLst/>
              </a:rPr>
              <a:t> </a:t>
            </a:r>
            <a:r>
              <a:rPr lang="en-US" sz="4700" b="1" dirty="0" err="1" smtClean="0">
                <a:solidFill>
                  <a:schemeClr val="bg1"/>
                </a:solidFill>
                <a:effectLst/>
              </a:rPr>
              <a:t>thánh</a:t>
            </a:r>
            <a:r>
              <a:rPr lang="en-US" sz="4700" b="1" dirty="0" smtClean="0">
                <a:solidFill>
                  <a:schemeClr val="bg1"/>
                </a:solidFill>
                <a:effectLst/>
              </a:rPr>
              <a:t> </a:t>
            </a:r>
            <a:r>
              <a:rPr lang="en-US" sz="4700" b="1" dirty="0" err="1" smtClean="0">
                <a:solidFill>
                  <a:schemeClr val="bg1"/>
                </a:solidFill>
                <a:effectLst/>
              </a:rPr>
              <a:t>nhân</a:t>
            </a:r>
            <a:r>
              <a:rPr lang="en-US" sz="4700" b="1" dirty="0" smtClean="0">
                <a:solidFill>
                  <a:schemeClr val="bg1"/>
                </a:solidFill>
                <a:effectLst/>
              </a:rPr>
              <a:t> </a:t>
            </a:r>
            <a:r>
              <a:rPr lang="en-US" sz="4700" b="1" dirty="0" err="1" smtClean="0">
                <a:solidFill>
                  <a:schemeClr val="bg1"/>
                </a:solidFill>
                <a:effectLst/>
              </a:rPr>
              <a:t>chúc</a:t>
            </a:r>
            <a:r>
              <a:rPr lang="en-US" sz="4700" b="1" dirty="0" smtClean="0">
                <a:solidFill>
                  <a:schemeClr val="bg1"/>
                </a:solidFill>
                <a:effectLst/>
              </a:rPr>
              <a:t> </a:t>
            </a:r>
            <a:r>
              <a:rPr lang="en-US" sz="4700" b="1" dirty="0" err="1" smtClean="0">
                <a:solidFill>
                  <a:schemeClr val="bg1"/>
                </a:solidFill>
                <a:effectLst/>
              </a:rPr>
              <a:t>tụng</a:t>
            </a:r>
            <a:r>
              <a:rPr lang="en-US" sz="4700" b="1" dirty="0" smtClean="0">
                <a:solidFill>
                  <a:schemeClr val="bg1"/>
                </a:solidFill>
                <a:effectLst/>
              </a:rPr>
              <a:t>. </a:t>
            </a:r>
            <a:r>
              <a:rPr lang="en-US" sz="4700" b="1" dirty="0" err="1" smtClean="0">
                <a:solidFill>
                  <a:schemeClr val="bg1"/>
                </a:solidFill>
                <a:effectLst/>
              </a:rPr>
              <a:t>Trên</a:t>
            </a:r>
            <a:r>
              <a:rPr lang="en-US" sz="4700" b="1" dirty="0" smtClean="0">
                <a:solidFill>
                  <a:schemeClr val="bg1"/>
                </a:solidFill>
                <a:effectLst/>
              </a:rPr>
              <a:t> </a:t>
            </a:r>
            <a:r>
              <a:rPr lang="en-US" sz="4700" b="1" dirty="0" err="1" smtClean="0">
                <a:solidFill>
                  <a:schemeClr val="bg1"/>
                </a:solidFill>
                <a:effectLst/>
              </a:rPr>
              <a:t>tầng</a:t>
            </a:r>
            <a:r>
              <a:rPr lang="en-US" sz="4700" b="1" dirty="0" smtClean="0">
                <a:solidFill>
                  <a:schemeClr val="bg1"/>
                </a:solidFill>
                <a:effectLst/>
              </a:rPr>
              <a:t> </a:t>
            </a:r>
            <a:r>
              <a:rPr lang="en-US" sz="4700" b="1" dirty="0" err="1" smtClean="0">
                <a:solidFill>
                  <a:schemeClr val="bg1"/>
                </a:solidFill>
                <a:effectLst/>
              </a:rPr>
              <a:t>trời</a:t>
            </a:r>
            <a:r>
              <a:rPr lang="en-US" sz="4700" b="1" dirty="0" smtClean="0">
                <a:solidFill>
                  <a:schemeClr val="bg1"/>
                </a:solidFill>
                <a:effectLst/>
              </a:rPr>
              <a:t> </a:t>
            </a:r>
            <a:r>
              <a:rPr lang="en-US" sz="4700" b="1" dirty="0" err="1" smtClean="0">
                <a:solidFill>
                  <a:schemeClr val="bg1"/>
                </a:solidFill>
                <a:effectLst/>
              </a:rPr>
              <a:t>đó</a:t>
            </a:r>
            <a:r>
              <a:rPr lang="en-US" sz="4700" b="1" dirty="0" smtClean="0">
                <a:solidFill>
                  <a:schemeClr val="bg1"/>
                </a:solidFill>
                <a:effectLst/>
              </a:rPr>
              <a:t> </a:t>
            </a:r>
            <a:r>
              <a:rPr lang="en-US" sz="4700" b="1" dirty="0" err="1" smtClean="0">
                <a:solidFill>
                  <a:schemeClr val="bg1"/>
                </a:solidFill>
                <a:effectLst/>
              </a:rPr>
              <a:t>nào</a:t>
            </a:r>
            <a:r>
              <a:rPr lang="en-US" sz="4700" b="1" dirty="0" smtClean="0">
                <a:solidFill>
                  <a:schemeClr val="bg1"/>
                </a:solidFill>
                <a:effectLst/>
              </a:rPr>
              <a:t> </a:t>
            </a:r>
            <a:r>
              <a:rPr lang="en-US" sz="4700" b="1" dirty="0" err="1" smtClean="0">
                <a:solidFill>
                  <a:schemeClr val="bg1"/>
                </a:solidFill>
                <a:effectLst/>
              </a:rPr>
              <a:t>ai</a:t>
            </a:r>
            <a:r>
              <a:rPr lang="en-US" sz="4700" b="1" dirty="0" smtClean="0">
                <a:solidFill>
                  <a:schemeClr val="bg1"/>
                </a:solidFill>
                <a:effectLst/>
              </a:rPr>
              <a:t> </a:t>
            </a:r>
            <a:r>
              <a:rPr lang="en-US" sz="4700" b="1" dirty="0" err="1" smtClean="0">
                <a:solidFill>
                  <a:schemeClr val="bg1"/>
                </a:solidFill>
                <a:effectLst/>
              </a:rPr>
              <a:t>đáng</a:t>
            </a:r>
            <a:r>
              <a:rPr lang="en-US" sz="4700" b="1" dirty="0" smtClean="0">
                <a:solidFill>
                  <a:schemeClr val="bg1"/>
                </a:solidFill>
                <a:effectLst/>
              </a:rPr>
              <a:t> </a:t>
            </a:r>
            <a:r>
              <a:rPr lang="en-US" sz="4700" b="1" dirty="0" err="1" smtClean="0">
                <a:solidFill>
                  <a:schemeClr val="bg1"/>
                </a:solidFill>
                <a:effectLst/>
              </a:rPr>
              <a:t>được</a:t>
            </a:r>
            <a:r>
              <a:rPr lang="en-US" sz="4700" b="1" dirty="0" smtClean="0">
                <a:solidFill>
                  <a:schemeClr val="bg1"/>
                </a:solidFill>
                <a:effectLst/>
              </a:rPr>
              <a:t> </a:t>
            </a:r>
            <a:r>
              <a:rPr lang="en-US" sz="4700" b="1" dirty="0" err="1" smtClean="0">
                <a:solidFill>
                  <a:schemeClr val="bg1"/>
                </a:solidFill>
                <a:effectLst/>
              </a:rPr>
              <a:t>sánh</a:t>
            </a:r>
            <a:r>
              <a:rPr lang="en-US" sz="4700" b="1" dirty="0" smtClean="0">
                <a:solidFill>
                  <a:schemeClr val="bg1"/>
                </a:solidFill>
                <a:effectLst/>
              </a:rPr>
              <a:t> </a:t>
            </a:r>
            <a:r>
              <a:rPr lang="en-US" sz="4700" b="1" dirty="0" err="1" smtClean="0">
                <a:solidFill>
                  <a:schemeClr val="bg1"/>
                </a:solidFill>
                <a:effectLst/>
              </a:rPr>
              <a:t>vai</a:t>
            </a:r>
            <a:r>
              <a:rPr lang="en-US" sz="4700" b="1" dirty="0" smtClean="0">
                <a:solidFill>
                  <a:schemeClr val="bg1"/>
                </a:solidFill>
                <a:effectLst/>
              </a:rPr>
              <a:t> </a:t>
            </a:r>
            <a:r>
              <a:rPr lang="en-US" sz="4700" b="1" dirty="0" err="1" smtClean="0">
                <a:solidFill>
                  <a:schemeClr val="bg1"/>
                </a:solidFill>
                <a:effectLst/>
              </a:rPr>
              <a:t>Ngài</a:t>
            </a:r>
            <a:r>
              <a:rPr lang="en-US" sz="4700" b="1" dirty="0" smtClean="0">
                <a:solidFill>
                  <a:schemeClr val="bg1"/>
                </a:solidFill>
                <a:effectLst/>
              </a:rPr>
              <a:t> </a:t>
            </a:r>
            <a:r>
              <a:rPr lang="en-US" sz="4700" b="1" dirty="0" err="1" smtClean="0">
                <a:solidFill>
                  <a:schemeClr val="bg1"/>
                </a:solidFill>
                <a:effectLst/>
              </a:rPr>
              <a:t>đâu</a:t>
            </a:r>
            <a:r>
              <a:rPr lang="en-US" sz="4700" b="1" dirty="0" smtClean="0">
                <a:solidFill>
                  <a:schemeClr val="bg1"/>
                </a:solidFill>
                <a:effectLst/>
              </a:rPr>
              <a:t>. Con </a:t>
            </a:r>
            <a:r>
              <a:rPr lang="en-US" sz="4700" b="1" dirty="0" err="1" smtClean="0">
                <a:solidFill>
                  <a:schemeClr val="bg1"/>
                </a:solidFill>
                <a:effectLst/>
              </a:rPr>
              <a:t>cái</a:t>
            </a:r>
            <a:r>
              <a:rPr lang="en-US" sz="4700" b="1" dirty="0" smtClean="0">
                <a:solidFill>
                  <a:schemeClr val="bg1"/>
                </a:solidFill>
                <a:effectLst/>
              </a:rPr>
              <a:t> </a:t>
            </a:r>
            <a:r>
              <a:rPr lang="en-US" sz="4700" b="1" dirty="0" err="1" smtClean="0">
                <a:solidFill>
                  <a:schemeClr val="bg1"/>
                </a:solidFill>
                <a:effectLst/>
              </a:rPr>
              <a:t>của</a:t>
            </a:r>
            <a:r>
              <a:rPr lang="en-US" sz="4700" b="1" dirty="0" smtClean="0">
                <a:solidFill>
                  <a:schemeClr val="bg1"/>
                </a:solidFill>
                <a:effectLst/>
              </a:rPr>
              <a:t> </a:t>
            </a:r>
            <a:r>
              <a:rPr lang="en-US" sz="4700" b="1" dirty="0" err="1" smtClean="0">
                <a:solidFill>
                  <a:schemeClr val="bg1"/>
                </a:solidFill>
                <a:effectLst/>
              </a:rPr>
              <a:t>Ngài</a:t>
            </a:r>
            <a:r>
              <a:rPr lang="en-US" sz="4700" b="1" dirty="0" smtClean="0">
                <a:solidFill>
                  <a:schemeClr val="bg1"/>
                </a:solidFill>
                <a:effectLst/>
              </a:rPr>
              <a:t> </a:t>
            </a:r>
            <a:r>
              <a:rPr lang="en-US" sz="4700" b="1" dirty="0" err="1" smtClean="0">
                <a:solidFill>
                  <a:schemeClr val="bg1"/>
                </a:solidFill>
                <a:effectLst/>
              </a:rPr>
              <a:t>nào</a:t>
            </a:r>
            <a:r>
              <a:rPr lang="en-US" sz="4700" b="1" dirty="0" smtClean="0">
                <a:solidFill>
                  <a:schemeClr val="bg1"/>
                </a:solidFill>
                <a:effectLst/>
              </a:rPr>
              <a:t> </a:t>
            </a:r>
            <a:r>
              <a:rPr lang="en-US" sz="4700" b="1" dirty="0" err="1" smtClean="0">
                <a:solidFill>
                  <a:schemeClr val="bg1"/>
                </a:solidFill>
                <a:effectLst/>
              </a:rPr>
              <a:t>kiếm</a:t>
            </a:r>
            <a:r>
              <a:rPr lang="en-US" sz="4700" b="1" dirty="0" smtClean="0">
                <a:solidFill>
                  <a:schemeClr val="bg1"/>
                </a:solidFill>
                <a:effectLst/>
              </a:rPr>
              <a:t> </a:t>
            </a:r>
            <a:r>
              <a:rPr lang="en-US" sz="4700" b="1" dirty="0" err="1" smtClean="0">
                <a:solidFill>
                  <a:schemeClr val="bg1"/>
                </a:solidFill>
                <a:effectLst/>
              </a:rPr>
              <a:t>ra</a:t>
            </a:r>
            <a:r>
              <a:rPr lang="en-US" sz="4700" b="1" dirty="0" smtClean="0">
                <a:solidFill>
                  <a:schemeClr val="bg1"/>
                </a:solidFill>
                <a:effectLst/>
              </a:rPr>
              <a:t> </a:t>
            </a:r>
            <a:r>
              <a:rPr lang="en-US" sz="4700" b="1" dirty="0" err="1" smtClean="0">
                <a:solidFill>
                  <a:schemeClr val="bg1"/>
                </a:solidFill>
                <a:effectLst/>
              </a:rPr>
              <a:t>được</a:t>
            </a:r>
            <a:r>
              <a:rPr lang="en-US" sz="4700" b="1" dirty="0" smtClean="0">
                <a:solidFill>
                  <a:schemeClr val="bg1"/>
                </a:solidFill>
                <a:effectLst/>
              </a:rPr>
              <a:t> </a:t>
            </a:r>
            <a:r>
              <a:rPr lang="en-US" sz="4700" b="1" dirty="0" err="1" smtClean="0">
                <a:solidFill>
                  <a:schemeClr val="bg1"/>
                </a:solidFill>
                <a:effectLst/>
              </a:rPr>
              <a:t>người</a:t>
            </a:r>
            <a:r>
              <a:rPr lang="en-US" sz="4700" b="1" dirty="0" smtClean="0">
                <a:solidFill>
                  <a:schemeClr val="bg1"/>
                </a:solidFill>
                <a:effectLst/>
              </a:rPr>
              <a:t> </a:t>
            </a:r>
            <a:r>
              <a:rPr lang="en-US" sz="4700" b="1" dirty="0" err="1" smtClean="0">
                <a:solidFill>
                  <a:schemeClr val="bg1"/>
                </a:solidFill>
                <a:effectLst/>
              </a:rPr>
              <a:t>giống</a:t>
            </a:r>
            <a:r>
              <a:rPr lang="en-US" sz="4700" b="1" dirty="0" smtClean="0">
                <a:solidFill>
                  <a:schemeClr val="bg1"/>
                </a:solidFill>
                <a:effectLst/>
              </a:rPr>
              <a:t> </a:t>
            </a:r>
            <a:r>
              <a:rPr lang="en-US" sz="4700" b="1" dirty="0" err="1" smtClean="0">
                <a:solidFill>
                  <a:schemeClr val="bg1"/>
                </a:solidFill>
                <a:effectLst/>
              </a:rPr>
              <a:t>như</a:t>
            </a:r>
            <a:r>
              <a:rPr lang="en-US" sz="4700" b="1" dirty="0" smtClean="0">
                <a:solidFill>
                  <a:schemeClr val="bg1"/>
                </a:solidFill>
                <a:effectLst/>
              </a:rPr>
              <a:t> </a:t>
            </a:r>
            <a:r>
              <a:rPr lang="en-US" sz="4700" b="1" dirty="0" err="1" smtClean="0">
                <a:solidFill>
                  <a:schemeClr val="bg1"/>
                </a:solidFill>
                <a:effectLst/>
              </a:rPr>
              <a:t>Ngài</a:t>
            </a:r>
            <a:r>
              <a:rPr lang="en-US" sz="4700" b="1" dirty="0" smtClean="0">
                <a:solidFill>
                  <a:schemeClr val="bg1"/>
                </a:solidFill>
                <a:effectLst/>
              </a:rPr>
              <a:t>. </a:t>
            </a:r>
            <a:endParaRPr lang="en-US" sz="4700" b="1" dirty="0">
              <a:solidFill>
                <a:schemeClr val="bg1"/>
              </a:solidFill>
              <a:effectLst/>
              <a:cs typeface="Times New Roman" pitchFamily="18" charset="0"/>
            </a:endParaRPr>
          </a:p>
        </p:txBody>
      </p:sp>
    </p:spTree>
    <p:extLst>
      <p:ext uri="{BB962C8B-B14F-4D97-AF65-F5344CB8AC3E}">
        <p14:creationId xmlns:p14="http://schemas.microsoft.com/office/powerpoint/2010/main" val="2884864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FF00"/>
                </a:solidFill>
                <a:effectLst/>
                <a:latin typeface="+mj-lt"/>
                <a:cs typeface="Times New Roman" pitchFamily="18" charset="0"/>
              </a:rPr>
              <a:t>Đk</a:t>
            </a:r>
            <a:r>
              <a:rPr lang="en-US" sz="6600" b="1" u="sng" dirty="0">
                <a:solidFill>
                  <a:srgbClr val="FFFF00"/>
                </a:solidFill>
                <a:effectLst/>
                <a:latin typeface="+mj-lt"/>
                <a:cs typeface="Times New Roman" pitchFamily="18" charset="0"/>
              </a:rPr>
              <a:t>:</a:t>
            </a:r>
            <a:r>
              <a:rPr lang="en-US" sz="7200" b="1" dirty="0">
                <a:solidFill>
                  <a:schemeClr val="bg1"/>
                </a:solidFill>
                <a:effectLst/>
                <a:latin typeface="+mj-lt"/>
                <a:cs typeface="Times New Roman" pitchFamily="18" charset="0"/>
              </a:rPr>
              <a:t> </a:t>
            </a:r>
            <a:r>
              <a:rPr lang="en-US" sz="8000" b="1" dirty="0" err="1" smtClean="0">
                <a:solidFill>
                  <a:schemeClr val="bg1"/>
                </a:solidFill>
                <a:effectLst/>
                <a:latin typeface="+mn-lt"/>
              </a:rPr>
              <a:t>Lạy</a:t>
            </a:r>
            <a:r>
              <a:rPr lang="en-US" sz="8000" b="1" dirty="0" smtClean="0">
                <a:solidFill>
                  <a:schemeClr val="bg1"/>
                </a:solidFill>
                <a:effectLst/>
                <a:latin typeface="+mn-lt"/>
              </a:rPr>
              <a:t> </a:t>
            </a:r>
            <a:r>
              <a:rPr lang="en-US" sz="8000" b="1" dirty="0" err="1" smtClean="0">
                <a:solidFill>
                  <a:schemeClr val="bg1"/>
                </a:solidFill>
                <a:effectLst/>
                <a:latin typeface="+mn-lt"/>
              </a:rPr>
              <a:t>Chúa</a:t>
            </a:r>
            <a:r>
              <a:rPr lang="en-US" sz="8000" b="1" dirty="0" smtClean="0">
                <a:solidFill>
                  <a:schemeClr val="bg1"/>
                </a:solidFill>
                <a:effectLst/>
                <a:latin typeface="+mn-lt"/>
              </a:rPr>
              <a:t> con </a:t>
            </a:r>
            <a:r>
              <a:rPr lang="en-US" sz="8000" b="1" dirty="0" err="1" smtClean="0">
                <a:solidFill>
                  <a:schemeClr val="bg1"/>
                </a:solidFill>
                <a:effectLst/>
                <a:latin typeface="+mn-lt"/>
              </a:rPr>
              <a:t>sẽ</a:t>
            </a:r>
            <a:r>
              <a:rPr lang="en-US" sz="8000" b="1" dirty="0" smtClean="0">
                <a:solidFill>
                  <a:schemeClr val="bg1"/>
                </a:solidFill>
                <a:effectLst/>
                <a:latin typeface="+mn-lt"/>
              </a:rPr>
              <a:t> </a:t>
            </a:r>
            <a:r>
              <a:rPr lang="en-US" sz="8000" b="1" dirty="0" err="1" smtClean="0">
                <a:solidFill>
                  <a:schemeClr val="bg1"/>
                </a:solidFill>
                <a:effectLst/>
                <a:latin typeface="+mn-lt"/>
              </a:rPr>
              <a:t>ca</a:t>
            </a:r>
            <a:r>
              <a:rPr lang="en-US" sz="8000" b="1" dirty="0" smtClean="0">
                <a:solidFill>
                  <a:schemeClr val="bg1"/>
                </a:solidFill>
                <a:effectLst/>
                <a:latin typeface="+mn-lt"/>
              </a:rPr>
              <a:t> </a:t>
            </a:r>
            <a:r>
              <a:rPr lang="en-US" sz="8000" b="1" dirty="0" err="1" smtClean="0">
                <a:solidFill>
                  <a:schemeClr val="bg1"/>
                </a:solidFill>
                <a:effectLst/>
                <a:latin typeface="+mn-lt"/>
              </a:rPr>
              <a:t>ngợi</a:t>
            </a:r>
            <a:r>
              <a:rPr lang="en-US" sz="8000" b="1" dirty="0" smtClean="0">
                <a:solidFill>
                  <a:schemeClr val="bg1"/>
                </a:solidFill>
                <a:effectLst/>
                <a:latin typeface="+mn-lt"/>
              </a:rPr>
              <a:t> </a:t>
            </a:r>
            <a:r>
              <a:rPr lang="en-US" sz="8000" b="1" dirty="0" err="1" smtClean="0">
                <a:solidFill>
                  <a:schemeClr val="bg1"/>
                </a:solidFill>
                <a:effectLst/>
                <a:latin typeface="+mn-lt"/>
              </a:rPr>
              <a:t>tình</a:t>
            </a:r>
            <a:r>
              <a:rPr lang="en-US" sz="8000" b="1" dirty="0" smtClean="0">
                <a:solidFill>
                  <a:schemeClr val="bg1"/>
                </a:solidFill>
                <a:effectLst/>
                <a:latin typeface="+mn-lt"/>
              </a:rPr>
              <a:t> </a:t>
            </a:r>
            <a:r>
              <a:rPr lang="en-US" sz="8000" b="1" dirty="0" err="1" smtClean="0">
                <a:solidFill>
                  <a:schemeClr val="bg1"/>
                </a:solidFill>
                <a:effectLst/>
                <a:latin typeface="+mn-lt"/>
              </a:rPr>
              <a:t>thương</a:t>
            </a:r>
            <a:r>
              <a:rPr lang="en-US" sz="8000" b="1" dirty="0" smtClean="0">
                <a:solidFill>
                  <a:schemeClr val="bg1"/>
                </a:solidFill>
                <a:effectLst/>
                <a:latin typeface="+mn-lt"/>
              </a:rPr>
              <a:t> </a:t>
            </a:r>
            <a:r>
              <a:rPr lang="en-US" sz="8000" b="1" dirty="0" err="1" smtClean="0">
                <a:solidFill>
                  <a:schemeClr val="bg1"/>
                </a:solidFill>
                <a:effectLst/>
                <a:latin typeface="+mn-lt"/>
              </a:rPr>
              <a:t>của</a:t>
            </a:r>
            <a:r>
              <a:rPr lang="en-US" sz="8000" b="1" dirty="0" smtClean="0">
                <a:solidFill>
                  <a:schemeClr val="bg1"/>
                </a:solidFill>
                <a:effectLst/>
                <a:latin typeface="+mn-lt"/>
              </a:rPr>
              <a:t> </a:t>
            </a:r>
            <a:r>
              <a:rPr lang="en-US" sz="8000" b="1" dirty="0" err="1" smtClean="0">
                <a:solidFill>
                  <a:schemeClr val="bg1"/>
                </a:solidFill>
                <a:effectLst/>
                <a:latin typeface="+mn-lt"/>
              </a:rPr>
              <a:t>Chúa</a:t>
            </a:r>
            <a:r>
              <a:rPr lang="en-US" sz="8000" b="1" dirty="0" smtClean="0">
                <a:solidFill>
                  <a:schemeClr val="bg1"/>
                </a:solidFill>
                <a:effectLst/>
                <a:latin typeface="+mn-lt"/>
              </a:rPr>
              <a:t> </a:t>
            </a:r>
            <a:r>
              <a:rPr lang="en-US" sz="8000" b="1" dirty="0" err="1" smtClean="0">
                <a:solidFill>
                  <a:schemeClr val="bg1"/>
                </a:solidFill>
                <a:effectLst/>
                <a:latin typeface="+mn-lt"/>
              </a:rPr>
              <a:t>đến</a:t>
            </a:r>
            <a:r>
              <a:rPr lang="en-US" sz="8000" b="1" dirty="0" smtClean="0">
                <a:solidFill>
                  <a:schemeClr val="bg1"/>
                </a:solidFill>
                <a:effectLst/>
                <a:latin typeface="+mn-lt"/>
              </a:rPr>
              <a:t> </a:t>
            </a:r>
            <a:r>
              <a:rPr lang="en-US" sz="8000" b="1" dirty="0" err="1" smtClean="0">
                <a:solidFill>
                  <a:schemeClr val="bg1"/>
                </a:solidFill>
                <a:effectLst/>
                <a:latin typeface="+mn-lt"/>
              </a:rPr>
              <a:t>muôn</a:t>
            </a:r>
            <a:r>
              <a:rPr lang="en-US" sz="8000" b="1" dirty="0" smtClean="0">
                <a:solidFill>
                  <a:schemeClr val="bg1"/>
                </a:solidFill>
                <a:effectLst/>
                <a:latin typeface="+mn-lt"/>
              </a:rPr>
              <a:t> </a:t>
            </a:r>
            <a:r>
              <a:rPr lang="en-US" sz="8000" b="1" dirty="0" err="1" smtClean="0">
                <a:solidFill>
                  <a:schemeClr val="bg1"/>
                </a:solidFill>
                <a:effectLst/>
                <a:latin typeface="+mn-lt"/>
              </a:rPr>
              <a:t>muôn</a:t>
            </a:r>
            <a:r>
              <a:rPr lang="en-US" sz="8000" b="1" dirty="0" smtClean="0">
                <a:solidFill>
                  <a:schemeClr val="bg1"/>
                </a:solidFill>
                <a:effectLst/>
                <a:latin typeface="+mn-lt"/>
              </a:rPr>
              <a:t> </a:t>
            </a:r>
            <a:r>
              <a:rPr lang="en-US" sz="8000" b="1" dirty="0" err="1" smtClean="0">
                <a:solidFill>
                  <a:schemeClr val="bg1"/>
                </a:solidFill>
                <a:effectLst/>
                <a:latin typeface="+mn-lt"/>
              </a:rPr>
              <a:t>đời</a:t>
            </a:r>
            <a:r>
              <a:rPr lang="en-US" sz="8000" b="1" dirty="0" smtClean="0">
                <a:solidFill>
                  <a:schemeClr val="bg1"/>
                </a:solidFill>
                <a:effectLst/>
                <a:latin typeface="+mn-lt"/>
              </a:rPr>
              <a:t>. </a:t>
            </a:r>
            <a:endParaRPr lang="en-US" sz="72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091704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b="1" u="sng" dirty="0" smtClean="0">
                <a:solidFill>
                  <a:srgbClr val="FFFF00"/>
                </a:solidFill>
                <a:effectLst/>
                <a:cs typeface="Times New Roman" pitchFamily="18" charset="0"/>
              </a:rPr>
              <a:t>Tk3:</a:t>
            </a:r>
            <a:r>
              <a:rPr lang="en-US" sz="4700" b="1" dirty="0" smtClean="0">
                <a:solidFill>
                  <a:schemeClr val="bg1"/>
                </a:solidFill>
                <a:effectLst/>
                <a:cs typeface="Times New Roman" pitchFamily="18" charset="0"/>
              </a:rPr>
              <a:t> </a:t>
            </a:r>
            <a:r>
              <a:rPr lang="en-US" sz="4700" b="1" dirty="0" err="1" smtClean="0">
                <a:solidFill>
                  <a:schemeClr val="bg1"/>
                </a:solidFill>
                <a:effectLst/>
              </a:rPr>
              <a:t>Phúc</a:t>
            </a:r>
            <a:r>
              <a:rPr lang="en-US" sz="4700" b="1" dirty="0" smtClean="0">
                <a:solidFill>
                  <a:schemeClr val="bg1"/>
                </a:solidFill>
                <a:effectLst/>
              </a:rPr>
              <a:t> </a:t>
            </a:r>
            <a:r>
              <a:rPr lang="en-US" sz="4700" b="1" dirty="0" err="1" smtClean="0">
                <a:solidFill>
                  <a:schemeClr val="bg1"/>
                </a:solidFill>
                <a:effectLst/>
              </a:rPr>
              <a:t>lành</a:t>
            </a:r>
            <a:r>
              <a:rPr lang="en-US" sz="4700" b="1" dirty="0" smtClean="0">
                <a:solidFill>
                  <a:schemeClr val="bg1"/>
                </a:solidFill>
                <a:effectLst/>
              </a:rPr>
              <a:t> </a:t>
            </a:r>
            <a:r>
              <a:rPr lang="en-US" sz="4700" b="1" dirty="0" err="1" smtClean="0">
                <a:solidFill>
                  <a:schemeClr val="bg1"/>
                </a:solidFill>
                <a:effectLst/>
              </a:rPr>
              <a:t>dân</a:t>
            </a:r>
            <a:r>
              <a:rPr lang="en-US" sz="4700" b="1" dirty="0" smtClean="0">
                <a:solidFill>
                  <a:schemeClr val="bg1"/>
                </a:solidFill>
                <a:effectLst/>
              </a:rPr>
              <a:t> </a:t>
            </a:r>
            <a:r>
              <a:rPr lang="en-US" sz="4700" b="1" dirty="0" err="1" smtClean="0">
                <a:solidFill>
                  <a:schemeClr val="bg1"/>
                </a:solidFill>
                <a:effectLst/>
              </a:rPr>
              <a:t>nào</a:t>
            </a:r>
            <a:r>
              <a:rPr lang="en-US" sz="4700" b="1" dirty="0" smtClean="0">
                <a:solidFill>
                  <a:schemeClr val="bg1"/>
                </a:solidFill>
                <a:effectLst/>
              </a:rPr>
              <a:t> </a:t>
            </a:r>
            <a:r>
              <a:rPr lang="en-US" sz="4700" b="1" dirty="0" err="1" smtClean="0">
                <a:solidFill>
                  <a:schemeClr val="bg1"/>
                </a:solidFill>
                <a:effectLst/>
              </a:rPr>
              <a:t>được</a:t>
            </a:r>
            <a:r>
              <a:rPr lang="en-US" sz="4700" b="1" dirty="0" smtClean="0">
                <a:solidFill>
                  <a:schemeClr val="bg1"/>
                </a:solidFill>
                <a:effectLst/>
              </a:rPr>
              <a:t> </a:t>
            </a:r>
            <a:r>
              <a:rPr lang="en-US" sz="4700" b="1" dirty="0" err="1" smtClean="0">
                <a:solidFill>
                  <a:schemeClr val="bg1"/>
                </a:solidFill>
                <a:effectLst/>
              </a:rPr>
              <a:t>ánh</a:t>
            </a:r>
            <a:r>
              <a:rPr lang="en-US" sz="4700" b="1" dirty="0" smtClean="0">
                <a:solidFill>
                  <a:schemeClr val="bg1"/>
                </a:solidFill>
                <a:effectLst/>
              </a:rPr>
              <a:t> </a:t>
            </a:r>
            <a:r>
              <a:rPr lang="en-US" sz="4700" b="1" dirty="0" err="1" smtClean="0">
                <a:solidFill>
                  <a:schemeClr val="bg1"/>
                </a:solidFill>
                <a:effectLst/>
              </a:rPr>
              <a:t>quang</a:t>
            </a:r>
            <a:r>
              <a:rPr lang="en-US" sz="4700" b="1" dirty="0" smtClean="0">
                <a:solidFill>
                  <a:schemeClr val="bg1"/>
                </a:solidFill>
                <a:effectLst/>
              </a:rPr>
              <a:t> </a:t>
            </a:r>
            <a:r>
              <a:rPr lang="en-US" sz="4700" b="1" dirty="0" err="1" smtClean="0">
                <a:solidFill>
                  <a:schemeClr val="bg1"/>
                </a:solidFill>
                <a:effectLst/>
              </a:rPr>
              <a:t>Chúa</a:t>
            </a:r>
            <a:r>
              <a:rPr lang="en-US" sz="4700" b="1" dirty="0" smtClean="0">
                <a:solidFill>
                  <a:schemeClr val="bg1"/>
                </a:solidFill>
                <a:effectLst/>
              </a:rPr>
              <a:t> </a:t>
            </a:r>
            <a:r>
              <a:rPr lang="en-US" sz="4700" b="1" dirty="0" err="1" smtClean="0">
                <a:solidFill>
                  <a:schemeClr val="bg1"/>
                </a:solidFill>
                <a:effectLst/>
              </a:rPr>
              <a:t>rọi</a:t>
            </a:r>
            <a:r>
              <a:rPr lang="en-US" sz="4700" b="1" dirty="0" smtClean="0">
                <a:solidFill>
                  <a:schemeClr val="bg1"/>
                </a:solidFill>
                <a:effectLst/>
              </a:rPr>
              <a:t> </a:t>
            </a:r>
            <a:r>
              <a:rPr lang="en-US" sz="4700" b="1" dirty="0" err="1" smtClean="0">
                <a:solidFill>
                  <a:schemeClr val="bg1"/>
                </a:solidFill>
                <a:effectLst/>
              </a:rPr>
              <a:t>soi</a:t>
            </a:r>
            <a:r>
              <a:rPr lang="en-US" sz="4700" b="1" dirty="0" smtClean="0">
                <a:solidFill>
                  <a:schemeClr val="bg1"/>
                </a:solidFill>
                <a:effectLst/>
              </a:rPr>
              <a:t>. </a:t>
            </a:r>
            <a:r>
              <a:rPr lang="en-US" sz="4700" b="1" dirty="0" err="1" smtClean="0">
                <a:solidFill>
                  <a:schemeClr val="bg1"/>
                </a:solidFill>
                <a:effectLst/>
              </a:rPr>
              <a:t>Bước</a:t>
            </a:r>
            <a:r>
              <a:rPr lang="en-US" sz="4700" b="1" dirty="0" smtClean="0">
                <a:solidFill>
                  <a:schemeClr val="bg1"/>
                </a:solidFill>
                <a:effectLst/>
              </a:rPr>
              <a:t> </a:t>
            </a:r>
            <a:r>
              <a:rPr lang="en-US" sz="4700" b="1" dirty="0" err="1" smtClean="0">
                <a:solidFill>
                  <a:schemeClr val="bg1"/>
                </a:solidFill>
                <a:effectLst/>
              </a:rPr>
              <a:t>chân</a:t>
            </a:r>
            <a:r>
              <a:rPr lang="en-US" sz="4700" b="1" dirty="0" smtClean="0">
                <a:solidFill>
                  <a:schemeClr val="bg1"/>
                </a:solidFill>
                <a:effectLst/>
              </a:rPr>
              <a:t> </a:t>
            </a:r>
            <a:r>
              <a:rPr lang="en-US" sz="4700" b="1" dirty="0" err="1" smtClean="0">
                <a:solidFill>
                  <a:schemeClr val="bg1"/>
                </a:solidFill>
                <a:effectLst/>
              </a:rPr>
              <a:t>tiến</a:t>
            </a:r>
            <a:r>
              <a:rPr lang="en-US" sz="4700" b="1" dirty="0" smtClean="0">
                <a:solidFill>
                  <a:schemeClr val="bg1"/>
                </a:solidFill>
                <a:effectLst/>
              </a:rPr>
              <a:t> </a:t>
            </a:r>
            <a:r>
              <a:rPr lang="en-US" sz="4700" b="1" dirty="0" err="1" smtClean="0">
                <a:solidFill>
                  <a:schemeClr val="bg1"/>
                </a:solidFill>
                <a:effectLst/>
              </a:rPr>
              <a:t>đều</a:t>
            </a:r>
            <a:r>
              <a:rPr lang="en-US" sz="4700" b="1" dirty="0" smtClean="0">
                <a:solidFill>
                  <a:schemeClr val="bg1"/>
                </a:solidFill>
                <a:effectLst/>
              </a:rPr>
              <a:t> </a:t>
            </a:r>
            <a:r>
              <a:rPr lang="en-US" sz="4700" b="1" dirty="0" err="1" smtClean="0">
                <a:solidFill>
                  <a:schemeClr val="bg1"/>
                </a:solidFill>
                <a:effectLst/>
              </a:rPr>
              <a:t>rạng</a:t>
            </a:r>
            <a:r>
              <a:rPr lang="en-US" sz="4700" b="1" dirty="0" smtClean="0">
                <a:solidFill>
                  <a:schemeClr val="bg1"/>
                </a:solidFill>
                <a:effectLst/>
              </a:rPr>
              <a:t> </a:t>
            </a:r>
            <a:r>
              <a:rPr lang="en-US" sz="4700" b="1" dirty="0" err="1" smtClean="0">
                <a:solidFill>
                  <a:schemeClr val="bg1"/>
                </a:solidFill>
                <a:effectLst/>
              </a:rPr>
              <a:t>rỡ</a:t>
            </a:r>
            <a:r>
              <a:rPr lang="en-US" sz="4700" b="1" dirty="0" smtClean="0">
                <a:solidFill>
                  <a:schemeClr val="bg1"/>
                </a:solidFill>
                <a:effectLst/>
              </a:rPr>
              <a:t> </a:t>
            </a:r>
            <a:r>
              <a:rPr lang="en-US" sz="4700" b="1" dirty="0" err="1" smtClean="0">
                <a:solidFill>
                  <a:schemeClr val="bg1"/>
                </a:solidFill>
                <a:effectLst/>
              </a:rPr>
              <a:t>oai</a:t>
            </a:r>
            <a:r>
              <a:rPr lang="en-US" sz="4700" b="1" dirty="0" smtClean="0">
                <a:solidFill>
                  <a:schemeClr val="bg1"/>
                </a:solidFill>
                <a:effectLst/>
              </a:rPr>
              <a:t> </a:t>
            </a:r>
            <a:r>
              <a:rPr lang="en-US" sz="4700" b="1" dirty="0" err="1" smtClean="0">
                <a:solidFill>
                  <a:schemeClr val="bg1"/>
                </a:solidFill>
                <a:effectLst/>
              </a:rPr>
              <a:t>phong</a:t>
            </a:r>
            <a:r>
              <a:rPr lang="en-US" sz="4700" b="1" dirty="0" smtClean="0">
                <a:solidFill>
                  <a:schemeClr val="bg1"/>
                </a:solidFill>
                <a:effectLst/>
              </a:rPr>
              <a:t> </a:t>
            </a:r>
            <a:r>
              <a:rPr lang="en-US" sz="4700" b="1" dirty="0" err="1" smtClean="0">
                <a:solidFill>
                  <a:schemeClr val="bg1"/>
                </a:solidFill>
                <a:effectLst/>
              </a:rPr>
              <a:t>giống</a:t>
            </a:r>
            <a:r>
              <a:rPr lang="en-US" sz="4700" b="1" dirty="0" smtClean="0">
                <a:solidFill>
                  <a:schemeClr val="bg1"/>
                </a:solidFill>
                <a:effectLst/>
              </a:rPr>
              <a:t> </a:t>
            </a:r>
            <a:r>
              <a:rPr lang="en-US" sz="4700" b="1" dirty="0" err="1" smtClean="0">
                <a:solidFill>
                  <a:schemeClr val="bg1"/>
                </a:solidFill>
                <a:effectLst/>
              </a:rPr>
              <a:t>nòi</a:t>
            </a:r>
            <a:r>
              <a:rPr lang="en-US" sz="4700" b="1" dirty="0" smtClean="0">
                <a:solidFill>
                  <a:schemeClr val="bg1"/>
                </a:solidFill>
                <a:effectLst/>
              </a:rPr>
              <a:t>. </a:t>
            </a:r>
            <a:r>
              <a:rPr lang="en-US" sz="4700" b="1" dirty="0" err="1" smtClean="0">
                <a:solidFill>
                  <a:schemeClr val="bg1"/>
                </a:solidFill>
                <a:effectLst/>
              </a:rPr>
              <a:t>Lòng</a:t>
            </a:r>
            <a:r>
              <a:rPr lang="en-US" sz="4700" b="1" dirty="0" smtClean="0">
                <a:solidFill>
                  <a:schemeClr val="bg1"/>
                </a:solidFill>
                <a:effectLst/>
              </a:rPr>
              <a:t> </a:t>
            </a:r>
            <a:r>
              <a:rPr lang="en-US" sz="4700" b="1" dirty="0" err="1" smtClean="0">
                <a:solidFill>
                  <a:schemeClr val="bg1"/>
                </a:solidFill>
                <a:effectLst/>
              </a:rPr>
              <a:t>ngập</a:t>
            </a:r>
            <a:r>
              <a:rPr lang="en-US" sz="4700" b="1" dirty="0" smtClean="0">
                <a:solidFill>
                  <a:schemeClr val="bg1"/>
                </a:solidFill>
                <a:effectLst/>
              </a:rPr>
              <a:t> </a:t>
            </a:r>
            <a:r>
              <a:rPr lang="en-US" sz="4700" b="1" dirty="0" err="1" smtClean="0">
                <a:solidFill>
                  <a:schemeClr val="bg1"/>
                </a:solidFill>
                <a:effectLst/>
              </a:rPr>
              <a:t>niềm</a:t>
            </a:r>
            <a:r>
              <a:rPr lang="en-US" sz="4700" b="1" dirty="0" smtClean="0">
                <a:solidFill>
                  <a:schemeClr val="bg1"/>
                </a:solidFill>
                <a:effectLst/>
              </a:rPr>
              <a:t> </a:t>
            </a:r>
            <a:r>
              <a:rPr lang="en-US" sz="4700" b="1" dirty="0" err="1" smtClean="0">
                <a:solidFill>
                  <a:schemeClr val="bg1"/>
                </a:solidFill>
                <a:effectLst/>
              </a:rPr>
              <a:t>vui</a:t>
            </a:r>
            <a:r>
              <a:rPr lang="en-US" sz="4700" b="1" dirty="0" smtClean="0">
                <a:solidFill>
                  <a:schemeClr val="bg1"/>
                </a:solidFill>
                <a:effectLst/>
              </a:rPr>
              <a:t> </a:t>
            </a:r>
            <a:r>
              <a:rPr lang="en-US" sz="4700" b="1" dirty="0" err="1" smtClean="0">
                <a:solidFill>
                  <a:schemeClr val="bg1"/>
                </a:solidFill>
                <a:effectLst/>
              </a:rPr>
              <a:t>được</a:t>
            </a:r>
            <a:r>
              <a:rPr lang="en-US" sz="4700" b="1" dirty="0" smtClean="0">
                <a:solidFill>
                  <a:schemeClr val="bg1"/>
                </a:solidFill>
                <a:effectLst/>
              </a:rPr>
              <a:t> </a:t>
            </a:r>
            <a:r>
              <a:rPr lang="en-US" sz="4700" b="1" dirty="0" err="1" smtClean="0">
                <a:solidFill>
                  <a:schemeClr val="bg1"/>
                </a:solidFill>
                <a:effectLst/>
              </a:rPr>
              <a:t>ánh</a:t>
            </a:r>
            <a:r>
              <a:rPr lang="en-US" sz="4700" b="1" dirty="0" smtClean="0">
                <a:solidFill>
                  <a:schemeClr val="bg1"/>
                </a:solidFill>
                <a:effectLst/>
              </a:rPr>
              <a:t> </a:t>
            </a:r>
            <a:r>
              <a:rPr lang="en-US" sz="4700" b="1" dirty="0" err="1" smtClean="0">
                <a:solidFill>
                  <a:schemeClr val="bg1"/>
                </a:solidFill>
                <a:effectLst/>
              </a:rPr>
              <a:t>sáng</a:t>
            </a:r>
            <a:r>
              <a:rPr lang="en-US" sz="4700" b="1" dirty="0" smtClean="0">
                <a:solidFill>
                  <a:schemeClr val="bg1"/>
                </a:solidFill>
                <a:effectLst/>
              </a:rPr>
              <a:t> </a:t>
            </a:r>
            <a:r>
              <a:rPr lang="en-US" sz="4700" b="1" dirty="0" err="1" smtClean="0">
                <a:solidFill>
                  <a:schemeClr val="bg1"/>
                </a:solidFill>
                <a:effectLst/>
              </a:rPr>
              <a:t>của</a:t>
            </a:r>
            <a:r>
              <a:rPr lang="en-US" sz="4700" b="1" dirty="0" smtClean="0">
                <a:solidFill>
                  <a:schemeClr val="bg1"/>
                </a:solidFill>
                <a:effectLst/>
              </a:rPr>
              <a:t> </a:t>
            </a:r>
            <a:r>
              <a:rPr lang="en-US" sz="4700" b="1" dirty="0" err="1" smtClean="0">
                <a:solidFill>
                  <a:schemeClr val="bg1"/>
                </a:solidFill>
                <a:effectLst/>
              </a:rPr>
              <a:t>Chúa</a:t>
            </a:r>
            <a:r>
              <a:rPr lang="en-US" sz="4700" b="1" dirty="0" smtClean="0">
                <a:solidFill>
                  <a:schemeClr val="bg1"/>
                </a:solidFill>
                <a:effectLst/>
              </a:rPr>
              <a:t> </a:t>
            </a:r>
            <a:r>
              <a:rPr lang="en-US" sz="4700" b="1" dirty="0" err="1" smtClean="0">
                <a:solidFill>
                  <a:schemeClr val="bg1"/>
                </a:solidFill>
                <a:effectLst/>
              </a:rPr>
              <a:t>dắt</a:t>
            </a:r>
            <a:r>
              <a:rPr lang="en-US" sz="4700" b="1" dirty="0" smtClean="0">
                <a:solidFill>
                  <a:schemeClr val="bg1"/>
                </a:solidFill>
                <a:effectLst/>
              </a:rPr>
              <a:t> </a:t>
            </a:r>
            <a:r>
              <a:rPr lang="en-US" sz="4700" b="1" dirty="0" err="1" smtClean="0">
                <a:solidFill>
                  <a:schemeClr val="bg1"/>
                </a:solidFill>
                <a:effectLst/>
              </a:rPr>
              <a:t>dìu</a:t>
            </a:r>
            <a:r>
              <a:rPr lang="en-US" sz="4700" b="1" dirty="0" smtClean="0">
                <a:solidFill>
                  <a:schemeClr val="bg1"/>
                </a:solidFill>
                <a:effectLst/>
              </a:rPr>
              <a:t> </a:t>
            </a:r>
            <a:r>
              <a:rPr lang="en-US" sz="4700" b="1" dirty="0" err="1" smtClean="0">
                <a:solidFill>
                  <a:schemeClr val="bg1"/>
                </a:solidFill>
                <a:effectLst/>
              </a:rPr>
              <a:t>luôn</a:t>
            </a:r>
            <a:r>
              <a:rPr lang="en-US" sz="4700" b="1" dirty="0" smtClean="0">
                <a:solidFill>
                  <a:schemeClr val="bg1"/>
                </a:solidFill>
                <a:effectLst/>
              </a:rPr>
              <a:t>. </a:t>
            </a:r>
            <a:r>
              <a:rPr lang="en-US" sz="4700" b="1" dirty="0" err="1" smtClean="0">
                <a:solidFill>
                  <a:schemeClr val="bg1"/>
                </a:solidFill>
                <a:effectLst/>
              </a:rPr>
              <a:t>Vì</a:t>
            </a:r>
            <a:r>
              <a:rPr lang="en-US" sz="4700" b="1" dirty="0" smtClean="0">
                <a:solidFill>
                  <a:schemeClr val="bg1"/>
                </a:solidFill>
                <a:effectLst/>
              </a:rPr>
              <a:t> </a:t>
            </a:r>
            <a:r>
              <a:rPr lang="en-US" sz="4700" b="1" dirty="0" err="1" smtClean="0">
                <a:solidFill>
                  <a:schemeClr val="bg1"/>
                </a:solidFill>
                <a:effectLst/>
              </a:rPr>
              <a:t>Chúa</a:t>
            </a:r>
            <a:r>
              <a:rPr lang="en-US" sz="4700" b="1" dirty="0" smtClean="0">
                <a:solidFill>
                  <a:schemeClr val="bg1"/>
                </a:solidFill>
                <a:effectLst/>
              </a:rPr>
              <a:t> </a:t>
            </a:r>
            <a:r>
              <a:rPr lang="en-US" sz="4700" b="1" dirty="0" err="1" smtClean="0">
                <a:solidFill>
                  <a:schemeClr val="bg1"/>
                </a:solidFill>
                <a:effectLst/>
              </a:rPr>
              <a:t>công</a:t>
            </a:r>
            <a:r>
              <a:rPr lang="en-US" sz="4700" b="1" dirty="0" smtClean="0">
                <a:solidFill>
                  <a:schemeClr val="bg1"/>
                </a:solidFill>
                <a:effectLst/>
              </a:rPr>
              <a:t> </a:t>
            </a:r>
            <a:r>
              <a:rPr lang="en-US" sz="4700" b="1" dirty="0" err="1" smtClean="0">
                <a:solidFill>
                  <a:schemeClr val="bg1"/>
                </a:solidFill>
                <a:effectLst/>
              </a:rPr>
              <a:t>bình</a:t>
            </a:r>
            <a:r>
              <a:rPr lang="en-US" sz="4700" b="1" dirty="0" smtClean="0">
                <a:solidFill>
                  <a:schemeClr val="bg1"/>
                </a:solidFill>
                <a:effectLst/>
              </a:rPr>
              <a:t> </a:t>
            </a:r>
            <a:r>
              <a:rPr lang="en-US" sz="4700" b="1" dirty="0" err="1" smtClean="0">
                <a:solidFill>
                  <a:schemeClr val="bg1"/>
                </a:solidFill>
                <a:effectLst/>
              </a:rPr>
              <a:t>lòng</a:t>
            </a:r>
            <a:r>
              <a:rPr lang="en-US" sz="4700" b="1" dirty="0" smtClean="0">
                <a:solidFill>
                  <a:schemeClr val="bg1"/>
                </a:solidFill>
                <a:effectLst/>
              </a:rPr>
              <a:t> </a:t>
            </a:r>
            <a:r>
              <a:rPr lang="en-US" sz="4700" b="1" dirty="0" err="1" smtClean="0">
                <a:solidFill>
                  <a:schemeClr val="bg1"/>
                </a:solidFill>
                <a:effectLst/>
              </a:rPr>
              <a:t>Chúa</a:t>
            </a:r>
            <a:r>
              <a:rPr lang="en-US" sz="4700" b="1" dirty="0" smtClean="0">
                <a:solidFill>
                  <a:schemeClr val="bg1"/>
                </a:solidFill>
                <a:effectLst/>
              </a:rPr>
              <a:t> </a:t>
            </a:r>
            <a:r>
              <a:rPr lang="en-US" sz="4700" b="1" dirty="0" err="1" smtClean="0">
                <a:solidFill>
                  <a:schemeClr val="bg1"/>
                </a:solidFill>
                <a:effectLst/>
              </a:rPr>
              <a:t>chính</a:t>
            </a:r>
            <a:r>
              <a:rPr lang="en-US" sz="4700" b="1" dirty="0" smtClean="0">
                <a:solidFill>
                  <a:schemeClr val="bg1"/>
                </a:solidFill>
                <a:effectLst/>
              </a:rPr>
              <a:t> </a:t>
            </a:r>
            <a:r>
              <a:rPr lang="en-US" sz="4700" b="1" dirty="0" err="1" smtClean="0">
                <a:solidFill>
                  <a:schemeClr val="bg1"/>
                </a:solidFill>
                <a:effectLst/>
              </a:rPr>
              <a:t>trực</a:t>
            </a:r>
            <a:r>
              <a:rPr lang="en-US" sz="4700" b="1" dirty="0" smtClean="0">
                <a:solidFill>
                  <a:schemeClr val="bg1"/>
                </a:solidFill>
                <a:effectLst/>
              </a:rPr>
              <a:t> </a:t>
            </a:r>
            <a:r>
              <a:rPr lang="en-US" sz="4700" b="1" dirty="0" err="1" smtClean="0">
                <a:solidFill>
                  <a:schemeClr val="bg1"/>
                </a:solidFill>
                <a:effectLst/>
              </a:rPr>
              <a:t>và</a:t>
            </a:r>
            <a:r>
              <a:rPr lang="en-US" sz="4700" b="1" dirty="0" smtClean="0">
                <a:solidFill>
                  <a:schemeClr val="bg1"/>
                </a:solidFill>
                <a:effectLst/>
              </a:rPr>
              <a:t> </a:t>
            </a:r>
            <a:r>
              <a:rPr lang="en-US" sz="4700" b="1" dirty="0" err="1" smtClean="0">
                <a:solidFill>
                  <a:schemeClr val="bg1"/>
                </a:solidFill>
                <a:effectLst/>
              </a:rPr>
              <a:t>rất</a:t>
            </a:r>
            <a:r>
              <a:rPr lang="en-US" sz="4700" b="1" dirty="0" smtClean="0">
                <a:solidFill>
                  <a:schemeClr val="bg1"/>
                </a:solidFill>
                <a:effectLst/>
              </a:rPr>
              <a:t> </a:t>
            </a:r>
            <a:r>
              <a:rPr lang="en-US" sz="4700" b="1" dirty="0" err="1" smtClean="0">
                <a:solidFill>
                  <a:schemeClr val="bg1"/>
                </a:solidFill>
                <a:effectLst/>
              </a:rPr>
              <a:t>phân</a:t>
            </a:r>
            <a:r>
              <a:rPr lang="en-US" sz="4700" b="1" dirty="0" smtClean="0">
                <a:solidFill>
                  <a:schemeClr val="bg1"/>
                </a:solidFill>
                <a:effectLst/>
              </a:rPr>
              <a:t> minh. </a:t>
            </a:r>
            <a:endParaRPr lang="en-US" sz="4700" b="1" dirty="0">
              <a:solidFill>
                <a:schemeClr val="bg1"/>
              </a:solidFill>
              <a:effectLst/>
              <a:cs typeface="Times New Roman" pitchFamily="18" charset="0"/>
            </a:endParaRPr>
          </a:p>
        </p:txBody>
      </p:sp>
    </p:spTree>
    <p:extLst>
      <p:ext uri="{BB962C8B-B14F-4D97-AF65-F5344CB8AC3E}">
        <p14:creationId xmlns:p14="http://schemas.microsoft.com/office/powerpoint/2010/main" val="2884864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FF00"/>
                </a:solidFill>
                <a:effectLst/>
                <a:latin typeface="+mj-lt"/>
                <a:cs typeface="Times New Roman" pitchFamily="18" charset="0"/>
              </a:rPr>
              <a:t>Đk</a:t>
            </a:r>
            <a:r>
              <a:rPr lang="en-US" sz="6600" b="1" u="sng" dirty="0">
                <a:solidFill>
                  <a:srgbClr val="FFFF00"/>
                </a:solidFill>
                <a:effectLst/>
                <a:latin typeface="+mj-lt"/>
                <a:cs typeface="Times New Roman" pitchFamily="18" charset="0"/>
              </a:rPr>
              <a:t>:</a:t>
            </a:r>
            <a:r>
              <a:rPr lang="en-US" sz="7200" b="1" dirty="0">
                <a:solidFill>
                  <a:schemeClr val="bg1"/>
                </a:solidFill>
                <a:effectLst/>
                <a:latin typeface="+mj-lt"/>
                <a:cs typeface="Times New Roman" pitchFamily="18" charset="0"/>
              </a:rPr>
              <a:t> </a:t>
            </a:r>
            <a:r>
              <a:rPr lang="en-US" sz="8000" b="1" dirty="0" err="1" smtClean="0">
                <a:solidFill>
                  <a:schemeClr val="bg1"/>
                </a:solidFill>
                <a:effectLst/>
                <a:latin typeface="+mn-lt"/>
              </a:rPr>
              <a:t>Lạy</a:t>
            </a:r>
            <a:r>
              <a:rPr lang="en-US" sz="8000" b="1" dirty="0" smtClean="0">
                <a:solidFill>
                  <a:schemeClr val="bg1"/>
                </a:solidFill>
                <a:effectLst/>
                <a:latin typeface="+mn-lt"/>
              </a:rPr>
              <a:t> </a:t>
            </a:r>
            <a:r>
              <a:rPr lang="en-US" sz="8000" b="1" dirty="0" err="1" smtClean="0">
                <a:solidFill>
                  <a:schemeClr val="bg1"/>
                </a:solidFill>
                <a:effectLst/>
                <a:latin typeface="+mn-lt"/>
              </a:rPr>
              <a:t>Chúa</a:t>
            </a:r>
            <a:r>
              <a:rPr lang="en-US" sz="8000" b="1" dirty="0" smtClean="0">
                <a:solidFill>
                  <a:schemeClr val="bg1"/>
                </a:solidFill>
                <a:effectLst/>
                <a:latin typeface="+mn-lt"/>
              </a:rPr>
              <a:t> con </a:t>
            </a:r>
            <a:r>
              <a:rPr lang="en-US" sz="8000" b="1" dirty="0" err="1" smtClean="0">
                <a:solidFill>
                  <a:schemeClr val="bg1"/>
                </a:solidFill>
                <a:effectLst/>
                <a:latin typeface="+mn-lt"/>
              </a:rPr>
              <a:t>sẽ</a:t>
            </a:r>
            <a:r>
              <a:rPr lang="en-US" sz="8000" b="1" dirty="0" smtClean="0">
                <a:solidFill>
                  <a:schemeClr val="bg1"/>
                </a:solidFill>
                <a:effectLst/>
                <a:latin typeface="+mn-lt"/>
              </a:rPr>
              <a:t> </a:t>
            </a:r>
            <a:r>
              <a:rPr lang="en-US" sz="8000" b="1" dirty="0" err="1" smtClean="0">
                <a:solidFill>
                  <a:schemeClr val="bg1"/>
                </a:solidFill>
                <a:effectLst/>
                <a:latin typeface="+mn-lt"/>
              </a:rPr>
              <a:t>ca</a:t>
            </a:r>
            <a:r>
              <a:rPr lang="en-US" sz="8000" b="1" dirty="0" smtClean="0">
                <a:solidFill>
                  <a:schemeClr val="bg1"/>
                </a:solidFill>
                <a:effectLst/>
                <a:latin typeface="+mn-lt"/>
              </a:rPr>
              <a:t> </a:t>
            </a:r>
            <a:r>
              <a:rPr lang="en-US" sz="8000" b="1" dirty="0" err="1" smtClean="0">
                <a:solidFill>
                  <a:schemeClr val="bg1"/>
                </a:solidFill>
                <a:effectLst/>
                <a:latin typeface="+mn-lt"/>
              </a:rPr>
              <a:t>ngợi</a:t>
            </a:r>
            <a:r>
              <a:rPr lang="en-US" sz="8000" b="1" dirty="0" smtClean="0">
                <a:solidFill>
                  <a:schemeClr val="bg1"/>
                </a:solidFill>
                <a:effectLst/>
                <a:latin typeface="+mn-lt"/>
              </a:rPr>
              <a:t> </a:t>
            </a:r>
            <a:r>
              <a:rPr lang="en-US" sz="8000" b="1" dirty="0" err="1" smtClean="0">
                <a:solidFill>
                  <a:schemeClr val="bg1"/>
                </a:solidFill>
                <a:effectLst/>
                <a:latin typeface="+mn-lt"/>
              </a:rPr>
              <a:t>tình</a:t>
            </a:r>
            <a:r>
              <a:rPr lang="en-US" sz="8000" b="1" dirty="0" smtClean="0">
                <a:solidFill>
                  <a:schemeClr val="bg1"/>
                </a:solidFill>
                <a:effectLst/>
                <a:latin typeface="+mn-lt"/>
              </a:rPr>
              <a:t> </a:t>
            </a:r>
            <a:r>
              <a:rPr lang="en-US" sz="8000" b="1" dirty="0" err="1" smtClean="0">
                <a:solidFill>
                  <a:schemeClr val="bg1"/>
                </a:solidFill>
                <a:effectLst/>
                <a:latin typeface="+mn-lt"/>
              </a:rPr>
              <a:t>thương</a:t>
            </a:r>
            <a:r>
              <a:rPr lang="en-US" sz="8000" b="1" dirty="0" smtClean="0">
                <a:solidFill>
                  <a:schemeClr val="bg1"/>
                </a:solidFill>
                <a:effectLst/>
                <a:latin typeface="+mn-lt"/>
              </a:rPr>
              <a:t> </a:t>
            </a:r>
            <a:r>
              <a:rPr lang="en-US" sz="8000" b="1" dirty="0" err="1" smtClean="0">
                <a:solidFill>
                  <a:schemeClr val="bg1"/>
                </a:solidFill>
                <a:effectLst/>
                <a:latin typeface="+mn-lt"/>
              </a:rPr>
              <a:t>của</a:t>
            </a:r>
            <a:r>
              <a:rPr lang="en-US" sz="8000" b="1" dirty="0" smtClean="0">
                <a:solidFill>
                  <a:schemeClr val="bg1"/>
                </a:solidFill>
                <a:effectLst/>
                <a:latin typeface="+mn-lt"/>
              </a:rPr>
              <a:t> </a:t>
            </a:r>
            <a:r>
              <a:rPr lang="en-US" sz="8000" b="1" dirty="0" err="1" smtClean="0">
                <a:solidFill>
                  <a:schemeClr val="bg1"/>
                </a:solidFill>
                <a:effectLst/>
                <a:latin typeface="+mn-lt"/>
              </a:rPr>
              <a:t>Chúa</a:t>
            </a:r>
            <a:r>
              <a:rPr lang="en-US" sz="8000" b="1" dirty="0" smtClean="0">
                <a:solidFill>
                  <a:schemeClr val="bg1"/>
                </a:solidFill>
                <a:effectLst/>
                <a:latin typeface="+mn-lt"/>
              </a:rPr>
              <a:t> </a:t>
            </a:r>
            <a:r>
              <a:rPr lang="en-US" sz="8000" b="1" dirty="0" err="1" smtClean="0">
                <a:solidFill>
                  <a:schemeClr val="bg1"/>
                </a:solidFill>
                <a:effectLst/>
                <a:latin typeface="+mn-lt"/>
              </a:rPr>
              <a:t>đến</a:t>
            </a:r>
            <a:r>
              <a:rPr lang="en-US" sz="8000" b="1" dirty="0" smtClean="0">
                <a:solidFill>
                  <a:schemeClr val="bg1"/>
                </a:solidFill>
                <a:effectLst/>
                <a:latin typeface="+mn-lt"/>
              </a:rPr>
              <a:t> </a:t>
            </a:r>
            <a:r>
              <a:rPr lang="en-US" sz="8000" b="1" dirty="0" err="1" smtClean="0">
                <a:solidFill>
                  <a:schemeClr val="bg1"/>
                </a:solidFill>
                <a:effectLst/>
                <a:latin typeface="+mn-lt"/>
              </a:rPr>
              <a:t>muôn</a:t>
            </a:r>
            <a:r>
              <a:rPr lang="en-US" sz="8000" b="1" dirty="0" smtClean="0">
                <a:solidFill>
                  <a:schemeClr val="bg1"/>
                </a:solidFill>
                <a:effectLst/>
                <a:latin typeface="+mn-lt"/>
              </a:rPr>
              <a:t> </a:t>
            </a:r>
            <a:r>
              <a:rPr lang="en-US" sz="8000" b="1" dirty="0" err="1" smtClean="0">
                <a:solidFill>
                  <a:schemeClr val="bg1"/>
                </a:solidFill>
                <a:effectLst/>
                <a:latin typeface="+mn-lt"/>
              </a:rPr>
              <a:t>muôn</a:t>
            </a:r>
            <a:r>
              <a:rPr lang="en-US" sz="8000" b="1" dirty="0" smtClean="0">
                <a:solidFill>
                  <a:schemeClr val="bg1"/>
                </a:solidFill>
                <a:effectLst/>
                <a:latin typeface="+mn-lt"/>
              </a:rPr>
              <a:t> </a:t>
            </a:r>
            <a:r>
              <a:rPr lang="en-US" sz="8000" b="1" dirty="0" err="1" smtClean="0">
                <a:solidFill>
                  <a:schemeClr val="bg1"/>
                </a:solidFill>
                <a:effectLst/>
                <a:latin typeface="+mn-lt"/>
              </a:rPr>
              <a:t>đời</a:t>
            </a:r>
            <a:r>
              <a:rPr lang="en-US" sz="8000" b="1" dirty="0" smtClean="0">
                <a:solidFill>
                  <a:schemeClr val="bg1"/>
                </a:solidFill>
                <a:effectLst/>
                <a:latin typeface="+mn-lt"/>
              </a:rPr>
              <a:t>. </a:t>
            </a:r>
            <a:endParaRPr lang="en-US" sz="7200" b="1"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091704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6849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5400" b="1" dirty="0" err="1" smtClean="0">
                <a:solidFill>
                  <a:schemeClr val="bg1"/>
                </a:solidFill>
                <a:effectLst/>
                <a:latin typeface="+mn-lt"/>
              </a:rPr>
              <a:t>Chúng</a:t>
            </a:r>
            <a:r>
              <a:rPr lang="en-US" sz="5400" b="1" dirty="0" smtClean="0">
                <a:solidFill>
                  <a:schemeClr val="bg1"/>
                </a:solidFill>
                <a:effectLst/>
                <a:latin typeface="+mn-lt"/>
              </a:rPr>
              <a:t> </a:t>
            </a:r>
            <a:r>
              <a:rPr lang="en-US" sz="5400" b="1" dirty="0" err="1" smtClean="0">
                <a:solidFill>
                  <a:schemeClr val="bg1"/>
                </a:solidFill>
                <a:effectLst/>
                <a:latin typeface="+mn-lt"/>
              </a:rPr>
              <a:t>tôi</a:t>
            </a:r>
            <a:r>
              <a:rPr lang="en-US" sz="5400" b="1" dirty="0" smtClean="0">
                <a:solidFill>
                  <a:schemeClr val="bg1"/>
                </a:solidFill>
                <a:effectLst/>
                <a:latin typeface="+mn-lt"/>
              </a:rPr>
              <a:t> </a:t>
            </a:r>
            <a:r>
              <a:rPr lang="en-US" sz="5400" b="1" dirty="0" err="1" smtClean="0">
                <a:solidFill>
                  <a:schemeClr val="bg1"/>
                </a:solidFill>
                <a:effectLst/>
                <a:latin typeface="+mn-lt"/>
              </a:rPr>
              <a:t>rao</a:t>
            </a:r>
            <a:r>
              <a:rPr lang="en-US" sz="5400" b="1" dirty="0" smtClean="0">
                <a:solidFill>
                  <a:schemeClr val="bg1"/>
                </a:solidFill>
                <a:effectLst/>
                <a:latin typeface="+mn-lt"/>
              </a:rPr>
              <a:t> </a:t>
            </a:r>
            <a:r>
              <a:rPr lang="en-US" sz="5400" b="1" dirty="0" err="1" smtClean="0">
                <a:solidFill>
                  <a:schemeClr val="bg1"/>
                </a:solidFill>
                <a:effectLst/>
                <a:latin typeface="+mn-lt"/>
              </a:rPr>
              <a:t>giảng</a:t>
            </a:r>
            <a:r>
              <a:rPr lang="en-US" sz="5400" b="1" dirty="0" smtClean="0">
                <a:solidFill>
                  <a:schemeClr val="bg1"/>
                </a:solidFill>
                <a:effectLst/>
                <a:latin typeface="+mn-lt"/>
              </a:rPr>
              <a:t> </a:t>
            </a:r>
            <a:r>
              <a:rPr lang="en-US" sz="5400" b="1" dirty="0" err="1" smtClean="0">
                <a:solidFill>
                  <a:schemeClr val="bg1"/>
                </a:solidFill>
                <a:effectLst/>
                <a:latin typeface="+mn-lt"/>
              </a:rPr>
              <a:t>một</a:t>
            </a:r>
            <a:r>
              <a:rPr lang="en-US" sz="5400" b="1" dirty="0" smtClean="0">
                <a:solidFill>
                  <a:schemeClr val="bg1"/>
                </a:solidFill>
                <a:effectLst/>
                <a:latin typeface="+mn-lt"/>
              </a:rPr>
              <a:t> </a:t>
            </a:r>
            <a:r>
              <a:rPr lang="en-US" sz="5400" b="1" dirty="0" err="1" smtClean="0">
                <a:solidFill>
                  <a:schemeClr val="bg1"/>
                </a:solidFill>
                <a:effectLst/>
                <a:latin typeface="+mn-lt"/>
              </a:rPr>
              <a:t>Đấng</a:t>
            </a:r>
            <a:r>
              <a:rPr lang="en-US" sz="5400" b="1" dirty="0" smtClean="0">
                <a:solidFill>
                  <a:schemeClr val="bg1"/>
                </a:solidFill>
                <a:effectLst/>
                <a:latin typeface="+mn-lt"/>
              </a:rPr>
              <a:t> Ki-</a:t>
            </a:r>
            <a:r>
              <a:rPr lang="en-US" sz="5400" b="1" dirty="0" err="1" smtClean="0">
                <a:solidFill>
                  <a:schemeClr val="bg1"/>
                </a:solidFill>
                <a:effectLst/>
                <a:latin typeface="+mn-lt"/>
              </a:rPr>
              <a:t>tô</a:t>
            </a:r>
            <a:r>
              <a:rPr lang="en-US" sz="5400" b="1" dirty="0" smtClean="0">
                <a:solidFill>
                  <a:schemeClr val="bg1"/>
                </a:solidFill>
                <a:effectLst/>
                <a:latin typeface="+mn-lt"/>
              </a:rPr>
              <a:t> </a:t>
            </a:r>
            <a:r>
              <a:rPr lang="en-US" sz="5400" b="1" dirty="0" err="1" smtClean="0">
                <a:solidFill>
                  <a:schemeClr val="bg1"/>
                </a:solidFill>
                <a:effectLst/>
                <a:latin typeface="+mn-lt"/>
              </a:rPr>
              <a:t>bị</a:t>
            </a:r>
            <a:r>
              <a:rPr lang="en-US" sz="5400" b="1" dirty="0" smtClean="0">
                <a:solidFill>
                  <a:schemeClr val="bg1"/>
                </a:solidFill>
                <a:effectLst/>
                <a:latin typeface="+mn-lt"/>
              </a:rPr>
              <a:t> </a:t>
            </a:r>
            <a:r>
              <a:rPr lang="en-US" sz="5400" b="1" dirty="0" err="1" smtClean="0">
                <a:solidFill>
                  <a:schemeClr val="bg1"/>
                </a:solidFill>
                <a:effectLst/>
                <a:latin typeface="+mn-lt"/>
              </a:rPr>
              <a:t>đóng</a:t>
            </a:r>
            <a:r>
              <a:rPr lang="en-US" sz="5400" b="1" dirty="0" smtClean="0">
                <a:solidFill>
                  <a:schemeClr val="bg1"/>
                </a:solidFill>
                <a:effectLst/>
                <a:latin typeface="+mn-lt"/>
              </a:rPr>
              <a:t> </a:t>
            </a:r>
            <a:r>
              <a:rPr lang="en-US" sz="5400" b="1" dirty="0" err="1" smtClean="0">
                <a:solidFill>
                  <a:schemeClr val="bg1"/>
                </a:solidFill>
                <a:effectLst/>
                <a:latin typeface="+mn-lt"/>
              </a:rPr>
              <a:t>đinh</a:t>
            </a:r>
            <a:r>
              <a:rPr lang="en-US" sz="5400" b="1" dirty="0" smtClean="0">
                <a:solidFill>
                  <a:schemeClr val="bg1"/>
                </a:solidFill>
                <a:effectLst/>
                <a:latin typeface="+mn-lt"/>
              </a:rPr>
              <a:t>. </a:t>
            </a:r>
            <a:r>
              <a:rPr lang="en-US" sz="5400" b="1" dirty="0" err="1" smtClean="0">
                <a:solidFill>
                  <a:schemeClr val="bg1"/>
                </a:solidFill>
                <a:effectLst/>
                <a:latin typeface="+mn-lt"/>
              </a:rPr>
              <a:t>Người</a:t>
            </a:r>
            <a:r>
              <a:rPr lang="en-US" sz="5400" b="1" dirty="0" smtClean="0">
                <a:solidFill>
                  <a:schemeClr val="bg1"/>
                </a:solidFill>
                <a:effectLst/>
                <a:latin typeface="+mn-lt"/>
              </a:rPr>
              <a:t> </a:t>
            </a:r>
            <a:r>
              <a:rPr lang="en-US" sz="5400" b="1" dirty="0" err="1" smtClean="0">
                <a:solidFill>
                  <a:schemeClr val="bg1"/>
                </a:solidFill>
                <a:effectLst/>
                <a:latin typeface="+mn-lt"/>
              </a:rPr>
              <a:t>là</a:t>
            </a:r>
            <a:r>
              <a:rPr lang="en-US" sz="5400" b="1" dirty="0" smtClean="0">
                <a:solidFill>
                  <a:schemeClr val="bg1"/>
                </a:solidFill>
                <a:effectLst/>
                <a:latin typeface="+mn-lt"/>
              </a:rPr>
              <a:t> </a:t>
            </a:r>
            <a:r>
              <a:rPr lang="en-US" sz="5400" b="1" dirty="0" err="1" smtClean="0">
                <a:solidFill>
                  <a:schemeClr val="bg1"/>
                </a:solidFill>
                <a:effectLst/>
                <a:latin typeface="+mn-lt"/>
              </a:rPr>
              <a:t>sức</a:t>
            </a:r>
            <a:r>
              <a:rPr lang="en-US" sz="5400" b="1" dirty="0" smtClean="0">
                <a:solidFill>
                  <a:schemeClr val="bg1"/>
                </a:solidFill>
                <a:effectLst/>
                <a:latin typeface="+mn-lt"/>
              </a:rPr>
              <a:t> </a:t>
            </a:r>
            <a:r>
              <a:rPr lang="en-US" sz="5400" b="1" dirty="0" err="1" smtClean="0">
                <a:solidFill>
                  <a:schemeClr val="bg1"/>
                </a:solidFill>
                <a:effectLst/>
                <a:latin typeface="+mn-lt"/>
              </a:rPr>
              <a:t>mạnh</a:t>
            </a:r>
            <a:r>
              <a:rPr lang="en-US" sz="5400" b="1" dirty="0" smtClean="0">
                <a:solidFill>
                  <a:schemeClr val="bg1"/>
                </a:solidFill>
                <a:effectLst/>
                <a:latin typeface="+mn-lt"/>
              </a:rPr>
              <a:t> </a:t>
            </a:r>
            <a:r>
              <a:rPr lang="en-US" sz="5400" b="1" dirty="0" err="1" smtClean="0">
                <a:solidFill>
                  <a:schemeClr val="bg1"/>
                </a:solidFill>
                <a:effectLst/>
                <a:latin typeface="+mn-lt"/>
              </a:rPr>
              <a:t>và</a:t>
            </a:r>
            <a:r>
              <a:rPr lang="en-US" sz="5400" b="1" dirty="0" smtClean="0">
                <a:solidFill>
                  <a:schemeClr val="bg1"/>
                </a:solidFill>
                <a:effectLst/>
                <a:latin typeface="+mn-lt"/>
              </a:rPr>
              <a:t> </a:t>
            </a:r>
            <a:r>
              <a:rPr lang="en-US" sz="5400" b="1" dirty="0" err="1" smtClean="0">
                <a:solidFill>
                  <a:schemeClr val="bg1"/>
                </a:solidFill>
                <a:effectLst/>
                <a:latin typeface="+mn-lt"/>
              </a:rPr>
              <a:t>sự</a:t>
            </a:r>
            <a:r>
              <a:rPr lang="en-US" sz="5400" b="1" dirty="0" smtClean="0">
                <a:solidFill>
                  <a:schemeClr val="bg1"/>
                </a:solidFill>
                <a:effectLst/>
                <a:latin typeface="+mn-lt"/>
              </a:rPr>
              <a:t> </a:t>
            </a:r>
            <a:r>
              <a:rPr lang="en-US" sz="5400" b="1" dirty="0" err="1" smtClean="0">
                <a:solidFill>
                  <a:schemeClr val="bg1"/>
                </a:solidFill>
                <a:effectLst/>
                <a:latin typeface="+mn-lt"/>
              </a:rPr>
              <a:t>khôn</a:t>
            </a:r>
            <a:r>
              <a:rPr lang="en-US" sz="5400" b="1" dirty="0" smtClean="0">
                <a:solidFill>
                  <a:schemeClr val="bg1"/>
                </a:solidFill>
                <a:effectLst/>
                <a:latin typeface="+mn-lt"/>
              </a:rPr>
              <a:t> </a:t>
            </a:r>
            <a:r>
              <a:rPr lang="en-US" sz="5400" b="1" dirty="0" err="1" smtClean="0">
                <a:solidFill>
                  <a:schemeClr val="bg1"/>
                </a:solidFill>
                <a:effectLst/>
                <a:latin typeface="+mn-lt"/>
              </a:rPr>
              <a:t>ngoan</a:t>
            </a:r>
            <a:r>
              <a:rPr lang="en-US" sz="5400" b="1" dirty="0" smtClean="0">
                <a:solidFill>
                  <a:schemeClr val="bg1"/>
                </a:solidFill>
                <a:effectLst/>
                <a:latin typeface="+mn-lt"/>
              </a:rPr>
              <a:t> </a:t>
            </a:r>
            <a:r>
              <a:rPr lang="en-US" sz="5400" b="1" dirty="0" err="1" smtClean="0">
                <a:solidFill>
                  <a:schemeClr val="bg1"/>
                </a:solidFill>
                <a:effectLst/>
                <a:latin typeface="+mn-lt"/>
              </a:rPr>
              <a:t>của</a:t>
            </a:r>
            <a:r>
              <a:rPr lang="en-US" sz="5400" b="1" dirty="0" smtClean="0">
                <a:solidFill>
                  <a:schemeClr val="bg1"/>
                </a:solidFill>
                <a:effectLst/>
                <a:latin typeface="+mn-lt"/>
              </a:rPr>
              <a:t> </a:t>
            </a:r>
            <a:r>
              <a:rPr lang="en-US" sz="5400" b="1" dirty="0" err="1" smtClean="0">
                <a:solidFill>
                  <a:schemeClr val="bg1"/>
                </a:solidFill>
                <a:effectLst/>
                <a:latin typeface="+mn-lt"/>
              </a:rPr>
              <a:t>Thiên</a:t>
            </a:r>
            <a:r>
              <a:rPr lang="en-US" sz="5400" b="1" dirty="0" smtClean="0">
                <a:solidFill>
                  <a:schemeClr val="bg1"/>
                </a:solidFill>
                <a:effectLst/>
                <a:latin typeface="+mn-lt"/>
              </a:rPr>
              <a:t> </a:t>
            </a:r>
            <a:r>
              <a:rPr lang="en-US" sz="5400" b="1" dirty="0" err="1" smtClean="0">
                <a:solidFill>
                  <a:schemeClr val="bg1"/>
                </a:solidFill>
                <a:effectLst/>
                <a:latin typeface="+mn-lt"/>
              </a:rPr>
              <a:t>Chúa</a:t>
            </a:r>
            <a:r>
              <a:rPr lang="en-US" sz="5400" b="1" dirty="0" smtClean="0">
                <a:solidFill>
                  <a:schemeClr val="bg1"/>
                </a:solidFill>
                <a:effectLst/>
                <a:latin typeface="+mn-lt"/>
              </a:rPr>
              <a:t>. </a:t>
            </a:r>
            <a:endParaRPr lang="en-US" sz="11500" b="1" dirty="0">
              <a:solidFill>
                <a:schemeClr val="bg1"/>
              </a:solidFill>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FF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FF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6849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latin typeface="+mj-lt"/>
                <a:cs typeface="Times New Roman" panose="02020603050405020304" pitchFamily="18" charset="0"/>
              </a:rPr>
              <a:t/>
            </a:r>
            <a:br>
              <a:rPr lang="en-US" altLang="en-US" sz="7200" b="1" u="sng" dirty="0">
                <a:solidFill>
                  <a:schemeClr val="bg1"/>
                </a:solidFill>
                <a:effectLst/>
                <a:latin typeface="+mj-lt"/>
                <a:cs typeface="Times New Roman" panose="02020603050405020304" pitchFamily="18" charset="0"/>
              </a:rPr>
            </a:br>
            <a:endParaRPr lang="en-US" sz="6600" b="1"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68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chemeClr val="bg1"/>
                </a:solidFill>
                <a:effectLst/>
                <a:latin typeface="+mj-lt"/>
              </a:rPr>
              <a:t>này chúng con đang </a:t>
            </a:r>
            <a:r>
              <a:rPr lang="en-US" sz="5900" b="1" dirty="0" err="1" smtClean="0">
                <a:solidFill>
                  <a:schemeClr val="bg1"/>
                </a:solidFill>
                <a:effectLst/>
                <a:latin typeface="+mj-lt"/>
                <a:cs typeface="Times New Roman" pitchFamily="18" charset="0"/>
              </a:rPr>
              <a:t>chung</a:t>
            </a:r>
            <a:r>
              <a:rPr lang="vi-VN" sz="5900" b="1" dirty="0" smtClean="0">
                <a:solidFill>
                  <a:schemeClr val="bg1"/>
                </a:solidFill>
                <a:effectLst/>
                <a:latin typeface="+mj-lt"/>
              </a:rPr>
              <a:t> </a:t>
            </a:r>
            <a:r>
              <a:rPr lang="vi-VN" sz="5900" b="1" dirty="0">
                <a:solidFill>
                  <a:schemeClr val="bg1"/>
                </a:solidFill>
                <a:effectLst/>
                <a:latin typeface="+mj-lt"/>
              </a:rPr>
              <a:t>lời cầu nguyện cho các</a:t>
            </a:r>
            <a:br>
              <a:rPr lang="vi-VN" sz="5900" b="1" dirty="0">
                <a:solidFill>
                  <a:schemeClr val="bg1"/>
                </a:solidFill>
                <a:effectLst/>
                <a:latin typeface="+mj-lt"/>
              </a:rPr>
            </a:br>
            <a:r>
              <a:rPr lang="en-US" sz="5900" b="1" dirty="0" err="1">
                <a:solidFill>
                  <a:schemeClr val="bg1"/>
                </a:solidFill>
                <a:effectLst/>
                <a:latin typeface="+mj-lt"/>
                <a:cs typeface="Times New Roman" pitchFamily="18" charset="0"/>
              </a:rPr>
              <a:t>Giám</a:t>
            </a:r>
            <a:r>
              <a:rPr lang="en-US" sz="5900" b="1" dirty="0">
                <a:solidFill>
                  <a:schemeClr val="bg1"/>
                </a:solidFill>
                <a:effectLst/>
                <a:latin typeface="+mj-lt"/>
                <a:cs typeface="Times New Roman" pitchFamily="18" charset="0"/>
              </a:rPr>
              <a:t> </a:t>
            </a:r>
            <a:r>
              <a:rPr lang="en-US" sz="5900" b="1" dirty="0" err="1">
                <a:solidFill>
                  <a:schemeClr val="bg1"/>
                </a:solidFill>
                <a:effectLst/>
                <a:latin typeface="+mj-lt"/>
                <a:cs typeface="Times New Roman" pitchFamily="18" charset="0"/>
              </a:rPr>
              <a:t>mục</a:t>
            </a:r>
            <a:r>
              <a:rPr lang="en-US" sz="5900" b="1" dirty="0">
                <a:solidFill>
                  <a:schemeClr val="bg1"/>
                </a:solidFill>
                <a:effectLst/>
                <a:latin typeface="+mj-lt"/>
                <a:cs typeface="Times New Roman" pitchFamily="18" charset="0"/>
              </a:rPr>
              <a:t>, </a:t>
            </a:r>
            <a:r>
              <a:rPr lang="vi-VN" sz="5900" b="1" dirty="0">
                <a:solidFill>
                  <a:schemeClr val="bg1"/>
                </a:solidFill>
                <a:effectLst/>
                <a:latin typeface="+mj-lt"/>
              </a:rPr>
              <a:t>và những người tham dự Thượng Hội đồng Giám mục thế giới.</a:t>
            </a:r>
            <a:endParaRPr lang="en-US" sz="5900" b="1" dirty="0">
              <a:solidFill>
                <a:schemeClr val="bg1"/>
              </a:solidFill>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FF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FF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FF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FF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FF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FF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FF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FF00"/>
                </a:solidFill>
                <a:effectLst/>
                <a:latin typeface="+mj-lt"/>
                <a:ea typeface="Tahoma" panose="020B0604030504040204" pitchFamily="34" charset="0"/>
                <a:cs typeface="Times New Roman" panose="02020603050405020304" pitchFamily="18" charset="0"/>
              </a:rPr>
              <a:t>Lễ</a:t>
            </a:r>
            <a:r>
              <a:rPr lang="en-US" altLang="en-US" sz="7200" b="1" dirty="0">
                <a:solidFill>
                  <a:srgbClr val="FFFF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FF00"/>
                </a:solidFill>
                <a:effectLst/>
                <a:latin typeface="+mj-lt"/>
                <a:ea typeface="Tahoma" panose="020B0604030504040204" pitchFamily="34" charset="0"/>
                <a:cs typeface="Times New Roman" panose="02020603050405020304" pitchFamily="18" charset="0"/>
              </a:rPr>
              <a:t>Dâng</a:t>
            </a:r>
            <a:r>
              <a:rPr lang="en-US" altLang="en-US" sz="7200" b="1" dirty="0">
                <a:solidFill>
                  <a:srgbClr val="FFFF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FF00"/>
                </a:solidFill>
                <a:effectLst/>
                <a:latin typeface="+mj-lt"/>
                <a:ea typeface="Tahoma" panose="020B0604030504040204" pitchFamily="34" charset="0"/>
                <a:cs typeface="Times New Roman" panose="02020603050405020304" pitchFamily="18" charset="0"/>
              </a:rPr>
              <a:t>Phục</a:t>
            </a:r>
            <a:r>
              <a:rPr lang="en-US" altLang="en-US" sz="7200" b="1" dirty="0">
                <a:solidFill>
                  <a:srgbClr val="FFFF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FF00"/>
                </a:solidFill>
                <a:effectLst/>
                <a:latin typeface="+mj-lt"/>
                <a:ea typeface="Tahoma" panose="020B0604030504040204" pitchFamily="34" charset="0"/>
                <a:cs typeface="Times New Roman" panose="02020603050405020304" pitchFamily="18" charset="0"/>
              </a:rPr>
              <a:t>Sinh</a:t>
            </a:r>
            <a:endParaRPr lang="en-US" altLang="en-US" sz="7200" b="1" dirty="0">
              <a:solidFill>
                <a:srgbClr val="FFFF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FF00"/>
                </a:solidFill>
                <a:effectLst/>
                <a:latin typeface="+mj-lt"/>
                <a:ea typeface="Tahoma" panose="020B0604030504040204" pitchFamily="34" charset="0"/>
                <a:cs typeface="Times New Roman" panose="02020603050405020304" pitchFamily="18" charset="0"/>
              </a:rPr>
              <a:t>Nguyễn</a:t>
            </a:r>
            <a:r>
              <a:rPr lang="en-US" altLang="en-US" sz="4800" b="1" dirty="0">
                <a:solidFill>
                  <a:srgbClr val="FFFF00"/>
                </a:solidFill>
                <a:effectLst/>
                <a:latin typeface="+mj-lt"/>
                <a:ea typeface="Tahoma" panose="020B0604030504040204" pitchFamily="34" charset="0"/>
                <a:cs typeface="Times New Roman" panose="02020603050405020304" pitchFamily="18" charset="0"/>
              </a:rPr>
              <a:t> </a:t>
            </a:r>
            <a:r>
              <a:rPr lang="en-US" altLang="en-US" sz="4800" b="1" dirty="0" err="1">
                <a:solidFill>
                  <a:srgbClr val="FFFF00"/>
                </a:solidFill>
                <a:effectLst/>
                <a:latin typeface="+mj-lt"/>
                <a:ea typeface="Tahoma" panose="020B0604030504040204" pitchFamily="34" charset="0"/>
                <a:cs typeface="Times New Roman" panose="02020603050405020304" pitchFamily="18" charset="0"/>
              </a:rPr>
              <a:t>Hùng</a:t>
            </a:r>
            <a:r>
              <a:rPr lang="en-US" altLang="en-US" sz="4800" b="1" dirty="0">
                <a:solidFill>
                  <a:srgbClr val="FFFF00"/>
                </a:solidFill>
                <a:effectLst/>
                <a:latin typeface="+mj-lt"/>
                <a:ea typeface="Tahoma" panose="020B0604030504040204" pitchFamily="34" charset="0"/>
                <a:cs typeface="Times New Roman" panose="02020603050405020304" pitchFamily="18" charset="0"/>
              </a:rPr>
              <a:t> </a:t>
            </a:r>
            <a:r>
              <a:rPr lang="en-US" altLang="en-US" sz="4800" b="1" dirty="0" err="1">
                <a:solidFill>
                  <a:srgbClr val="FFFF00"/>
                </a:solidFill>
                <a:effectLst/>
                <a:latin typeface="+mj-lt"/>
                <a:ea typeface="Tahoma" panose="020B0604030504040204" pitchFamily="34" charset="0"/>
                <a:cs typeface="Times New Roman" panose="02020603050405020304" pitchFamily="18" charset="0"/>
              </a:rPr>
              <a:t>Lân</a:t>
            </a:r>
            <a:endParaRPr lang="en-US" altLang="en-US" sz="4400" b="1" dirty="0">
              <a:solidFill>
                <a:srgbClr val="FFFF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FF00"/>
                </a:solidFill>
                <a:effectLst/>
                <a:latin typeface="+mj-lt"/>
                <a:ea typeface="Tahoma" panose="020B0604030504040204" pitchFamily="34" charset="0"/>
                <a:cs typeface="Times New Roman" panose="02020603050405020304" pitchFamily="18" charset="0"/>
              </a:rPr>
              <a:t>Tk1:</a:t>
            </a:r>
            <a:r>
              <a:rPr lang="en-US" altLang="en-US" sz="5400" b="1" dirty="0">
                <a:solidFill>
                  <a:srgbClr val="FFFF00"/>
                </a:solidFill>
                <a:effectLst/>
                <a:latin typeface="+mj-lt"/>
                <a:ea typeface="Tahoma" panose="020B0604030504040204" pitchFamily="34" charset="0"/>
                <a:cs typeface="Times New Roman" panose="02020603050405020304" pitchFamily="18" charset="0"/>
              </a:rPr>
              <a:t> </a:t>
            </a:r>
            <a:r>
              <a:rPr lang="vi-VN" sz="5400" dirty="0">
                <a:solidFill>
                  <a:schemeClr val="bg1"/>
                </a:solidFill>
                <a:effectLst/>
                <a:latin typeface="+mj-lt"/>
                <a:cs typeface="Times New Roman" panose="02020603050405020304" pitchFamily="18" charset="0"/>
              </a:rPr>
              <a:t> </a:t>
            </a:r>
            <a:r>
              <a:rPr lang="vi-VN" sz="5400" b="1" dirty="0">
                <a:solidFill>
                  <a:schemeClr val="bg1"/>
                </a:solidFill>
                <a:effectLst/>
              </a:rPr>
              <a:t>Hiệp dâng về trên đĩa thánh, bánh thơm ngọt ngào phúc ân. Này là bao lao công tiến dâng trót cả cuộc sống. </a:t>
            </a:r>
            <a:endParaRPr lang="en-US" altLang="en-US" sz="5400" b="1" u="sng" dirty="0">
              <a:solidFill>
                <a:schemeClr val="bg1"/>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FF00"/>
                </a:solidFill>
                <a:effectLst/>
                <a:latin typeface="+mj-lt"/>
                <a:ea typeface="Tahoma" panose="020B0604030504040204" pitchFamily="34" charset="0"/>
                <a:cs typeface="Times New Roman" panose="02020603050405020304" pitchFamily="18" charset="0"/>
              </a:rPr>
              <a:t>***:</a:t>
            </a:r>
            <a:r>
              <a:rPr lang="en-US" altLang="en-US" sz="5400" b="1" dirty="0">
                <a:solidFill>
                  <a:schemeClr val="bg1"/>
                </a:solidFill>
                <a:effectLst/>
                <a:latin typeface="+mj-lt"/>
                <a:ea typeface="Tahoma" panose="020B0604030504040204" pitchFamily="34" charset="0"/>
                <a:cs typeface="Times New Roman" panose="02020603050405020304" pitchFamily="18" charset="0"/>
              </a:rPr>
              <a:t> </a:t>
            </a:r>
            <a:r>
              <a:rPr lang="vi-VN" sz="5400" b="1" dirty="0">
                <a:solidFill>
                  <a:schemeClr val="bg1"/>
                </a:solidFill>
                <a:effectLst/>
              </a:rPr>
              <a:t>Cùng dâng này đây chén rượu, xin Cha thương nhận lấy, máu chiên thánh trào tuôn để nuôi dưỡng linh hồn.</a:t>
            </a:r>
            <a:endParaRPr lang="en-US" altLang="en-US" sz="5400" b="1"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50" b="1" u="sng" dirty="0" err="1">
                <a:solidFill>
                  <a:srgbClr val="FFFF00"/>
                </a:solidFill>
                <a:effectLst/>
                <a:latin typeface="+mj-lt"/>
                <a:ea typeface="Tahoma" panose="020B0604030504040204" pitchFamily="34" charset="0"/>
                <a:cs typeface="Times New Roman" panose="02020603050405020304" pitchFamily="18" charset="0"/>
              </a:rPr>
              <a:t>Đk</a:t>
            </a:r>
            <a:r>
              <a:rPr lang="en-US" altLang="en-US" sz="5850" b="1" u="sng" dirty="0">
                <a:solidFill>
                  <a:srgbClr val="FFFF00"/>
                </a:solidFill>
                <a:effectLst/>
                <a:latin typeface="+mj-lt"/>
                <a:ea typeface="Tahoma" panose="020B0604030504040204" pitchFamily="34" charset="0"/>
                <a:cs typeface="Times New Roman" panose="02020603050405020304" pitchFamily="18" charset="0"/>
              </a:rPr>
              <a:t>:</a:t>
            </a:r>
            <a:r>
              <a:rPr lang="en-US" altLang="en-US" sz="5850" b="1" dirty="0">
                <a:solidFill>
                  <a:schemeClr val="bg1"/>
                </a:solidFill>
                <a:effectLst/>
                <a:latin typeface="+mj-lt"/>
                <a:ea typeface="Tahoma" panose="020B0604030504040204" pitchFamily="34" charset="0"/>
                <a:cs typeface="Times New Roman" panose="02020603050405020304" pitchFamily="18" charset="0"/>
              </a:rPr>
              <a:t> </a:t>
            </a:r>
            <a:r>
              <a:rPr lang="vi-VN" sz="5850" b="1" dirty="0">
                <a:solidFill>
                  <a:schemeClr val="bg1"/>
                </a:solidFill>
                <a:effectLst/>
              </a:rPr>
              <a:t>Chan hoà niềm vui dâng về Thiên Chúa rạng ngời. Thiên đàng rộng mở, Chúa Con hiển vinh vượt qua. </a:t>
            </a:r>
            <a:endParaRPr lang="en-US" altLang="en-US" sz="5850" b="1" u="sng" dirty="0">
              <a:solidFill>
                <a:schemeClr val="bg1"/>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FF00"/>
                </a:solidFill>
                <a:effectLst/>
                <a:latin typeface="+mj-lt"/>
                <a:ea typeface="Tahoma" panose="020B0604030504040204" pitchFamily="34" charset="0"/>
                <a:cs typeface="Times New Roman" panose="02020603050405020304" pitchFamily="18" charset="0"/>
              </a:rPr>
              <a:t>***:</a:t>
            </a:r>
            <a:r>
              <a:rPr lang="en-US" altLang="en-US" sz="5400" b="1" dirty="0">
                <a:solidFill>
                  <a:schemeClr val="bg1"/>
                </a:solidFill>
                <a:effectLst/>
                <a:latin typeface="+mj-lt"/>
                <a:ea typeface="Tahoma" panose="020B0604030504040204" pitchFamily="34" charset="0"/>
                <a:cs typeface="Times New Roman" panose="02020603050405020304" pitchFamily="18" charset="0"/>
              </a:rPr>
              <a:t> </a:t>
            </a:r>
            <a:r>
              <a:rPr lang="vi-VN" sz="5400" b="1" dirty="0">
                <a:solidFill>
                  <a:schemeClr val="bg1"/>
                </a:solidFill>
                <a:effectLst/>
              </a:rPr>
              <a:t>Mừng Giêsu chiến thắng đã thoát khỏi tay tử thần rồi, vinh phúc xuống cho muôn người người. Cùng dâng khúc hát: Alleluia!</a:t>
            </a:r>
            <a:endParaRPr lang="en-US" altLang="en-US" sz="5400" b="1"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6849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6000" b="1" u="sng" dirty="0">
                <a:solidFill>
                  <a:srgbClr val="FFFF00"/>
                </a:solidFill>
                <a:effectLst/>
                <a:latin typeface="+mj-lt"/>
                <a:ea typeface="Tahoma" pitchFamily="34" charset="0"/>
                <a:cs typeface="Times New Roman" pitchFamily="18" charset="0"/>
              </a:rPr>
              <a:t>Ca </a:t>
            </a:r>
            <a:r>
              <a:rPr lang="en-US" sz="6000" b="1" u="sng" dirty="0" err="1">
                <a:solidFill>
                  <a:srgbClr val="FFFF00"/>
                </a:solidFill>
                <a:effectLst/>
                <a:latin typeface="+mj-lt"/>
                <a:ea typeface="Tahoma" pitchFamily="34" charset="0"/>
                <a:cs typeface="Times New Roman" pitchFamily="18" charset="0"/>
              </a:rPr>
              <a:t>Hiệp</a:t>
            </a:r>
            <a:r>
              <a:rPr lang="en-US" sz="6000" b="1" u="sng" dirty="0">
                <a:solidFill>
                  <a:srgbClr val="FFFF00"/>
                </a:solidFill>
                <a:effectLst/>
                <a:latin typeface="+mj-lt"/>
                <a:ea typeface="Tahoma" pitchFamily="34" charset="0"/>
                <a:cs typeface="Times New Roman" pitchFamily="18" charset="0"/>
              </a:rPr>
              <a:t> </a:t>
            </a:r>
            <a:r>
              <a:rPr lang="en-US" sz="6000" b="1" u="sng" dirty="0" err="1">
                <a:solidFill>
                  <a:srgbClr val="FFFF00"/>
                </a:solidFill>
                <a:effectLst/>
                <a:latin typeface="+mj-lt"/>
                <a:ea typeface="Tahoma" pitchFamily="34" charset="0"/>
                <a:cs typeface="Times New Roman" pitchFamily="18" charset="0"/>
              </a:rPr>
              <a:t>Lễ</a:t>
            </a:r>
            <a:r>
              <a:rPr lang="en-US" sz="6000" b="1" u="sng"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FF00"/>
                </a:solidFill>
                <a:effectLst/>
                <a:latin typeface="+mj-lt"/>
                <a:ea typeface="Tahoma" pitchFamily="34" charset="0"/>
                <a:cs typeface="Times New Roman" pitchFamily="18" charset="0"/>
              </a:rPr>
              <a:t>Yêu</a:t>
            </a:r>
            <a:r>
              <a:rPr lang="en-US" sz="6600" b="1" dirty="0" smtClean="0">
                <a:solidFill>
                  <a:srgbClr val="FFFF00"/>
                </a:solidFill>
                <a:effectLst/>
                <a:latin typeface="+mj-lt"/>
                <a:ea typeface="Tahoma" pitchFamily="34" charset="0"/>
                <a:cs typeface="Times New Roman" pitchFamily="18" charset="0"/>
              </a:rPr>
              <a:t> </a:t>
            </a:r>
            <a:r>
              <a:rPr lang="en-US" sz="6600" b="1" dirty="0" err="1">
                <a:solidFill>
                  <a:srgbClr val="FFFF00"/>
                </a:solidFill>
                <a:effectLst/>
                <a:latin typeface="+mj-lt"/>
                <a:ea typeface="Tahoma" pitchFamily="34" charset="0"/>
                <a:cs typeface="Times New Roman" pitchFamily="18" charset="0"/>
              </a:rPr>
              <a:t>T</a:t>
            </a:r>
            <a:r>
              <a:rPr lang="en-US" sz="6600" b="1" dirty="0" err="1" smtClean="0">
                <a:solidFill>
                  <a:srgbClr val="FFFF00"/>
                </a:solidFill>
                <a:effectLst/>
                <a:latin typeface="+mj-lt"/>
                <a:ea typeface="Tahoma" pitchFamily="34" charset="0"/>
                <a:cs typeface="Times New Roman" pitchFamily="18" charset="0"/>
              </a:rPr>
              <a:t>hương</a:t>
            </a:r>
            <a:r>
              <a:rPr lang="en-US" sz="6600" b="1" dirty="0" smtClean="0">
                <a:solidFill>
                  <a:srgbClr val="FFFF00"/>
                </a:solidFill>
                <a:effectLst/>
                <a:latin typeface="+mj-lt"/>
                <a:ea typeface="Tahoma" pitchFamily="34" charset="0"/>
                <a:cs typeface="Times New Roman" pitchFamily="18" charset="0"/>
              </a:rPr>
              <a:t> </a:t>
            </a:r>
            <a:r>
              <a:rPr lang="en-US" sz="6600" b="1" dirty="0">
                <a:solidFill>
                  <a:srgbClr val="FFFF00"/>
                </a:solidFill>
                <a:effectLst/>
                <a:latin typeface="+mj-lt"/>
                <a:ea typeface="Tahoma" pitchFamily="34" charset="0"/>
                <a:cs typeface="Times New Roman" pitchFamily="18" charset="0"/>
              </a:rPr>
              <a:t>C</a:t>
            </a:r>
            <a:r>
              <a:rPr lang="en-US" sz="6600" b="1" dirty="0" smtClean="0">
                <a:solidFill>
                  <a:srgbClr val="FFFF00"/>
                </a:solidFill>
                <a:effectLst/>
                <a:latin typeface="+mj-lt"/>
                <a:ea typeface="Tahoma" pitchFamily="34" charset="0"/>
                <a:cs typeface="Times New Roman" pitchFamily="18" charset="0"/>
              </a:rPr>
              <a:t>ho </a:t>
            </a:r>
            <a:r>
              <a:rPr lang="en-US" sz="6600" b="1" dirty="0" err="1" smtClean="0">
                <a:solidFill>
                  <a:srgbClr val="FFFF00"/>
                </a:solidFill>
                <a:effectLst/>
                <a:latin typeface="+mj-lt"/>
                <a:ea typeface="Tahoma" pitchFamily="34" charset="0"/>
                <a:cs typeface="Times New Roman" pitchFamily="18" charset="0"/>
              </a:rPr>
              <a:t>Người</a:t>
            </a:r>
            <a:endParaRPr lang="en-US" sz="6600" b="1" dirty="0">
              <a:solidFill>
                <a:srgbClr val="FFFF00"/>
              </a:solidFill>
              <a:effectLst/>
              <a:latin typeface="+mj-lt"/>
              <a:ea typeface="Tahoma" pitchFamily="34" charset="0"/>
              <a:cs typeface="Times New Roman" pitchFamily="18" charset="0"/>
            </a:endParaRPr>
          </a:p>
          <a:p>
            <a:pPr marL="27432" indent="0" algn="ctr">
              <a:lnSpc>
                <a:spcPct val="120000"/>
              </a:lnSpc>
              <a:buNone/>
            </a:pPr>
            <a:r>
              <a:rPr lang="en-US" sz="4800" b="1" dirty="0" smtClean="0">
                <a:solidFill>
                  <a:srgbClr val="FFFF00"/>
                </a:solidFill>
                <a:effectLst/>
                <a:latin typeface="+mj-lt"/>
                <a:ea typeface="Tahoma" pitchFamily="34" charset="0"/>
                <a:cs typeface="Times New Roman" pitchFamily="18" charset="0"/>
              </a:rPr>
              <a:t>Lm. </a:t>
            </a:r>
            <a:r>
              <a:rPr lang="en-US" sz="4800" b="1" dirty="0" err="1" smtClean="0">
                <a:solidFill>
                  <a:srgbClr val="FFFF00"/>
                </a:solidFill>
                <a:effectLst/>
                <a:latin typeface="+mj-lt"/>
                <a:ea typeface="Tahoma" pitchFamily="34" charset="0"/>
                <a:cs typeface="Times New Roman" pitchFamily="18" charset="0"/>
              </a:rPr>
              <a:t>Duy</a:t>
            </a:r>
            <a:r>
              <a:rPr lang="en-US" sz="4800" b="1" dirty="0" smtClean="0">
                <a:solidFill>
                  <a:srgbClr val="FFFF00"/>
                </a:solidFill>
                <a:effectLst/>
                <a:latin typeface="+mj-lt"/>
                <a:ea typeface="Tahoma" pitchFamily="34" charset="0"/>
                <a:cs typeface="Times New Roman" pitchFamily="18" charset="0"/>
              </a:rPr>
              <a:t> </a:t>
            </a:r>
            <a:r>
              <a:rPr lang="en-US" sz="4800" b="1" dirty="0" err="1" smtClean="0">
                <a:solidFill>
                  <a:srgbClr val="FFFF00"/>
                </a:solidFill>
                <a:effectLst/>
                <a:latin typeface="+mj-lt"/>
                <a:ea typeface="Tahoma" pitchFamily="34" charset="0"/>
                <a:cs typeface="Times New Roman" pitchFamily="18" charset="0"/>
              </a:rPr>
              <a:t>Thiên</a:t>
            </a:r>
            <a:endParaRPr lang="en-US" sz="4800" b="1" dirty="0">
              <a:solidFill>
                <a:srgbClr val="FFFF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dirty="0">
                <a:solidFill>
                  <a:srgbClr val="FFFF00"/>
                </a:solidFill>
                <a:effectLst/>
                <a:latin typeface="+mj-lt"/>
                <a:ea typeface="Tahoma" pitchFamily="34" charset="0"/>
                <a:cs typeface="Times New Roman" pitchFamily="18" charset="0"/>
              </a:rPr>
              <a:t>Tk1:</a:t>
            </a:r>
            <a:r>
              <a:rPr lang="en-US" sz="4200" b="1" dirty="0">
                <a:solidFill>
                  <a:schemeClr val="bg1"/>
                </a:solidFill>
                <a:effectLst/>
                <a:latin typeface="+mj-lt"/>
                <a:ea typeface="Tahoma" pitchFamily="34" charset="0"/>
                <a:cs typeface="Times New Roman" pitchFamily="18" charset="0"/>
              </a:rPr>
              <a:t> </a:t>
            </a:r>
            <a:r>
              <a:rPr lang="en-US" sz="4200" b="1" dirty="0" smtClean="0">
                <a:solidFill>
                  <a:schemeClr val="bg1"/>
                </a:solidFill>
                <a:effectLst/>
                <a:latin typeface="+mj-lt"/>
                <a:cs typeface="Times New Roman" panose="02020603050405020304" pitchFamily="18" charset="0"/>
              </a:rPr>
              <a:t>Con </a:t>
            </a:r>
            <a:r>
              <a:rPr lang="en-US" sz="4200" b="1" dirty="0" err="1" smtClean="0">
                <a:solidFill>
                  <a:schemeClr val="bg1"/>
                </a:solidFill>
                <a:effectLst/>
                <a:latin typeface="+mj-lt"/>
                <a:cs typeface="Times New Roman" panose="02020603050405020304" pitchFamily="18" charset="0"/>
              </a:rPr>
              <a:t>muốn</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đi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tìm</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Ngài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trong</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cuộc</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sống</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Lối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Ngài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xưa</a:t>
            </a:r>
            <a:r>
              <a:rPr lang="en-US" sz="4200" b="1" dirty="0" smtClean="0">
                <a:solidFill>
                  <a:schemeClr val="bg1"/>
                </a:solidFill>
                <a:effectLst/>
                <a:latin typeface="+mj-lt"/>
                <a:cs typeface="Times New Roman" panose="02020603050405020304" pitchFamily="18" charset="0"/>
              </a:rPr>
              <a:t> con </a:t>
            </a:r>
            <a:r>
              <a:rPr lang="en-US" sz="4200" b="1" dirty="0" err="1" smtClean="0">
                <a:solidFill>
                  <a:schemeClr val="bg1"/>
                </a:solidFill>
                <a:effectLst/>
                <a:latin typeface="+mj-lt"/>
                <a:cs typeface="Times New Roman" panose="02020603050405020304" pitchFamily="18" charset="0"/>
              </a:rPr>
              <a:t>chưa</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tới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một</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lần</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Biết</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về</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đâu</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cho</a:t>
            </a:r>
            <a:r>
              <a:rPr lang="en-US" sz="4200" b="1" dirty="0" smtClean="0">
                <a:solidFill>
                  <a:schemeClr val="bg1"/>
                </a:solidFill>
                <a:effectLst/>
                <a:latin typeface="+mj-lt"/>
                <a:cs typeface="Times New Roman" panose="02020603050405020304" pitchFamily="18" charset="0"/>
              </a:rPr>
              <a:t> con </a:t>
            </a:r>
            <a:r>
              <a:rPr lang="en-US" sz="4200" b="1" dirty="0" err="1" smtClean="0">
                <a:solidFill>
                  <a:schemeClr val="bg1"/>
                </a:solidFill>
                <a:effectLst/>
                <a:latin typeface="+mj-lt"/>
                <a:cs typeface="Times New Roman" panose="02020603050405020304" pitchFamily="18" charset="0"/>
              </a:rPr>
              <a:t>gặp</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được</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Ngài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Ngài</a:t>
            </a:r>
            <a:r>
              <a:rPr lang="en-US" sz="4200" b="1" dirty="0" smtClean="0">
                <a:solidFill>
                  <a:schemeClr val="bg1"/>
                </a:solidFill>
                <a:effectLst/>
                <a:latin typeface="+mj-lt"/>
                <a:cs typeface="Times New Roman" panose="02020603050405020304" pitchFamily="18" charset="0"/>
              </a:rPr>
              <a:t> ở </a:t>
            </a:r>
            <a:r>
              <a:rPr lang="en-US" sz="4200" b="1" dirty="0" err="1" smtClean="0">
                <a:solidFill>
                  <a:schemeClr val="bg1"/>
                </a:solidFill>
                <a:effectLst/>
                <a:latin typeface="+mj-lt"/>
                <a:cs typeface="Times New Roman" panose="02020603050405020304" pitchFamily="18" charset="0"/>
              </a:rPr>
              <a:t>đâu</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trong</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tiếng</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hát</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lời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kinh</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Ngài</a:t>
            </a:r>
            <a:r>
              <a:rPr lang="en-US" sz="4200" b="1" dirty="0" smtClean="0">
                <a:solidFill>
                  <a:schemeClr val="bg1"/>
                </a:solidFill>
                <a:effectLst/>
                <a:latin typeface="+mj-lt"/>
                <a:cs typeface="Times New Roman" panose="02020603050405020304" pitchFamily="18" charset="0"/>
              </a:rPr>
              <a:t> ở </a:t>
            </a:r>
            <a:r>
              <a:rPr lang="en-US" sz="4200" b="1" dirty="0" err="1" smtClean="0">
                <a:solidFill>
                  <a:schemeClr val="bg1"/>
                </a:solidFill>
                <a:effectLst/>
                <a:latin typeface="+mj-lt"/>
                <a:cs typeface="Times New Roman" panose="02020603050405020304" pitchFamily="18" charset="0"/>
              </a:rPr>
              <a:t>đâu</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trong</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ánh</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sáng</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niềm</a:t>
            </a:r>
            <a:r>
              <a:rPr lang="en-US" sz="4200" b="1" dirty="0" smtClean="0">
                <a:solidFill>
                  <a:schemeClr val="bg1"/>
                </a:solidFill>
                <a:effectLst/>
                <a:latin typeface="+mj-lt"/>
                <a:cs typeface="Times New Roman" panose="02020603050405020304" pitchFamily="18" charset="0"/>
              </a:rPr>
              <a:t> tin. </a:t>
            </a:r>
            <a:endParaRPr lang="en-US" sz="4200" b="1" u="sng"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FF00"/>
                </a:solidFill>
                <a:effectLst/>
                <a:latin typeface="+mj-lt"/>
                <a:ea typeface="Tahoma" pitchFamily="34" charset="0"/>
                <a:cs typeface="Times New Roman" pitchFamily="18" charset="0"/>
              </a:rPr>
              <a:t>Đk</a:t>
            </a:r>
            <a:r>
              <a:rPr lang="en-US" sz="5400" b="1" u="sng" dirty="0">
                <a:solidFill>
                  <a:srgbClr val="FFFF00"/>
                </a:solidFill>
                <a:effectLst/>
                <a:latin typeface="+mj-lt"/>
                <a:ea typeface="Tahoma" pitchFamily="34" charset="0"/>
                <a:cs typeface="Times New Roman" pitchFamily="18" charset="0"/>
              </a:rPr>
              <a:t>:</a:t>
            </a:r>
            <a:r>
              <a:rPr lang="en-US" sz="5400" b="1" dirty="0">
                <a:solidFill>
                  <a:schemeClr val="bg1"/>
                </a:solidFill>
                <a:effectLst/>
                <a:latin typeface="+mj-lt"/>
                <a:ea typeface="Tahoma" pitchFamily="34" charset="0"/>
                <a:cs typeface="Times New Roman"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ở </a:t>
            </a:r>
            <a:r>
              <a:rPr lang="en-US" sz="5400" b="1" dirty="0" err="1" smtClean="0">
                <a:solidFill>
                  <a:schemeClr val="bg1"/>
                </a:solidFill>
                <a:effectLst/>
                <a:latin typeface="+mj-lt"/>
                <a:cs typeface="Times New Roman" panose="02020603050405020304" pitchFamily="18" charset="0"/>
              </a:rPr>
              <a:t>đâu</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cho</a:t>
            </a:r>
            <a:r>
              <a:rPr lang="en-US" sz="5400" b="1" dirty="0" smtClean="0">
                <a:solidFill>
                  <a:schemeClr val="bg1"/>
                </a:solidFill>
                <a:effectLst/>
                <a:latin typeface="+mj-lt"/>
                <a:cs typeface="Times New Roman" panose="02020603050405020304" pitchFamily="18" charset="0"/>
              </a:rPr>
              <a:t> con </a:t>
            </a:r>
            <a:r>
              <a:rPr lang="en-US" sz="5400" b="1" dirty="0" err="1" smtClean="0">
                <a:solidFill>
                  <a:schemeClr val="bg1"/>
                </a:solidFill>
                <a:effectLst/>
                <a:latin typeface="+mj-lt"/>
                <a:cs typeface="Times New Roman" panose="02020603050405020304" pitchFamily="18" charset="0"/>
              </a:rPr>
              <a:t>đi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gặp</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ở </a:t>
            </a:r>
            <a:r>
              <a:rPr lang="en-US" sz="5400" b="1" dirty="0" err="1" smtClean="0">
                <a:solidFill>
                  <a:schemeClr val="bg1"/>
                </a:solidFill>
                <a:effectLst/>
                <a:latin typeface="+mj-lt"/>
                <a:cs typeface="Times New Roman" panose="02020603050405020304" pitchFamily="18" charset="0"/>
              </a:rPr>
              <a:t>đâu</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cho</a:t>
            </a:r>
            <a:r>
              <a:rPr lang="en-US" sz="5400" b="1" dirty="0" smtClean="0">
                <a:solidFill>
                  <a:schemeClr val="bg1"/>
                </a:solidFill>
                <a:effectLst/>
                <a:latin typeface="+mj-lt"/>
                <a:cs typeface="Times New Roman" panose="02020603050405020304" pitchFamily="18" charset="0"/>
              </a:rPr>
              <a:t> con </a:t>
            </a:r>
            <a:r>
              <a:rPr lang="en-US" sz="5400" b="1" dirty="0" err="1" smtClean="0">
                <a:solidFill>
                  <a:schemeClr val="bg1"/>
                </a:solidFill>
                <a:effectLst/>
                <a:latin typeface="+mj-lt"/>
                <a:cs typeface="Times New Roman" panose="02020603050405020304" pitchFamily="18" charset="0"/>
              </a:rPr>
              <a:t>đi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tìm</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yêu</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thương</a:t>
            </a:r>
            <a:r>
              <a:rPr lang="en-US" sz="5400" b="1" dirty="0" smtClean="0">
                <a:solidFill>
                  <a:schemeClr val="bg1"/>
                </a:solidFill>
                <a:effectLst/>
                <a:latin typeface="+mj-lt"/>
                <a:cs typeface="Times New Roman" panose="02020603050405020304" pitchFamily="18" charset="0"/>
              </a:rPr>
              <a:t> hay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thù</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hận</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tim</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ai</a:t>
            </a:r>
            <a:r>
              <a:rPr lang="en-US" sz="5400" b="1" dirty="0" smtClean="0">
                <a:solidFill>
                  <a:schemeClr val="bg1"/>
                </a:solidFill>
                <a:effectLst/>
                <a:latin typeface="+mj-lt"/>
                <a:cs typeface="Times New Roman" panose="02020603050405020304" pitchFamily="18" charset="0"/>
              </a:rPr>
              <a:t> hay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lòng</a:t>
            </a:r>
            <a:r>
              <a:rPr lang="en-US" sz="5400" b="1" dirty="0" smtClean="0">
                <a:solidFill>
                  <a:schemeClr val="bg1"/>
                </a:solidFill>
                <a:effectLst/>
                <a:latin typeface="+mj-lt"/>
                <a:cs typeface="Times New Roman" panose="02020603050405020304" pitchFamily="18" charset="0"/>
              </a:rPr>
              <a:t> con. </a:t>
            </a:r>
            <a:endParaRPr lang="en-US" sz="5400" b="1" u="sng"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chemeClr val="bg1"/>
                </a:solidFill>
                <a:effectLst/>
                <a:latin typeface="+mj-lt"/>
              </a:rPr>
              <a:t>Xin Chúa làm nên cuộc Hiện Xuống mới trong đời sống Hội</a:t>
            </a:r>
            <a:br>
              <a:rPr lang="vi-VN" sz="4800" b="1">
                <a:solidFill>
                  <a:schemeClr val="bg1"/>
                </a:solidFill>
                <a:effectLst/>
                <a:latin typeface="+mj-lt"/>
              </a:rPr>
            </a:br>
            <a:r>
              <a:rPr lang="en-US" sz="4800" b="1">
                <a:solidFill>
                  <a:schemeClr val="bg1"/>
                </a:solidFill>
                <a:effectLst/>
                <a:latin typeface="+mj-lt"/>
                <a:cs typeface="Times New Roman" pitchFamily="18" charset="0"/>
              </a:rPr>
              <a:t>Thánh, </a:t>
            </a:r>
            <a:r>
              <a:rPr lang="vi-VN" sz="4800" b="1">
                <a:solidFill>
                  <a:schemeClr val="bg1"/>
                </a:solidFill>
                <a:effectLst/>
                <a:latin typeface="+mj-lt"/>
              </a:rPr>
              <a:t>xin tuôn tràn trên các Mục tử</a:t>
            </a:r>
            <a:r>
              <a:rPr lang="en-US" sz="4800" b="1">
                <a:solidFill>
                  <a:schemeClr val="bg1"/>
                </a:solidFill>
                <a:effectLst/>
                <a:latin typeface="+mj-lt"/>
              </a:rPr>
              <a:t> </a:t>
            </a:r>
            <a:r>
              <a:rPr lang="vi-VN" sz="4800" b="1">
                <a:solidFill>
                  <a:schemeClr val="bg1"/>
                </a:solidFill>
                <a:effectLst/>
                <a:latin typeface="+mj-lt"/>
              </a:rPr>
              <a:t> ơn khôn ngoan và thông hiểu,</a:t>
            </a:r>
            <a:r>
              <a:rPr lang="en-US" sz="4800" b="1">
                <a:solidFill>
                  <a:schemeClr val="bg1"/>
                </a:solidFill>
                <a:effectLst/>
                <a:latin typeface="+mj-lt"/>
              </a:rPr>
              <a:t>  </a:t>
            </a:r>
            <a:r>
              <a:rPr lang="en-US" sz="4800" b="1">
                <a:solidFill>
                  <a:schemeClr val="bg1"/>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dirty="0" smtClean="0">
                <a:solidFill>
                  <a:srgbClr val="FFFF00"/>
                </a:solidFill>
                <a:effectLst/>
                <a:latin typeface="+mj-lt"/>
                <a:ea typeface="Tahoma" pitchFamily="34" charset="0"/>
                <a:cs typeface="Times New Roman" pitchFamily="18" charset="0"/>
              </a:rPr>
              <a:t>Tk2:</a:t>
            </a:r>
            <a:r>
              <a:rPr lang="en-US" sz="4200" b="1" dirty="0" smtClean="0">
                <a:solidFill>
                  <a:schemeClr val="bg1"/>
                </a:solidFill>
                <a:effectLst/>
                <a:latin typeface="+mj-lt"/>
                <a:ea typeface="Tahoma" pitchFamily="34" charset="0"/>
                <a:cs typeface="Times New Roman" pitchFamily="18" charset="0"/>
              </a:rPr>
              <a:t> </a:t>
            </a:r>
            <a:r>
              <a:rPr lang="en-US" sz="4200" b="1" dirty="0" smtClean="0">
                <a:solidFill>
                  <a:schemeClr val="bg1"/>
                </a:solidFill>
                <a:effectLst/>
                <a:latin typeface="+mj-lt"/>
                <a:cs typeface="Times New Roman" panose="02020603050405020304" pitchFamily="18" charset="0"/>
              </a:rPr>
              <a:t>Con </a:t>
            </a:r>
            <a:r>
              <a:rPr lang="en-US" sz="4200" b="1" dirty="0" err="1" smtClean="0">
                <a:solidFill>
                  <a:schemeClr val="bg1"/>
                </a:solidFill>
                <a:effectLst/>
                <a:latin typeface="+mj-lt"/>
                <a:cs typeface="Times New Roman" panose="02020603050405020304" pitchFamily="18" charset="0"/>
              </a:rPr>
              <a:t>muốn</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đi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tìm</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Ngài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trong</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buổi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sớm</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Ánh</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bình</a:t>
            </a:r>
            <a:r>
              <a:rPr lang="en-US" sz="4200" b="1" dirty="0" smtClean="0">
                <a:solidFill>
                  <a:schemeClr val="bg1"/>
                </a:solidFill>
                <a:effectLst/>
                <a:latin typeface="+mj-lt"/>
                <a:cs typeface="Times New Roman" panose="02020603050405020304" pitchFamily="18" charset="0"/>
              </a:rPr>
              <a:t> minh </a:t>
            </a:r>
            <a:r>
              <a:rPr lang="en-US" sz="4200" b="1" dirty="0" err="1" smtClean="0">
                <a:solidFill>
                  <a:schemeClr val="bg1"/>
                </a:solidFill>
                <a:effectLst/>
                <a:latin typeface="+mj-lt"/>
                <a:cs typeface="Times New Roman" panose="02020603050405020304" pitchFamily="18" charset="0"/>
              </a:rPr>
              <a:t>lên</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cao</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chiếu</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rạng</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ngời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Cõi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trần</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gian</a:t>
            </a:r>
            <a:r>
              <a:rPr lang="en-US" sz="4200" b="1" dirty="0" smtClean="0">
                <a:solidFill>
                  <a:schemeClr val="bg1"/>
                </a:solidFill>
                <a:effectLst/>
                <a:latin typeface="+mj-lt"/>
                <a:cs typeface="Times New Roman" panose="02020603050405020304" pitchFamily="18" charset="0"/>
              </a:rPr>
              <a:t> say </a:t>
            </a:r>
            <a:r>
              <a:rPr lang="en-US" sz="4200" b="1" dirty="0" err="1" smtClean="0">
                <a:solidFill>
                  <a:schemeClr val="bg1"/>
                </a:solidFill>
                <a:effectLst/>
                <a:latin typeface="+mj-lt"/>
                <a:cs typeface="Times New Roman" panose="02020603050405020304" pitchFamily="18" charset="0"/>
              </a:rPr>
              <a:t>sưa</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còn</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miệt</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mài</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Ngài</a:t>
            </a:r>
            <a:r>
              <a:rPr lang="en-US" sz="4200" b="1" dirty="0" smtClean="0">
                <a:solidFill>
                  <a:schemeClr val="bg1"/>
                </a:solidFill>
                <a:effectLst/>
                <a:latin typeface="+mj-lt"/>
                <a:cs typeface="Times New Roman" panose="02020603050405020304" pitchFamily="18" charset="0"/>
              </a:rPr>
              <a:t> ở </a:t>
            </a:r>
            <a:r>
              <a:rPr lang="en-US" sz="4200" b="1" dirty="0" err="1" smtClean="0">
                <a:solidFill>
                  <a:schemeClr val="bg1"/>
                </a:solidFill>
                <a:effectLst/>
                <a:latin typeface="+mj-lt"/>
                <a:cs typeface="Times New Roman" panose="02020603050405020304" pitchFamily="18" charset="0"/>
              </a:rPr>
              <a:t>đâu</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sao</a:t>
            </a:r>
            <a:r>
              <a:rPr lang="en-US" sz="4200" b="1" dirty="0" smtClean="0">
                <a:solidFill>
                  <a:schemeClr val="bg1"/>
                </a:solidFill>
                <a:effectLst/>
                <a:latin typeface="+mj-lt"/>
                <a:cs typeface="Times New Roman" panose="02020603050405020304" pitchFamily="18" charset="0"/>
              </a:rPr>
              <a:t> con </a:t>
            </a:r>
            <a:r>
              <a:rPr lang="en-US" sz="4200" b="1" dirty="0" err="1" smtClean="0">
                <a:solidFill>
                  <a:schemeClr val="bg1"/>
                </a:solidFill>
                <a:effectLst/>
                <a:latin typeface="+mj-lt"/>
                <a:cs typeface="Times New Roman" panose="02020603050405020304" pitchFamily="18" charset="0"/>
              </a:rPr>
              <a:t>thấy</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quanh</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hiu</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Ngài</a:t>
            </a:r>
            <a:r>
              <a:rPr lang="en-US" sz="4200" b="1" dirty="0" smtClean="0">
                <a:solidFill>
                  <a:schemeClr val="bg1"/>
                </a:solidFill>
                <a:effectLst/>
                <a:latin typeface="+mj-lt"/>
                <a:cs typeface="Times New Roman" panose="02020603050405020304" pitchFamily="18" charset="0"/>
              </a:rPr>
              <a:t> ở </a:t>
            </a:r>
            <a:r>
              <a:rPr lang="en-US" sz="4200" b="1" dirty="0" err="1" smtClean="0">
                <a:solidFill>
                  <a:schemeClr val="bg1"/>
                </a:solidFill>
                <a:effectLst/>
                <a:latin typeface="+mj-lt"/>
                <a:cs typeface="Times New Roman" panose="02020603050405020304" pitchFamily="18" charset="0"/>
              </a:rPr>
              <a:t>đâu</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cho</a:t>
            </a:r>
            <a:r>
              <a:rPr lang="en-US" sz="4200" b="1" dirty="0" smtClean="0">
                <a:solidFill>
                  <a:schemeClr val="bg1"/>
                </a:solidFill>
                <a:effectLst/>
                <a:latin typeface="+mj-lt"/>
                <a:cs typeface="Times New Roman" panose="02020603050405020304" pitchFamily="18" charset="0"/>
              </a:rPr>
              <a:t> con </a:t>
            </a:r>
            <a:r>
              <a:rPr lang="en-US" sz="4200" b="1" dirty="0" err="1" smtClean="0">
                <a:solidFill>
                  <a:schemeClr val="bg1"/>
                </a:solidFill>
                <a:effectLst/>
                <a:latin typeface="+mj-lt"/>
                <a:cs typeface="Times New Roman" panose="02020603050405020304" pitchFamily="18" charset="0"/>
              </a:rPr>
              <a:t>chút</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tình</a:t>
            </a:r>
            <a:r>
              <a:rPr lang="en-US" sz="4200" b="1" dirty="0" smtClean="0">
                <a:solidFill>
                  <a:schemeClr val="bg1"/>
                </a:solidFill>
                <a:effectLst/>
                <a:latin typeface="+mj-lt"/>
                <a:cs typeface="Times New Roman" panose="02020603050405020304" pitchFamily="18" charset="0"/>
              </a:rPr>
              <a:t> </a:t>
            </a:r>
            <a:r>
              <a:rPr lang="en-US" sz="4200" b="1" dirty="0" err="1" smtClean="0">
                <a:solidFill>
                  <a:schemeClr val="bg1"/>
                </a:solidFill>
                <a:effectLst/>
                <a:latin typeface="+mj-lt"/>
                <a:cs typeface="Times New Roman" panose="02020603050405020304" pitchFamily="18" charset="0"/>
              </a:rPr>
              <a:t>thương</a:t>
            </a:r>
            <a:r>
              <a:rPr lang="en-US" sz="4200" b="1" dirty="0" smtClean="0">
                <a:solidFill>
                  <a:schemeClr val="bg1"/>
                </a:solidFill>
                <a:effectLst/>
                <a:latin typeface="+mj-lt"/>
                <a:cs typeface="Times New Roman" panose="02020603050405020304" pitchFamily="18" charset="0"/>
              </a:rPr>
              <a:t>. </a:t>
            </a:r>
            <a:endParaRPr lang="en-US" sz="4200" b="1" u="sng"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0926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FF00"/>
                </a:solidFill>
                <a:effectLst/>
                <a:latin typeface="+mj-lt"/>
                <a:ea typeface="Tahoma" pitchFamily="34" charset="0"/>
                <a:cs typeface="Times New Roman" pitchFamily="18" charset="0"/>
              </a:rPr>
              <a:t>Đk</a:t>
            </a:r>
            <a:r>
              <a:rPr lang="en-US" sz="5400" b="1" u="sng" dirty="0">
                <a:solidFill>
                  <a:srgbClr val="FFFF00"/>
                </a:solidFill>
                <a:effectLst/>
                <a:latin typeface="+mj-lt"/>
                <a:ea typeface="Tahoma" pitchFamily="34" charset="0"/>
                <a:cs typeface="Times New Roman" pitchFamily="18" charset="0"/>
              </a:rPr>
              <a:t>:</a:t>
            </a:r>
            <a:r>
              <a:rPr lang="en-US" sz="5400" b="1" dirty="0">
                <a:solidFill>
                  <a:schemeClr val="bg1"/>
                </a:solidFill>
                <a:effectLst/>
                <a:latin typeface="+mj-lt"/>
                <a:ea typeface="Tahoma" pitchFamily="34" charset="0"/>
                <a:cs typeface="Times New Roman"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ở </a:t>
            </a:r>
            <a:r>
              <a:rPr lang="en-US" sz="5400" b="1" dirty="0" err="1" smtClean="0">
                <a:solidFill>
                  <a:schemeClr val="bg1"/>
                </a:solidFill>
                <a:effectLst/>
                <a:latin typeface="+mj-lt"/>
                <a:cs typeface="Times New Roman" panose="02020603050405020304" pitchFamily="18" charset="0"/>
              </a:rPr>
              <a:t>đâu</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cho</a:t>
            </a:r>
            <a:r>
              <a:rPr lang="en-US" sz="5400" b="1" dirty="0" smtClean="0">
                <a:solidFill>
                  <a:schemeClr val="bg1"/>
                </a:solidFill>
                <a:effectLst/>
                <a:latin typeface="+mj-lt"/>
                <a:cs typeface="Times New Roman" panose="02020603050405020304" pitchFamily="18" charset="0"/>
              </a:rPr>
              <a:t> con </a:t>
            </a:r>
            <a:r>
              <a:rPr lang="en-US" sz="5400" b="1" dirty="0" err="1" smtClean="0">
                <a:solidFill>
                  <a:schemeClr val="bg1"/>
                </a:solidFill>
                <a:effectLst/>
                <a:latin typeface="+mj-lt"/>
                <a:cs typeface="Times New Roman" panose="02020603050405020304" pitchFamily="18" charset="0"/>
              </a:rPr>
              <a:t>đi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gặp</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ở </a:t>
            </a:r>
            <a:r>
              <a:rPr lang="en-US" sz="5400" b="1" dirty="0" err="1" smtClean="0">
                <a:solidFill>
                  <a:schemeClr val="bg1"/>
                </a:solidFill>
                <a:effectLst/>
                <a:latin typeface="+mj-lt"/>
                <a:cs typeface="Times New Roman" panose="02020603050405020304" pitchFamily="18" charset="0"/>
              </a:rPr>
              <a:t>đâu</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cho</a:t>
            </a:r>
            <a:r>
              <a:rPr lang="en-US" sz="5400" b="1" dirty="0" smtClean="0">
                <a:solidFill>
                  <a:schemeClr val="bg1"/>
                </a:solidFill>
                <a:effectLst/>
                <a:latin typeface="+mj-lt"/>
                <a:cs typeface="Times New Roman" panose="02020603050405020304" pitchFamily="18" charset="0"/>
              </a:rPr>
              <a:t> con </a:t>
            </a:r>
            <a:r>
              <a:rPr lang="en-US" sz="5400" b="1" dirty="0" err="1" smtClean="0">
                <a:solidFill>
                  <a:schemeClr val="bg1"/>
                </a:solidFill>
                <a:effectLst/>
                <a:latin typeface="+mj-lt"/>
                <a:cs typeface="Times New Roman" panose="02020603050405020304" pitchFamily="18" charset="0"/>
              </a:rPr>
              <a:t>đi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tìm</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yêu</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thương</a:t>
            </a:r>
            <a:r>
              <a:rPr lang="en-US" sz="5400" b="1" dirty="0" smtClean="0">
                <a:solidFill>
                  <a:schemeClr val="bg1"/>
                </a:solidFill>
                <a:effectLst/>
                <a:latin typeface="+mj-lt"/>
                <a:cs typeface="Times New Roman" panose="02020603050405020304" pitchFamily="18" charset="0"/>
              </a:rPr>
              <a:t> hay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thù</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hận</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tim</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ai</a:t>
            </a:r>
            <a:r>
              <a:rPr lang="en-US" sz="5400" b="1" dirty="0" smtClean="0">
                <a:solidFill>
                  <a:schemeClr val="bg1"/>
                </a:solidFill>
                <a:effectLst/>
                <a:latin typeface="+mj-lt"/>
                <a:cs typeface="Times New Roman" panose="02020603050405020304" pitchFamily="18" charset="0"/>
              </a:rPr>
              <a:t> hay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lòng</a:t>
            </a:r>
            <a:r>
              <a:rPr lang="en-US" sz="5400" b="1" dirty="0" smtClean="0">
                <a:solidFill>
                  <a:schemeClr val="bg1"/>
                </a:solidFill>
                <a:effectLst/>
                <a:latin typeface="+mj-lt"/>
                <a:cs typeface="Times New Roman" panose="02020603050405020304" pitchFamily="18" charset="0"/>
              </a:rPr>
              <a:t> con. </a:t>
            </a:r>
            <a:endParaRPr lang="en-US" sz="5400" b="1" u="sng"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15787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4400" b="1" u="sng" dirty="0" smtClean="0">
                <a:solidFill>
                  <a:srgbClr val="FFFF00"/>
                </a:solidFill>
                <a:effectLst/>
                <a:latin typeface="+mj-lt"/>
                <a:ea typeface="Tahoma" pitchFamily="34" charset="0"/>
                <a:cs typeface="Times New Roman" pitchFamily="18" charset="0"/>
              </a:rPr>
              <a:t>Tk3:</a:t>
            </a:r>
            <a:r>
              <a:rPr lang="en-US" sz="4400" b="1" dirty="0" smtClean="0">
                <a:solidFill>
                  <a:schemeClr val="bg1"/>
                </a:solidFill>
                <a:effectLst/>
                <a:latin typeface="+mj-lt"/>
                <a:ea typeface="Tahoma" pitchFamily="34" charset="0"/>
                <a:cs typeface="Times New Roman" pitchFamily="18" charset="0"/>
              </a:rPr>
              <a:t> </a:t>
            </a:r>
            <a:r>
              <a:rPr lang="en-US" sz="4400" b="1" dirty="0" smtClean="0">
                <a:solidFill>
                  <a:schemeClr val="bg1"/>
                </a:solidFill>
                <a:effectLst/>
                <a:latin typeface="+mj-lt"/>
                <a:cs typeface="Times New Roman" panose="02020603050405020304" pitchFamily="18" charset="0"/>
              </a:rPr>
              <a:t>Con </a:t>
            </a:r>
            <a:r>
              <a:rPr lang="en-US" sz="4400" b="1" dirty="0" err="1" smtClean="0">
                <a:solidFill>
                  <a:schemeClr val="bg1"/>
                </a:solidFill>
                <a:effectLst/>
                <a:latin typeface="+mj-lt"/>
                <a:cs typeface="Times New Roman" panose="02020603050405020304" pitchFamily="18" charset="0"/>
              </a:rPr>
              <a:t>muốn</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đi</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tìm</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Ngài</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trong</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chiều</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úa</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Lúc</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hoàng</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hôn</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buông</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lơi</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lúc</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ngày</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tàn</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Những</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hồi</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chuông</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vang</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xa</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Ngài</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đợi</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chờ</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Ngài</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đợi</a:t>
            </a:r>
            <a:r>
              <a:rPr lang="en-US" sz="4400" b="1" dirty="0" smtClean="0">
                <a:solidFill>
                  <a:schemeClr val="bg1"/>
                </a:solidFill>
                <a:effectLst/>
                <a:latin typeface="+mj-lt"/>
                <a:cs typeface="Times New Roman" panose="02020603050405020304" pitchFamily="18" charset="0"/>
              </a:rPr>
              <a:t> con </a:t>
            </a:r>
            <a:r>
              <a:rPr lang="en-US" sz="4400" b="1" dirty="0" err="1" smtClean="0">
                <a:solidFill>
                  <a:schemeClr val="bg1"/>
                </a:solidFill>
                <a:effectLst/>
                <a:latin typeface="+mj-lt"/>
                <a:cs typeface="Times New Roman" panose="02020603050405020304" pitchFamily="18" charset="0"/>
              </a:rPr>
              <a:t>sao</a:t>
            </a:r>
            <a:r>
              <a:rPr lang="en-US" sz="4400" b="1" dirty="0" smtClean="0">
                <a:solidFill>
                  <a:schemeClr val="bg1"/>
                </a:solidFill>
                <a:effectLst/>
                <a:latin typeface="+mj-lt"/>
                <a:cs typeface="Times New Roman" panose="02020603050405020304" pitchFamily="18" charset="0"/>
              </a:rPr>
              <a:t> con </a:t>
            </a:r>
            <a:r>
              <a:rPr lang="en-US" sz="4400" b="1" dirty="0" err="1" smtClean="0">
                <a:solidFill>
                  <a:schemeClr val="bg1"/>
                </a:solidFill>
                <a:effectLst/>
                <a:latin typeface="+mj-lt"/>
                <a:cs typeface="Times New Roman" panose="02020603050405020304" pitchFamily="18" charset="0"/>
              </a:rPr>
              <a:t>vẫn</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làm</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ngơ</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Ngài</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chờ</a:t>
            </a:r>
            <a:r>
              <a:rPr lang="en-US" sz="4400" b="1" dirty="0" smtClean="0">
                <a:solidFill>
                  <a:schemeClr val="bg1"/>
                </a:solidFill>
                <a:effectLst/>
                <a:latin typeface="+mj-lt"/>
                <a:cs typeface="Times New Roman" panose="02020603050405020304" pitchFamily="18" charset="0"/>
              </a:rPr>
              <a:t> con </a:t>
            </a:r>
            <a:r>
              <a:rPr lang="en-US" sz="4400" b="1" dirty="0" err="1" smtClean="0">
                <a:solidFill>
                  <a:schemeClr val="bg1"/>
                </a:solidFill>
                <a:effectLst/>
                <a:latin typeface="+mj-lt"/>
                <a:cs typeface="Times New Roman" panose="02020603050405020304" pitchFamily="18" charset="0"/>
              </a:rPr>
              <a:t>sao</a:t>
            </a:r>
            <a:r>
              <a:rPr lang="en-US" sz="4400" b="1" dirty="0" smtClean="0">
                <a:solidFill>
                  <a:schemeClr val="bg1"/>
                </a:solidFill>
                <a:effectLst/>
                <a:latin typeface="+mj-lt"/>
                <a:cs typeface="Times New Roman" panose="02020603050405020304" pitchFamily="18" charset="0"/>
              </a:rPr>
              <a:t> con </a:t>
            </a:r>
            <a:r>
              <a:rPr lang="en-US" sz="4400" b="1" dirty="0" err="1" smtClean="0">
                <a:solidFill>
                  <a:schemeClr val="bg1"/>
                </a:solidFill>
                <a:effectLst/>
                <a:latin typeface="+mj-lt"/>
                <a:cs typeface="Times New Roman" panose="02020603050405020304" pitchFamily="18" charset="0"/>
              </a:rPr>
              <a:t>vẫn</a:t>
            </a:r>
            <a:r>
              <a:rPr lang="en-US" sz="4400" b="1" dirty="0" smtClean="0">
                <a:solidFill>
                  <a:schemeClr val="bg1"/>
                </a:solidFill>
                <a:effectLst/>
                <a:latin typeface="+mj-lt"/>
                <a:cs typeface="Times New Roman" panose="02020603050405020304" pitchFamily="18" charset="0"/>
              </a:rPr>
              <a:t> </a:t>
            </a:r>
            <a:r>
              <a:rPr lang="en-US" sz="4400" b="1" dirty="0" err="1" smtClean="0">
                <a:solidFill>
                  <a:schemeClr val="bg1"/>
                </a:solidFill>
                <a:effectLst/>
                <a:latin typeface="+mj-lt"/>
                <a:cs typeface="Times New Roman" panose="02020603050405020304" pitchFamily="18" charset="0"/>
              </a:rPr>
              <a:t>thờ</a:t>
            </a:r>
            <a:r>
              <a:rPr lang="en-US" sz="4400" b="1" dirty="0" smtClean="0">
                <a:solidFill>
                  <a:schemeClr val="bg1"/>
                </a:solidFill>
                <a:effectLst/>
                <a:latin typeface="+mj-lt"/>
                <a:cs typeface="Times New Roman" panose="02020603050405020304" pitchFamily="18" charset="0"/>
              </a:rPr>
              <a:t> ơ. </a:t>
            </a:r>
            <a:endParaRPr lang="en-US" sz="4400" b="1" u="sng"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0926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FF00"/>
                </a:solidFill>
                <a:effectLst/>
                <a:latin typeface="+mj-lt"/>
                <a:ea typeface="Tahoma" pitchFamily="34" charset="0"/>
                <a:cs typeface="Times New Roman" pitchFamily="18" charset="0"/>
              </a:rPr>
              <a:t>Đk</a:t>
            </a:r>
            <a:r>
              <a:rPr lang="en-US" sz="5400" b="1" u="sng" dirty="0">
                <a:solidFill>
                  <a:srgbClr val="FFFF00"/>
                </a:solidFill>
                <a:effectLst/>
                <a:latin typeface="+mj-lt"/>
                <a:ea typeface="Tahoma" pitchFamily="34" charset="0"/>
                <a:cs typeface="Times New Roman" pitchFamily="18" charset="0"/>
              </a:rPr>
              <a:t>:</a:t>
            </a:r>
            <a:r>
              <a:rPr lang="en-US" sz="5400" b="1" dirty="0">
                <a:solidFill>
                  <a:schemeClr val="bg1"/>
                </a:solidFill>
                <a:effectLst/>
                <a:latin typeface="+mj-lt"/>
                <a:ea typeface="Tahoma" pitchFamily="34" charset="0"/>
                <a:cs typeface="Times New Roman"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ở </a:t>
            </a:r>
            <a:r>
              <a:rPr lang="en-US" sz="5400" b="1" dirty="0" err="1" smtClean="0">
                <a:solidFill>
                  <a:schemeClr val="bg1"/>
                </a:solidFill>
                <a:effectLst/>
                <a:latin typeface="+mj-lt"/>
                <a:cs typeface="Times New Roman" panose="02020603050405020304" pitchFamily="18" charset="0"/>
              </a:rPr>
              <a:t>đâu</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cho</a:t>
            </a:r>
            <a:r>
              <a:rPr lang="en-US" sz="5400" b="1" dirty="0" smtClean="0">
                <a:solidFill>
                  <a:schemeClr val="bg1"/>
                </a:solidFill>
                <a:effectLst/>
                <a:latin typeface="+mj-lt"/>
                <a:cs typeface="Times New Roman" panose="02020603050405020304" pitchFamily="18" charset="0"/>
              </a:rPr>
              <a:t> con </a:t>
            </a:r>
            <a:r>
              <a:rPr lang="en-US" sz="5400" b="1" dirty="0" err="1" smtClean="0">
                <a:solidFill>
                  <a:schemeClr val="bg1"/>
                </a:solidFill>
                <a:effectLst/>
                <a:latin typeface="+mj-lt"/>
                <a:cs typeface="Times New Roman" panose="02020603050405020304" pitchFamily="18" charset="0"/>
              </a:rPr>
              <a:t>đi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gặp</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ở </a:t>
            </a:r>
            <a:r>
              <a:rPr lang="en-US" sz="5400" b="1" dirty="0" err="1" smtClean="0">
                <a:solidFill>
                  <a:schemeClr val="bg1"/>
                </a:solidFill>
                <a:effectLst/>
                <a:latin typeface="+mj-lt"/>
                <a:cs typeface="Times New Roman" panose="02020603050405020304" pitchFamily="18" charset="0"/>
              </a:rPr>
              <a:t>đâu</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cho</a:t>
            </a:r>
            <a:r>
              <a:rPr lang="en-US" sz="5400" b="1" dirty="0" smtClean="0">
                <a:solidFill>
                  <a:schemeClr val="bg1"/>
                </a:solidFill>
                <a:effectLst/>
                <a:latin typeface="+mj-lt"/>
                <a:cs typeface="Times New Roman" panose="02020603050405020304" pitchFamily="18" charset="0"/>
              </a:rPr>
              <a:t> con </a:t>
            </a:r>
            <a:r>
              <a:rPr lang="en-US" sz="5400" b="1" dirty="0" err="1" smtClean="0">
                <a:solidFill>
                  <a:schemeClr val="bg1"/>
                </a:solidFill>
                <a:effectLst/>
                <a:latin typeface="+mj-lt"/>
                <a:cs typeface="Times New Roman" panose="02020603050405020304" pitchFamily="18" charset="0"/>
              </a:rPr>
              <a:t>đi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tìm</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Ngài</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yêu</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thương</a:t>
            </a:r>
            <a:r>
              <a:rPr lang="en-US" sz="5400" b="1" dirty="0" smtClean="0">
                <a:solidFill>
                  <a:schemeClr val="bg1"/>
                </a:solidFill>
                <a:effectLst/>
                <a:latin typeface="+mj-lt"/>
                <a:cs typeface="Times New Roman" panose="02020603050405020304" pitchFamily="18" charset="0"/>
              </a:rPr>
              <a:t> hay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thù</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hận</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tim</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ai</a:t>
            </a:r>
            <a:r>
              <a:rPr lang="en-US" sz="5400" b="1" dirty="0" smtClean="0">
                <a:solidFill>
                  <a:schemeClr val="bg1"/>
                </a:solidFill>
                <a:effectLst/>
                <a:latin typeface="+mj-lt"/>
                <a:cs typeface="Times New Roman" panose="02020603050405020304" pitchFamily="18" charset="0"/>
              </a:rPr>
              <a:t> hay </a:t>
            </a:r>
            <a:r>
              <a:rPr lang="en-US" sz="5400" b="1" dirty="0" err="1" smtClean="0">
                <a:solidFill>
                  <a:schemeClr val="bg1"/>
                </a:solidFill>
                <a:effectLst/>
                <a:latin typeface="+mj-lt"/>
                <a:cs typeface="Times New Roman" panose="02020603050405020304" pitchFamily="18" charset="0"/>
              </a:rPr>
              <a:t>trong</a:t>
            </a:r>
            <a:r>
              <a:rPr lang="en-US" sz="5400" b="1" dirty="0" smtClean="0">
                <a:solidFill>
                  <a:schemeClr val="bg1"/>
                </a:solidFill>
                <a:effectLst/>
                <a:latin typeface="+mj-lt"/>
                <a:cs typeface="Times New Roman" panose="02020603050405020304" pitchFamily="18" charset="0"/>
              </a:rPr>
              <a:t> </a:t>
            </a:r>
            <a:r>
              <a:rPr lang="en-US" sz="5400" b="1" dirty="0" err="1" smtClean="0">
                <a:solidFill>
                  <a:schemeClr val="bg1"/>
                </a:solidFill>
                <a:effectLst/>
                <a:latin typeface="+mj-lt"/>
                <a:cs typeface="Times New Roman" panose="02020603050405020304" pitchFamily="18" charset="0"/>
              </a:rPr>
              <a:t>lòng</a:t>
            </a:r>
            <a:r>
              <a:rPr lang="en-US" sz="5400" b="1" dirty="0" smtClean="0">
                <a:solidFill>
                  <a:schemeClr val="bg1"/>
                </a:solidFill>
                <a:effectLst/>
                <a:latin typeface="+mj-lt"/>
                <a:cs typeface="Times New Roman" panose="02020603050405020304" pitchFamily="18" charset="0"/>
              </a:rPr>
              <a:t> con. </a:t>
            </a:r>
            <a:endParaRPr lang="en-US" sz="5400" b="1" u="sng"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157876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latin typeface="+mj-lt"/>
                <a:cs typeface="Times New Roman" panose="02020603050405020304" pitchFamily="18" charset="0"/>
              </a:rPr>
              <a:t/>
            </a:r>
            <a:br>
              <a:rPr lang="en-US" altLang="en-US" sz="7200" b="1" u="sng" dirty="0">
                <a:solidFill>
                  <a:schemeClr val="bg1"/>
                </a:solidFill>
                <a:effectLst/>
                <a:latin typeface="+mj-lt"/>
                <a:cs typeface="Times New Roman" panose="02020603050405020304" pitchFamily="18" charset="0"/>
              </a:rPr>
            </a:br>
            <a:endParaRPr lang="en-US" sz="6600" b="1"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6849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FF00"/>
              </a:solidFill>
              <a:effectLst/>
              <a:latin typeface="+mj-lt"/>
              <a:cs typeface="Times New Roman" pitchFamily="18" charset="0"/>
            </a:endParaRPr>
          </a:p>
          <a:p>
            <a:pPr marL="27432" indent="0" algn="ctr">
              <a:lnSpc>
                <a:spcPct val="130000"/>
              </a:lnSpc>
              <a:buNone/>
            </a:pPr>
            <a:r>
              <a:rPr lang="en-US" sz="6000" b="1" u="sng" dirty="0">
                <a:solidFill>
                  <a:srgbClr val="FFFF00"/>
                </a:solidFill>
                <a:effectLst/>
                <a:latin typeface="+mj-lt"/>
                <a:cs typeface="Times New Roman" pitchFamily="18" charset="0"/>
              </a:rPr>
              <a:t>Ca </a:t>
            </a:r>
            <a:r>
              <a:rPr lang="en-US" sz="6000" b="1" u="sng" dirty="0" err="1">
                <a:solidFill>
                  <a:srgbClr val="FFFF00"/>
                </a:solidFill>
                <a:effectLst/>
                <a:latin typeface="+mj-lt"/>
                <a:cs typeface="Times New Roman" pitchFamily="18" charset="0"/>
              </a:rPr>
              <a:t>kết</a:t>
            </a:r>
            <a:r>
              <a:rPr lang="en-US" sz="6000" b="1" u="sng" dirty="0">
                <a:solidFill>
                  <a:srgbClr val="FFFF00"/>
                </a:solidFill>
                <a:effectLst/>
                <a:latin typeface="+mj-lt"/>
                <a:cs typeface="Times New Roman" pitchFamily="18" charset="0"/>
              </a:rPr>
              <a:t> </a:t>
            </a:r>
            <a:r>
              <a:rPr lang="en-US" sz="6000" b="1" u="sng" dirty="0" err="1">
                <a:solidFill>
                  <a:srgbClr val="FFFF00"/>
                </a:solidFill>
                <a:effectLst/>
                <a:latin typeface="+mj-lt"/>
                <a:cs typeface="Times New Roman" pitchFamily="18" charset="0"/>
              </a:rPr>
              <a:t>lễ</a:t>
            </a:r>
            <a:endParaRPr lang="en-US" sz="6000" b="1" u="sng" dirty="0">
              <a:solidFill>
                <a:srgbClr val="FFFF00"/>
              </a:solidFill>
              <a:effectLst/>
              <a:latin typeface="+mj-lt"/>
              <a:cs typeface="Times New Roman" pitchFamily="18" charset="0"/>
            </a:endParaRPr>
          </a:p>
          <a:p>
            <a:pPr marL="0" indent="0" algn="ctr">
              <a:lnSpc>
                <a:spcPct val="120000"/>
              </a:lnSpc>
              <a:buNone/>
            </a:pPr>
            <a:r>
              <a:rPr lang="en-US" sz="5400" b="1" dirty="0" err="1" smtClean="0">
                <a:solidFill>
                  <a:srgbClr val="FFFF00"/>
                </a:solidFill>
                <a:effectLst/>
                <a:latin typeface="+mj-lt"/>
                <a:cs typeface="Times New Roman" panose="02020603050405020304" pitchFamily="18" charset="0"/>
              </a:rPr>
              <a:t>Chúng</a:t>
            </a:r>
            <a:r>
              <a:rPr lang="en-US" sz="5400" b="1" dirty="0" smtClean="0">
                <a:solidFill>
                  <a:srgbClr val="FFFF00"/>
                </a:solidFill>
                <a:effectLst/>
                <a:latin typeface="+mj-lt"/>
                <a:cs typeface="Times New Roman" panose="02020603050405020304" pitchFamily="18" charset="0"/>
              </a:rPr>
              <a:t> Ta </a:t>
            </a:r>
            <a:r>
              <a:rPr lang="en-US" sz="5400" b="1" dirty="0" err="1" smtClean="0">
                <a:solidFill>
                  <a:srgbClr val="FFFF00"/>
                </a:solidFill>
                <a:effectLst/>
                <a:latin typeface="+mj-lt"/>
                <a:cs typeface="Times New Roman" panose="02020603050405020304" pitchFamily="18" charset="0"/>
              </a:rPr>
              <a:t>Cùng</a:t>
            </a:r>
            <a:r>
              <a:rPr lang="en-US" sz="5400" b="1" dirty="0" smtClean="0">
                <a:solidFill>
                  <a:srgbClr val="FFFF00"/>
                </a:solidFill>
                <a:effectLst/>
                <a:latin typeface="+mj-lt"/>
                <a:cs typeface="Times New Roman" panose="02020603050405020304" pitchFamily="18" charset="0"/>
              </a:rPr>
              <a:t> </a:t>
            </a:r>
            <a:r>
              <a:rPr lang="en-US" sz="5400" b="1" dirty="0" err="1" smtClean="0">
                <a:solidFill>
                  <a:srgbClr val="FFFF00"/>
                </a:solidFill>
                <a:effectLst/>
                <a:latin typeface="+mj-lt"/>
                <a:cs typeface="Times New Roman" panose="02020603050405020304" pitchFamily="18" charset="0"/>
              </a:rPr>
              <a:t>Đem</a:t>
            </a:r>
            <a:r>
              <a:rPr lang="en-US" sz="5400" b="1" dirty="0" smtClean="0">
                <a:solidFill>
                  <a:srgbClr val="FFFF00"/>
                </a:solidFill>
                <a:effectLst/>
                <a:latin typeface="+mj-lt"/>
                <a:cs typeface="Times New Roman" panose="02020603050405020304" pitchFamily="18" charset="0"/>
              </a:rPr>
              <a:t> Tin </a:t>
            </a:r>
            <a:r>
              <a:rPr lang="en-US" sz="5400" b="1" dirty="0" err="1" smtClean="0">
                <a:solidFill>
                  <a:srgbClr val="FFFF00"/>
                </a:solidFill>
                <a:effectLst/>
                <a:latin typeface="+mj-lt"/>
                <a:cs typeface="Times New Roman" panose="02020603050405020304" pitchFamily="18" charset="0"/>
              </a:rPr>
              <a:t>Mừng</a:t>
            </a:r>
            <a:r>
              <a:rPr lang="en-US" sz="5400" b="1" dirty="0" smtClean="0">
                <a:solidFill>
                  <a:srgbClr val="FFFF00"/>
                </a:solidFill>
                <a:effectLst/>
                <a:latin typeface="+mj-lt"/>
                <a:cs typeface="Times New Roman" panose="02020603050405020304" pitchFamily="18" charset="0"/>
              </a:rPr>
              <a:t> </a:t>
            </a:r>
            <a:r>
              <a:rPr lang="vi-VN" sz="4400" dirty="0">
                <a:solidFill>
                  <a:srgbClr val="FFFF00"/>
                </a:solidFill>
                <a:effectLst/>
                <a:latin typeface="+mj-lt"/>
                <a:cs typeface="Times New Roman" panose="02020603050405020304" pitchFamily="18" charset="0"/>
              </a:rPr>
              <a:t/>
            </a:r>
            <a:br>
              <a:rPr lang="vi-VN" sz="4400" dirty="0">
                <a:solidFill>
                  <a:srgbClr val="FFFF00"/>
                </a:solidFill>
                <a:effectLst/>
                <a:latin typeface="+mj-lt"/>
                <a:cs typeface="Times New Roman" panose="02020603050405020304" pitchFamily="18" charset="0"/>
              </a:rPr>
            </a:br>
            <a:r>
              <a:rPr lang="vi-VN" sz="4400" dirty="0">
                <a:solidFill>
                  <a:srgbClr val="FFFF00"/>
                </a:solidFill>
                <a:effectLst/>
                <a:latin typeface="+mj-lt"/>
                <a:cs typeface="Times New Roman" panose="02020603050405020304" pitchFamily="18" charset="0"/>
              </a:rPr>
              <a:t/>
            </a:r>
            <a:br>
              <a:rPr lang="vi-VN" sz="4400" dirty="0">
                <a:solidFill>
                  <a:srgbClr val="FFFF00"/>
                </a:solidFill>
                <a:effectLst/>
                <a:latin typeface="+mj-lt"/>
                <a:cs typeface="Times New Roman" panose="02020603050405020304" pitchFamily="18" charset="0"/>
              </a:rPr>
            </a:br>
            <a:endParaRPr lang="en-US" sz="3600" b="1" dirty="0">
              <a:solidFill>
                <a:srgbClr val="FFFF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FF00"/>
                </a:solidFill>
                <a:effectLst/>
                <a:latin typeface="+mj-lt"/>
                <a:ea typeface="SimHei" pitchFamily="49" charset="-122"/>
                <a:cs typeface="Times New Roman" pitchFamily="18" charset="0"/>
              </a:rPr>
              <a:t>Đk</a:t>
            </a:r>
            <a:r>
              <a:rPr lang="en-US" sz="6000" b="1" u="sng" dirty="0">
                <a:solidFill>
                  <a:srgbClr val="FFFF00"/>
                </a:solidFill>
                <a:effectLst/>
                <a:latin typeface="+mj-lt"/>
                <a:ea typeface="SimHei" pitchFamily="49" charset="-122"/>
                <a:cs typeface="Times New Roman" pitchFamily="18" charset="0"/>
              </a:rPr>
              <a:t>:</a:t>
            </a:r>
            <a:r>
              <a:rPr lang="en-US" sz="6000" b="1" dirty="0">
                <a:solidFill>
                  <a:schemeClr val="bg1"/>
                </a:solidFill>
                <a:effectLst/>
                <a:latin typeface="+mj-lt"/>
                <a:ea typeface="SimHei" pitchFamily="49" charset="-122"/>
                <a:cs typeface="Times New Roman" pitchFamily="18" charset="0"/>
              </a:rPr>
              <a:t> </a:t>
            </a:r>
            <a:r>
              <a:rPr lang="en-US" sz="6000" b="1" dirty="0" err="1" smtClean="0">
                <a:solidFill>
                  <a:schemeClr val="bg1"/>
                </a:solidFill>
                <a:effectLst/>
                <a:latin typeface="+mj-lt"/>
                <a:cs typeface="Times New Roman" panose="02020603050405020304" pitchFamily="18" charset="0"/>
              </a:rPr>
              <a:t>Chúng</a:t>
            </a:r>
            <a:r>
              <a:rPr lang="en-US" sz="6000" b="1" dirty="0" smtClean="0">
                <a:solidFill>
                  <a:schemeClr val="bg1"/>
                </a:solidFill>
                <a:effectLst/>
                <a:latin typeface="+mj-lt"/>
                <a:cs typeface="Times New Roman" panose="02020603050405020304" pitchFamily="18" charset="0"/>
              </a:rPr>
              <a:t> ta </a:t>
            </a:r>
            <a:r>
              <a:rPr lang="en-US" sz="6000" b="1" dirty="0" err="1" smtClean="0">
                <a:solidFill>
                  <a:schemeClr val="bg1"/>
                </a:solidFill>
                <a:effectLst/>
                <a:latin typeface="+mj-lt"/>
                <a:cs typeface="Times New Roman" panose="02020603050405020304" pitchFamily="18" charset="0"/>
              </a:rPr>
              <a:t>cùng</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đem</a:t>
            </a:r>
            <a:r>
              <a:rPr lang="en-US" sz="6000" b="1" dirty="0" smtClean="0">
                <a:solidFill>
                  <a:schemeClr val="bg1"/>
                </a:solidFill>
                <a:effectLst/>
                <a:latin typeface="+mj-lt"/>
                <a:cs typeface="Times New Roman" panose="02020603050405020304" pitchFamily="18" charset="0"/>
              </a:rPr>
              <a:t> Tin </a:t>
            </a:r>
            <a:r>
              <a:rPr lang="en-US" sz="6000" b="1" dirty="0" err="1" smtClean="0">
                <a:solidFill>
                  <a:schemeClr val="bg1"/>
                </a:solidFill>
                <a:effectLst/>
                <a:latin typeface="+mj-lt"/>
                <a:cs typeface="Times New Roman" panose="02020603050405020304" pitchFamily="18" charset="0"/>
              </a:rPr>
              <a:t>mừng</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đi</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khắp</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đó</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đây</a:t>
            </a:r>
            <a:r>
              <a:rPr lang="en-US" sz="6000" b="1" dirty="0" smtClean="0">
                <a:solidFill>
                  <a:schemeClr val="bg1"/>
                </a:solidFill>
                <a:effectLst/>
                <a:latin typeface="+mj-lt"/>
                <a:cs typeface="Times New Roman" panose="02020603050405020304" pitchFamily="18" charset="0"/>
              </a:rPr>
              <a:t>. Loan tin loan tin </a:t>
            </a:r>
            <a:r>
              <a:rPr lang="en-US" sz="6000" b="1" dirty="0" err="1" smtClean="0">
                <a:solidFill>
                  <a:schemeClr val="bg1"/>
                </a:solidFill>
                <a:effectLst/>
                <a:latin typeface="+mj-lt"/>
                <a:cs typeface="Times New Roman" panose="02020603050405020304" pitchFamily="18" charset="0"/>
              </a:rPr>
              <a:t>Chúa</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Trời</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yêu</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thương</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loài</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người</a:t>
            </a:r>
            <a:r>
              <a:rPr lang="en-US" sz="6000" b="1" dirty="0" smtClean="0">
                <a:solidFill>
                  <a:schemeClr val="bg1"/>
                </a:solidFill>
                <a:effectLst/>
                <a:latin typeface="+mj-lt"/>
                <a:cs typeface="Times New Roman" panose="02020603050405020304" pitchFamily="18" charset="0"/>
              </a:rPr>
              <a:t>. </a:t>
            </a:r>
            <a:endParaRPr lang="en-US" sz="6000" b="1"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2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7200" b="1"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1" dirty="0" err="1" smtClean="0">
                <a:solidFill>
                  <a:schemeClr val="bg1"/>
                </a:solidFill>
                <a:latin typeface="+mj-lt"/>
                <a:cs typeface="Times New Roman" panose="02020603050405020304" pitchFamily="18" charset="0"/>
              </a:rPr>
              <a:t>Lòng</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người</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trung</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tín</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vẫn</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luôn</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vững</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bền</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Tình</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Người</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thương</a:t>
            </a:r>
            <a:r>
              <a:rPr lang="en-US" sz="7200" b="1" dirty="0" smtClean="0">
                <a:solidFill>
                  <a:schemeClr val="bg1"/>
                </a:solidFill>
                <a:latin typeface="+mj-lt"/>
                <a:cs typeface="Times New Roman" panose="02020603050405020304" pitchFamily="18" charset="0"/>
              </a:rPr>
              <a:t> ta </a:t>
            </a:r>
            <a:r>
              <a:rPr lang="en-US" sz="7200" b="1" dirty="0" err="1" smtClean="0">
                <a:solidFill>
                  <a:schemeClr val="bg1"/>
                </a:solidFill>
                <a:latin typeface="+mj-lt"/>
                <a:cs typeface="Times New Roman" panose="02020603050405020304" pitchFamily="18" charset="0"/>
              </a:rPr>
              <a:t>đến</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muôn</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muôn</a:t>
            </a:r>
            <a:r>
              <a:rPr lang="en-US" sz="7200" b="1" dirty="0" smtClean="0">
                <a:solidFill>
                  <a:schemeClr val="bg1"/>
                </a:solidFill>
                <a:latin typeface="+mj-lt"/>
                <a:cs typeface="Times New Roman" panose="02020603050405020304" pitchFamily="18" charset="0"/>
              </a:rPr>
              <a:t> </a:t>
            </a:r>
            <a:r>
              <a:rPr lang="en-US" sz="7200" b="1" dirty="0" err="1" smtClean="0">
                <a:solidFill>
                  <a:schemeClr val="bg1"/>
                </a:solidFill>
                <a:latin typeface="+mj-lt"/>
                <a:cs typeface="Times New Roman" panose="02020603050405020304" pitchFamily="18" charset="0"/>
              </a:rPr>
              <a:t>đời</a:t>
            </a:r>
            <a:r>
              <a:rPr lang="en-US" sz="7200" b="1" dirty="0" smtClean="0">
                <a:solidFill>
                  <a:schemeClr val="bg1"/>
                </a:solidFill>
                <a:latin typeface="+mj-lt"/>
                <a:cs typeface="Times New Roman" panose="02020603050405020304" pitchFamily="18" charset="0"/>
              </a:rPr>
              <a:t>.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FF00"/>
                </a:solidFill>
                <a:effectLst/>
                <a:latin typeface="+mj-lt"/>
                <a:ea typeface="SimHei" pitchFamily="49" charset="-122"/>
                <a:cs typeface="Times New Roman" pitchFamily="18" charset="0"/>
              </a:rPr>
              <a:t>Đk</a:t>
            </a:r>
            <a:r>
              <a:rPr lang="en-US" sz="6000" b="1" u="sng" dirty="0">
                <a:solidFill>
                  <a:srgbClr val="FFFF00"/>
                </a:solidFill>
                <a:effectLst/>
                <a:latin typeface="+mj-lt"/>
                <a:ea typeface="SimHei" pitchFamily="49" charset="-122"/>
                <a:cs typeface="Times New Roman" pitchFamily="18" charset="0"/>
              </a:rPr>
              <a:t>:</a:t>
            </a:r>
            <a:r>
              <a:rPr lang="en-US" sz="6000" b="1" dirty="0">
                <a:solidFill>
                  <a:schemeClr val="bg1"/>
                </a:solidFill>
                <a:effectLst/>
                <a:latin typeface="+mj-lt"/>
                <a:ea typeface="SimHei" pitchFamily="49" charset="-122"/>
                <a:cs typeface="Times New Roman" pitchFamily="18" charset="0"/>
              </a:rPr>
              <a:t> </a:t>
            </a:r>
            <a:r>
              <a:rPr lang="en-US" sz="6000" b="1" dirty="0" err="1" smtClean="0">
                <a:solidFill>
                  <a:schemeClr val="bg1"/>
                </a:solidFill>
                <a:effectLst/>
                <a:latin typeface="+mj-lt"/>
                <a:cs typeface="Times New Roman" panose="02020603050405020304" pitchFamily="18" charset="0"/>
              </a:rPr>
              <a:t>Chúng</a:t>
            </a:r>
            <a:r>
              <a:rPr lang="en-US" sz="6000" b="1" dirty="0" smtClean="0">
                <a:solidFill>
                  <a:schemeClr val="bg1"/>
                </a:solidFill>
                <a:effectLst/>
                <a:latin typeface="+mj-lt"/>
                <a:cs typeface="Times New Roman" panose="02020603050405020304" pitchFamily="18" charset="0"/>
              </a:rPr>
              <a:t> ta </a:t>
            </a:r>
            <a:r>
              <a:rPr lang="en-US" sz="6000" b="1" dirty="0" err="1" smtClean="0">
                <a:solidFill>
                  <a:schemeClr val="bg1"/>
                </a:solidFill>
                <a:effectLst/>
                <a:latin typeface="+mj-lt"/>
                <a:cs typeface="Times New Roman" panose="02020603050405020304" pitchFamily="18" charset="0"/>
              </a:rPr>
              <a:t>cùng</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đem</a:t>
            </a:r>
            <a:r>
              <a:rPr lang="en-US" sz="6000" b="1" dirty="0" smtClean="0">
                <a:solidFill>
                  <a:schemeClr val="bg1"/>
                </a:solidFill>
                <a:effectLst/>
                <a:latin typeface="+mj-lt"/>
                <a:cs typeface="Times New Roman" panose="02020603050405020304" pitchFamily="18" charset="0"/>
              </a:rPr>
              <a:t> Tin </a:t>
            </a:r>
            <a:r>
              <a:rPr lang="en-US" sz="6000" b="1" dirty="0" err="1" smtClean="0">
                <a:solidFill>
                  <a:schemeClr val="bg1"/>
                </a:solidFill>
                <a:effectLst/>
                <a:latin typeface="+mj-lt"/>
                <a:cs typeface="Times New Roman" panose="02020603050405020304" pitchFamily="18" charset="0"/>
              </a:rPr>
              <a:t>mừng</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đi</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khắp</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đó</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đây</a:t>
            </a:r>
            <a:r>
              <a:rPr lang="en-US" sz="6000" b="1" dirty="0" smtClean="0">
                <a:solidFill>
                  <a:schemeClr val="bg1"/>
                </a:solidFill>
                <a:effectLst/>
                <a:latin typeface="+mj-lt"/>
                <a:cs typeface="Times New Roman" panose="02020603050405020304" pitchFamily="18" charset="0"/>
              </a:rPr>
              <a:t>. Loan tin loan tin </a:t>
            </a:r>
            <a:r>
              <a:rPr lang="en-US" sz="6000" b="1" dirty="0" err="1" smtClean="0">
                <a:solidFill>
                  <a:schemeClr val="bg1"/>
                </a:solidFill>
                <a:effectLst/>
                <a:latin typeface="+mj-lt"/>
                <a:cs typeface="Times New Roman" panose="02020603050405020304" pitchFamily="18" charset="0"/>
              </a:rPr>
              <a:t>Chúa</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Trời</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yêu</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thương</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loài</a:t>
            </a:r>
            <a:r>
              <a:rPr lang="en-US" sz="6000" b="1" dirty="0" smtClean="0">
                <a:solidFill>
                  <a:schemeClr val="bg1"/>
                </a:solidFill>
                <a:effectLst/>
                <a:latin typeface="+mj-lt"/>
                <a:cs typeface="Times New Roman" panose="02020603050405020304" pitchFamily="18" charset="0"/>
              </a:rPr>
              <a:t> </a:t>
            </a:r>
            <a:r>
              <a:rPr lang="en-US" sz="6000" b="1" dirty="0" err="1" smtClean="0">
                <a:solidFill>
                  <a:schemeClr val="bg1"/>
                </a:solidFill>
                <a:effectLst/>
                <a:latin typeface="+mj-lt"/>
                <a:cs typeface="Times New Roman" panose="02020603050405020304" pitchFamily="18" charset="0"/>
              </a:rPr>
              <a:t>người</a:t>
            </a:r>
            <a:r>
              <a:rPr lang="en-US" sz="6000" b="1" dirty="0" smtClean="0">
                <a:solidFill>
                  <a:schemeClr val="bg1"/>
                </a:solidFill>
                <a:effectLst/>
                <a:latin typeface="+mj-lt"/>
                <a:cs typeface="Times New Roman" panose="02020603050405020304" pitchFamily="18" charset="0"/>
              </a:rPr>
              <a:t>. </a:t>
            </a:r>
            <a:endParaRPr lang="en-US" sz="6000" b="1"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56468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chemeClr val="bg1"/>
                </a:solidFill>
                <a:effectLst/>
                <a:latin typeface="+mj-lt"/>
              </a:rPr>
              <a:t>để các ngài cùng nhau tìm hiểu những điều đẹp ý</a:t>
            </a:r>
            <a:br>
              <a:rPr lang="vi-VN" sz="5400" b="1">
                <a:solidFill>
                  <a:schemeClr val="bg1"/>
                </a:solidFill>
                <a:effectLst/>
                <a:latin typeface="+mj-lt"/>
              </a:rPr>
            </a:br>
            <a:r>
              <a:rPr lang="en-US" sz="5400" b="1">
                <a:solidFill>
                  <a:schemeClr val="bg1"/>
                </a:solidFill>
                <a:effectLst/>
                <a:latin typeface="+mj-lt"/>
                <a:cs typeface="Times New Roman" pitchFamily="18" charset="0"/>
              </a:rPr>
              <a:t>Chúa,</a:t>
            </a:r>
            <a:r>
              <a:rPr lang="en-US" sz="5400" b="1">
                <a:solidFill>
                  <a:schemeClr val="bg1"/>
                </a:solidFill>
                <a:effectLst/>
                <a:latin typeface="+mj-lt"/>
              </a:rPr>
              <a:t> </a:t>
            </a:r>
            <a:r>
              <a:rPr lang="vi-VN" sz="5400" b="1">
                <a:solidFill>
                  <a:schemeClr val="bg1"/>
                </a:solidFill>
                <a:effectLst/>
                <a:latin typeface="+mj-lt"/>
              </a:rPr>
              <a:t>và hướng dẫn đoàn Dân Chúa thực thi những điều Chúa truyền dạy.</a:t>
            </a:r>
            <a:endParaRPr lang="en-US" sz="5400" b="1">
              <a:solidFill>
                <a:schemeClr val="bg1"/>
              </a:solidFill>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684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chemeClr val="bg1"/>
                </a:solidFill>
                <a:effectLst/>
                <a:latin typeface="+mj-lt"/>
              </a:rPr>
              <a:t>Các giáo phận Việt Nam chúng</a:t>
            </a:r>
            <a:r>
              <a:rPr lang="en-US" b="1">
                <a:solidFill>
                  <a:schemeClr val="bg1"/>
                </a:solidFill>
                <a:effectLst/>
                <a:latin typeface="+mj-lt"/>
              </a:rPr>
              <a:t> </a:t>
            </a:r>
            <a:r>
              <a:rPr lang="vi-VN" b="1">
                <a:solidFill>
                  <a:schemeClr val="bg1"/>
                </a:solidFill>
                <a:effectLst/>
                <a:latin typeface="+mj-lt"/>
              </a:rPr>
              <a:t>con</a:t>
            </a:r>
            <a:r>
              <a:rPr lang="en-US" b="1">
                <a:solidFill>
                  <a:schemeClr val="bg1"/>
                </a:solidFill>
                <a:effectLst/>
                <a:latin typeface="+mj-lt"/>
                <a:cs typeface="Times New Roman" pitchFamily="18" charset="0"/>
              </a:rPr>
              <a:t>,</a:t>
            </a:r>
            <a:r>
              <a:rPr lang="vi-VN" b="1">
                <a:solidFill>
                  <a:schemeClr val="bg1"/>
                </a:solidFill>
                <a:effectLst/>
                <a:latin typeface="+mj-lt"/>
              </a:rPr>
              <a:t/>
            </a:r>
            <a:br>
              <a:rPr lang="vi-VN" b="1">
                <a:solidFill>
                  <a:schemeClr val="bg1"/>
                </a:solidFill>
                <a:effectLst/>
                <a:latin typeface="+mj-lt"/>
              </a:rPr>
            </a:br>
            <a:r>
              <a:rPr lang="vi-VN" b="1">
                <a:solidFill>
                  <a:schemeClr val="bg1"/>
                </a:solidFill>
                <a:effectLst/>
                <a:latin typeface="+mj-lt"/>
              </a:rPr>
              <a:t>luôn muốn cùng chung nhịp bước với</a:t>
            </a:r>
            <a:r>
              <a:rPr lang="en-US" b="1">
                <a:solidFill>
                  <a:schemeClr val="bg1"/>
                </a:solidFill>
                <a:effectLst/>
                <a:latin typeface="+mj-lt"/>
              </a:rPr>
              <a:t> </a:t>
            </a:r>
            <a:r>
              <a:rPr lang="vi-VN" b="1">
                <a:solidFill>
                  <a:schemeClr val="bg1"/>
                </a:solidFill>
                <a:effectLst/>
                <a:latin typeface="+mj-lt"/>
              </a:rPr>
              <a:t>Hội</a:t>
            </a:r>
            <a:r>
              <a:rPr lang="en-US" b="1">
                <a:solidFill>
                  <a:schemeClr val="bg1"/>
                </a:solidFill>
                <a:effectLst/>
                <a:latin typeface="+mj-lt"/>
              </a:rPr>
              <a:t> </a:t>
            </a:r>
            <a:r>
              <a:rPr lang="vi-VN" b="1">
                <a:solidFill>
                  <a:schemeClr val="bg1"/>
                </a:solidFill>
                <a:effectLst/>
                <a:latin typeface="+mj-lt"/>
              </a:rPr>
              <a:t>Thánh</a:t>
            </a:r>
            <a:r>
              <a:rPr lang="en-US" b="1">
                <a:solidFill>
                  <a:schemeClr val="bg1"/>
                </a:solidFill>
                <a:effectLst/>
                <a:latin typeface="+mj-lt"/>
              </a:rPr>
              <a:t> </a:t>
            </a:r>
            <a:r>
              <a:rPr lang="vi-VN" b="1">
                <a:solidFill>
                  <a:schemeClr val="bg1"/>
                </a:solidFill>
                <a:effectLst/>
                <a:latin typeface="+mj-lt"/>
              </a:rPr>
              <a:t>hoàn</a:t>
            </a:r>
            <a:r>
              <a:rPr lang="en-US" b="1">
                <a:solidFill>
                  <a:schemeClr val="bg1"/>
                </a:solidFill>
                <a:effectLst/>
                <a:latin typeface="+mj-lt"/>
              </a:rPr>
              <a:t> </a:t>
            </a:r>
            <a:r>
              <a:rPr lang="vi-VN" b="1">
                <a:solidFill>
                  <a:schemeClr val="bg1"/>
                </a:solidFill>
                <a:effectLst/>
                <a:latin typeface="+mj-lt"/>
              </a:rPr>
              <a:t>vũ,</a:t>
            </a:r>
            <a:r>
              <a:rPr lang="en-US" b="1">
                <a:solidFill>
                  <a:schemeClr val="bg1"/>
                </a:solidFill>
                <a:effectLst/>
                <a:latin typeface="+mj-lt"/>
              </a:rPr>
              <a:t> </a:t>
            </a:r>
            <a:r>
              <a:rPr lang="vi-VN" b="1">
                <a:solidFill>
                  <a:schemeClr val="bg1"/>
                </a:solidFill>
                <a:effectLst/>
                <a:latin typeface="+mj-lt"/>
              </a:rPr>
              <a:t>xin cho chúng con</a:t>
            </a:r>
            <a:r>
              <a:rPr lang="en-US" b="1">
                <a:solidFill>
                  <a:schemeClr val="bg1"/>
                </a:solidFill>
                <a:effectLst/>
                <a:latin typeface="+mj-lt"/>
              </a:rPr>
              <a:t> </a:t>
            </a:r>
            <a:r>
              <a:rPr lang="vi-VN" b="1">
                <a:solidFill>
                  <a:schemeClr val="bg1"/>
                </a:solidFill>
                <a:effectLst/>
                <a:latin typeface="+mj-lt"/>
              </a:rPr>
              <a:t>biết đồng cảm với nỗi thao thức của các Mục tử trên toàn thế giới,</a:t>
            </a:r>
            <a:r>
              <a:rPr lang="en-US" b="1">
                <a:solidFill>
                  <a:schemeClr val="bg1"/>
                </a:solidFill>
                <a:effectLst/>
                <a:latin typeface="+mj-lt"/>
              </a:rPr>
              <a:t> </a:t>
            </a:r>
            <a:r>
              <a:rPr lang="vi-VN" b="1">
                <a:solidFill>
                  <a:schemeClr val="bg1"/>
                </a:solidFill>
                <a:effectLst/>
                <a:latin typeface="+mj-lt"/>
              </a:rPr>
              <a:t>ngày càng ý thức hơn về tình hiệp thông,</a:t>
            </a:r>
            <a:endParaRPr lang="en-US" b="1">
              <a:solidFill>
                <a:schemeClr val="bg1"/>
              </a:solidFill>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chemeClr val="bg1"/>
                </a:solidFill>
                <a:effectLst/>
                <a:latin typeface="+mj-lt"/>
              </a:rPr>
              <a:t>thái độ tham gia và lòng nhiệt thành trong sứ vụ của Hội</a:t>
            </a:r>
            <a:br>
              <a:rPr lang="vi-VN" sz="4900" b="1">
                <a:solidFill>
                  <a:schemeClr val="bg1"/>
                </a:solidFill>
                <a:effectLst/>
                <a:latin typeface="+mj-lt"/>
              </a:rPr>
            </a:br>
            <a:r>
              <a:rPr lang="en-US" sz="4900" b="1">
                <a:solidFill>
                  <a:schemeClr val="bg1"/>
                </a:solidFill>
                <a:effectLst/>
                <a:latin typeface="+mj-lt"/>
                <a:cs typeface="Times New Roman" pitchFamily="18" charset="0"/>
              </a:rPr>
              <a:t>Thánh, </a:t>
            </a:r>
            <a:r>
              <a:rPr lang="vi-VN" sz="4900" b="1">
                <a:solidFill>
                  <a:schemeClr val="bg1"/>
                </a:solidFill>
                <a:effectLst/>
                <a:latin typeface="+mj-lt"/>
              </a:rPr>
              <a:t>Nhờ lời chuyển cầu của Đức Trinh</a:t>
            </a:r>
            <a:r>
              <a:rPr lang="en-US" sz="4900" b="1">
                <a:solidFill>
                  <a:schemeClr val="bg1"/>
                </a:solidFill>
                <a:effectLst/>
                <a:latin typeface="+mj-lt"/>
              </a:rPr>
              <a:t> </a:t>
            </a:r>
            <a:r>
              <a:rPr lang="en-US" sz="4900" b="1">
                <a:solidFill>
                  <a:schemeClr val="bg1"/>
                </a:solidFill>
                <a:effectLst/>
                <a:latin typeface="+mj-lt"/>
                <a:cs typeface="Times New Roman" pitchFamily="18" charset="0"/>
              </a:rPr>
              <a:t>Nữ Maria, </a:t>
            </a:r>
            <a:r>
              <a:rPr lang="vi-VN" sz="4900" b="1">
                <a:solidFill>
                  <a:schemeClr val="bg1"/>
                </a:solidFill>
                <a:effectLst/>
                <a:latin typeface="+mj-lt"/>
              </a:rPr>
              <a:t>Nữ Vương các Tông đồ</a:t>
            </a:r>
            <a:r>
              <a:rPr lang="en-US" sz="4900" b="1">
                <a:solidFill>
                  <a:schemeClr val="bg1"/>
                </a:solidFill>
                <a:effectLst/>
                <a:latin typeface="+mj-lt"/>
              </a:rPr>
              <a:t> </a:t>
            </a:r>
            <a:r>
              <a:rPr lang="vi-VN" sz="4900" b="1">
                <a:solidFill>
                  <a:schemeClr val="bg1"/>
                </a:solidFill>
                <a:effectLst/>
                <a:latin typeface="+mj-lt"/>
              </a:rPr>
              <a:t>và là Mẹ của Hội Thánh,</a:t>
            </a:r>
            <a:endParaRPr lang="en-US" sz="4900" b="1">
              <a:solidFill>
                <a:schemeClr val="bg1"/>
              </a:solidFill>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FF00"/>
                </a:solidFill>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1120</Words>
  <Application>Microsoft Office PowerPoint</Application>
  <PresentationFormat>On-screen Show (16:9)</PresentationFormat>
  <Paragraphs>79</Paragraphs>
  <Slides>60</Slides>
  <Notes>0</Notes>
  <HiddenSlides>0</HiddenSlides>
  <MMClips>0</MMClips>
  <ScaleCrop>false</ScaleCrop>
  <HeadingPairs>
    <vt:vector size="4" baseType="variant">
      <vt:variant>
        <vt:lpstr>Theme</vt:lpstr>
      </vt:variant>
      <vt:variant>
        <vt:i4>23</vt:i4>
      </vt:variant>
      <vt:variant>
        <vt:lpstr>Slide Titles</vt:lpstr>
      </vt:variant>
      <vt:variant>
        <vt:i4>60</vt:i4>
      </vt:variant>
    </vt:vector>
  </HeadingPairs>
  <TitlesOfParts>
    <vt:vector size="83" baseType="lpstr">
      <vt:lpstr>Office Theme</vt:lpstr>
      <vt:lpstr>7_Office Theme</vt:lpstr>
      <vt:lpstr>9_Office Theme</vt:lpstr>
      <vt:lpstr>11_Office Theme</vt:lpstr>
      <vt:lpstr>13_Office Theme</vt:lpstr>
      <vt:lpstr>14_Office Theme</vt:lpstr>
      <vt:lpstr>4_Office Theme</vt:lpstr>
      <vt:lpstr>15_Office Theme</vt:lpstr>
      <vt:lpstr>17_Office Theme</vt:lpstr>
      <vt:lpstr>18_Office Theme</vt:lpstr>
      <vt:lpstr>19_Office Theme</vt:lpstr>
      <vt:lpstr>20_Office Theme</vt:lpstr>
      <vt:lpstr>21_Office Theme</vt:lpstr>
      <vt:lpstr>1_Office Theme</vt:lpstr>
      <vt:lpstr>2_Office Theme</vt:lpstr>
      <vt:lpstr>3_Office Theme</vt:lpstr>
      <vt:lpstr>36_Default Design</vt:lpstr>
      <vt:lpstr>5_Office Theme</vt:lpstr>
      <vt:lpstr>10_Office Theme</vt:lpstr>
      <vt:lpstr>6_Office Theme</vt:lpstr>
      <vt:lpstr>8_Office Theme</vt:lpstr>
      <vt:lpstr>22_Office Theme</vt:lpstr>
      <vt:lpstr>12_Office Theme</vt:lpstr>
      <vt:lpstr>PowerPoint Presentation</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Lạy Chúa con sẽ ca ngợi tình thương của Chúa đến muôn muôn đời. </vt:lpstr>
      <vt:lpstr>Tk1: Con hằng chúc tụng tình Chúa sông lớn biển khơi. Qua nhiều thế hệ lòng Chúa vẫn không đổi dời. Vì Ngài đã phán: “Tình thương ấy bền vững muôn đời sau”. Một đức tín thành Ngài đã thiết lập từ chốn cao xanh. </vt:lpstr>
      <vt:lpstr>Đk: Lạy Chúa con sẽ ca ngợi tình thương của Chúa đến muôn muôn đời. </vt:lpstr>
      <vt:lpstr>Tk2: Vĩ nghiệp tay Ngài trời xanh tinh tú tụng ca. ôi lòng trung thành của Chúa thánh nhân chúc tụng. Trên tầng trời đó nào ai đáng được sánh vai Ngài đâu. Con cái của Ngài nào kiếm ra được người giống như Ngài. </vt:lpstr>
      <vt:lpstr>Đk: Lạy Chúa con sẽ ca ngợi tình thương của Chúa đến muôn muôn đời. </vt:lpstr>
      <vt:lpstr>Tk3: Phúc lành dân nào được ánh quang Chúa rọi soi. Bước chân tiến đều rạng rỡ oai phong giống nòi. Lòng ngập niềm vui được ánh sáng của Chúa dắt dìu luôn. Vì Chúa công bình lòng Chúa chính trực và rất phân minh. </vt:lpstr>
      <vt:lpstr>Đk: Lạy Chúa con sẽ ca ngợi tình thương của Chúa đến muôn muôn đời. </vt:lpstr>
      <vt:lpstr>PowerPoint Presentation</vt:lpstr>
      <vt:lpstr>Chúng tôi rao giảng một Đấng Ki-tô bị đóng đinh. Người là sức mạnh và sự khôn ngoan của Thiên Chúa.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107</cp:revision>
  <dcterms:created xsi:type="dcterms:W3CDTF">2021-05-09T08:36:44Z</dcterms:created>
  <dcterms:modified xsi:type="dcterms:W3CDTF">2023-04-22T06:52:15Z</dcterms:modified>
</cp:coreProperties>
</file>