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52" r:id="rId6"/>
    <p:sldMasterId id="2147483764" r:id="rId7"/>
    <p:sldMasterId id="2147483776" r:id="rId8"/>
    <p:sldMasterId id="2147483788" r:id="rId9"/>
    <p:sldMasterId id="2147483800" r:id="rId10"/>
    <p:sldMasterId id="2147483812" r:id="rId11"/>
    <p:sldMasterId id="2147483824" r:id="rId12"/>
    <p:sldMasterId id="2147483836" r:id="rId13"/>
    <p:sldMasterId id="2147483848" r:id="rId14"/>
    <p:sldMasterId id="2147483956" r:id="rId15"/>
    <p:sldMasterId id="2147483968" r:id="rId16"/>
    <p:sldMasterId id="2147483980" r:id="rId17"/>
    <p:sldMasterId id="2147483992" r:id="rId18"/>
    <p:sldMasterId id="2147484004" r:id="rId19"/>
    <p:sldMasterId id="2147484016" r:id="rId20"/>
    <p:sldMasterId id="2147484028" r:id="rId21"/>
    <p:sldMasterId id="2147484040" r:id="rId22"/>
    <p:sldMasterId id="2147484052" r:id="rId23"/>
    <p:sldMasterId id="2147484064" r:id="rId24"/>
    <p:sldMasterId id="2147484076" r:id="rId25"/>
  </p:sldMasterIdLst>
  <p:notesMasterIdLst>
    <p:notesMasterId r:id="rId136"/>
  </p:notesMasterIdLst>
  <p:sldIdLst>
    <p:sldId id="9766" r:id="rId26"/>
    <p:sldId id="9767" r:id="rId27"/>
    <p:sldId id="256" r:id="rId28"/>
    <p:sldId id="9600" r:id="rId29"/>
    <p:sldId id="9601" r:id="rId30"/>
    <p:sldId id="9602" r:id="rId31"/>
    <p:sldId id="9603" r:id="rId32"/>
    <p:sldId id="9604" r:id="rId33"/>
    <p:sldId id="9605" r:id="rId34"/>
    <p:sldId id="9606" r:id="rId35"/>
    <p:sldId id="9607" r:id="rId36"/>
    <p:sldId id="9686" r:id="rId37"/>
    <p:sldId id="2146" r:id="rId38"/>
    <p:sldId id="1982" r:id="rId39"/>
    <p:sldId id="1986" r:id="rId40"/>
    <p:sldId id="9754" r:id="rId41"/>
    <p:sldId id="9739" r:id="rId42"/>
    <p:sldId id="9755" r:id="rId43"/>
    <p:sldId id="9740" r:id="rId44"/>
    <p:sldId id="9756" r:id="rId45"/>
    <p:sldId id="9753" r:id="rId46"/>
    <p:sldId id="9757" r:id="rId47"/>
    <p:sldId id="9687" r:id="rId48"/>
    <p:sldId id="9758" r:id="rId49"/>
    <p:sldId id="9759" r:id="rId50"/>
    <p:sldId id="9760" r:id="rId51"/>
    <p:sldId id="9761" r:id="rId52"/>
    <p:sldId id="9762" r:id="rId53"/>
    <p:sldId id="9763" r:id="rId54"/>
    <p:sldId id="9764" r:id="rId55"/>
    <p:sldId id="9765" r:id="rId56"/>
    <p:sldId id="9768" r:id="rId57"/>
    <p:sldId id="9635" r:id="rId58"/>
    <p:sldId id="9636" r:id="rId59"/>
    <p:sldId id="9637" r:id="rId60"/>
    <p:sldId id="9638" r:id="rId61"/>
    <p:sldId id="9639" r:id="rId62"/>
    <p:sldId id="9640" r:id="rId63"/>
    <p:sldId id="9641" r:id="rId64"/>
    <p:sldId id="9642" r:id="rId65"/>
    <p:sldId id="9688" r:id="rId66"/>
    <p:sldId id="2361" r:id="rId67"/>
    <p:sldId id="9690" r:id="rId68"/>
    <p:sldId id="261" r:id="rId69"/>
    <p:sldId id="262" r:id="rId70"/>
    <p:sldId id="9709" r:id="rId71"/>
    <p:sldId id="9674" r:id="rId72"/>
    <p:sldId id="9710" r:id="rId73"/>
    <p:sldId id="9671" r:id="rId74"/>
    <p:sldId id="9711" r:id="rId75"/>
    <p:sldId id="264" r:id="rId76"/>
    <p:sldId id="9712" r:id="rId77"/>
    <p:sldId id="9675" r:id="rId78"/>
    <p:sldId id="9713" r:id="rId79"/>
    <p:sldId id="9689" r:id="rId80"/>
    <p:sldId id="9584" r:id="rId81"/>
    <p:sldId id="9658" r:id="rId82"/>
    <p:sldId id="9659" r:id="rId83"/>
    <p:sldId id="9644" r:id="rId84"/>
    <p:sldId id="9645" r:id="rId85"/>
    <p:sldId id="9646" r:id="rId86"/>
    <p:sldId id="9647" r:id="rId87"/>
    <p:sldId id="9648" r:id="rId88"/>
    <p:sldId id="9649" r:id="rId89"/>
    <p:sldId id="9650" r:id="rId90"/>
    <p:sldId id="9651" r:id="rId91"/>
    <p:sldId id="9652" r:id="rId92"/>
    <p:sldId id="9653" r:id="rId93"/>
    <p:sldId id="9654" r:id="rId94"/>
    <p:sldId id="9655" r:id="rId95"/>
    <p:sldId id="9656" r:id="rId96"/>
    <p:sldId id="9692" r:id="rId97"/>
    <p:sldId id="258" r:id="rId98"/>
    <p:sldId id="1134" r:id="rId99"/>
    <p:sldId id="1161" r:id="rId100"/>
    <p:sldId id="1139" r:id="rId101"/>
    <p:sldId id="9678" r:id="rId102"/>
    <p:sldId id="9769" r:id="rId103"/>
    <p:sldId id="9727" r:id="rId104"/>
    <p:sldId id="9770" r:id="rId105"/>
    <p:sldId id="9669" r:id="rId106"/>
    <p:sldId id="9693" r:id="rId107"/>
    <p:sldId id="9771" r:id="rId108"/>
    <p:sldId id="9772" r:id="rId109"/>
    <p:sldId id="9773" r:id="rId110"/>
    <p:sldId id="9774" r:id="rId111"/>
    <p:sldId id="9775" r:id="rId112"/>
    <p:sldId id="9776" r:id="rId113"/>
    <p:sldId id="9777" r:id="rId114"/>
    <p:sldId id="9778" r:id="rId115"/>
    <p:sldId id="9779" r:id="rId116"/>
    <p:sldId id="9780" r:id="rId117"/>
    <p:sldId id="9781" r:id="rId118"/>
    <p:sldId id="9782" r:id="rId119"/>
    <p:sldId id="9783" r:id="rId120"/>
    <p:sldId id="9784" r:id="rId121"/>
    <p:sldId id="9785" r:id="rId122"/>
    <p:sldId id="9786" r:id="rId123"/>
    <p:sldId id="9787" r:id="rId124"/>
    <p:sldId id="9691" r:id="rId125"/>
    <p:sldId id="9694" r:id="rId126"/>
    <p:sldId id="9390" r:id="rId127"/>
    <p:sldId id="2180" r:id="rId128"/>
    <p:sldId id="2182" r:id="rId129"/>
    <p:sldId id="9789" r:id="rId130"/>
    <p:sldId id="9752" r:id="rId131"/>
    <p:sldId id="9790" r:id="rId132"/>
    <p:sldId id="9788" r:id="rId133"/>
    <p:sldId id="9791" r:id="rId134"/>
    <p:sldId id="9695" r:id="rId1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33" Type="http://schemas.openxmlformats.org/officeDocument/2006/relationships/slide" Target="slides/slide108.xml"/><Relationship Id="rId138"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28" Type="http://schemas.openxmlformats.org/officeDocument/2006/relationships/slide" Target="slides/slide103.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134" Type="http://schemas.openxmlformats.org/officeDocument/2006/relationships/slide" Target="slides/slide109.xml"/><Relationship Id="rId13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slide" Target="slides/slide83.xml"/><Relationship Id="rId116" Type="http://schemas.openxmlformats.org/officeDocument/2006/relationships/slide" Target="slides/slide91.xml"/><Relationship Id="rId124" Type="http://schemas.openxmlformats.org/officeDocument/2006/relationships/slide" Target="slides/slide99.xml"/><Relationship Id="rId129" Type="http://schemas.openxmlformats.org/officeDocument/2006/relationships/slide" Target="slides/slide104.xml"/><Relationship Id="rId13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11" Type="http://schemas.openxmlformats.org/officeDocument/2006/relationships/slide" Target="slides/slide86.xml"/><Relationship Id="rId132" Type="http://schemas.openxmlformats.org/officeDocument/2006/relationships/slide" Target="slides/slide107.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14" Type="http://schemas.openxmlformats.org/officeDocument/2006/relationships/slide" Target="slides/slide89.xml"/><Relationship Id="rId119" Type="http://schemas.openxmlformats.org/officeDocument/2006/relationships/slide" Target="slides/slide94.xml"/><Relationship Id="rId127" Type="http://schemas.openxmlformats.org/officeDocument/2006/relationships/slide" Target="slides/slide10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130" Type="http://schemas.openxmlformats.org/officeDocument/2006/relationships/slide" Target="slides/slide105.xml"/><Relationship Id="rId135" Type="http://schemas.openxmlformats.org/officeDocument/2006/relationships/slide" Target="slides/slide1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slide" Target="slides/slide100.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131" Type="http://schemas.openxmlformats.org/officeDocument/2006/relationships/slide" Target="slides/slide106.xml"/><Relationship Id="rId136" Type="http://schemas.openxmlformats.org/officeDocument/2006/relationships/notesMaster" Target="notesMasters/notesMaster1.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slide" Target="slides/slide10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943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969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855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498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0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668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62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2793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133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5972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243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8825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334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153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82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6856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414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97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49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3381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190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2247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694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0224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9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990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069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43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35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534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05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1079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288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196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5406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095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293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938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234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7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74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769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864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1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80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5406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095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293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938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234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7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74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769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8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196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80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5406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095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293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938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234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7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74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76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864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196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80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5406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09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293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938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234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7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769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864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362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5576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2742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5682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146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607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7960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196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9155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3186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9340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362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55769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2742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56829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146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607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79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1960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91556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3186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93407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8834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40534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7527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4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963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781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7559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7127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398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3688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6413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410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4325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1103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0819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465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4133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79314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2810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7603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913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7999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4107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43257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1103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081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4659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4133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7931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28107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76036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913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7999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4107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4325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110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08195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4659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4133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7931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28107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7603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9135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79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81236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22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27730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9725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9725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9725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9725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6715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6715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89517"/>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9833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98339"/>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98339"/>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3.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1.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3.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2.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70000" lnSpcReduction="20000"/>
          </a:bodyPr>
          <a:lstStyle/>
          <a:p>
            <a:pPr marL="27432" indent="0" algn="ctr">
              <a:lnSpc>
                <a:spcPct val="120000"/>
              </a:lnSpc>
              <a:buNone/>
            </a:pPr>
            <a:r>
              <a:rPr lang="en-US" sz="7200" b="1" i="1" smtClean="0">
                <a:solidFill>
                  <a:srgbClr val="FF0000"/>
                </a:solidFill>
                <a:latin typeface="+mj-lt"/>
                <a:ea typeface="Tahoma" pitchFamily="34" charset="0"/>
                <a:cs typeface="Times New Roman" pitchFamily="18" charset="0"/>
              </a:rPr>
              <a:t>Xin lưu ý:</a:t>
            </a:r>
          </a:p>
          <a:p>
            <a:pPr marL="27432" indent="0" algn="ctr">
              <a:lnSpc>
                <a:spcPct val="120000"/>
              </a:lnSpc>
              <a:buNone/>
            </a:pPr>
            <a:r>
              <a:rPr lang="en-US" sz="7200" b="1" i="1" smtClean="0">
                <a:solidFill>
                  <a:srgbClr val="FF0000"/>
                </a:solidFill>
                <a:latin typeface="+mj-lt"/>
                <a:ea typeface="Tahoma" pitchFamily="34" charset="0"/>
                <a:cs typeface="Times New Roman" pitchFamily="18" charset="0"/>
              </a:rPr>
              <a:t>Có 2 bản kinh vinh danh, xin chọn bài thích hợp với ca đoàn hát để cộng đoàn cùng hát theo</a:t>
            </a:r>
            <a:endParaRPr lang="en-US" sz="5400" b="1" i="1" dirty="0">
              <a:solidFill>
                <a:srgbClr val="FF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8815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a:solidFill>
                  <a:srgbClr val="FF0000"/>
                </a:solidFill>
                <a:latin typeface="+mj-lt"/>
                <a:cs typeface="Times New Roman" panose="02020603050405020304" pitchFamily="18" charset="0"/>
              </a:rPr>
              <a:t>CHÚA NAY ĐÃ PHỤC SINH</a:t>
            </a:r>
          </a:p>
          <a:p>
            <a:pPr marL="0" indent="0" algn="ctr">
              <a:lnSpc>
                <a:spcPct val="120000"/>
              </a:lnSpc>
              <a:buNone/>
            </a:pPr>
            <a:r>
              <a:rPr lang="en-US" sz="5400" b="1" i="1">
                <a:solidFill>
                  <a:srgbClr val="FF0000"/>
                </a:solidFill>
                <a:latin typeface="+mj-lt"/>
                <a:cs typeface="Times New Roman" panose="02020603050405020304" pitchFamily="18" charset="0"/>
              </a:rPr>
              <a:t>Lm. Kim Long</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8800" b="1">
                <a:solidFill>
                  <a:srgbClr val="003399"/>
                </a:solidFill>
                <a:latin typeface="+mj-lt"/>
                <a:cs typeface="Times New Roman" panose="02020603050405020304" pitchFamily="18" charset="0"/>
              </a:rPr>
              <a:t>Chúa nay thực đã phục sinh. Al-lê-lu-ia Al-lê-lu-ia.</a:t>
            </a:r>
            <a:endPar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200" b="1" u="sng" smtClean="0">
                <a:solidFill>
                  <a:srgbClr val="FF0000"/>
                </a:solidFill>
                <a:latin typeface="+mj-lt"/>
                <a:ea typeface="SimHei" pitchFamily="49" charset="-122"/>
                <a:cs typeface="Times New Roman" pitchFamily="18" charset="0"/>
              </a:rPr>
              <a:t>Tk1</a:t>
            </a:r>
            <a:r>
              <a:rPr lang="en-US" sz="7200" b="1" u="sng">
                <a:solidFill>
                  <a:srgbClr val="FF0000"/>
                </a:solidFill>
                <a:latin typeface="+mj-lt"/>
                <a:ea typeface="SimHei" pitchFamily="49" charset="-122"/>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1">
                <a:solidFill>
                  <a:srgbClr val="003399"/>
                </a:solidFill>
                <a:latin typeface="+mj-lt"/>
                <a:cs typeface="Times New Roman" panose="02020603050405020304" pitchFamily="18" charset="0"/>
              </a:rPr>
              <a:t>Ngài từ trong kẻ chết sống lại. Al-lê-lu-ia, Al-lê-lu-ia. Và niềm vui tràn lan nơi </a:t>
            </a:r>
            <a:r>
              <a:rPr lang="vi-VN" sz="7200" b="1">
                <a:solidFill>
                  <a:srgbClr val="003399"/>
                </a:solidFill>
                <a:latin typeface="+mj-lt"/>
                <a:cs typeface="Times New Roman" panose="02020603050405020304" pitchFamily="18" charset="0"/>
              </a:rPr>
              <a:t>nơi</a:t>
            </a:r>
            <a:r>
              <a:rPr lang="vi-VN" sz="7200" b="1" smtClean="0">
                <a:solidFill>
                  <a:srgbClr val="003399"/>
                </a:solidFill>
                <a:latin typeface="+mj-lt"/>
                <a:cs typeface="Times New Roman" panose="02020603050405020304" pitchFamily="18" charset="0"/>
              </a:rPr>
              <a:t>.</a:t>
            </a:r>
            <a:endParaRPr lang="en-US" sz="7200" b="1" dirty="0">
              <a:solidFill>
                <a:srgbClr val="003399"/>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8800" b="1">
                <a:solidFill>
                  <a:srgbClr val="003399"/>
                </a:solidFill>
                <a:latin typeface="+mj-lt"/>
                <a:cs typeface="Times New Roman" panose="02020603050405020304" pitchFamily="18" charset="0"/>
              </a:rPr>
              <a:t>Chúa nay thực đã phục sinh. Al-lê-lu-ia Al-lê-lu-ia.</a:t>
            </a:r>
            <a:endPar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9934985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a:t>
            </a:r>
            <a:r>
              <a:rPr lang="en-US" sz="66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k2:</a:t>
            </a:r>
            <a:r>
              <a:rPr lang="en-US" sz="66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a:solidFill>
                  <a:srgbClr val="003399"/>
                </a:solidFill>
                <a:latin typeface="+mj-lt"/>
                <a:cs typeface="Times New Roman" panose="02020603050405020304" pitchFamily="18" charset="0"/>
              </a:rPr>
              <a:t>Ngài toàn thắng tội lỗi thế trần. Al-lê-lu-ia, Al-lê-lu-ia. Và ngàn dân hưởng ơn cứu rỗi.</a:t>
            </a:r>
            <a:endParaRPr lang="vi-VN" sz="66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749304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8800" b="1">
                <a:solidFill>
                  <a:srgbClr val="003399"/>
                </a:solidFill>
                <a:latin typeface="+mj-lt"/>
                <a:cs typeface="Times New Roman" panose="02020603050405020304" pitchFamily="18" charset="0"/>
              </a:rPr>
              <a:t>Chúa nay thực đã phục sinh. Al-lê-lu-ia Al-lê-lu-ia.</a:t>
            </a:r>
            <a:endPar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9934985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a:t>
            </a:r>
            <a:r>
              <a:rPr lang="en-US" sz="66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k3:</a:t>
            </a:r>
            <a:r>
              <a:rPr lang="en-US" sz="66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a:solidFill>
                  <a:srgbClr val="003399"/>
                </a:solidFill>
                <a:latin typeface="+mj-lt"/>
                <a:cs typeface="Times New Roman" panose="02020603050405020304" pitchFamily="18" charset="0"/>
              </a:rPr>
              <a:t>Ngài rọi chiếu triều ánh sáng ngời. Al-lê-lu-ia, Al-lê-lu-ia. Chỉ đường cho toàn dân </a:t>
            </a:r>
            <a:r>
              <a:rPr lang="vi-VN" sz="6600" b="1">
                <a:solidFill>
                  <a:srgbClr val="003399"/>
                </a:solidFill>
                <a:latin typeface="+mj-lt"/>
                <a:cs typeface="Times New Roman" panose="02020603050405020304" pitchFamily="18" charset="0"/>
              </a:rPr>
              <a:t>đi </a:t>
            </a:r>
            <a:r>
              <a:rPr lang="vi-VN" sz="6600" b="1" smtClean="0">
                <a:solidFill>
                  <a:srgbClr val="003399"/>
                </a:solidFill>
                <a:latin typeface="+mj-lt"/>
                <a:cs typeface="Times New Roman" panose="02020603050405020304" pitchFamily="18" charset="0"/>
              </a:rPr>
              <a:t>tới</a:t>
            </a:r>
            <a:r>
              <a:rPr lang="en-US" sz="6600" b="1" smtClean="0">
                <a:solidFill>
                  <a:srgbClr val="003399"/>
                </a:solidFill>
                <a:latin typeface="+mj-lt"/>
                <a:cs typeface="Times New Roman" panose="02020603050405020304" pitchFamily="18" charset="0"/>
              </a:rPr>
              <a:t>.</a:t>
            </a:r>
            <a:endParaRPr lang="vi-VN" sz="66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2194858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8800" b="1">
                <a:solidFill>
                  <a:srgbClr val="003399"/>
                </a:solidFill>
                <a:latin typeface="+mj-lt"/>
                <a:cs typeface="Times New Roman" panose="02020603050405020304" pitchFamily="18" charset="0"/>
              </a:rPr>
              <a:t>Chúa nay thực đã phục sinh. Al-lê-lu-ia Al-lê-lu-ia.</a:t>
            </a:r>
            <a:endParaRPr lang="en-US" sz="8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993498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850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 CA PHỤC SINH</a:t>
            </a:r>
          </a:p>
          <a:p>
            <a:pPr marL="27432" indent="0" algn="ctr">
              <a:lnSpc>
                <a:spcPct val="120000"/>
              </a:lnSpc>
              <a:buNone/>
            </a:pPr>
            <a:r>
              <a:rPr lang="vi-VN" sz="8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vi-VN" sz="8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 Duy</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Chúa đã sống lại thật rồi. Chúa đã sống lại thật rồi người ơi vui lên tiếng ca. Chúa đã sống lại thật rồi. Chúa chiến thắng tử thần rồi đem nguồn hạnh phúc khắp </a:t>
            </a:r>
            <a:r>
              <a:rPr lang="vi-VN" sz="4800" b="1" smtClean="0">
                <a:solidFill>
                  <a:srgbClr val="003399"/>
                </a:solidFill>
              </a:rPr>
              <a:t>nơi</a:t>
            </a:r>
            <a:r>
              <a:rPr lang="en-US" sz="4800" b="1" smtClean="0">
                <a:solidFill>
                  <a:srgbClr val="003399"/>
                </a:solidFill>
              </a:rPr>
              <a:t>.</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Vì đêm qua đã tàn rồi, giờ vinh quang Chúa rạng ngời, ngày tươi lên ánh vui. Hồng ân Thiên Chúa tuyệt vời, Ngài ban cho khắp trần đời, ừng hát lên người ơi.</a:t>
            </a: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Chúa đã sống lại thật rồi. Chúa đã sống lại thật rồi người ơi vui lên tiếng ca. Chúa đã sống lại thật rồi. Chúa chiến thắng tử thần rồi đem nguồn hạnh phúc khắp </a:t>
            </a:r>
            <a:r>
              <a:rPr lang="vi-VN" sz="4800" b="1" smtClean="0">
                <a:solidFill>
                  <a:srgbClr val="003399"/>
                </a:solidFill>
              </a:rPr>
              <a:t>nơi</a:t>
            </a:r>
            <a:r>
              <a:rPr lang="en-US" sz="4800" b="1" smtClean="0">
                <a:solidFill>
                  <a:srgbClr val="003399"/>
                </a:solidFill>
              </a:rPr>
              <a:t>.</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820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20000"/>
              </a:lnSpc>
              <a:buNone/>
            </a:pPr>
            <a:r>
              <a:rPr lang="en-US" sz="47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7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a:solidFill>
                  <a:srgbClr val="003399"/>
                </a:solidFill>
              </a:rPr>
              <a:t>Nguồn ân thiêng Chúa dạt dào, tình yêu ôi quá nhiệm mầu, Ngài chịu bao đớn đau. Để cho nhân thế khổ sầu hưởng niềm vui sống ngọt ngào, hạnh phúc mãi ngàn sau.</a:t>
            </a:r>
            <a:endParaRPr lang="en-US" sz="47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19794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Chúa đã sống lại thật rồi. Chúa đã sống lại thật rồi người ơi vui lên tiếng ca. Chúa đã sống lại thật rồi. Chúa chiến thắng tử thần rồi đem nguồn hạnh phúc khắp </a:t>
            </a:r>
            <a:r>
              <a:rPr lang="vi-VN" sz="4800" b="1" smtClean="0">
                <a:solidFill>
                  <a:srgbClr val="003399"/>
                </a:solidFill>
              </a:rPr>
              <a:t>nơi</a:t>
            </a:r>
            <a:r>
              <a:rPr lang="en-US" sz="4800" b="1" smtClean="0">
                <a:solidFill>
                  <a:srgbClr val="003399"/>
                </a:solidFill>
              </a:rPr>
              <a:t>.</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820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47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7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a:solidFill>
                  <a:srgbClr val="003399"/>
                </a:solidFill>
              </a:rPr>
              <a:t>Họp nhau đây những đoàn người, từ muôn phương đến mừng Ngài, mừng Chiên con hiển vinh. Lời hoan ca rất đậm tình, đoàn con dâng tấm lòng thành, hòa khúc ca trường sinh.</a:t>
            </a:r>
            <a:endParaRPr lang="en-US" sz="47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09648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71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Chúa đã sống lại thật rồi. Chúa đã sống lại thật rồi người ơi vui lên tiếng ca. Chúa đã sống lại thật rồi. Chúa chiến thắng tử thần rồi đem nguồn hạnh phúc khắp </a:t>
            </a:r>
            <a:r>
              <a:rPr lang="vi-VN" sz="4800" b="1" smtClean="0">
                <a:solidFill>
                  <a:srgbClr val="003399"/>
                </a:solidFill>
              </a:rPr>
              <a:t>nơi</a:t>
            </a:r>
            <a:r>
              <a:rPr lang="en-US" sz="4800" b="1" smtClean="0">
                <a:solidFill>
                  <a:srgbClr val="003399"/>
                </a:solidFill>
              </a:rPr>
              <a:t>.</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8200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47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Tk4:</a:t>
            </a:r>
            <a:r>
              <a:rPr lang="en-US" sz="47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a:solidFill>
                  <a:srgbClr val="003399"/>
                </a:solidFill>
              </a:rPr>
              <a:t>Hằng theo chân Chúa mọi ngày, đường thương đau dẫu còn dài nguyện thề đâu dám phai. Vì hy sinh vác thập hình, để mai sau sống trọn tình, cùng Chúa trong hiển </a:t>
            </a:r>
            <a:r>
              <a:rPr lang="vi-VN" sz="4700" b="1" smtClean="0">
                <a:solidFill>
                  <a:srgbClr val="003399"/>
                </a:solidFill>
              </a:rPr>
              <a:t>vinh</a:t>
            </a:r>
            <a:r>
              <a:rPr lang="en-US" sz="4700" b="1" smtClean="0">
                <a:solidFill>
                  <a:srgbClr val="003399"/>
                </a:solidFill>
              </a:rPr>
              <a:t>.</a:t>
            </a:r>
            <a:endParaRPr lang="en-US" sz="47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264111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Chúa đã sống lại thật rồi. Chúa đã sống lại thật rồi người ơi vui lên tiếng ca. Chúa đã sống lại thật rồi. Chúa chiến thắng tử thần rồi đem nguồn hạnh phúc khắp </a:t>
            </a:r>
            <a:r>
              <a:rPr lang="vi-VN" sz="4800" b="1" smtClean="0">
                <a:solidFill>
                  <a:srgbClr val="003399"/>
                </a:solidFill>
              </a:rPr>
              <a:t>nơi</a:t>
            </a:r>
            <a:r>
              <a:rPr lang="en-US" sz="4800" b="1" smtClean="0">
                <a:solidFill>
                  <a:srgbClr val="003399"/>
                </a:solidFill>
              </a:rPr>
              <a:t>.</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8200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5729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29395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a:t>
            </a:r>
            <a:r>
              <a:rPr lang="vi-VN" sz="5400" b="1">
                <a:solidFill>
                  <a:srgbClr val="003399"/>
                </a:solidFill>
                <a:latin typeface="+mj-lt"/>
                <a:cs typeface="Times New Roman" panose="02020603050405020304" pitchFamily="18" charset="0"/>
              </a:rPr>
              <a:t>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5226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282663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322231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193859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37726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930128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45110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smtClean="0">
                <a:solidFill>
                  <a:schemeClr val="bg1"/>
                </a:solidFill>
              </a:rPr>
              <a:t>Cái chết không tài nào </a:t>
            </a:r>
          </a:p>
          <a:p>
            <a:r>
              <a:rPr lang="en-US" sz="4000" smtClean="0">
                <a:solidFill>
                  <a:schemeClr val="bg1"/>
                </a:solidFill>
              </a:rPr>
              <a:t>khống chế được người mãi</a:t>
            </a:r>
            <a:endParaRPr lang="en-US" sz="40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02049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Đây sản nghiệp con là Chúa, sinh mạng con trong tay Chúa. Phần tuyệt luân đã về con: được Ngài là chén lộc ân.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619216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Con mãi tụng ca vì Chúa ban lời bảo ban hôm sớm. Dù về khuya vẫn nhủ tâm: đặt Ngài ở trước mặt luôn.</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05107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Nên trí lòng con mừng rỡ, thân này nghỉ ngơi đưa giấc. Vì Ngài đâu nỡ để con hủy diệt ở chốn mồ sâu.</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79581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Tk5</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Theo lối trường sinh Ngài sẽ thương tình dạy con đưa bước. Tràn niềm vui trước Thần Nhan, gần Ngài hạnh phúc nào hơn.</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2671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Anh em đã được cứu chuộc nhờ bửu huyết</a:t>
            </a:r>
          </a:p>
          <a:p>
            <a:r>
              <a:rPr lang="en-US" sz="3600">
                <a:solidFill>
                  <a:srgbClr val="003399"/>
                </a:solidFill>
              </a:rPr>
              <a:t>c</a:t>
            </a:r>
            <a:r>
              <a:rPr lang="en-US" sz="3600" smtClean="0">
                <a:solidFill>
                  <a:srgbClr val="003399"/>
                </a:solidFill>
              </a:rPr>
              <a:t>ủa Con Chiên vẹn toàn là Đức Ki-tô</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 TẾ 1</a:t>
            </a:r>
            <a:endParaRPr lang="vi-VN"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i="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Thiên Cung -  Ánh Đăng</a:t>
            </a:r>
            <a:endParaRPr lang="en-US" altLang="en-US" sz="28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Trên đĩa thánh cuộc đời Chúa ơi! Con xin dâng tấm bánh này cuộc sống. Trong chén thánh cuộc đời Chúa ơi! Này những giọt đắng hy sinh trong đời</a:t>
            </a:r>
            <a:r>
              <a:rPr lang="vi-VN" sz="4800" b="1" smtClean="0">
                <a:solidFill>
                  <a:srgbClr val="003399"/>
                </a:solidFill>
              </a:rPr>
              <a:t>.</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a:t>
            </a:r>
            <a:r>
              <a:rPr lang="vi-VN" sz="4000" b="1" smtClean="0">
                <a:solidFill>
                  <a:srgbClr val="003399"/>
                </a:solidFill>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Trên đĩa thánh cuộc đời Chúa ơi! Con xin dâng những tháng ngày trần thế. Trong chén thánh cuộc đời Chúa ơi! Này những thao thức băn khoăn trong đời</a:t>
            </a:r>
            <a:r>
              <a:rPr lang="vi-VN" sz="4800" b="1" smtClean="0">
                <a:solidFill>
                  <a:srgbClr val="003399"/>
                </a:solidFill>
              </a:rPr>
              <a:t>.</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a:t>
            </a:r>
            <a:r>
              <a:rPr lang="vi-VN" sz="4000" b="1" smtClean="0">
                <a:solidFill>
                  <a:srgbClr val="003399"/>
                </a:solidFill>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45241919"/>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rPr>
              <a:t>rên đĩa thánh cuộc đời Chúa ơi! Con tim con sẽ ép thành lễ tế. Trong chén thánh cuộc đời Chúa ơi! Này những giọt máu cô đơn trong đời</a:t>
            </a:r>
            <a:r>
              <a:rPr lang="vi-VN" sz="5400" b="1" smtClean="0">
                <a:solidFill>
                  <a:srgbClr val="003399"/>
                </a:solidFill>
              </a:rPr>
              <a:t>.</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a:t>
            </a:r>
            <a:r>
              <a:rPr lang="vi-VN" sz="4000" b="1" smtClean="0">
                <a:solidFill>
                  <a:srgbClr val="003399"/>
                </a:solidFill>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45241919"/>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Ở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Với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p>
          <a:p>
            <a:pPr marL="27432" indent="0" algn="ctr">
              <a:lnSpc>
                <a:spcPct val="120000"/>
              </a:lnSpc>
              <a:buNone/>
            </a:pP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vi-VN"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204873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Màn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buông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xuống</a:t>
            </a:r>
            <a:r>
              <a:rPr lang="en-US" sz="6000" b="1" dirty="0">
                <a:solidFill>
                  <a:srgbClr val="003399"/>
                </a:solidFill>
                <a:latin typeface="+mj-lt"/>
                <a:cs typeface="Times New Roman" panose="02020603050405020304" pitchFamily="18" charset="0"/>
              </a:rPr>
              <a:t> ta </a:t>
            </a:r>
            <a:r>
              <a:rPr lang="en-US" sz="6000" b="1" dirty="0" err="1">
                <a:solidFill>
                  <a:srgbClr val="003399"/>
                </a:solidFill>
                <a:latin typeface="+mj-lt"/>
                <a:cs typeface="Times New Roman" panose="02020603050405020304" pitchFamily="18" charset="0"/>
              </a:rPr>
              <a:t>dừng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nghỉ</a:t>
            </a:r>
            <a:r>
              <a:rPr lang="en-US" sz="6000" b="1" dirty="0">
                <a:solidFill>
                  <a:srgbClr val="003399"/>
                </a:solidFill>
                <a:latin typeface="+mj-lt"/>
                <a:cs typeface="Times New Roman" panose="02020603050405020304" pitchFamily="18" charset="0"/>
              </a:rPr>
              <a:t> ng</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nhớ</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phút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giây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theo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Ngài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mọi</a:t>
            </a:r>
            <a:r>
              <a:rPr lang="en-US" sz="6000" b="1" dirty="0">
                <a:solidFill>
                  <a:srgbClr val="003399"/>
                </a:solidFill>
                <a:latin typeface="+mj-lt"/>
                <a:cs typeface="Times New Roman" panose="02020603050405020304" pitchFamily="18" charset="0"/>
              </a:rPr>
              <a:t> n</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856485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3399"/>
                </a:solidFill>
                <a:cs typeface="Times New Roman" panose="02020603050405020304" pitchFamily="18" charset="0"/>
              </a:rPr>
              <a:t>Đ</a:t>
            </a:r>
            <a:r>
              <a:rPr lang="vi-VN" sz="6000" b="1" dirty="0">
                <a:solidFill>
                  <a:srgbClr val="003399"/>
                </a:solidFill>
                <a:cs typeface="Times New Roman" panose="02020603050405020304" pitchFamily="18" charset="0"/>
              </a:rPr>
              <a:t>ư</a:t>
            </a:r>
            <a:r>
              <a:rPr lang="en-US" sz="6000" b="1" dirty="0" err="1">
                <a:solidFill>
                  <a:srgbClr val="003399"/>
                </a:solidFill>
                <a:cs typeface="Times New Roman" panose="02020603050405020304" pitchFamily="18" charset="0"/>
              </a:rPr>
              <a:t>ờng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Em-mau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sắp</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đêm</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rồi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sao</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thấy</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xa</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vời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lòng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sầu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lắng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vì</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đâu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biết</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Ngài</a:t>
            </a:r>
            <a:r>
              <a:rPr lang="en-US" sz="6000" b="1" dirty="0">
                <a:solidFill>
                  <a:srgbClr val="003399"/>
                </a:solidFill>
                <a:cs typeface="Times New Roman" panose="02020603050405020304" pitchFamily="18" charset="0"/>
              </a:rPr>
              <a:t> ở </a:t>
            </a:r>
            <a:r>
              <a:rPr lang="en-US" sz="6000" b="1" dirty="0" err="1">
                <a:solidFill>
                  <a:srgbClr val="003399"/>
                </a:solidFill>
                <a:cs typeface="Times New Roman" panose="02020603050405020304" pitchFamily="18" charset="0"/>
              </a:rPr>
              <a:t>bên</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đời</a:t>
            </a:r>
            <a:r>
              <a:rPr lang="en-US" sz="6000" b="1" dirty="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06261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672428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ơ</a:t>
            </a:r>
            <a:r>
              <a:rPr lang="en-US" sz="4800" b="1" dirty="0" err="1">
                <a:solidFill>
                  <a:srgbClr val="003399"/>
                </a:solidFill>
                <a:latin typeface="+mj-lt"/>
                <a:cs typeface="Times New Roman" panose="02020603050405020304" pitchFamily="18" charset="0"/>
              </a:rPr>
              <a:t>i</a:t>
            </a:r>
            <a:r>
              <a:rPr lang="en-US" sz="4800" b="1" dirty="0">
                <a:solidFill>
                  <a:srgbClr val="003399"/>
                </a:solidFill>
                <a:latin typeface="+mj-lt"/>
                <a:cs typeface="Times New Roman" panose="02020603050405020304" pitchFamily="18" charset="0"/>
              </a:rPr>
              <a:t>! Xin </a:t>
            </a:r>
            <a:r>
              <a:rPr lang="en-US" sz="4800" b="1" dirty="0" err="1">
                <a:solidFill>
                  <a:srgbClr val="003399"/>
                </a:solidFill>
                <a:latin typeface="+mj-lt"/>
                <a:cs typeface="Times New Roman" panose="02020603050405020304" pitchFamily="18" charset="0"/>
              </a:rPr>
              <a:t>Ngài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dạy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Đừng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sợ</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muộn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phiền</a:t>
            </a:r>
            <a:r>
              <a:rPr lang="en-US" sz="4800" b="1" dirty="0">
                <a:solidFill>
                  <a:srgbClr val="003399"/>
                </a:solidFill>
                <a:latin typeface="+mj-lt"/>
                <a:cs typeface="Times New Roman" panose="02020603050405020304" pitchFamily="18" charset="0"/>
              </a:rPr>
              <a:t> an </a:t>
            </a:r>
            <a:r>
              <a:rPr lang="en-US" sz="4800" b="1" dirty="0" err="1">
                <a:solidFill>
                  <a:srgbClr val="003399"/>
                </a:solidFill>
                <a:latin typeface="+mj-lt"/>
                <a:cs typeface="Times New Roman" panose="02020603050405020304" pitchFamily="18" charset="0"/>
              </a:rPr>
              <a:t>tâm</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quyết</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lên</a:t>
            </a:r>
            <a:r>
              <a:rPr lang="en-US" sz="4800" b="1" dirty="0">
                <a:solidFill>
                  <a:srgbClr val="003399"/>
                </a:solidFill>
                <a:latin typeface="+mj-lt"/>
                <a:cs typeface="Times New Roman" panose="02020603050405020304" pitchFamily="18" charset="0"/>
              </a:rPr>
              <a:t> đ</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ờng</a:t>
            </a:r>
            <a:r>
              <a:rPr lang="en-US" sz="4800" b="1" dirty="0">
                <a:solidFill>
                  <a:srgbClr val="003399"/>
                </a:solidFill>
                <a:latin typeface="+mj-lt"/>
                <a:cs typeface="Times New Roman" panose="02020603050405020304" pitchFamily="18" charset="0"/>
              </a:rPr>
              <a:t>. Cho </a:t>
            </a:r>
            <a:r>
              <a:rPr lang="en-US" sz="4800" b="1" dirty="0" err="1">
                <a:solidFill>
                  <a:srgbClr val="003399"/>
                </a:solidFill>
                <a:latin typeface="+mj-lt"/>
                <a:cs typeface="Times New Roman" panose="02020603050405020304" pitchFamily="18" charset="0"/>
              </a:rPr>
              <a:t>dẫu</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đổi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thay</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khó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nguy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bủa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vây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chung</a:t>
            </a:r>
            <a:r>
              <a:rPr lang="en-US" sz="4800" b="1" dirty="0">
                <a:solidFill>
                  <a:srgbClr val="003399"/>
                </a:solidFill>
                <a:latin typeface="+mj-lt"/>
                <a:cs typeface="Times New Roman" panose="02020603050405020304" pitchFamily="18" charset="0"/>
              </a:rPr>
              <a:t> b</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ớc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giây</a:t>
            </a:r>
            <a:r>
              <a:rPr lang="en-US" sz="4800" b="1" dirty="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210826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a:solidFill>
                  <a:srgbClr val="003399"/>
                </a:solidFill>
                <a:latin typeface="+mj-lt"/>
                <a:cs typeface="Times New Roman" panose="02020603050405020304" pitchFamily="18" charset="0"/>
              </a:rPr>
              <a:t>Ngài</a:t>
            </a:r>
            <a:r>
              <a:rPr lang="en-US" sz="6500" b="1" dirty="0">
                <a:solidFill>
                  <a:srgbClr val="003399"/>
                </a:solidFill>
                <a:latin typeface="+mj-lt"/>
                <a:cs typeface="Times New Roman" panose="02020603050405020304" pitchFamily="18" charset="0"/>
              </a:rPr>
              <a:t> </a:t>
            </a:r>
            <a:r>
              <a:rPr lang="vi-VN" sz="6500" b="1" dirty="0">
                <a:solidFill>
                  <a:srgbClr val="003399"/>
                </a:solidFill>
                <a:latin typeface="+mj-lt"/>
                <a:cs typeface="Times New Roman" panose="02020603050405020304" pitchFamily="18" charset="0"/>
              </a:rPr>
              <a:t>ơ</a:t>
            </a:r>
            <a:r>
              <a:rPr lang="en-US" sz="6500" b="1" dirty="0" err="1">
                <a:solidFill>
                  <a:srgbClr val="003399"/>
                </a:solidFill>
                <a:latin typeface="+mj-lt"/>
                <a:cs typeface="Times New Roman" panose="02020603050405020304" pitchFamily="18" charset="0"/>
              </a:rPr>
              <a:t>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Hãy</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soi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lối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cho</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cuộc</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đời</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Nhiều</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lúc</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lãng</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quên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ân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tình</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thẳm</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sâu</a:t>
            </a:r>
            <a:r>
              <a:rPr lang="en-US" sz="6500" b="1" dirty="0">
                <a:solidFill>
                  <a:srgbClr val="003399"/>
                </a:solidFill>
                <a:latin typeface="+mj-lt"/>
                <a:cs typeface="Times New Roman" panose="02020603050405020304" pitchFamily="18" charset="0"/>
              </a:rPr>
              <a:t>. </a:t>
            </a:r>
            <a:endParaRPr lang="en-US" sz="6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744904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lo </a:t>
            </a:r>
            <a:r>
              <a:rPr lang="en-US" sz="6000" b="1" dirty="0" err="1">
                <a:solidFill>
                  <a:srgbClr val="003399"/>
                </a:solidFill>
                <a:latin typeface="+mj-lt"/>
                <a:cs typeface="Times New Roman" panose="02020603050405020304" pitchFamily="18" charset="0"/>
              </a:rPr>
              <a:t>âu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sôi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động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kiếp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sống</a:t>
            </a:r>
            <a:r>
              <a:rPr lang="en-US" sz="6000" b="1" dirty="0">
                <a:solidFill>
                  <a:srgbClr val="003399"/>
                </a:solidFill>
                <a:latin typeface="+mj-lt"/>
                <a:cs typeface="Times New Roman" panose="02020603050405020304" pitchFamily="18" charset="0"/>
              </a:rPr>
              <a:t> con ng</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ời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chỉ</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mỗi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gặp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nhiều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khốn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cùng</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27322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962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vi-VN" sz="4900" b="1" dirty="0">
                <a:solidFill>
                  <a:srgbClr val="003399"/>
                </a:solidFill>
                <a:latin typeface="+mj-lt"/>
                <a:cs typeface="Times New Roman" panose="02020603050405020304" pitchFamily="18" charset="0"/>
              </a:rPr>
              <a:t>ơ</a:t>
            </a:r>
            <a:r>
              <a:rPr lang="en-US" sz="4900" b="1" dirty="0" err="1">
                <a:solidFill>
                  <a:srgbClr val="003399"/>
                </a:solidFill>
                <a:latin typeface="+mj-lt"/>
                <a:cs typeface="Times New Roman" panose="02020603050405020304" pitchFamily="18" charset="0"/>
              </a:rPr>
              <a:t>i</a:t>
            </a:r>
            <a:r>
              <a:rPr lang="en-US" sz="4900" b="1" dirty="0">
                <a:solidFill>
                  <a:srgbClr val="003399"/>
                </a:solidFill>
                <a:latin typeface="+mj-lt"/>
                <a:cs typeface="Times New Roman" panose="02020603050405020304" pitchFamily="18" charset="0"/>
              </a:rPr>
              <a:t>! Xin </a:t>
            </a:r>
            <a:r>
              <a:rPr lang="en-US" sz="4900" b="1" dirty="0" err="1">
                <a:solidFill>
                  <a:srgbClr val="003399"/>
                </a:solidFill>
                <a:latin typeface="+mj-lt"/>
                <a:cs typeface="Times New Roman" panose="02020603050405020304" pitchFamily="18" charset="0"/>
              </a:rPr>
              <a:t>Ngài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dạy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chúng</a:t>
            </a:r>
            <a:r>
              <a:rPr lang="en-US" sz="4900" b="1" dirty="0">
                <a:solidFill>
                  <a:srgbClr val="003399"/>
                </a:solidFill>
                <a:latin typeface="+mj-lt"/>
                <a:cs typeface="Times New Roman" panose="02020603050405020304" pitchFamily="18" charset="0"/>
              </a:rPr>
              <a:t> con. </a:t>
            </a:r>
            <a:r>
              <a:rPr lang="en-US" sz="4900" b="1" dirty="0" err="1">
                <a:solidFill>
                  <a:srgbClr val="003399"/>
                </a:solidFill>
                <a:latin typeface="+mj-lt"/>
                <a:cs typeface="Times New Roman" panose="02020603050405020304" pitchFamily="18" charset="0"/>
              </a:rPr>
              <a:t>Đừng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sợ</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muộn</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phiền</a:t>
            </a:r>
            <a:r>
              <a:rPr lang="en-US" sz="4900" b="1" dirty="0">
                <a:solidFill>
                  <a:srgbClr val="003399"/>
                </a:solidFill>
                <a:latin typeface="+mj-lt"/>
                <a:cs typeface="Times New Roman" panose="02020603050405020304" pitchFamily="18" charset="0"/>
              </a:rPr>
              <a:t> an </a:t>
            </a:r>
            <a:r>
              <a:rPr lang="en-US" sz="4900" b="1" dirty="0" err="1">
                <a:solidFill>
                  <a:srgbClr val="003399"/>
                </a:solidFill>
                <a:latin typeface="+mj-lt"/>
                <a:cs typeface="Times New Roman" panose="02020603050405020304" pitchFamily="18" charset="0"/>
              </a:rPr>
              <a:t>tâm</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quyết</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lên</a:t>
            </a:r>
            <a:r>
              <a:rPr lang="en-US" sz="4900" b="1" dirty="0">
                <a:solidFill>
                  <a:srgbClr val="003399"/>
                </a:solidFill>
                <a:latin typeface="+mj-lt"/>
                <a:cs typeface="Times New Roman" panose="02020603050405020304" pitchFamily="18" charset="0"/>
              </a:rPr>
              <a:t> đ</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ờng</a:t>
            </a:r>
            <a:r>
              <a:rPr lang="en-US" sz="4900" b="1" dirty="0">
                <a:solidFill>
                  <a:srgbClr val="003399"/>
                </a:solidFill>
                <a:latin typeface="+mj-lt"/>
                <a:cs typeface="Times New Roman" panose="02020603050405020304" pitchFamily="18" charset="0"/>
              </a:rPr>
              <a:t>. Cho </a:t>
            </a:r>
            <a:r>
              <a:rPr lang="en-US" sz="4900" b="1" dirty="0" err="1">
                <a:solidFill>
                  <a:srgbClr val="003399"/>
                </a:solidFill>
                <a:latin typeface="+mj-lt"/>
                <a:cs typeface="Times New Roman" panose="02020603050405020304" pitchFamily="18" charset="0"/>
              </a:rPr>
              <a:t>dẫu</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đổi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thay</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khó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nguy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bủa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vây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chung</a:t>
            </a:r>
            <a:r>
              <a:rPr lang="en-US" sz="4900" b="1" dirty="0">
                <a:solidFill>
                  <a:srgbClr val="003399"/>
                </a:solidFill>
                <a:latin typeface="+mj-lt"/>
                <a:cs typeface="Times New Roman" panose="02020603050405020304" pitchFamily="18" charset="0"/>
              </a:rPr>
              <a:t> b</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ớc</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giây</a:t>
            </a:r>
            <a:r>
              <a:rPr lang="en-US" sz="4900" b="1" dirty="0">
                <a:solidFill>
                  <a:srgbClr val="003399"/>
                </a:solidFill>
                <a:latin typeface="+mj-lt"/>
                <a:cs typeface="Times New Roman" panose="02020603050405020304" pitchFamily="18" charset="0"/>
              </a:rPr>
              <a:t>. </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396251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Vì</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nào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có</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biết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hằng</a:t>
            </a:r>
            <a:r>
              <a:rPr lang="en-US" sz="6600" b="1" dirty="0">
                <a:solidFill>
                  <a:srgbClr val="003399"/>
                </a:solidFill>
                <a:latin typeface="+mj-lt"/>
                <a:cs typeface="Times New Roman" panose="02020603050405020304" pitchFamily="18" charset="0"/>
              </a:rPr>
              <a:t> ở </a:t>
            </a:r>
            <a:r>
              <a:rPr lang="en-US" sz="6600" b="1" dirty="0" err="1">
                <a:solidFill>
                  <a:srgbClr val="003399"/>
                </a:solidFill>
                <a:latin typeface="+mj-lt"/>
                <a:cs typeface="Times New Roman" panose="02020603050405020304" pitchFamily="18" charset="0"/>
              </a:rPr>
              <a:t>bên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thế</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trách</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sao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lại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ngủ</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quên</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69714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Ngày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cõi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tâm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hồn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thao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thức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một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niềm</a:t>
            </a:r>
            <a:r>
              <a:rPr lang="en-US" sz="6000" b="1" dirty="0">
                <a:solidFill>
                  <a:srgbClr val="003399"/>
                </a:solidFill>
                <a:latin typeface="+mj-lt"/>
                <a:cs typeface="Times New Roman" panose="02020603050405020304" pitchFamily="18" charset="0"/>
              </a:rPr>
              <a:t>, đ</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ợc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lòng</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sẽ</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chẳng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còn</a:t>
            </a:r>
            <a:r>
              <a:rPr lang="en-US" sz="6000" b="1" dirty="0">
                <a:solidFill>
                  <a:srgbClr val="003399"/>
                </a:solidFill>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ư</a:t>
            </a:r>
            <a:r>
              <a:rPr lang="en-US" sz="6000" b="1" dirty="0">
                <a:solidFill>
                  <a:srgbClr val="003399"/>
                </a:solidFill>
                <a:latin typeface="+mj-lt"/>
                <a:cs typeface="Times New Roman" panose="02020603050405020304" pitchFamily="18" charset="0"/>
              </a:rPr>
              <a:t>u </a:t>
            </a:r>
            <a:r>
              <a:rPr lang="en-US" sz="6000" b="1" dirty="0" err="1">
                <a:solidFill>
                  <a:srgbClr val="003399"/>
                </a:solidFill>
                <a:latin typeface="+mj-lt"/>
                <a:cs typeface="Times New Roman" panose="02020603050405020304" pitchFamily="18" charset="0"/>
              </a:rPr>
              <a:t>phiền</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949820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369875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89412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Ngài</a:t>
            </a:r>
            <a:r>
              <a:rPr lang="en-US" sz="6600" b="1" dirty="0">
                <a:solidFill>
                  <a:srgbClr val="003399"/>
                </a:solidFill>
                <a:latin typeface="+mj-lt"/>
                <a:cs typeface="Times New Roman" panose="02020603050405020304" pitchFamily="18" charset="0"/>
              </a:rPr>
              <a:t> </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Hãy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đốt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sáng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trong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tâm</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hồn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mến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không</a:t>
            </a:r>
            <a:r>
              <a:rPr lang="en-US" sz="6600" b="1" dirty="0">
                <a:solidFill>
                  <a:srgbClr val="003399"/>
                </a:solidFill>
                <a:latin typeface="+mj-lt"/>
                <a:cs typeface="Times New Roman" panose="02020603050405020304" pitchFamily="18" charset="0"/>
              </a:rPr>
              <a:t> bao </a:t>
            </a:r>
            <a:r>
              <a:rPr lang="en-US" sz="6600" b="1" dirty="0" err="1">
                <a:solidFill>
                  <a:srgbClr val="003399"/>
                </a:solidFill>
                <a:latin typeface="+mj-lt"/>
                <a:cs typeface="Times New Roman" panose="02020603050405020304" pitchFamily="18" charset="0"/>
              </a:rPr>
              <a:t>giờ</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xa</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757417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Nguyện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t>
            </a:r>
            <a:r>
              <a:rPr lang="vi-VN" sz="6600" b="1" dirty="0">
                <a:solidFill>
                  <a:srgbClr val="003399"/>
                </a:solidFill>
                <a:latin typeface="+mj-lt"/>
                <a:cs typeface="Times New Roman" panose="02020603050405020304" pitchFamily="18" charset="0"/>
              </a:rPr>
              <a:t>ư</a:t>
            </a:r>
            <a:r>
              <a:rPr lang="en-US" sz="6600" b="1" dirty="0" err="1">
                <a:solidFill>
                  <a:srgbClr val="003399"/>
                </a:solidFill>
                <a:latin typeface="+mj-lt"/>
                <a:cs typeface="Times New Roman" panose="02020603050405020304" pitchFamily="18" charset="0"/>
              </a:rPr>
              <a:t>ơng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dẫu</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về</a:t>
            </a:r>
            <a:r>
              <a:rPr lang="en-US" sz="6600" b="1" dirty="0">
                <a:solidFill>
                  <a:srgbClr val="003399"/>
                </a:solidFill>
                <a:latin typeface="+mj-lt"/>
                <a:cs typeface="Times New Roman" panose="02020603050405020304" pitchFamily="18" charset="0"/>
              </a:rPr>
              <a:t> n</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chốn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nhà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cùng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sẽ</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chẳng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sợ</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gian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tà</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610048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180657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62013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2540</Words>
  <Application>Microsoft Office PowerPoint</Application>
  <PresentationFormat>On-screen Show (16:9)</PresentationFormat>
  <Paragraphs>155</Paragraphs>
  <Slides>110</Slides>
  <Notes>0</Notes>
  <HiddenSlides>0</HiddenSlides>
  <MMClips>0</MMClips>
  <ScaleCrop>false</ScaleCrop>
  <HeadingPairs>
    <vt:vector size="4" baseType="variant">
      <vt:variant>
        <vt:lpstr>Theme</vt:lpstr>
      </vt:variant>
      <vt:variant>
        <vt:i4>25</vt:i4>
      </vt:variant>
      <vt:variant>
        <vt:lpstr>Slide Titles</vt:lpstr>
      </vt:variant>
      <vt:variant>
        <vt:i4>110</vt:i4>
      </vt:variant>
    </vt:vector>
  </HeadingPairs>
  <TitlesOfParts>
    <vt:vector size="135" baseType="lpstr">
      <vt:lpstr>Office Theme</vt:lpstr>
      <vt:lpstr>7_Office Theme</vt:lpstr>
      <vt:lpstr>10_Office Theme</vt:lpstr>
      <vt:lpstr>36_Default Design</vt:lpstr>
      <vt:lpstr>37_Default Design</vt:lpstr>
      <vt:lpstr>4_Office Theme</vt:lpstr>
      <vt:lpstr>5_Office Theme</vt:lpstr>
      <vt:lpstr>6_Office Theme</vt:lpstr>
      <vt:lpstr>8_Office Theme</vt:lpstr>
      <vt:lpstr>9_Office Theme</vt:lpstr>
      <vt:lpstr>11_Office Theme</vt:lpstr>
      <vt:lpstr>12_Office Theme</vt:lpstr>
      <vt:lpstr>13_Office Theme</vt:lpstr>
      <vt:lpstr>14_Office Theme</vt:lpstr>
      <vt:lpstr>20_Office Theme</vt:lpstr>
      <vt:lpstr>15_Office Theme</vt:lpstr>
      <vt:lpstr>16_Office Theme</vt:lpstr>
      <vt:lpstr>17_Office Theme</vt:lpstr>
      <vt:lpstr>21_Office Theme</vt:lpstr>
      <vt:lpstr>18_Office Theme</vt:lpstr>
      <vt:lpstr>19_Office Theme</vt:lpstr>
      <vt:lpstr>1_Office Theme</vt:lpstr>
      <vt:lpstr>2_Office Theme</vt:lpstr>
      <vt:lpstr>3_Office Theme</vt:lpstr>
      <vt:lpstr>22_Office Theme</vt:lpstr>
      <vt:lpstr>PowerPoint Presentation</vt:lpstr>
      <vt:lpstr>PowerPoint Presentation</vt:lpstr>
      <vt:lpstr>PowerPoint Presentation</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Tk2: Đây sản nghiệp con là Chúa, sinh mạng con trong tay Chúa. Phần tuyệt luân đã về con: được Ngài là chén lộc ân.</vt:lpstr>
      <vt:lpstr>Đk: Chúa sẽ dạy cho con biết đường lối trường sinh.</vt:lpstr>
      <vt:lpstr>Tk3: Con mãi tụng ca vì Chúa ban lời bảo ban hôm sớm. Dù về khuya vẫn nhủ tâm: đặt Ngài ở trước mặt luôn.</vt:lpstr>
      <vt:lpstr>Đk: Chúa sẽ dạy cho con biết đường lối trường sinh.</vt:lpstr>
      <vt:lpstr>Tk4: Nên trí lòng con mừng rỡ, thân này nghỉ ngơi đưa giấc. Vì Ngài đâu nỡ để con hủy diệt ở chốn mồ sâu.</vt:lpstr>
      <vt:lpstr>Đk: Chúa sẽ dạy cho con biết đường lối trường sinh.</vt:lpstr>
      <vt:lpstr>Tk5: Theo lối trường sinh Ngài sẽ thương tình dạy con đưa bước. Tràn niềm vui trước Thần Nhan, gần Ngài hạnh phúc nào hơn.</vt:lpstr>
      <vt:lpstr>Đk: Chúa sẽ dạy cho con biết đường lối trường sinh.</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102</cp:revision>
  <dcterms:created xsi:type="dcterms:W3CDTF">2021-05-09T08:36:44Z</dcterms:created>
  <dcterms:modified xsi:type="dcterms:W3CDTF">2023-04-20T08:38:26Z</dcterms:modified>
</cp:coreProperties>
</file>