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2" r:id="rId4"/>
    <p:sldMasterId id="2147483704" r:id="rId5"/>
    <p:sldMasterId id="2147483712" r:id="rId6"/>
    <p:sldMasterId id="2147483724" r:id="rId7"/>
    <p:sldMasterId id="2147483736" r:id="rId8"/>
    <p:sldMasterId id="2147483748" r:id="rId9"/>
    <p:sldMasterId id="2147483784" r:id="rId10"/>
    <p:sldMasterId id="2147483844" r:id="rId11"/>
    <p:sldMasterId id="2147483856" r:id="rId12"/>
    <p:sldMasterId id="2147483868" r:id="rId13"/>
    <p:sldMasterId id="2147483904" r:id="rId14"/>
  </p:sldMasterIdLst>
  <p:sldIdLst>
    <p:sldId id="507" r:id="rId15"/>
    <p:sldId id="367" r:id="rId16"/>
    <p:sldId id="368" r:id="rId17"/>
    <p:sldId id="369" r:id="rId18"/>
    <p:sldId id="370" r:id="rId19"/>
    <p:sldId id="371" r:id="rId20"/>
    <p:sldId id="372" r:id="rId21"/>
    <p:sldId id="373" r:id="rId22"/>
    <p:sldId id="374" r:id="rId23"/>
    <p:sldId id="506" r:id="rId24"/>
    <p:sldId id="256" r:id="rId25"/>
    <p:sldId id="444" r:id="rId26"/>
    <p:sldId id="443" r:id="rId27"/>
    <p:sldId id="446" r:id="rId28"/>
    <p:sldId id="508" r:id="rId29"/>
    <p:sldId id="479" r:id="rId30"/>
    <p:sldId id="509" r:id="rId31"/>
    <p:sldId id="505"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7" r:id="rId46"/>
    <p:sldId id="398" r:id="rId47"/>
    <p:sldId id="399" r:id="rId48"/>
    <p:sldId id="504" r:id="rId49"/>
    <p:sldId id="415" r:id="rId50"/>
    <p:sldId id="483" r:id="rId51"/>
    <p:sldId id="484" r:id="rId52"/>
    <p:sldId id="485" r:id="rId53"/>
    <p:sldId id="490" r:id="rId54"/>
    <p:sldId id="486" r:id="rId55"/>
    <p:sldId id="491" r:id="rId56"/>
    <p:sldId id="487" r:id="rId57"/>
    <p:sldId id="492" r:id="rId58"/>
    <p:sldId id="488" r:id="rId59"/>
    <p:sldId id="493" r:id="rId60"/>
    <p:sldId id="417" r:id="rId61"/>
    <p:sldId id="494" r:id="rId62"/>
    <p:sldId id="475" r:id="rId63"/>
    <p:sldId id="474" r:id="rId64"/>
    <p:sldId id="400" r:id="rId65"/>
    <p:sldId id="401" r:id="rId66"/>
    <p:sldId id="402" r:id="rId67"/>
    <p:sldId id="403" r:id="rId68"/>
    <p:sldId id="404" r:id="rId69"/>
    <p:sldId id="405" r:id="rId70"/>
    <p:sldId id="406" r:id="rId71"/>
    <p:sldId id="407" r:id="rId72"/>
    <p:sldId id="408" r:id="rId73"/>
    <p:sldId id="409" r:id="rId74"/>
    <p:sldId id="410" r:id="rId75"/>
    <p:sldId id="411" r:id="rId76"/>
    <p:sldId id="412" r:id="rId77"/>
    <p:sldId id="413" r:id="rId78"/>
    <p:sldId id="414" r:id="rId79"/>
    <p:sldId id="271" r:id="rId80"/>
    <p:sldId id="272" r:id="rId81"/>
    <p:sldId id="273" r:id="rId82"/>
    <p:sldId id="432" r:id="rId83"/>
    <p:sldId id="510" r:id="rId84"/>
    <p:sldId id="511" r:id="rId85"/>
    <p:sldId id="276" r:id="rId86"/>
    <p:sldId id="503" r:id="rId87"/>
    <p:sldId id="277" r:id="rId88"/>
    <p:sldId id="279" r:id="rId89"/>
    <p:sldId id="278" r:id="rId90"/>
    <p:sldId id="512" r:id="rId91"/>
    <p:sldId id="290" r:id="rId92"/>
    <p:sldId id="513" r:id="rId93"/>
    <p:sldId id="291" r:id="rId94"/>
    <p:sldId id="514" r:id="rId95"/>
    <p:sldId id="292" r:id="rId96"/>
    <p:sldId id="293" r:id="rId97"/>
    <p:sldId id="294" r:id="rId98"/>
    <p:sldId id="295" r:id="rId99"/>
    <p:sldId id="498" r:id="rId100"/>
    <p:sldId id="499" r:id="rId101"/>
    <p:sldId id="500" r:id="rId102"/>
    <p:sldId id="501" r:id="rId103"/>
    <p:sldId id="515" r:id="rId104"/>
    <p:sldId id="516" r:id="rId105"/>
    <p:sldId id="473" r:id="rId10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73" autoAdjust="0"/>
    <p:restoredTop sz="94693" autoAdjust="0"/>
  </p:normalViewPr>
  <p:slideViewPr>
    <p:cSldViewPr>
      <p:cViewPr>
        <p:scale>
          <a:sx n="125" d="100"/>
          <a:sy n="125" d="100"/>
        </p:scale>
        <p:origin x="-1618" y="-672"/>
      </p:cViewPr>
      <p:guideLst>
        <p:guide orient="horz" pos="1620"/>
        <p:guide pos="2880"/>
      </p:guideLst>
    </p:cSldViewPr>
  </p:slideViewPr>
  <p:outlineViewPr>
    <p:cViewPr>
      <p:scale>
        <a:sx n="33" d="100"/>
        <a:sy n="33" d="100"/>
      </p:scale>
      <p:origin x="0" y="21595"/>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slide" Target="slides/slide88.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theme" Target="theme/theme1.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8122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161805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a:p>
        </p:txBody>
      </p:sp>
      <p:sp>
        <p:nvSpPr>
          <p:cNvPr id="4" name="Text Placeholder 3"/>
          <p:cNvSpPr>
            <a:spLocks noGrp="1"/>
          </p:cNvSpPr>
          <p:nvPr>
            <p:ph type="body" sz="half" idx="2"/>
          </p:nvPr>
        </p:nvSpPr>
        <p:spPr>
          <a:xfrm>
            <a:off x="1792288" y="4025901"/>
            <a:ext cx="5486400" cy="60325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3349A4-4F84-4AAC-AD86-8C201FC59129}" type="datetimeFigureOut">
              <a:rPr lang="vi-VN">
                <a:solidFill>
                  <a:srgbClr val="000000"/>
                </a:solidFill>
              </a:rPr>
              <a:pPr>
                <a:defRPr/>
              </a:pPr>
              <a:t>07/07/2023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E699F3-F8B8-4A94-85DF-493866B0AD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36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5355E87-C689-422C-86AF-2FC61E8088AE}" type="datetimeFigureOut">
              <a:rPr lang="vi-VN">
                <a:solidFill>
                  <a:srgbClr val="000000"/>
                </a:solidFill>
              </a:rPr>
              <a:pPr>
                <a:defRPr/>
              </a:pPr>
              <a:t>07/07/2023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FF619-C325-4884-A88C-C8830BB47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50817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7"/>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71AF5C49-DCC4-4E2A-8E1A-646E9EB7950E}" type="datetimeFigureOut">
              <a:rPr lang="vi-VN">
                <a:solidFill>
                  <a:srgbClr val="000000"/>
                </a:solidFill>
              </a:rPr>
              <a:pPr>
                <a:defRPr/>
              </a:pPr>
              <a:t>07/07/2023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69C893-1E56-4D89-8880-5020CE274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1413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68488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58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596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6828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1874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3235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46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46477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4731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5252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87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12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526643"/>
      </p:ext>
    </p:extLst>
  </p:cSld>
  <p:clrMapOvr>
    <a:masterClrMapping/>
  </p:clrMapOvr>
  <p:transition spd="slow" advClick="0"/>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2315022"/>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394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3853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1139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414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319383"/>
      </p:ext>
    </p:extLst>
  </p:cSld>
  <p:clrMapOvr>
    <a:masterClrMapping/>
  </p:clrMapOvr>
  <p:transition spd="slow" advClick="0"/>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834857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2523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928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27012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602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9479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93491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1253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6521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789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365108"/>
      </p:ext>
    </p:extLst>
  </p:cSld>
  <p:clrMapOvr>
    <a:masterClrMapping/>
  </p:clrMapOvr>
  <p:transition spd="slow" advClick="0"/>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395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63177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34034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3998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6447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0556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9856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93730"/>
      </p:ext>
    </p:extLst>
  </p:cSld>
  <p:clrMapOvr>
    <a:masterClrMapping/>
  </p:clrMapOvr>
  <p:transition spd="slow" advClick="0"/>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216233"/>
      </p:ext>
    </p:extLst>
  </p:cSld>
  <p:clrMapOvr>
    <a:masterClrMapping/>
  </p:clrMapOvr>
  <p:transition spd="slow"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06212"/>
      </p:ext>
    </p:extLst>
  </p:cSld>
  <p:clrMapOvr>
    <a:masterClrMapping/>
  </p:clrMapOvr>
  <p:transition spd="slow" advClick="0"/>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3819458"/>
      </p:ext>
    </p:extLst>
  </p:cSld>
  <p:clrMapOvr>
    <a:masterClrMapping/>
  </p:clrMapOvr>
  <p:transition spd="slow" advClick="0"/>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205029"/>
      </p:ext>
    </p:extLst>
  </p:cSld>
  <p:clrMapOvr>
    <a:masterClrMapping/>
  </p:clrMapOvr>
  <p:transition spd="slow" advClick="0"/>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62836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8986"/>
      </p:ext>
    </p:extLst>
  </p:cSld>
  <p:clrMapOvr>
    <a:masterClrMapping/>
  </p:clrMapOvr>
  <p:transition spd="slow" advClick="0"/>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039423"/>
      </p:ext>
    </p:extLst>
  </p:cSld>
  <p:clrMapOvr>
    <a:masterClrMapping/>
  </p:clrMapOvr>
  <p:transition spd="slow" advClick="0"/>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237270"/>
      </p:ext>
    </p:extLst>
  </p:cSld>
  <p:clrMapOvr>
    <a:masterClrMapping/>
  </p:clrMapOvr>
  <p:transition spd="slow" advClick="0"/>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241344305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4656505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33441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5803271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41544624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1857638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5137380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7/7/2023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130641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404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97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86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030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9526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102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5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188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68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46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85837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5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342701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9276462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31022885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29646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8483879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2488796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2719606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t>7/7/2023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7264358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1446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t>7/7/2023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0265763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2316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3736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46786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432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7141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1474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2067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8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2855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3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7/7/2023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234946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317339"/>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649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92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5073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1304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3066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771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6434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4837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98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6442600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319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393396"/>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5899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8459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48770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76859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668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8285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74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485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7/7/2023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735448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0055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72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6"/>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4B09A444-334C-4452-9AAD-C7EDAC71C72F}" type="datetimeFigureOut">
              <a:rPr lang="vi-VN">
                <a:solidFill>
                  <a:srgbClr val="000000"/>
                </a:solidFill>
              </a:rPr>
              <a:pPr>
                <a:defRPr/>
              </a:pPr>
              <a:t>07/07/2023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49DCAE-94F5-4DDF-BD2F-7EDC49BDD8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276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6207763-A082-4C29-8D2E-88FBBB84B202}" type="datetimeFigureOut">
              <a:rPr lang="vi-VN">
                <a:solidFill>
                  <a:srgbClr val="000000"/>
                </a:solidFill>
              </a:rPr>
              <a:pPr>
                <a:defRPr/>
              </a:pPr>
              <a:t>07/07/2023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A6C1AD-E2A5-439A-8E81-EB4DDC91F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8528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40"/>
            <a:ext cx="7772400" cy="1125537"/>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F03B8887-C394-4609-A534-7CDE6FF02564}" type="datetimeFigureOut">
              <a:rPr lang="vi-VN">
                <a:solidFill>
                  <a:srgbClr val="000000"/>
                </a:solidFill>
              </a:rPr>
              <a:pPr>
                <a:defRPr/>
              </a:pPr>
              <a:t>07/07/2023</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F346CC-7132-44ED-9643-4688AF130C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6096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D9FEAFD9-8DAC-4353-85CF-452033268D44}" type="datetimeFigureOut">
              <a:rPr lang="vi-VN">
                <a:solidFill>
                  <a:srgbClr val="000000"/>
                </a:solidFill>
              </a:rPr>
              <a:pPr>
                <a:defRPr/>
              </a:pPr>
              <a:t>07/07/2023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86CBB1-1FAF-4946-B1EC-6A66FC3274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28271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1"/>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0938"/>
            <a:ext cx="4041775" cy="48101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951"/>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DC61D7CE-CCED-484C-B309-1BDD8CECA7EC}" type="datetimeFigureOut">
              <a:rPr lang="vi-VN">
                <a:solidFill>
                  <a:srgbClr val="000000"/>
                </a:solidFill>
              </a:rPr>
              <a:pPr>
                <a:defRPr/>
              </a:pPr>
              <a:t>07/07/2023</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5D1EF7-A5D8-4401-9D3B-97521E849D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2036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065374A9-7531-4034-B400-A83D85F7CD6E}" type="datetimeFigureOut">
              <a:rPr lang="vi-VN">
                <a:solidFill>
                  <a:srgbClr val="000000"/>
                </a:solidFill>
              </a:rPr>
              <a:pPr>
                <a:defRPr/>
              </a:pPr>
              <a:t>07/07/2023</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03132B-E927-48F2-A350-1F8E04C81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7952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F4DEF05F-3961-4CA3-AF3C-B62D0C5AED38}" type="datetimeFigureOut">
              <a:rPr lang="vi-VN">
                <a:solidFill>
                  <a:srgbClr val="000000"/>
                </a:solidFill>
              </a:rPr>
              <a:pPr>
                <a:defRPr/>
              </a:pPr>
              <a:t>07/07/2023</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9FF2BDD-C936-470C-A57B-C25248B1A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3477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91"/>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5"/>
            <a:ext cx="3008313" cy="3517900"/>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E926FE6-6480-4148-ABCF-73781210E6F2}" type="datetimeFigureOut">
              <a:rPr lang="vi-VN">
                <a:solidFill>
                  <a:srgbClr val="000000"/>
                </a:solidFill>
              </a:rPr>
              <a:pPr>
                <a:defRPr/>
              </a:pPr>
              <a:t>07/07/2023</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2B9B41-29F9-4DF1-B9E6-5B3BAF5701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53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jp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4.jp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9" Type="http://schemas.openxmlformats.org/officeDocument/2006/relationships/image" Target="../media/image3.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jp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jp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4.jp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t>7/7/2023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2022343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w="9525">
            <a:noFill/>
            <a:miter lim="800000"/>
            <a:headEnd/>
            <a:tailEnd/>
          </a:ln>
        </p:spPr>
        <p:txBody>
          <a:bodyPr vert="horz" wrap="square" lIns="91434" tIns="45717" rIns="91434" bIns="45717"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3"/>
            <a:ext cx="8229600" cy="3394075"/>
          </a:xfrm>
          <a:prstGeom prst="rect">
            <a:avLst/>
          </a:prstGeom>
          <a:noFill/>
          <a:ln w="9525">
            <a:noFill/>
            <a:miter lim="800000"/>
            <a:headEnd/>
            <a:tailEnd/>
          </a:ln>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7700" name="Rectangle 4"/>
          <p:cNvSpPr>
            <a:spLocks noGrp="1" noChangeArrowheads="1"/>
          </p:cNvSpPr>
          <p:nvPr>
            <p:ph type="dt" sz="half" idx="2"/>
          </p:nvPr>
        </p:nvSpPr>
        <p:spPr bwMode="auto">
          <a:xfrm>
            <a:off x="457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400"/>
            </a:lvl1pPr>
          </a:lstStyle>
          <a:p>
            <a:pPr fontAlgn="base">
              <a:spcBef>
                <a:spcPct val="0"/>
              </a:spcBef>
              <a:spcAft>
                <a:spcPct val="0"/>
              </a:spcAft>
              <a:defRPr/>
            </a:pPr>
            <a:fld id="{E579EEF3-797F-46F4-87E3-835A1E345B2D}" type="datetimeFigureOut">
              <a:rPr lang="vi-VN">
                <a:solidFill>
                  <a:srgbClr val="000000"/>
                </a:solidFill>
                <a:latin typeface="Arial" charset="0"/>
                <a:cs typeface="Arial" charset="0"/>
              </a:rPr>
              <a:pPr fontAlgn="base">
                <a:spcBef>
                  <a:spcPct val="0"/>
                </a:spcBef>
                <a:spcAft>
                  <a:spcPct val="0"/>
                </a:spcAft>
                <a:defRPr/>
              </a:pPr>
              <a:t>07/07/2023</a:t>
            </a:fld>
            <a:endParaRPr lang="en-US">
              <a:solidFill>
                <a:srgbClr val="000000"/>
              </a:solidFill>
              <a:latin typeface="Arial" charset="0"/>
              <a:cs typeface="Arial" charset="0"/>
            </a:endParaRPr>
          </a:p>
        </p:txBody>
      </p:sp>
      <p:sp>
        <p:nvSpPr>
          <p:cNvPr id="157701" name="Rectangle 5"/>
          <p:cNvSpPr>
            <a:spLocks noGrp="1" noChangeArrowheads="1"/>
          </p:cNvSpPr>
          <p:nvPr>
            <p:ph type="ftr" sz="quarter" idx="3"/>
          </p:nvPr>
        </p:nvSpPr>
        <p:spPr bwMode="auto">
          <a:xfrm>
            <a:off x="3124200" y="4684716"/>
            <a:ext cx="2895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latin typeface="Arial" charset="0"/>
              <a:cs typeface="Arial" charset="0"/>
            </a:endParaRPr>
          </a:p>
        </p:txBody>
      </p:sp>
      <p:sp>
        <p:nvSpPr>
          <p:cNvPr id="157702" name="Rectangle 6"/>
          <p:cNvSpPr>
            <a:spLocks noGrp="1" noChangeArrowheads="1"/>
          </p:cNvSpPr>
          <p:nvPr>
            <p:ph type="sldNum" sz="quarter" idx="4"/>
          </p:nvPr>
        </p:nvSpPr>
        <p:spPr bwMode="auto">
          <a:xfrm>
            <a:off x="6553200" y="4684716"/>
            <a:ext cx="2133600" cy="357187"/>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400"/>
            </a:lvl1pPr>
          </a:lstStyle>
          <a:p>
            <a:pPr fontAlgn="base">
              <a:spcBef>
                <a:spcPct val="0"/>
              </a:spcBef>
              <a:spcAft>
                <a:spcPct val="0"/>
              </a:spcAft>
              <a:defRPr/>
            </a:pPr>
            <a:fld id="{BAB228AC-416C-4FDA-940B-068E6B70D2C5}" type="slidenum">
              <a:rPr lang="en-US">
                <a:solidFill>
                  <a:srgbClr val="000000"/>
                </a:solidFill>
                <a:latin typeface="Arial" charset="0"/>
                <a:cs typeface="Arial" charset="0"/>
              </a:rPr>
              <a:pPr fontAlgn="base">
                <a:spcBef>
                  <a:spcPct val="0"/>
                </a:spcBef>
                <a:spcAft>
                  <a:spcPct val="0"/>
                </a:spcAft>
                <a:defRPr/>
              </a:pPr>
              <a:t>‹#›</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57917992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166" algn="ctr" rtl="0" fontAlgn="base">
        <a:spcBef>
          <a:spcPct val="0"/>
        </a:spcBef>
        <a:spcAft>
          <a:spcPct val="0"/>
        </a:spcAft>
        <a:defRPr sz="4400">
          <a:solidFill>
            <a:schemeClr val="tx2"/>
          </a:solidFill>
          <a:latin typeface="Arial" charset="0"/>
          <a:cs typeface="Arial" charset="0"/>
        </a:defRPr>
      </a:lvl6pPr>
      <a:lvl7pPr marL="914333" algn="ctr" rtl="0" fontAlgn="base">
        <a:spcBef>
          <a:spcPct val="0"/>
        </a:spcBef>
        <a:spcAft>
          <a:spcPct val="0"/>
        </a:spcAft>
        <a:defRPr sz="4400">
          <a:solidFill>
            <a:schemeClr val="tx2"/>
          </a:solidFill>
          <a:latin typeface="Arial" charset="0"/>
          <a:cs typeface="Arial" charset="0"/>
        </a:defRPr>
      </a:lvl7pPr>
      <a:lvl8pPr marL="1371498" algn="ctr" rtl="0" fontAlgn="base">
        <a:spcBef>
          <a:spcPct val="0"/>
        </a:spcBef>
        <a:spcAft>
          <a:spcPct val="0"/>
        </a:spcAft>
        <a:defRPr sz="4400">
          <a:solidFill>
            <a:schemeClr val="tx2"/>
          </a:solidFill>
          <a:latin typeface="Arial" charset="0"/>
          <a:cs typeface="Arial" charset="0"/>
        </a:defRPr>
      </a:lvl8pPr>
      <a:lvl9pPr marL="1828664" algn="ctr" rtl="0" fontAlgn="base">
        <a:spcBef>
          <a:spcPct val="0"/>
        </a:spcBef>
        <a:spcAft>
          <a:spcPct val="0"/>
        </a:spcAft>
        <a:defRPr sz="4400">
          <a:solidFill>
            <a:schemeClr val="tx2"/>
          </a:solidFill>
          <a:latin typeface="Arial" charset="0"/>
          <a:cs typeface="Arial" charset="0"/>
        </a:defRPr>
      </a:lvl9pPr>
    </p:titleStyle>
    <p:bodyStyle>
      <a:lvl1pPr marL="342875" indent="-342875" algn="l" rtl="0" eaLnBrk="0" fontAlgn="base" hangingPunct="0">
        <a:spcBef>
          <a:spcPct val="20000"/>
        </a:spcBef>
        <a:spcAft>
          <a:spcPct val="0"/>
        </a:spcAft>
        <a:buChar char="•"/>
        <a:defRPr sz="3200">
          <a:solidFill>
            <a:schemeClr val="tx1"/>
          </a:solidFill>
          <a:latin typeface="+mn-lt"/>
          <a:ea typeface="+mn-ea"/>
          <a:cs typeface="+mn-cs"/>
        </a:defRPr>
      </a:lvl1pPr>
      <a:lvl2pPr marL="742895" indent="-285729" algn="l" rtl="0" eaLnBrk="0" fontAlgn="base" hangingPunct="0">
        <a:spcBef>
          <a:spcPct val="20000"/>
        </a:spcBef>
        <a:spcAft>
          <a:spcPct val="0"/>
        </a:spcAft>
        <a:buChar char="–"/>
        <a:defRPr sz="2800">
          <a:solidFill>
            <a:schemeClr val="tx1"/>
          </a:solidFill>
          <a:latin typeface="+mn-lt"/>
          <a:cs typeface="+mn-cs"/>
        </a:defRPr>
      </a:lvl2pPr>
      <a:lvl3pPr marL="1142915" indent="-228582" algn="l" rtl="0" eaLnBrk="0" fontAlgn="base" hangingPunct="0">
        <a:spcBef>
          <a:spcPct val="20000"/>
        </a:spcBef>
        <a:spcAft>
          <a:spcPct val="0"/>
        </a:spcAft>
        <a:buChar char="•"/>
        <a:defRPr sz="2400">
          <a:solidFill>
            <a:schemeClr val="tx1"/>
          </a:solidFill>
          <a:latin typeface="+mn-lt"/>
          <a:cs typeface="+mn-cs"/>
        </a:defRPr>
      </a:lvl3pPr>
      <a:lvl4pPr marL="1600080" indent="-228582" algn="l" rtl="0" eaLnBrk="0" fontAlgn="base" hangingPunct="0">
        <a:spcBef>
          <a:spcPct val="20000"/>
        </a:spcBef>
        <a:spcAft>
          <a:spcPct val="0"/>
        </a:spcAft>
        <a:buChar char="–"/>
        <a:defRPr sz="2000">
          <a:solidFill>
            <a:schemeClr val="tx1"/>
          </a:solidFill>
          <a:latin typeface="+mn-lt"/>
          <a:cs typeface="+mn-cs"/>
        </a:defRPr>
      </a:lvl4pPr>
      <a:lvl5pPr marL="2057246" indent="-228582" algn="l" rtl="0" eaLnBrk="0" fontAlgn="base" hangingPunct="0">
        <a:spcBef>
          <a:spcPct val="20000"/>
        </a:spcBef>
        <a:spcAft>
          <a:spcPct val="0"/>
        </a:spcAft>
        <a:buChar char="»"/>
        <a:defRPr sz="2000">
          <a:solidFill>
            <a:schemeClr val="tx1"/>
          </a:solidFill>
          <a:latin typeface="+mn-lt"/>
          <a:cs typeface="+mn-cs"/>
        </a:defRPr>
      </a:lvl5pPr>
      <a:lvl6pPr marL="2514411" indent="-228582" algn="l" rtl="0" fontAlgn="base">
        <a:spcBef>
          <a:spcPct val="20000"/>
        </a:spcBef>
        <a:spcAft>
          <a:spcPct val="0"/>
        </a:spcAft>
        <a:buChar char="»"/>
        <a:defRPr sz="2000">
          <a:solidFill>
            <a:schemeClr val="tx1"/>
          </a:solidFill>
          <a:latin typeface="+mn-lt"/>
          <a:cs typeface="+mn-cs"/>
        </a:defRPr>
      </a:lvl6pPr>
      <a:lvl7pPr marL="2971578" indent="-228582" algn="l" rtl="0" fontAlgn="base">
        <a:spcBef>
          <a:spcPct val="20000"/>
        </a:spcBef>
        <a:spcAft>
          <a:spcPct val="0"/>
        </a:spcAft>
        <a:buChar char="»"/>
        <a:defRPr sz="2000">
          <a:solidFill>
            <a:schemeClr val="tx1"/>
          </a:solidFill>
          <a:latin typeface="+mn-lt"/>
          <a:cs typeface="+mn-cs"/>
        </a:defRPr>
      </a:lvl7pPr>
      <a:lvl8pPr marL="3428744" indent="-228582" algn="l" rtl="0" fontAlgn="base">
        <a:spcBef>
          <a:spcPct val="20000"/>
        </a:spcBef>
        <a:spcAft>
          <a:spcPct val="0"/>
        </a:spcAft>
        <a:buChar char="»"/>
        <a:defRPr sz="2000">
          <a:solidFill>
            <a:schemeClr val="tx1"/>
          </a:solidFill>
          <a:latin typeface="+mn-lt"/>
          <a:cs typeface="+mn-cs"/>
        </a:defRPr>
      </a:lvl8pPr>
      <a:lvl9pPr marL="3885909" indent="-228582"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34359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07759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0711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548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4920577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01572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68349351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6629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AE39482-4EB0-4B14-B26D-943EB7BAF646}"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CB58B6E9-FDE9-4331-BD41-48738A3DE8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9674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133ACE7-4E4E-45DC-ACC2-E4D9C78A23A2}" type="datetimeFigureOut">
              <a:rPr lang="en-US" smtClean="0">
                <a:solidFill>
                  <a:prstClr val="black">
                    <a:tint val="75000"/>
                  </a:prstClr>
                </a:solidFill>
              </a:rPr>
              <a:pPr/>
              <a:t>7/7/2023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A0D9471-2E9F-44F4-BFC3-9D0E7EC9AC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63249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81.xml"/></Relationships>
</file>

<file path=ppt/slides/_rels/slide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3.xml"/></Relationships>
</file>

<file path=ppt/slides/_rels/slide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b="0" smtClean="0">
                <a:solidFill>
                  <a:srgbClr val="FFFF00"/>
                </a:solidFill>
                <a:effectLst/>
              </a:rPr>
              <a:t>Ca Nhập Lễ</a:t>
            </a:r>
            <a:br>
              <a:rPr lang="en-US" sz="6000" b="0" smtClean="0">
                <a:solidFill>
                  <a:srgbClr val="FFFF00"/>
                </a:solidFill>
                <a:effectLst/>
              </a:rPr>
            </a:br>
            <a:r>
              <a:rPr lang="en-US" sz="6000" smtClean="0">
                <a:solidFill>
                  <a:srgbClr val="FFFF00"/>
                </a:solidFill>
              </a:rPr>
              <a:t>Ca Lên Đi 10</a:t>
            </a:r>
            <a:r>
              <a:rPr lang="en-US" sz="6000" b="0" smtClean="0">
                <a:solidFill>
                  <a:srgbClr val="FFFF00"/>
                </a:solidFill>
                <a:effectLst/>
              </a:rPr>
              <a:t/>
            </a:r>
            <a:br>
              <a:rPr lang="en-US" sz="6000" b="0" smtClean="0">
                <a:solidFill>
                  <a:srgbClr val="FFFF00"/>
                </a:solidFill>
                <a:effectLst/>
              </a:rPr>
            </a:br>
            <a:r>
              <a:rPr lang="en-US" sz="6000" i="1" smtClean="0">
                <a:solidFill>
                  <a:schemeClr val="bg1"/>
                </a:solidFill>
              </a:rPr>
              <a:t>Kim Long</a:t>
            </a:r>
            <a:endParaRPr lang="en-US" sz="6000" b="0" i="1">
              <a:solidFill>
                <a:schemeClr val="bg1"/>
              </a:solidFill>
              <a:effectLst/>
            </a:endParaRPr>
          </a:p>
        </p:txBody>
      </p:sp>
    </p:spTree>
    <p:extLst>
      <p:ext uri="{BB962C8B-B14F-4D97-AF65-F5344CB8AC3E}">
        <p14:creationId xmlns:p14="http://schemas.microsoft.com/office/powerpoint/2010/main" val="4608242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b="0" u="sng" smtClean="0">
                <a:solidFill>
                  <a:srgbClr val="FFFF00"/>
                </a:solidFill>
                <a:effectLst/>
                <a:latin typeface="+mj-lt"/>
              </a:rPr>
              <a:t>Tk</a:t>
            </a:r>
            <a:r>
              <a:rPr lang="vi-VN" sz="6000" b="0" u="sng" smtClean="0">
                <a:solidFill>
                  <a:srgbClr val="FFFF00"/>
                </a:solidFill>
                <a:effectLst/>
                <a:latin typeface="+mj-lt"/>
              </a:rPr>
              <a:t>1.</a:t>
            </a:r>
            <a:r>
              <a:rPr lang="vi-VN" sz="6000" b="0" smtClean="0">
                <a:solidFill>
                  <a:schemeClr val="bg1"/>
                </a:solidFill>
                <a:effectLst/>
                <a:latin typeface="+mj-lt"/>
              </a:rPr>
              <a:t> </a:t>
            </a:r>
            <a:r>
              <a:rPr lang="vi-VN" sz="6000">
                <a:solidFill>
                  <a:schemeClr val="bg1"/>
                </a:solidFill>
                <a:latin typeface="+mj-lt"/>
              </a:rPr>
              <a:t>Từ miền thiên cung ca lên đi, trần đời hiệp chung ca lên đi. Non xanh chập chùng sóng nước mông lung khắp cõi không trung, hãy hát vang mọi nơi.</a:t>
            </a:r>
            <a:endParaRPr lang="vi-VN" sz="6000" b="0">
              <a:solidFill>
                <a:schemeClr val="bg1"/>
              </a:solidFill>
              <a:effectLst/>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38261148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 Cùng ngàn sinh linh ca lên đi, hòa thành muôn kinh ca lên đi. Câu thơ đẹp tình khúc hát tôn vinh tiến Chúa quang minh, Đấng mến thương muôn đời.</a:t>
            </a:r>
            <a:endParaRPr lang="vi-VN" sz="6000" b="0">
              <a:solidFill>
                <a:schemeClr val="bg1"/>
              </a:solidFill>
              <a:effectLst/>
              <a:latin typeface="+mj-lt"/>
            </a:endParaRPr>
          </a:p>
        </p:txBody>
      </p:sp>
    </p:spTree>
    <p:extLst>
      <p:ext uri="{BB962C8B-B14F-4D97-AF65-F5344CB8AC3E}">
        <p14:creationId xmlns:p14="http://schemas.microsoft.com/office/powerpoint/2010/main" val="231503272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b="0" u="sng" smtClean="0">
                <a:solidFill>
                  <a:srgbClr val="FFFF00"/>
                </a:solidFill>
                <a:effectLst/>
                <a:latin typeface="+mj-lt"/>
              </a:rPr>
              <a:t>2</a:t>
            </a:r>
            <a:r>
              <a:rPr lang="vi-VN" sz="6000" b="0" u="sng" smtClean="0">
                <a:solidFill>
                  <a:srgbClr val="FFFF00"/>
                </a:solidFill>
                <a:effectLst/>
                <a:latin typeface="+mj-lt"/>
              </a:rPr>
              <a:t>.</a:t>
            </a:r>
            <a:r>
              <a:rPr lang="vi-VN" sz="6000" b="0">
                <a:solidFill>
                  <a:schemeClr val="bg1"/>
                </a:solidFill>
                <a:effectLst/>
                <a:latin typeface="+mj-lt"/>
              </a:rPr>
              <a:t> </a:t>
            </a:r>
            <a:r>
              <a:rPr lang="vi-VN" sz="6000">
                <a:solidFill>
                  <a:schemeClr val="bg1"/>
                </a:solidFill>
                <a:latin typeface="+mj-lt"/>
              </a:rPr>
              <a:t>Từ trời hừng đông ca lên đi, ngàn vạn kỳ công ca lên đi. Hoa tươi ruộng đồng nắng thắm non sông sóng lúa mênh mông, hãy hát vang mọi nơi.</a:t>
            </a:r>
            <a:endParaRPr lang="vi-VN" sz="6000">
              <a:solidFill>
                <a:schemeClr val="bg1"/>
              </a:solidFill>
              <a:latin typeface="+mj-lt"/>
            </a:endParaRPr>
          </a:p>
        </p:txBody>
      </p:sp>
      <p:sp>
        <p:nvSpPr>
          <p:cNvPr id="4" name="Subtitle 2">
            <a:hlinkClick r:id="" action="ppaction://noaction"/>
          </p:cNvPr>
          <p:cNvSpPr txBox="1">
            <a:spLocks/>
          </p:cNvSpPr>
          <p:nvPr/>
        </p:nvSpPr>
        <p:spPr bwMode="auto">
          <a:xfrm>
            <a:off x="5076056" y="4443958"/>
            <a:ext cx="4067944" cy="720080"/>
          </a:xfrm>
          <a:prstGeom prst="rect">
            <a:avLst/>
          </a:prstGeom>
          <a:noFill/>
          <a:ln w="9525">
            <a:noFill/>
            <a:miter lim="800000"/>
            <a:headEnd/>
            <a:tailEnd/>
          </a:ln>
        </p:spPr>
        <p:txBody>
          <a:bodyPr vert="horz" wrap="square" lIns="91434" tIns="45717" rIns="91434" bIns="45717" numCol="1" anchor="b"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166" indent="0" algn="ctr" rtl="0" eaLnBrk="0" fontAlgn="base" hangingPunct="0">
              <a:spcBef>
                <a:spcPct val="20000"/>
              </a:spcBef>
              <a:spcAft>
                <a:spcPct val="0"/>
              </a:spcAft>
              <a:buNone/>
              <a:defRPr sz="2800">
                <a:solidFill>
                  <a:schemeClr val="tx1"/>
                </a:solidFill>
                <a:latin typeface="+mn-lt"/>
                <a:cs typeface="+mn-cs"/>
              </a:defRPr>
            </a:lvl2pPr>
            <a:lvl3pPr marL="914333" indent="0" algn="ctr" rtl="0" eaLnBrk="0" fontAlgn="base" hangingPunct="0">
              <a:spcBef>
                <a:spcPct val="20000"/>
              </a:spcBef>
              <a:spcAft>
                <a:spcPct val="0"/>
              </a:spcAft>
              <a:buNone/>
              <a:defRPr sz="2400">
                <a:solidFill>
                  <a:schemeClr val="tx1"/>
                </a:solidFill>
                <a:latin typeface="+mn-lt"/>
                <a:cs typeface="+mn-cs"/>
              </a:defRPr>
            </a:lvl3pPr>
            <a:lvl4pPr marL="1371498" indent="0" algn="ctr" rtl="0" eaLnBrk="0" fontAlgn="base" hangingPunct="0">
              <a:spcBef>
                <a:spcPct val="20000"/>
              </a:spcBef>
              <a:spcAft>
                <a:spcPct val="0"/>
              </a:spcAft>
              <a:buNone/>
              <a:defRPr sz="2000">
                <a:solidFill>
                  <a:schemeClr val="tx1"/>
                </a:solidFill>
                <a:latin typeface="+mn-lt"/>
                <a:cs typeface="+mn-cs"/>
              </a:defRPr>
            </a:lvl4pPr>
            <a:lvl5pPr marL="1828664" indent="0" algn="ctr" rtl="0" eaLnBrk="0" fontAlgn="base" hangingPunct="0">
              <a:spcBef>
                <a:spcPct val="20000"/>
              </a:spcBef>
              <a:spcAft>
                <a:spcPct val="0"/>
              </a:spcAft>
              <a:buNone/>
              <a:defRPr sz="2000">
                <a:solidFill>
                  <a:schemeClr val="tx1"/>
                </a:solidFill>
                <a:latin typeface="+mn-lt"/>
                <a:cs typeface="+mn-cs"/>
              </a:defRPr>
            </a:lvl5pPr>
            <a:lvl6pPr marL="2285829" indent="0" algn="ctr" rtl="0" fontAlgn="base">
              <a:spcBef>
                <a:spcPct val="20000"/>
              </a:spcBef>
              <a:spcAft>
                <a:spcPct val="0"/>
              </a:spcAft>
              <a:buNone/>
              <a:defRPr sz="2000">
                <a:solidFill>
                  <a:schemeClr val="tx1"/>
                </a:solidFill>
                <a:latin typeface="+mn-lt"/>
                <a:cs typeface="+mn-cs"/>
              </a:defRPr>
            </a:lvl6pPr>
            <a:lvl7pPr marL="2742995" indent="0" algn="ctr" rtl="0" fontAlgn="base">
              <a:spcBef>
                <a:spcPct val="20000"/>
              </a:spcBef>
              <a:spcAft>
                <a:spcPct val="0"/>
              </a:spcAft>
              <a:buNone/>
              <a:defRPr sz="2000">
                <a:solidFill>
                  <a:schemeClr val="tx1"/>
                </a:solidFill>
                <a:latin typeface="+mn-lt"/>
                <a:cs typeface="+mn-cs"/>
              </a:defRPr>
            </a:lvl7pPr>
            <a:lvl8pPr marL="3200160" indent="0" algn="ctr" rtl="0" fontAlgn="base">
              <a:spcBef>
                <a:spcPct val="20000"/>
              </a:spcBef>
              <a:spcAft>
                <a:spcPct val="0"/>
              </a:spcAft>
              <a:buNone/>
              <a:defRPr sz="2000">
                <a:solidFill>
                  <a:schemeClr val="tx1"/>
                </a:solidFill>
                <a:latin typeface="+mn-lt"/>
                <a:cs typeface="+mn-cs"/>
              </a:defRPr>
            </a:lvl8pPr>
            <a:lvl9pPr marL="3657326" indent="0" algn="ctr" rtl="0" fontAlgn="base">
              <a:spcBef>
                <a:spcPct val="20000"/>
              </a:spcBef>
              <a:spcAft>
                <a:spcPct val="0"/>
              </a:spcAft>
              <a:buNone/>
              <a:defRPr sz="2000">
                <a:solidFill>
                  <a:schemeClr val="tx1"/>
                </a:solidFill>
                <a:latin typeface="+mn-lt"/>
                <a:cs typeface="+mn-cs"/>
              </a:defRPr>
            </a:lvl9pPr>
          </a:lstStyle>
          <a:p>
            <a:pPr algn="r">
              <a:lnSpc>
                <a:spcPct val="90000"/>
              </a:lnSpc>
              <a:spcBef>
                <a:spcPts val="0"/>
              </a:spcBef>
            </a:pPr>
            <a:r>
              <a:rPr lang="en-US" sz="3000" kern="0" dirty="0">
                <a:solidFill>
                  <a:srgbClr val="FFFFFF">
                    <a:lumMod val="85000"/>
                  </a:srgbClr>
                </a:solidFill>
                <a:latin typeface="Arial" pitchFamily="34" charset="0"/>
                <a:cs typeface="Arial" pitchFamily="34" charset="0"/>
              </a:rPr>
              <a:t>&gt;&gt;</a:t>
            </a:r>
          </a:p>
        </p:txBody>
      </p:sp>
    </p:spTree>
    <p:extLst>
      <p:ext uri="{BB962C8B-B14F-4D97-AF65-F5344CB8AC3E}">
        <p14:creationId xmlns:p14="http://schemas.microsoft.com/office/powerpoint/2010/main" val="20813922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 Cùng ngàn sinh linh ca lên đi, hòa thành muôn kinh ca lên đi. Câu thơ đẹp tình khúc hát tôn vinh tiến Chúa quang minh, Đấng mến thương muôn đời.</a:t>
            </a:r>
            <a:endParaRPr lang="vi-VN" sz="6000" b="0">
              <a:solidFill>
                <a:schemeClr val="bg1"/>
              </a:solidFill>
              <a:effectLst/>
              <a:latin typeface="+mj-lt"/>
            </a:endParaRPr>
          </a:p>
        </p:txBody>
      </p:sp>
    </p:spTree>
    <p:extLst>
      <p:ext uri="{BB962C8B-B14F-4D97-AF65-F5344CB8AC3E}">
        <p14:creationId xmlns:p14="http://schemas.microsoft.com/office/powerpoint/2010/main" val="90436099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en-US" sz="6000" u="sng" smtClean="0">
                <a:solidFill>
                  <a:srgbClr val="FFFF00"/>
                </a:solidFill>
                <a:latin typeface="+mj-lt"/>
              </a:rPr>
              <a:t>Tk</a:t>
            </a:r>
            <a:r>
              <a:rPr lang="en-US" sz="6000" u="sng">
                <a:solidFill>
                  <a:srgbClr val="FFFF00"/>
                </a:solidFill>
                <a:latin typeface="+mj-lt"/>
              </a:rPr>
              <a:t>3</a:t>
            </a:r>
            <a:r>
              <a:rPr lang="vi-VN" sz="6000" b="0" u="sng" smtClean="0">
                <a:solidFill>
                  <a:srgbClr val="FFFF00"/>
                </a:solidFill>
                <a:effectLst/>
                <a:latin typeface="+mj-lt"/>
              </a:rPr>
              <a:t>.</a:t>
            </a:r>
            <a:r>
              <a:rPr lang="vi-VN" sz="6000" b="0" smtClean="0">
                <a:solidFill>
                  <a:schemeClr val="bg1"/>
                </a:solidFill>
                <a:effectLst/>
                <a:latin typeface="+mj-lt"/>
              </a:rPr>
              <a:t> </a:t>
            </a:r>
            <a:r>
              <a:rPr lang="vi-VN" sz="6000">
                <a:solidFill>
                  <a:schemeClr val="bg1"/>
                </a:solidFill>
                <a:latin typeface="+mj-lt"/>
              </a:rPr>
              <a:t>Vòm trời cao xanh ca lên đi, nguyệt cầu long lanh ca lên đi. Sương gieo đầu cành liễu rũ mong manh gió mát đêm thanh, hãy hát vang mọi </a:t>
            </a:r>
            <a:r>
              <a:rPr lang="vi-VN" sz="6000">
                <a:solidFill>
                  <a:schemeClr val="bg1"/>
                </a:solidFill>
                <a:latin typeface="+mj-lt"/>
              </a:rPr>
              <a:t>nơi</a:t>
            </a:r>
            <a:r>
              <a:rPr lang="vi-VN" sz="6000" smtClean="0">
                <a:solidFill>
                  <a:schemeClr val="bg1"/>
                </a:solidFill>
                <a:latin typeface="+mj-lt"/>
              </a:rPr>
              <a:t>.</a:t>
            </a:r>
            <a:endParaRPr lang="vi-VN" sz="6000" b="0">
              <a:solidFill>
                <a:schemeClr val="bg1"/>
              </a:solidFill>
              <a:effectLst/>
              <a:latin typeface="+mj-lt"/>
            </a:endParaRPr>
          </a:p>
        </p:txBody>
      </p:sp>
    </p:spTree>
    <p:extLst>
      <p:ext uri="{BB962C8B-B14F-4D97-AF65-F5344CB8AC3E}">
        <p14:creationId xmlns:p14="http://schemas.microsoft.com/office/powerpoint/2010/main" val="260416079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143500"/>
          </a:xfrm>
        </p:spPr>
        <p:txBody>
          <a:bodyPr anchor="ctr">
            <a:noAutofit/>
          </a:bodyPr>
          <a:lstStyle/>
          <a:p>
            <a:pPr algn="just">
              <a:lnSpc>
                <a:spcPct val="90000"/>
              </a:lnSpc>
              <a:spcBef>
                <a:spcPts val="0"/>
              </a:spcBef>
            </a:pPr>
            <a:r>
              <a:rPr lang="vi-VN" sz="6000" b="0" u="sng" smtClean="0">
                <a:solidFill>
                  <a:srgbClr val="FFFF00"/>
                </a:solidFill>
                <a:effectLst/>
                <a:latin typeface="+mj-lt"/>
              </a:rPr>
              <a:t>ĐK:</a:t>
            </a:r>
            <a:r>
              <a:rPr lang="vi-VN" sz="6000" b="0" smtClean="0">
                <a:solidFill>
                  <a:schemeClr val="bg1"/>
                </a:solidFill>
                <a:effectLst/>
                <a:latin typeface="+mj-lt"/>
              </a:rPr>
              <a:t> </a:t>
            </a:r>
            <a:r>
              <a:rPr lang="vi-VN" sz="6000">
                <a:solidFill>
                  <a:schemeClr val="bg1"/>
                </a:solidFill>
                <a:latin typeface="+mj-lt"/>
              </a:rPr>
              <a:t> Cùng ngàn sinh linh ca lên đi, hòa thành muôn kinh ca lên đi. Câu thơ đẹp tình khúc hát tôn vinh tiến Chúa quang minh, Đấng mến thương muôn đời.</a:t>
            </a:r>
            <a:endParaRPr lang="vi-VN" sz="6000" b="0">
              <a:solidFill>
                <a:schemeClr val="bg1"/>
              </a:solidFill>
              <a:effectLst/>
              <a:latin typeface="+mj-lt"/>
            </a:endParaRPr>
          </a:p>
        </p:txBody>
      </p:sp>
    </p:spTree>
    <p:extLst>
      <p:ext uri="{BB962C8B-B14F-4D97-AF65-F5344CB8AC3E}">
        <p14:creationId xmlns:p14="http://schemas.microsoft.com/office/powerpoint/2010/main" val="90436099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i="1">
                <a:solidFill>
                  <a:srgbClr val="FFFF00"/>
                </a:solidFill>
                <a:effectLst/>
                <a:latin typeface="+mj-lt"/>
                <a:cs typeface="Times New Roman" panose="02020603050405020304" pitchFamily="18" charset="0"/>
              </a:rPr>
              <a:t>KINH VINH </a:t>
            </a:r>
            <a:r>
              <a:rPr lang="en-US" sz="7200" b="0" i="1" smtClean="0">
                <a:solidFill>
                  <a:srgbClr val="FFFF00"/>
                </a:solidFill>
                <a:effectLst/>
                <a:latin typeface="+mj-lt"/>
                <a:cs typeface="Times New Roman" panose="02020603050405020304" pitchFamily="18" charset="0"/>
              </a:rPr>
              <a:t>DANH</a:t>
            </a:r>
          </a:p>
          <a:p>
            <a:pPr eaLnBrk="1" hangingPunct="1">
              <a:lnSpc>
                <a:spcPct val="150000"/>
              </a:lnSpc>
            </a:pPr>
            <a:r>
              <a:rPr lang="en-US" sz="7200" b="0" i="1" smtClean="0">
                <a:solidFill>
                  <a:srgbClr val="FFFF00"/>
                </a:solidFill>
                <a:effectLst/>
                <a:latin typeface="+mj-lt"/>
                <a:cs typeface="Times New Roman" panose="02020603050405020304" pitchFamily="18" charset="0"/>
              </a:rPr>
              <a:t>Ca Lên Đi 2</a:t>
            </a:r>
            <a:endParaRPr lang="vi-VN" sz="7200" b="0" i="1">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687447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784044"/>
      </p:ext>
    </p:extLst>
  </p:cSld>
  <p:clrMapOvr>
    <a:masterClrMapping/>
  </p:clrMapOvr>
  <p:transition spd="slow"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4986069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just" eaLnBrk="1" hangingPunct="1">
              <a:lnSpc>
                <a:spcPct val="150000"/>
              </a:lnSpc>
            </a:pPr>
            <a:r>
              <a:rPr lang="vi-VN" sz="5400" b="0" i="1" u="sng">
                <a:solidFill>
                  <a:srgbClr val="FFFF00"/>
                </a:solidFill>
                <a:effectLst/>
                <a:latin typeface="+mj-lt"/>
                <a:cs typeface="Times New Roman" panose="02020603050405020304" pitchFamily="18" charset="0"/>
              </a:rPr>
              <a:t>Chủ tế: </a:t>
            </a:r>
            <a:r>
              <a:rPr lang="vi-VN" sz="5400" b="0" i="1">
                <a:solidFill>
                  <a:srgbClr val="FFFF00"/>
                </a:solidFill>
                <a:effectLst/>
                <a:latin typeface="+mj-lt"/>
                <a:cs typeface="Times New Roman" panose="02020603050405020304" pitchFamily="18" charset="0"/>
              </a:rPr>
              <a:t>Vinh danh Thiên Chúa trên các tầng trời. </a:t>
            </a:r>
            <a:r>
              <a:rPr lang="vi-VN" sz="5400" b="0" smtClean="0">
                <a:solidFill>
                  <a:schemeClr val="bg1"/>
                </a:solidFill>
                <a:effectLst/>
                <a:latin typeface="+mj-lt"/>
                <a:cs typeface="Times New Roman" panose="02020603050405020304" pitchFamily="18" charset="0"/>
              </a:rPr>
              <a:t>Và </a:t>
            </a:r>
            <a:r>
              <a:rPr lang="vi-VN" sz="5400" b="0">
                <a:solidFill>
                  <a:schemeClr val="bg1"/>
                </a:solidFill>
                <a:effectLst/>
                <a:latin typeface="+mj-lt"/>
                <a:cs typeface="Times New Roman" panose="02020603050405020304" pitchFamily="18" charset="0"/>
              </a:rPr>
              <a:t>bình an dưới thế, bình an dưới thế cho người thiện tâm. </a:t>
            </a:r>
            <a:endParaRPr lang="vi-VN" sz="72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9327871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just" eaLnBrk="1" hangingPunct="1">
              <a:lnSpc>
                <a:spcPct val="140000"/>
              </a:lnSpc>
            </a:pPr>
            <a:r>
              <a:rPr lang="en-US" sz="4800" b="0">
                <a:solidFill>
                  <a:schemeClr val="bg1"/>
                </a:solidFill>
                <a:effectLst/>
                <a:latin typeface="+mj-lt"/>
                <a:cs typeface="Times New Roman" panose="02020603050405020304" pitchFamily="18" charset="0"/>
              </a:rPr>
              <a:t>Chúng con ca ngợi Chúa. Chúng con chúc tụng Chúa. Chúng con thờ lạy Chúa. Chúng con tôn vinh Chúa. Chúng con cảm tạ Chúa vì vinh quang cao cả Chúa. </a:t>
            </a:r>
          </a:p>
        </p:txBody>
      </p:sp>
    </p:spTree>
    <p:extLst>
      <p:ext uri="{BB962C8B-B14F-4D97-AF65-F5344CB8AC3E}">
        <p14:creationId xmlns:p14="http://schemas.microsoft.com/office/powerpoint/2010/main" val="34530946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vi-VN" sz="5400" b="0">
                <a:solidFill>
                  <a:schemeClr val="bg1"/>
                </a:solidFill>
                <a:effectLst/>
                <a:latin typeface="+mj-lt"/>
                <a:cs typeface="Times New Roman" panose="02020603050405020304" pitchFamily="18" charset="0"/>
              </a:rPr>
              <a:t>Lạy Chúa là Thiên Chúa, là Vua trên trời, là Chúa Cha toàn năng. Lạy Con Một Thiên Chúa, </a:t>
            </a:r>
            <a:r>
              <a:rPr lang="vi-VN" sz="5400" b="0">
                <a:solidFill>
                  <a:srgbClr val="FFFF00"/>
                </a:solidFill>
                <a:effectLst/>
                <a:latin typeface="+mj-lt"/>
                <a:cs typeface="Times New Roman" panose="02020603050405020304" pitchFamily="18" charset="0"/>
              </a:rPr>
              <a:t>Chúa Giê-su Ki-tô. </a:t>
            </a:r>
          </a:p>
        </p:txBody>
      </p:sp>
    </p:spTree>
    <p:extLst>
      <p:ext uri="{BB962C8B-B14F-4D97-AF65-F5344CB8AC3E}">
        <p14:creationId xmlns:p14="http://schemas.microsoft.com/office/powerpoint/2010/main" val="13612673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9304491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vi-VN" sz="4800" b="0">
                <a:solidFill>
                  <a:schemeClr val="bg1"/>
                </a:solidFill>
                <a:effectLst/>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48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0555058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400" b="0">
                <a:solidFill>
                  <a:schemeClr val="bg1"/>
                </a:solidFill>
                <a:effectLst/>
                <a:latin typeface="+mj-lt"/>
                <a:cs typeface="Times New Roman" panose="02020603050405020304" pitchFamily="18" charset="0"/>
              </a:rPr>
              <a:t>Vì lạy </a:t>
            </a:r>
            <a:r>
              <a:rPr lang="en-US" sz="4400" b="0">
                <a:solidFill>
                  <a:srgbClr val="FFFF00"/>
                </a:solidFill>
                <a:effectLst/>
                <a:latin typeface="+mj-lt"/>
                <a:cs typeface="Times New Roman" panose="02020603050405020304" pitchFamily="18" charset="0"/>
              </a:rPr>
              <a:t>Chúa Giê-su Ki-tô, </a:t>
            </a:r>
            <a:r>
              <a:rPr lang="en-US" sz="4400" b="0">
                <a:solidFill>
                  <a:schemeClr val="bg1"/>
                </a:solidFill>
                <a:effectLst/>
                <a:latin typeface="+mj-lt"/>
                <a:cs typeface="Times New Roman" panose="02020603050405020304" pitchFamily="18" charset="0"/>
              </a:rPr>
              <a:t>chỉ có Chúa là Đấng Thánh, chỉ có Chúa là Chúa, chỉ có Chúa là Đấng Tối Cao, cùng Đức Chúa Thánh Thần trong vinh quang Đức Chúa Cha. </a:t>
            </a:r>
            <a:r>
              <a:rPr lang="en-US" sz="4400" b="0" u="sng">
                <a:solidFill>
                  <a:srgbClr val="FFFF00"/>
                </a:solidFill>
                <a:effectLst/>
                <a:latin typeface="+mj-lt"/>
                <a:cs typeface="Times New Roman" panose="02020603050405020304" pitchFamily="18" charset="0"/>
              </a:rPr>
              <a:t>A-men. A-men. </a:t>
            </a:r>
            <a:endParaRPr lang="vi-VN" sz="4400" b="0" u="sng">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41955961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a:solidFill>
                <a:srgbClr val="FFFF00"/>
              </a:solidFill>
              <a:effectLst/>
              <a:latin typeface="+mj-lt"/>
              <a:cs typeface="Times New Roman" panose="02020603050405020304" pitchFamily="18" charset="0"/>
            </a:endParaRPr>
          </a:p>
          <a:p>
            <a:pPr eaLnBrk="1" hangingPunct="1">
              <a:lnSpc>
                <a:spcPct val="150000"/>
              </a:lnSpc>
            </a:pPr>
            <a:r>
              <a:rPr lang="en-US" sz="7200" b="0">
                <a:solidFill>
                  <a:srgbClr val="FFFF00"/>
                </a:solidFill>
                <a:effectLst/>
                <a:latin typeface="+mj-lt"/>
                <a:cs typeface="Times New Roman" panose="02020603050405020304" pitchFamily="18" charset="0"/>
              </a:rPr>
              <a:t>KINH VINH DANH</a:t>
            </a:r>
            <a:endParaRPr lang="vi-VN" sz="7200" b="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779838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algn="l" eaLnBrk="1" hangingPunct="1">
              <a:lnSpc>
                <a:spcPct val="150000"/>
              </a:lnSpc>
            </a:pPr>
            <a:r>
              <a:rPr lang="en-US" sz="4000" b="0" u="sng">
                <a:solidFill>
                  <a:srgbClr val="FFFF00"/>
                </a:solidFill>
                <a:effectLst/>
                <a:latin typeface="+mj-lt"/>
                <a:cs typeface="Times New Roman" panose="02020603050405020304" pitchFamily="18" charset="0"/>
              </a:rPr>
              <a:t>Chủ tế:</a:t>
            </a:r>
            <a:r>
              <a:rPr lang="en-US" sz="4000" b="0">
                <a:solidFill>
                  <a:srgbClr val="FFFF00"/>
                </a:solidFill>
                <a:effectLst/>
                <a:latin typeface="+mj-lt"/>
                <a:cs typeface="Times New Roman" panose="02020603050405020304" pitchFamily="18" charset="0"/>
              </a:rPr>
              <a:t> </a:t>
            </a:r>
            <a:r>
              <a:rPr lang="en-US" sz="5400" b="0" i="1">
                <a:solidFill>
                  <a:srgbClr val="FFFF00"/>
                </a:solidFill>
                <a:effectLst/>
                <a:latin typeface="+mj-lt"/>
                <a:cs typeface="Times New Roman" panose="02020603050405020304" pitchFamily="18" charset="0"/>
              </a:rPr>
              <a:t>Vinh danh Thiên Chúa trên các tầng trời.</a:t>
            </a:r>
            <a:br>
              <a:rPr lang="en-US" sz="5400" b="0" i="1">
                <a:solidFill>
                  <a:srgbClr val="FFFF00"/>
                </a:solidFill>
                <a:effectLst/>
                <a:latin typeface="+mj-lt"/>
                <a:cs typeface="Times New Roman" panose="02020603050405020304" pitchFamily="18" charset="0"/>
              </a:rPr>
            </a:br>
            <a:r>
              <a:rPr lang="vi-VN" sz="5400" b="0">
                <a:solidFill>
                  <a:srgbClr val="FFFF00"/>
                </a:solidFill>
                <a:effectLst/>
                <a:latin typeface="+mj-lt"/>
                <a:cs typeface="Times New Roman" panose="02020603050405020304" pitchFamily="18" charset="0"/>
              </a:rPr>
              <a:t>A+B:</a:t>
            </a:r>
            <a:r>
              <a:rPr lang="vi-VN" sz="5400" b="0">
                <a:solidFill>
                  <a:schemeClr val="bg1"/>
                </a:solidFill>
                <a:effectLst/>
                <a:latin typeface="+mj-lt"/>
                <a:cs typeface="Times New Roman" panose="02020603050405020304" pitchFamily="18" charset="0"/>
              </a:rPr>
              <a:t> Và bình an dưới thế cho người thiện tâm</a:t>
            </a:r>
            <a:r>
              <a:rPr lang="en-US" sz="5400" b="0">
                <a:solidFill>
                  <a:schemeClr val="bg1"/>
                </a:solidFill>
                <a:effectLst/>
                <a:latin typeface="+mj-lt"/>
                <a:cs typeface="Times New Roman" panose="02020603050405020304" pitchFamily="18" charset="0"/>
              </a:rPr>
              <a:t>.</a:t>
            </a:r>
            <a:endParaRPr lang="vi-VN" sz="5400" b="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0065293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a:solidFill>
                  <a:schemeClr val="bg1"/>
                </a:solidFill>
                <a:effectLst/>
                <a:latin typeface="+mj-lt"/>
              </a:rPr>
              <a:t/>
            </a:r>
            <a:br>
              <a:rPr lang="en-US" b="0">
                <a:solidFill>
                  <a:schemeClr val="bg1"/>
                </a:solidFill>
                <a:effectLst/>
                <a:latin typeface="+mj-lt"/>
              </a:rPr>
            </a:br>
            <a:endParaRPr lang="en-US" b="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lstStyle/>
          <a:p>
            <a:pPr algn="l" eaLnBrk="1" hangingPunct="1">
              <a:lnSpc>
                <a:spcPct val="140000"/>
              </a:lnSpc>
            </a:pPr>
            <a:r>
              <a:rPr lang="en-US" sz="5000" b="0" u="sng">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ca ngợi Chúa.</a:t>
            </a:r>
          </a:p>
          <a:p>
            <a:pPr algn="l" eaLnBrk="1" hangingPunct="1">
              <a:lnSpc>
                <a:spcPct val="140000"/>
              </a:lnSpc>
            </a:pPr>
            <a:r>
              <a:rPr lang="en-US" sz="5000" b="0" u="sng">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chúc tụng Chúa. </a:t>
            </a:r>
            <a:br>
              <a:rPr lang="en-US" sz="5000" b="0">
                <a:solidFill>
                  <a:schemeClr val="bg1"/>
                </a:solidFill>
                <a:effectLst/>
                <a:latin typeface="+mj-lt"/>
                <a:cs typeface="Times New Roman" panose="02020603050405020304" pitchFamily="18" charset="0"/>
              </a:rPr>
            </a:br>
            <a:r>
              <a:rPr lang="en-US" sz="5000" b="0">
                <a:solidFill>
                  <a:srgbClr val="FFFF00"/>
                </a:solidFill>
                <a:effectLst/>
                <a:latin typeface="+mj-lt"/>
                <a:cs typeface="Times New Roman" panose="02020603050405020304" pitchFamily="18" charset="0"/>
              </a:rPr>
              <a:t>A:</a:t>
            </a:r>
            <a:r>
              <a:rPr lang="en-US" sz="5000" b="0">
                <a:solidFill>
                  <a:schemeClr val="bg1"/>
                </a:solidFill>
                <a:effectLst/>
                <a:latin typeface="+mj-lt"/>
                <a:cs typeface="Times New Roman" panose="02020603050405020304" pitchFamily="18" charset="0"/>
              </a:rPr>
              <a:t> Chúng con thờ lạy Chúa. </a:t>
            </a:r>
          </a:p>
          <a:p>
            <a:pPr algn="l" eaLnBrk="1" hangingPunct="1">
              <a:lnSpc>
                <a:spcPct val="140000"/>
              </a:lnSpc>
            </a:pPr>
            <a:r>
              <a:rPr lang="en-US" sz="5000" b="0">
                <a:solidFill>
                  <a:srgbClr val="FFFF00"/>
                </a:solidFill>
                <a:effectLst/>
                <a:latin typeface="+mj-lt"/>
                <a:cs typeface="Times New Roman" panose="02020603050405020304" pitchFamily="18" charset="0"/>
              </a:rPr>
              <a:t>B:</a:t>
            </a:r>
            <a:r>
              <a:rPr lang="en-US" sz="5000" b="0">
                <a:solidFill>
                  <a:schemeClr val="bg1"/>
                </a:solidFill>
                <a:effectLst/>
                <a:latin typeface="+mj-lt"/>
                <a:cs typeface="Times New Roman" panose="02020603050405020304" pitchFamily="18" charset="0"/>
              </a:rPr>
              <a:t> Chúng con tôn vinh Chúa.</a:t>
            </a:r>
          </a:p>
        </p:txBody>
      </p:sp>
    </p:spTree>
    <p:extLst>
      <p:ext uri="{BB962C8B-B14F-4D97-AF65-F5344CB8AC3E}">
        <p14:creationId xmlns:p14="http://schemas.microsoft.com/office/powerpoint/2010/main" val="11055322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rPr>
              <a:t>Lạy Chúa Thánh Thần là Ánh sáng Chân lý vẹn toàn,</a:t>
            </a:r>
            <a:br>
              <a:rPr lang="vi-VN" sz="5400" b="0">
                <a:solidFill>
                  <a:schemeClr val="bg1"/>
                </a:solidFill>
                <a:effectLst/>
                <a:latin typeface="+mj-lt"/>
              </a:rPr>
            </a:br>
            <a:r>
              <a:rPr lang="vi-VN" sz="5400" b="0">
                <a:solidFill>
                  <a:schemeClr val="bg1"/>
                </a:solidFill>
                <a:effectLst/>
                <a:latin typeface="+mj-lt"/>
              </a:rPr>
              <a:t>Chúa ban những ân huệ thích hợp cho từng thời đại, và dùng nhiều cách thế kỳ diệu để hướng dẫn Hội Thánh,</a:t>
            </a:r>
            <a:endParaRPr lang="en-US" sz="5400" b="0">
              <a:solidFill>
                <a:schemeClr val="bg1"/>
              </a:solidFill>
              <a:effectLst/>
              <a:latin typeface="+mj-lt"/>
            </a:endParaRPr>
          </a:p>
        </p:txBody>
      </p:sp>
    </p:spTree>
    <p:extLst>
      <p:ext uri="{BB962C8B-B14F-4D97-AF65-F5344CB8AC3E}">
        <p14:creationId xmlns:p14="http://schemas.microsoft.com/office/powerpoint/2010/main" val="397113529"/>
      </p:ext>
    </p:extLst>
  </p:cSld>
  <p:clrMapOvr>
    <a:masterClrMapping/>
  </p:clrMapOvr>
  <p:transition spd="slow"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lstStyle/>
          <a:p>
            <a:pPr marL="0" indent="0" algn="just" eaLnBrk="1" hangingPunct="1">
              <a:lnSpc>
                <a:spcPct val="14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Chúng con cảm tạ Chúa vì vinh quang cao cả Chúa.</a:t>
            </a:r>
          </a:p>
          <a:p>
            <a:pPr marL="0" indent="0" algn="just" eaLnBrk="1" hangingPunct="1">
              <a:lnSpc>
                <a:spcPct val="140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052993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lstStyle/>
          <a:p>
            <a:pPr marL="0" indent="0" algn="just" eaLnBrk="1" hangingPunct="1">
              <a:lnSpc>
                <a:spcPct val="145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Lạy con một Thiên Chúa,            Chúa Giêsu Kitô.</a:t>
            </a:r>
          </a:p>
          <a:p>
            <a:pPr marL="0" indent="0" algn="just" eaLnBrk="1" hangingPunct="1">
              <a:lnSpc>
                <a:spcPct val="145000"/>
              </a:lnSpc>
              <a:buFontTx/>
              <a:buNone/>
            </a:pPr>
            <a:r>
              <a:rPr lang="vi-VN" sz="4800" b="0">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42616669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lstStyle/>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A:</a:t>
            </a:r>
            <a:r>
              <a:rPr lang="en-US" sz="5400" b="0">
                <a:solidFill>
                  <a:schemeClr val="bg1"/>
                </a:solidFill>
                <a:effectLst/>
                <a:latin typeface="+mj-lt"/>
                <a:cs typeface="Times New Roman" panose="02020603050405020304" pitchFamily="18" charset="0"/>
              </a:rPr>
              <a:t> Chúa xóa tội trần gian, xin thương xót chúng con.</a:t>
            </a:r>
          </a:p>
          <a:p>
            <a:pPr marL="0" indent="0" algn="just" eaLnBrk="1" hangingPunct="1">
              <a:lnSpc>
                <a:spcPct val="145000"/>
              </a:lnSpc>
              <a:buFontTx/>
              <a:buNone/>
            </a:pPr>
            <a:r>
              <a:rPr lang="en-US" sz="5400" b="0" u="sng">
                <a:solidFill>
                  <a:srgbClr val="FFFF00"/>
                </a:solidFill>
                <a:effectLst/>
                <a:latin typeface="+mj-lt"/>
                <a:cs typeface="Times New Roman" panose="02020603050405020304" pitchFamily="18" charset="0"/>
              </a:rPr>
              <a:t>B:</a:t>
            </a:r>
            <a:r>
              <a:rPr lang="en-US" sz="5400" b="0">
                <a:solidFill>
                  <a:schemeClr val="bg1"/>
                </a:solidFill>
                <a:effectLst/>
                <a:latin typeface="+mj-lt"/>
                <a:cs typeface="Times New Roman" panose="02020603050405020304" pitchFamily="18" charset="0"/>
              </a:rPr>
              <a:t> Chúa xóa tội trần gian, xin nhậm lời chúng con cầu khẩn.</a:t>
            </a:r>
          </a:p>
        </p:txBody>
      </p:sp>
    </p:spTree>
    <p:extLst>
      <p:ext uri="{BB962C8B-B14F-4D97-AF65-F5344CB8AC3E}">
        <p14:creationId xmlns:p14="http://schemas.microsoft.com/office/powerpoint/2010/main" val="36343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lstStyle/>
          <a:p>
            <a:pPr marL="0" indent="0" algn="just" eaLnBrk="1" hangingPunct="1">
              <a:lnSpc>
                <a:spcPct val="150000"/>
              </a:lnSpc>
              <a:buFontTx/>
              <a:buNone/>
            </a:pPr>
            <a:r>
              <a:rPr lang="en-US" sz="4800" b="0" u="sng">
                <a:solidFill>
                  <a:srgbClr val="FFFF00"/>
                </a:solidFill>
                <a:effectLst/>
                <a:latin typeface="+mj-lt"/>
                <a:cs typeface="Times New Roman" panose="02020603050405020304" pitchFamily="18" charset="0"/>
              </a:rPr>
              <a:t>A:</a:t>
            </a:r>
            <a:r>
              <a:rPr lang="en-US" sz="4800" b="0">
                <a:solidFill>
                  <a:schemeClr val="bg1"/>
                </a:solidFill>
                <a:effectLst/>
                <a:latin typeface="+mj-lt"/>
                <a:cs typeface="Times New Roman" panose="02020603050405020304" pitchFamily="18" charset="0"/>
              </a:rPr>
              <a:t> Chúa ngự bên hữu Đức Chúa Cha, xin thương xót chúng con.</a:t>
            </a:r>
          </a:p>
          <a:p>
            <a:pPr marL="0" indent="0" algn="just" eaLnBrk="1" hangingPunct="1">
              <a:lnSpc>
                <a:spcPct val="150000"/>
              </a:lnSpc>
              <a:buFontTx/>
              <a:buNone/>
            </a:pPr>
            <a:r>
              <a:rPr lang="vi-VN" sz="4800" b="0" u="sng">
                <a:solidFill>
                  <a:srgbClr val="FFFF00"/>
                </a:solidFill>
                <a:effectLst/>
                <a:latin typeface="+mj-lt"/>
                <a:cs typeface="Times New Roman" panose="02020603050405020304" pitchFamily="18" charset="0"/>
              </a:rPr>
              <a:t>B:</a:t>
            </a:r>
            <a:r>
              <a:rPr lang="vi-VN" sz="4800" b="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1177331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a:solidFill>
                  <a:schemeClr val="bg1"/>
                </a:solidFill>
                <a:effectLst/>
                <a:latin typeface="+mj-lt"/>
              </a:rPr>
              <a:t/>
            </a:r>
            <a:br>
              <a:rPr lang="en-US" sz="4000" b="0">
                <a:solidFill>
                  <a:schemeClr val="bg1"/>
                </a:solidFill>
                <a:effectLst/>
                <a:latin typeface="+mj-lt"/>
              </a:rPr>
            </a:br>
            <a:endParaRPr lang="en-US" sz="4000" b="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lstStyle/>
          <a:p>
            <a:pPr marL="0" indent="0" algn="just" eaLnBrk="1" hangingPunct="1">
              <a:lnSpc>
                <a:spcPct val="140000"/>
              </a:lnSpc>
              <a:buFontTx/>
              <a:buNone/>
            </a:pPr>
            <a:r>
              <a:rPr lang="en-US" sz="4400" b="0">
                <a:solidFill>
                  <a:schemeClr val="bg1"/>
                </a:solidFill>
                <a:effectLst/>
                <a:latin typeface="+mj-lt"/>
                <a:cs typeface="Times New Roman" panose="02020603050405020304" pitchFamily="18" charset="0"/>
              </a:rPr>
              <a:t>Chỉ có Chúa là Chúa, chỉ có Chúa là đấng tối cao.</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a:t>
            </a:r>
            <a:r>
              <a:rPr lang="en-US" sz="4400" b="0" u="sng">
                <a:solidFill>
                  <a:srgbClr val="FFFF00"/>
                </a:solidFill>
                <a:effectLst/>
                <a:latin typeface="+mj-lt"/>
                <a:cs typeface="Times New Roman" panose="02020603050405020304" pitchFamily="18" charset="0"/>
              </a:rPr>
              <a:t>B</a:t>
            </a:r>
            <a:r>
              <a:rPr lang="vi-VN" sz="4400" b="0" u="sng">
                <a:solidFill>
                  <a:srgbClr val="FFFF00"/>
                </a:solidFill>
                <a:effectLst/>
                <a:latin typeface="+mj-lt"/>
                <a:cs typeface="Times New Roman" panose="02020603050405020304" pitchFamily="18" charset="0"/>
              </a:rPr>
              <a:t>:</a:t>
            </a:r>
            <a:r>
              <a:rPr lang="vi-VN" sz="4400" b="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741070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465"/>
            <a:ext cx="9151951" cy="5139035"/>
          </a:xfrm>
          <a:prstGeom prst="rect">
            <a:avLst/>
          </a:prstGeom>
        </p:spPr>
      </p:pic>
    </p:spTree>
    <p:extLst>
      <p:ext uri="{BB962C8B-B14F-4D97-AF65-F5344CB8AC3E}">
        <p14:creationId xmlns:p14="http://schemas.microsoft.com/office/powerpoint/2010/main" val="11860819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5968301" cy="1200329"/>
          </a:xfrm>
          <a:prstGeom prst="rect">
            <a:avLst/>
          </a:prstGeom>
          <a:noFill/>
        </p:spPr>
        <p:txBody>
          <a:bodyPr wrap="none" rtlCol="0">
            <a:spAutoFit/>
          </a:bodyPr>
          <a:lstStyle/>
          <a:p>
            <a:r>
              <a:rPr lang="en-US" sz="3600" smtClean="0">
                <a:solidFill>
                  <a:srgbClr val="FFFF00"/>
                </a:solidFill>
              </a:rPr>
              <a:t>Bài đọc 1</a:t>
            </a:r>
          </a:p>
          <a:p>
            <a:r>
              <a:rPr lang="en-US" sz="3600" smtClean="0">
                <a:solidFill>
                  <a:srgbClr val="FFFF00"/>
                </a:solidFill>
              </a:rPr>
              <a:t>Bài trích sách ngôn sứ Dacaria</a:t>
            </a:r>
            <a:endParaRPr lang="en-US" sz="3600">
              <a:solidFill>
                <a:srgbClr val="FFFF00"/>
              </a:solidFill>
            </a:endParaRPr>
          </a:p>
        </p:txBody>
      </p:sp>
      <p:sp>
        <p:nvSpPr>
          <p:cNvPr id="7" name="TextBox 6"/>
          <p:cNvSpPr txBox="1"/>
          <p:nvPr/>
        </p:nvSpPr>
        <p:spPr>
          <a:xfrm>
            <a:off x="228600" y="3486150"/>
            <a:ext cx="7207422" cy="1569660"/>
          </a:xfrm>
          <a:prstGeom prst="rect">
            <a:avLst/>
          </a:prstGeom>
          <a:noFill/>
        </p:spPr>
        <p:txBody>
          <a:bodyPr wrap="none" rtlCol="0">
            <a:spAutoFit/>
          </a:bodyPr>
          <a:lstStyle/>
          <a:p>
            <a:r>
              <a:rPr lang="en-US" sz="3200" smtClean="0">
                <a:solidFill>
                  <a:srgbClr val="FFFF00"/>
                </a:solidFill>
              </a:rPr>
              <a:t>Thánh Vịnh 144</a:t>
            </a:r>
          </a:p>
          <a:p>
            <a:r>
              <a:rPr lang="vi-VN" sz="3200">
                <a:solidFill>
                  <a:srgbClr val="FFFF00"/>
                </a:solidFill>
              </a:rPr>
              <a:t>Lạy Chúa con thờ, là vua của </a:t>
            </a:r>
            <a:r>
              <a:rPr lang="vi-VN" sz="3200" smtClean="0">
                <a:solidFill>
                  <a:srgbClr val="FFFF00"/>
                </a:solidFill>
              </a:rPr>
              <a:t>con,</a:t>
            </a:r>
            <a:endParaRPr lang="en-US" sz="3200" smtClean="0">
              <a:solidFill>
                <a:srgbClr val="FFFF00"/>
              </a:solidFill>
            </a:endParaRPr>
          </a:p>
          <a:p>
            <a:r>
              <a:rPr lang="vi-VN" sz="3200" smtClean="0">
                <a:solidFill>
                  <a:srgbClr val="FFFF00"/>
                </a:solidFill>
              </a:rPr>
              <a:t>con </a:t>
            </a:r>
            <a:r>
              <a:rPr lang="vi-VN" sz="3200">
                <a:solidFill>
                  <a:srgbClr val="FFFF00"/>
                </a:solidFill>
              </a:rPr>
              <a:t>chúc tụng Danh Chúa đến muôn đời.</a:t>
            </a:r>
            <a:endParaRPr lang="en-US" sz="3200">
              <a:solidFill>
                <a:srgbClr val="FFFF00"/>
              </a:solidFill>
            </a:endParaRPr>
          </a:p>
        </p:txBody>
      </p:sp>
    </p:spTree>
    <p:extLst>
      <p:ext uri="{BB962C8B-B14F-4D97-AF65-F5344CB8AC3E}">
        <p14:creationId xmlns:p14="http://schemas.microsoft.com/office/powerpoint/2010/main" val="2982275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r>
              <a:rPr lang="en-US" sz="5400" smtClean="0">
                <a:solidFill>
                  <a:srgbClr val="FFFF00"/>
                </a:solidFill>
              </a:rPr>
              <a:t>Thánh Vịnh 144</a:t>
            </a:r>
            <a:br>
              <a:rPr lang="en-US" sz="5400" smtClean="0">
                <a:solidFill>
                  <a:srgbClr val="FFFF00"/>
                </a:solidFill>
              </a:rPr>
            </a:br>
            <a:r>
              <a:rPr lang="en-US" sz="5400" smtClean="0">
                <a:solidFill>
                  <a:srgbClr val="FFFF00"/>
                </a:solidFill>
              </a:rPr>
              <a:t>Chúa Nhật XIV Thường Niên</a:t>
            </a:r>
            <a:br>
              <a:rPr lang="en-US" sz="5400" smtClean="0">
                <a:solidFill>
                  <a:srgbClr val="FFFF00"/>
                </a:solidFill>
              </a:rPr>
            </a:br>
            <a:r>
              <a:rPr lang="en-US" sz="5400" smtClean="0">
                <a:solidFill>
                  <a:srgbClr val="FFFF00"/>
                </a:solidFill>
              </a:rPr>
              <a:t>Năm A</a:t>
            </a:r>
            <a:br>
              <a:rPr lang="en-US" sz="5400" smtClean="0">
                <a:solidFill>
                  <a:srgbClr val="FFFF00"/>
                </a:solidFill>
              </a:rPr>
            </a:br>
            <a:r>
              <a:rPr lang="en-US" sz="5400" smtClean="0">
                <a:solidFill>
                  <a:schemeClr val="bg1"/>
                </a:solidFill>
              </a:rPr>
              <a:t>Lm Kim Long 04 Câu</a:t>
            </a:r>
            <a:endParaRPr lang="en-US" sz="5400">
              <a:solidFill>
                <a:schemeClr val="bg1"/>
              </a:solidFill>
            </a:endParaRPr>
          </a:p>
        </p:txBody>
      </p:sp>
    </p:spTree>
    <p:extLst>
      <p:ext uri="{BB962C8B-B14F-4D97-AF65-F5344CB8AC3E}">
        <p14:creationId xmlns:p14="http://schemas.microsoft.com/office/powerpoint/2010/main" val="7461282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1114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Tk1:</a:t>
            </a:r>
            <a:r>
              <a:rPr lang="en-US" sz="5400" smtClean="0">
                <a:solidFill>
                  <a:schemeClr val="bg1"/>
                </a:solidFill>
              </a:rPr>
              <a:t> </a:t>
            </a:r>
            <a:r>
              <a:rPr lang="vi-VN" sz="5400" smtClean="0">
                <a:solidFill>
                  <a:schemeClr val="bg1"/>
                </a:solidFill>
              </a:rPr>
              <a:t>Lạy Chúa con thờ, là Vua của con. Con ca tụng Danh Chúa muôn đời. Tán dương Ngài tới hết mọi ngày, chúc tụng tôn vinh Thánh Danh Ngài vạn kiếp ngàn thu.</a:t>
            </a:r>
            <a:endParaRPr lang="en-US" sz="5400">
              <a:solidFill>
                <a:schemeClr val="bg1"/>
              </a:solidFill>
            </a:endParaRPr>
          </a:p>
        </p:txBody>
      </p:sp>
    </p:spTree>
    <p:extLst>
      <p:ext uri="{BB962C8B-B14F-4D97-AF65-F5344CB8AC3E}">
        <p14:creationId xmlns:p14="http://schemas.microsoft.com/office/powerpoint/2010/main" val="41535149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900" b="0">
                <a:solidFill>
                  <a:schemeClr val="bg1"/>
                </a:solidFill>
                <a:effectLst/>
                <a:latin typeface="+mj-lt"/>
              </a:rPr>
              <a:t>này chúng con đang chung lời cầu nguyện cho các</a:t>
            </a:r>
            <a:br>
              <a:rPr lang="vi-VN" sz="5900" b="0">
                <a:solidFill>
                  <a:schemeClr val="bg1"/>
                </a:solidFill>
                <a:effectLst/>
                <a:latin typeface="+mj-lt"/>
              </a:rPr>
            </a:br>
            <a:r>
              <a:rPr lang="vi-VN" sz="5900" b="0">
                <a:solidFill>
                  <a:schemeClr val="bg1"/>
                </a:solidFill>
                <a:effectLst/>
                <a:latin typeface="+mj-lt"/>
              </a:rPr>
              <a:t>Giám mục, và những người tham dự Thượng Hội đồng Giám mục thế giới.</a:t>
            </a:r>
            <a:endParaRPr lang="en-US" sz="5900" b="0" dirty="0">
              <a:solidFill>
                <a:schemeClr val="bg1"/>
              </a:solidFill>
              <a:effectLst/>
              <a:latin typeface="+mj-lt"/>
            </a:endParaRPr>
          </a:p>
        </p:txBody>
      </p:sp>
    </p:spTree>
    <p:extLst>
      <p:ext uri="{BB962C8B-B14F-4D97-AF65-F5344CB8AC3E}">
        <p14:creationId xmlns:p14="http://schemas.microsoft.com/office/powerpoint/2010/main" val="1079944784"/>
      </p:ext>
    </p:extLst>
  </p:cSld>
  <p:clrMapOvr>
    <a:masterClrMapping/>
  </p:clrMapOvr>
  <p:transition spd="slow"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Autofit/>
          </a:bodyPr>
          <a:lstStyle/>
          <a:p>
            <a:pPr algn="just"/>
            <a:r>
              <a:rPr lang="en-US" sz="4800" u="sng" smtClean="0">
                <a:solidFill>
                  <a:srgbClr val="FFFF00"/>
                </a:solidFill>
              </a:rPr>
              <a:t>Tk2:</a:t>
            </a:r>
            <a:r>
              <a:rPr lang="en-US" sz="4800" smtClean="0">
                <a:solidFill>
                  <a:schemeClr val="bg1"/>
                </a:solidFill>
              </a:rPr>
              <a:t> </a:t>
            </a:r>
            <a:r>
              <a:rPr lang="vi-VN" sz="4800" smtClean="0">
                <a:solidFill>
                  <a:schemeClr val="bg1"/>
                </a:solidFill>
              </a:rPr>
              <a:t>Thật Chúa nhân hậu và hay xót thương, không mau giận nhưng sẵn ân tình. Chúa nhân hậu với hết mọi người, tỏ lòng khoan dung với muôn loài Ngài đã dựng nên.</a:t>
            </a:r>
            <a:endParaRPr lang="en-US" sz="4800">
              <a:solidFill>
                <a:schemeClr val="bg1"/>
              </a:solidFill>
            </a:endParaRPr>
          </a:p>
        </p:txBody>
      </p:sp>
    </p:spTree>
    <p:extLst>
      <p:ext uri="{BB962C8B-B14F-4D97-AF65-F5344CB8AC3E}">
        <p14:creationId xmlns:p14="http://schemas.microsoft.com/office/powerpoint/2010/main" val="4026393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4800" u="sng" smtClean="0">
                <a:solidFill>
                  <a:srgbClr val="FFFF00"/>
                </a:solidFill>
              </a:rPr>
              <a:t>Tk3:</a:t>
            </a:r>
            <a:r>
              <a:rPr lang="en-US" sz="4800" smtClean="0">
                <a:solidFill>
                  <a:schemeClr val="bg1"/>
                </a:solidFill>
              </a:rPr>
              <a:t> </a:t>
            </a:r>
            <a:r>
              <a:rPr lang="vi-VN" sz="4800" smtClean="0">
                <a:solidFill>
                  <a:schemeClr val="bg1"/>
                </a:solidFill>
              </a:rPr>
              <a:t>Việc Chúa đã làm đều phải tán dương. Tôi trung phải lên tiếng ca tụng, nói lên rằng: Nước Chúa vinh hiển. Hãy cùng tuyên xưng: Chúa ra thờ thực rất quyền uy.</a:t>
            </a:r>
          </a:p>
        </p:txBody>
      </p:sp>
    </p:spTree>
    <p:extLst>
      <p:ext uri="{BB962C8B-B14F-4D97-AF65-F5344CB8AC3E}">
        <p14:creationId xmlns:p14="http://schemas.microsoft.com/office/powerpoint/2010/main" val="5097208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5400" u="sng" smtClean="0">
                <a:solidFill>
                  <a:srgbClr val="FFFF00"/>
                </a:solidFill>
              </a:rPr>
              <a:t>Tk4:</a:t>
            </a:r>
            <a:r>
              <a:rPr lang="en-US" sz="5400" smtClean="0">
                <a:solidFill>
                  <a:schemeClr val="bg1"/>
                </a:solidFill>
              </a:rPr>
              <a:t> </a:t>
            </a:r>
            <a:r>
              <a:rPr lang="vi-VN" sz="5400" smtClean="0">
                <a:solidFill>
                  <a:schemeClr val="bg1"/>
                </a:solidFill>
              </a:rPr>
              <a:t>Ngài phán bao lời đều thật tín trung. Bao công việc chan chứa ân tình. Kẻ ngã quỵ Chúa đã nâng dậy, những người khom lưng cũng tay Ngài dìu đứng thẳng lên.</a:t>
            </a:r>
          </a:p>
        </p:txBody>
      </p:sp>
    </p:spTree>
    <p:extLst>
      <p:ext uri="{BB962C8B-B14F-4D97-AF65-F5344CB8AC3E}">
        <p14:creationId xmlns:p14="http://schemas.microsoft.com/office/powerpoint/2010/main" val="18158948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086349"/>
          </a:xfrm>
        </p:spPr>
        <p:txBody>
          <a:bodyPr>
            <a:normAutofit/>
          </a:bodyPr>
          <a:lstStyle/>
          <a:p>
            <a:pPr algn="just"/>
            <a:r>
              <a:rPr lang="en-US" sz="6600" u="sng" smtClean="0">
                <a:solidFill>
                  <a:srgbClr val="FFFF00"/>
                </a:solidFill>
              </a:rPr>
              <a:t>Đk:</a:t>
            </a:r>
            <a:r>
              <a:rPr lang="en-US" sz="6600" smtClean="0">
                <a:solidFill>
                  <a:schemeClr val="bg1"/>
                </a:solidFill>
              </a:rPr>
              <a:t> </a:t>
            </a:r>
            <a:r>
              <a:rPr lang="vi-VN" sz="6600" smtClean="0">
                <a:solidFill>
                  <a:schemeClr val="bg1"/>
                </a:solidFill>
              </a:rPr>
              <a:t>Lạy Chúa con thờ, là vua của con, con chúc tụng Danh Chúa đến muôn đời.</a:t>
            </a:r>
            <a:endParaRPr lang="en-US" sz="6600">
              <a:solidFill>
                <a:schemeClr val="bg1"/>
              </a:solidFill>
            </a:endParaRPr>
          </a:p>
        </p:txBody>
      </p:sp>
    </p:spTree>
    <p:extLst>
      <p:ext uri="{BB962C8B-B14F-4D97-AF65-F5344CB8AC3E}">
        <p14:creationId xmlns:p14="http://schemas.microsoft.com/office/powerpoint/2010/main" val="29518800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152400" y="133350"/>
            <a:ext cx="7744428" cy="1754326"/>
          </a:xfrm>
          <a:prstGeom prst="rect">
            <a:avLst/>
          </a:prstGeom>
          <a:noFill/>
        </p:spPr>
        <p:txBody>
          <a:bodyPr wrap="none" rtlCol="0">
            <a:spAutoFit/>
          </a:bodyPr>
          <a:lstStyle/>
          <a:p>
            <a:r>
              <a:rPr lang="en-US" sz="3600" smtClean="0">
                <a:solidFill>
                  <a:srgbClr val="FFFF00"/>
                </a:solidFill>
              </a:rPr>
              <a:t>Bài đọc 2</a:t>
            </a:r>
          </a:p>
          <a:p>
            <a:r>
              <a:rPr lang="en-US" sz="3600" smtClean="0">
                <a:solidFill>
                  <a:srgbClr val="FFFF00"/>
                </a:solidFill>
              </a:rPr>
              <a:t>Bài trích thư của thánh Phaôlô tông đồ</a:t>
            </a:r>
          </a:p>
          <a:p>
            <a:r>
              <a:rPr lang="en-US" sz="3600" smtClean="0">
                <a:solidFill>
                  <a:srgbClr val="FFFF00"/>
                </a:solidFill>
              </a:rPr>
              <a:t>Gửi tín hữu Rôma.</a:t>
            </a:r>
            <a:endParaRPr lang="en-US" sz="3600">
              <a:solidFill>
                <a:srgbClr val="FFFF00"/>
              </a:solidFill>
            </a:endParaRPr>
          </a:p>
        </p:txBody>
      </p:sp>
      <p:sp>
        <p:nvSpPr>
          <p:cNvPr id="7" name="TextBox 6"/>
          <p:cNvSpPr txBox="1"/>
          <p:nvPr/>
        </p:nvSpPr>
        <p:spPr>
          <a:xfrm>
            <a:off x="152400" y="3257550"/>
            <a:ext cx="8252580" cy="1754326"/>
          </a:xfrm>
          <a:prstGeom prst="rect">
            <a:avLst/>
          </a:prstGeom>
          <a:noFill/>
        </p:spPr>
        <p:txBody>
          <a:bodyPr wrap="none" rtlCol="0">
            <a:spAutoFit/>
          </a:bodyPr>
          <a:lstStyle/>
          <a:p>
            <a:r>
              <a:rPr lang="en-US" sz="3600" smtClean="0">
                <a:solidFill>
                  <a:srgbClr val="FFFF00"/>
                </a:solidFill>
              </a:rPr>
              <a:t>Nếu nhờ Thần Khí, anh em diệt trừ những</a:t>
            </a:r>
            <a:br>
              <a:rPr lang="en-US" sz="3600" smtClean="0">
                <a:solidFill>
                  <a:srgbClr val="FFFF00"/>
                </a:solidFill>
              </a:rPr>
            </a:br>
            <a:r>
              <a:rPr lang="en-US" sz="3600" smtClean="0">
                <a:solidFill>
                  <a:srgbClr val="FFFF00"/>
                </a:solidFill>
              </a:rPr>
              <a:t>hành vi của con người ích kỷ nơi anh em,</a:t>
            </a:r>
          </a:p>
          <a:p>
            <a:r>
              <a:rPr lang="en-US" sz="3600" smtClean="0">
                <a:solidFill>
                  <a:srgbClr val="FFFF00"/>
                </a:solidFill>
              </a:rPr>
              <a:t>thì anh em sẽ được sống.</a:t>
            </a:r>
            <a:endParaRPr lang="en-US" sz="3600">
              <a:solidFill>
                <a:srgbClr val="FFFF00"/>
              </a:solidFill>
            </a:endParaRPr>
          </a:p>
        </p:txBody>
      </p:sp>
    </p:spTree>
    <p:extLst>
      <p:ext uri="{BB962C8B-B14F-4D97-AF65-F5344CB8AC3E}">
        <p14:creationId xmlns:p14="http://schemas.microsoft.com/office/powerpoint/2010/main" val="34937877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742950"/>
            <a:ext cx="9144000" cy="3733800"/>
          </a:xfrm>
        </p:spPr>
        <p:txBody>
          <a:bodyPr>
            <a:noAutofit/>
          </a:bodyPr>
          <a:lstStyle/>
          <a:p>
            <a:pPr algn="just"/>
            <a:r>
              <a:rPr lang="vi-VN" sz="6000" smtClean="0">
                <a:solidFill>
                  <a:schemeClr val="bg1"/>
                </a:solidFill>
              </a:rPr>
              <a:t>Lạy Cha là Chúa Cả trời đất, chúc tụng Cha, vì Cha đã mạc khải nước trời cho những người bé mọn.</a:t>
            </a:r>
            <a:endParaRPr lang="en-US" sz="6000">
              <a:solidFill>
                <a:schemeClr val="bg1"/>
              </a:solidFill>
            </a:endParaRPr>
          </a:p>
        </p:txBody>
      </p:sp>
      <p:sp>
        <p:nvSpPr>
          <p:cNvPr id="3" name="TextBox 2"/>
          <p:cNvSpPr txBox="1"/>
          <p:nvPr/>
        </p:nvSpPr>
        <p:spPr>
          <a:xfrm>
            <a:off x="0" y="1"/>
            <a:ext cx="3886200" cy="646331"/>
          </a:xfrm>
          <a:prstGeom prst="rect">
            <a:avLst/>
          </a:prstGeom>
          <a:noFill/>
        </p:spPr>
        <p:txBody>
          <a:bodyPr wrap="square" rtlCol="0">
            <a:spAutoFit/>
          </a:bodyPr>
          <a:lstStyle/>
          <a:p>
            <a:r>
              <a:rPr lang="en-US" sz="3600">
                <a:solidFill>
                  <a:srgbClr val="FFFF00"/>
                </a:solidFill>
              </a:rPr>
              <a:t>Alleluia - Alleluia:</a:t>
            </a:r>
          </a:p>
        </p:txBody>
      </p:sp>
      <p:sp>
        <p:nvSpPr>
          <p:cNvPr id="4" name="Rectangle 3"/>
          <p:cNvSpPr/>
          <p:nvPr/>
        </p:nvSpPr>
        <p:spPr>
          <a:xfrm>
            <a:off x="6477000" y="4497169"/>
            <a:ext cx="2053767" cy="646331"/>
          </a:xfrm>
          <a:prstGeom prst="rect">
            <a:avLst/>
          </a:prstGeom>
        </p:spPr>
        <p:txBody>
          <a:bodyPr wrap="none">
            <a:spAutoFit/>
          </a:bodyPr>
          <a:lstStyle/>
          <a:p>
            <a:r>
              <a:rPr lang="en-US" sz="3600">
                <a:solidFill>
                  <a:srgbClr val="FFFF00"/>
                </a:solidFill>
              </a:rPr>
              <a:t>Alleluia …</a:t>
            </a:r>
          </a:p>
        </p:txBody>
      </p:sp>
    </p:spTree>
    <p:extLst>
      <p:ext uri="{BB962C8B-B14F-4D97-AF65-F5344CB8AC3E}">
        <p14:creationId xmlns:p14="http://schemas.microsoft.com/office/powerpoint/2010/main" val="5783998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7" y="0"/>
            <a:ext cx="9152474" cy="5143500"/>
          </a:xfrm>
          <a:prstGeom prst="rect">
            <a:avLst/>
          </a:prstGeom>
        </p:spPr>
      </p:pic>
    </p:spTree>
    <p:extLst>
      <p:ext uri="{BB962C8B-B14F-4D97-AF65-F5344CB8AC3E}">
        <p14:creationId xmlns:p14="http://schemas.microsoft.com/office/powerpoint/2010/main" val="2311733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800" b="0">
                <a:solidFill>
                  <a:schemeClr val="bg1"/>
                </a:solidFill>
                <a:effectLst/>
                <a:latin typeface="+mj-lt"/>
                <a:cs typeface="Times New Roman" pitchFamily="18" charset="0"/>
              </a:rPr>
              <a:t>Xin Chúa làm nên cuộc Hiện Xuống mới trong đời sống Hội</a:t>
            </a:r>
            <a:br>
              <a:rPr lang="vi-VN" sz="4800" b="0">
                <a:solidFill>
                  <a:schemeClr val="bg1"/>
                </a:solidFill>
                <a:effectLst/>
                <a:latin typeface="+mj-lt"/>
                <a:cs typeface="Times New Roman" pitchFamily="18" charset="0"/>
              </a:rPr>
            </a:br>
            <a:r>
              <a:rPr lang="vi-VN" sz="4800" b="0">
                <a:solidFill>
                  <a:schemeClr val="bg1"/>
                </a:solidFill>
                <a:effectLst/>
                <a:latin typeface="+mj-lt"/>
                <a:cs typeface="Times New Roman" pitchFamily="18" charset="0"/>
              </a:rPr>
              <a:t>Thánh, xin tuôn tràn trên các Mục tử ơn khôn ngoan và thông hiểu, gìn giữ các ngài luôn hiệp thông với nhau trong Chúa,</a:t>
            </a:r>
            <a:endParaRPr lang="en-US" sz="4800" b="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122863253"/>
      </p:ext>
    </p:extLst>
  </p:cSld>
  <p:clrMapOvr>
    <a:masterClrMapping/>
  </p:clrMapOvr>
  <p:transition spd="slow" advClick="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288533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Tôi tin kính một Thiên Chúa là Cha toàn năng, </a:t>
            </a:r>
            <a:r>
              <a:rPr lang="vi-VN" sz="6600" b="0" dirty="0">
                <a:solidFill>
                  <a:schemeClr val="bg1"/>
                </a:solidFill>
                <a:effectLst/>
                <a:latin typeface="+mj-lt"/>
                <a:cs typeface="Times New Roman" pitchFamily="18" charset="0"/>
              </a:rPr>
              <a:t>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5400" b="0">
                <a:solidFill>
                  <a:schemeClr val="bg1"/>
                </a:solidFill>
                <a:effectLst/>
                <a:latin typeface="+mj-lt"/>
              </a:rPr>
              <a:t>để các ngài cùng nhau tìm hiểu những điều đẹp ý</a:t>
            </a:r>
            <a:r>
              <a:rPr lang="en-US" sz="5400" b="0">
                <a:solidFill>
                  <a:schemeClr val="bg1"/>
                </a:solidFill>
                <a:effectLst/>
                <a:latin typeface="+mj-lt"/>
              </a:rPr>
              <a:t> </a:t>
            </a:r>
            <a:r>
              <a:rPr lang="vi-VN" sz="5400" b="0">
                <a:solidFill>
                  <a:schemeClr val="bg1"/>
                </a:solidFill>
                <a:effectLst/>
                <a:latin typeface="+mj-lt"/>
              </a:rPr>
              <a:t>Chúa, và hướng dẫn đoàn Dân Chúa thực thi những điều Chúa truyền dạy</a:t>
            </a:r>
            <a:r>
              <a:rPr lang="en-US" sz="5400" b="0">
                <a:solidFill>
                  <a:schemeClr val="bg1"/>
                </a:solidFill>
                <a:effectLst/>
                <a:latin typeface="+mj-lt"/>
              </a:rPr>
              <a:t>.</a:t>
            </a:r>
          </a:p>
        </p:txBody>
      </p:sp>
    </p:spTree>
    <p:extLst>
      <p:ext uri="{BB962C8B-B14F-4D97-AF65-F5344CB8AC3E}">
        <p14:creationId xmlns:p14="http://schemas.microsoft.com/office/powerpoint/2010/main" val="3173521748"/>
      </p:ext>
    </p:extLst>
  </p:cSld>
  <p:clrMapOvr>
    <a:masterClrMapping/>
  </p:clrMapOvr>
  <p:transition spd="slow"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dirty="0">
                <a:solidFill>
                  <a:srgbClr val="FFFF00"/>
                </a:solidFill>
                <a:effectLst/>
                <a:latin typeface="+mj-lt"/>
                <a:cs typeface="Times New Roman" pitchFamily="18" charset="0"/>
              </a:rPr>
              <a:t>Amen.</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55"/>
            <a:ext cx="9144000" cy="5138189"/>
          </a:xfrm>
          <a:prstGeom prst="rect">
            <a:avLst/>
          </a:prstGeom>
        </p:spPr>
      </p:pic>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3200400" y="2570911"/>
            <a:ext cx="5791200" cy="1323439"/>
          </a:xfrm>
          <a:prstGeom prst="rect">
            <a:avLst/>
          </a:prstGeom>
        </p:spPr>
        <p:txBody>
          <a:bodyPr wrap="square">
            <a:spAutoFit/>
          </a:bodyPr>
          <a:lstStyle/>
          <a:p>
            <a:pPr algn="ctr"/>
            <a:r>
              <a:rPr lang="en-US" sz="4000" smtClean="0">
                <a:solidFill>
                  <a:srgbClr val="FFFF00"/>
                </a:solidFill>
              </a:rPr>
              <a:t>Bánh Rượu Tình Thương</a:t>
            </a:r>
          </a:p>
          <a:p>
            <a:pPr algn="ctr"/>
            <a:r>
              <a:rPr lang="en-US" sz="4000" i="1" smtClean="0">
                <a:solidFill>
                  <a:schemeClr val="bg1"/>
                </a:solidFill>
              </a:rPr>
              <a:t>Việt Khôi</a:t>
            </a:r>
            <a:endParaRPr lang="en-US" sz="4000" i="1">
              <a:solidFill>
                <a:schemeClr val="bg1"/>
              </a:solidFill>
            </a:endParaRPr>
          </a:p>
        </p:txBody>
      </p:sp>
    </p:spTree>
    <p:extLst>
      <p:ext uri="{BB962C8B-B14F-4D97-AF65-F5344CB8AC3E}">
        <p14:creationId xmlns:p14="http://schemas.microsoft.com/office/powerpoint/2010/main" val="3905010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100" b="0" u="sng" smtClean="0">
                <a:solidFill>
                  <a:srgbClr val="FFFF00"/>
                </a:solidFill>
                <a:effectLst/>
              </a:rPr>
              <a:t>Tk1:</a:t>
            </a:r>
            <a:r>
              <a:rPr lang="en-US" sz="4100" b="0" smtClean="0">
                <a:solidFill>
                  <a:schemeClr val="bg1"/>
                </a:solidFill>
                <a:effectLst/>
              </a:rPr>
              <a:t> </a:t>
            </a:r>
            <a:r>
              <a:rPr lang="vi-VN" sz="4100">
                <a:solidFill>
                  <a:schemeClr val="bg1"/>
                </a:solidFill>
              </a:rPr>
              <a:t>Bao công lao dầm mưa giãi nắng mồ hôi rơi xuống tháng ngày trôi, mong mai đây được bông lúa thơm được nho chín ngon mà dâng tiến. Xin Cha thương ban xuống ngàn ơn Thánh hoá đời con sống an vui mong ước đền đáp muôn hồng ân Chúa đã tặng ban xuống cho đời.</a:t>
            </a:r>
            <a:endParaRPr lang="en-US" sz="41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smtClean="0">
                <a:solidFill>
                  <a:srgbClr val="FFFF00"/>
                </a:solidFill>
                <a:effectLst/>
              </a:rPr>
              <a:t>Đk:</a:t>
            </a:r>
            <a:r>
              <a:rPr lang="en-US" sz="5700" b="0" smtClean="0">
                <a:solidFill>
                  <a:schemeClr val="bg1"/>
                </a:solidFill>
                <a:effectLst/>
              </a:rPr>
              <a:t> </a:t>
            </a:r>
            <a:r>
              <a:rPr lang="vi-VN" sz="5700">
                <a:solidFill>
                  <a:schemeClr val="bg1"/>
                </a:solidFill>
              </a:rPr>
              <a:t>Dâng dâng lên tấm bánh trắng thơm với ly rượu nồng thắm tình thương, dâng dâng lên kiếp sống hôm nay ước mơ làm đẹp khối tình dâng.</a:t>
            </a:r>
            <a:endParaRPr lang="vi-VN" sz="5700">
              <a:solidFill>
                <a:schemeClr val="bg1"/>
              </a:solidFill>
            </a:endParaRPr>
          </a:p>
        </p:txBody>
      </p:sp>
    </p:spTree>
    <p:extLst>
      <p:ext uri="{BB962C8B-B14F-4D97-AF65-F5344CB8AC3E}">
        <p14:creationId xmlns:p14="http://schemas.microsoft.com/office/powerpoint/2010/main" val="3361250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100" b="0" u="sng" smtClean="0">
                <a:solidFill>
                  <a:srgbClr val="FFFF00"/>
                </a:solidFill>
                <a:effectLst/>
              </a:rPr>
              <a:t>Tk2:</a:t>
            </a:r>
            <a:r>
              <a:rPr lang="en-US" sz="4100" b="0" smtClean="0">
                <a:solidFill>
                  <a:schemeClr val="bg1"/>
                </a:solidFill>
                <a:effectLst/>
              </a:rPr>
              <a:t> </a:t>
            </a:r>
            <a:r>
              <a:rPr lang="vi-VN" sz="4100">
                <a:solidFill>
                  <a:schemeClr val="bg1"/>
                </a:solidFill>
              </a:rPr>
              <a:t>Long lanh như giọt sương nhỏ bé hòa tan trong lớp sóng đại dương tâm tư con tràn vui ngất ngây ngợp trong mến yêu tình Ngài thương, xin Cha luôn thánh hóa đời con nên chính của lễ ngát yêu thương mong ước tình mến yêu Ngài luôn thắm tươi màu son giữa muôn lòng.</a:t>
            </a:r>
            <a:endParaRPr lang="vi-VN" sz="4100">
              <a:solidFill>
                <a:schemeClr val="bg1"/>
              </a:solidFill>
            </a:endParaRPr>
          </a:p>
        </p:txBody>
      </p:sp>
    </p:spTree>
    <p:extLst>
      <p:ext uri="{BB962C8B-B14F-4D97-AF65-F5344CB8AC3E}">
        <p14:creationId xmlns:p14="http://schemas.microsoft.com/office/powerpoint/2010/main" val="37574089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smtClean="0">
                <a:solidFill>
                  <a:srgbClr val="FFFF00"/>
                </a:solidFill>
                <a:effectLst/>
              </a:rPr>
              <a:t>Đk:</a:t>
            </a:r>
            <a:r>
              <a:rPr lang="en-US" sz="5700" b="0" smtClean="0">
                <a:solidFill>
                  <a:schemeClr val="bg1"/>
                </a:solidFill>
                <a:effectLst/>
              </a:rPr>
              <a:t> </a:t>
            </a:r>
            <a:r>
              <a:rPr lang="vi-VN" sz="5700">
                <a:solidFill>
                  <a:schemeClr val="bg1"/>
                </a:solidFill>
              </a:rPr>
              <a:t>Dâng dâng lên tấm bánh trắng thơm với ly rượu nồng thắm tình thương, dâng dâng lên kiếp sống hôm nay ước mơ làm đẹp khối tình dâng.</a:t>
            </a:r>
            <a:endParaRPr lang="vi-VN" sz="5700">
              <a:solidFill>
                <a:schemeClr val="bg1"/>
              </a:solidFill>
            </a:endParaRPr>
          </a:p>
        </p:txBody>
      </p:sp>
    </p:spTree>
    <p:extLst>
      <p:ext uri="{BB962C8B-B14F-4D97-AF65-F5344CB8AC3E}">
        <p14:creationId xmlns:p14="http://schemas.microsoft.com/office/powerpoint/2010/main" val="1915511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b="0">
                <a:solidFill>
                  <a:schemeClr val="bg1"/>
                </a:solidFill>
                <a:effectLst/>
                <a:latin typeface="+mj-lt"/>
              </a:rPr>
              <a:t>Các giáo phận Việt Nam chúng con, </a:t>
            </a:r>
            <a:br>
              <a:rPr lang="vi-VN" b="0">
                <a:solidFill>
                  <a:schemeClr val="bg1"/>
                </a:solidFill>
                <a:effectLst/>
                <a:latin typeface="+mj-lt"/>
              </a:rPr>
            </a:br>
            <a:r>
              <a:rPr lang="vi-VN" b="0">
                <a:solidFill>
                  <a:schemeClr val="bg1"/>
                </a:solidFill>
                <a:effectLst/>
                <a:latin typeface="+mj-lt"/>
              </a:rPr>
              <a:t>luôn muốn cùng chung nhịp bước với Hội Thánh hoàn vũ, xin cho chúng con biết đồng cảm với nỗi thao thức của các Mục tử trên toàn thế giới, ngày càng ý thức hơn về tình hiệp thông,</a:t>
            </a:r>
            <a:endParaRPr lang="en-US" b="0">
              <a:solidFill>
                <a:schemeClr val="bg1"/>
              </a:solidFill>
              <a:effectLst/>
              <a:latin typeface="+mj-lt"/>
            </a:endParaRPr>
          </a:p>
        </p:txBody>
      </p:sp>
    </p:spTree>
    <p:extLst>
      <p:ext uri="{BB962C8B-B14F-4D97-AF65-F5344CB8AC3E}">
        <p14:creationId xmlns:p14="http://schemas.microsoft.com/office/powerpoint/2010/main" val="87441073"/>
      </p:ext>
    </p:extLst>
  </p:cSld>
  <p:clrMapOvr>
    <a:masterClrMapping/>
  </p:clrMapOvr>
  <p:transition spd="slow" advClick="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200" b="0" u="sng" smtClean="0">
                <a:solidFill>
                  <a:srgbClr val="FFFF00"/>
                </a:solidFill>
                <a:effectLst/>
              </a:rPr>
              <a:t>Tk3:</a:t>
            </a:r>
            <a:r>
              <a:rPr lang="en-US" sz="4200" b="0" smtClean="0">
                <a:solidFill>
                  <a:schemeClr val="bg1"/>
                </a:solidFill>
                <a:effectLst/>
              </a:rPr>
              <a:t> </a:t>
            </a:r>
            <a:r>
              <a:rPr lang="vi-VN" sz="4200">
                <a:solidFill>
                  <a:schemeClr val="bg1"/>
                </a:solidFill>
              </a:rPr>
              <a:t>Dâng lên Cha tình yêu tươi thắm dù qua mưa nắng vẫn thủy chung dâng lên Cha niềm tin sắt son đời muôn khó nguy chẳng nao núng bao ưu tư lo lắng buồn vui năm tháng đời con những gai chông dâng với hồn xác luôn sạch trong kết nên của lễ thắm ân tình.</a:t>
            </a:r>
          </a:p>
        </p:txBody>
      </p:sp>
    </p:spTree>
    <p:extLst>
      <p:ext uri="{BB962C8B-B14F-4D97-AF65-F5344CB8AC3E}">
        <p14:creationId xmlns:p14="http://schemas.microsoft.com/office/powerpoint/2010/main" val="9063185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700" b="0" u="sng" smtClean="0">
                <a:solidFill>
                  <a:srgbClr val="FFFF00"/>
                </a:solidFill>
                <a:effectLst/>
              </a:rPr>
              <a:t>Đk:</a:t>
            </a:r>
            <a:r>
              <a:rPr lang="en-US" sz="5700" b="0" smtClean="0">
                <a:solidFill>
                  <a:schemeClr val="bg1"/>
                </a:solidFill>
                <a:effectLst/>
              </a:rPr>
              <a:t> </a:t>
            </a:r>
            <a:r>
              <a:rPr lang="vi-VN" sz="5700">
                <a:solidFill>
                  <a:schemeClr val="bg1"/>
                </a:solidFill>
              </a:rPr>
              <a:t>Dâng dâng lên tấm bánh trắng thơm với ly rượu nồng thắm tình thương, dâng dâng lên kiếp sống hôm nay ước mơ làm đẹp khối tình dâng.</a:t>
            </a:r>
            <a:endParaRPr lang="vi-VN" sz="5700">
              <a:solidFill>
                <a:schemeClr val="bg1"/>
              </a:solidFill>
            </a:endParaRPr>
          </a:p>
        </p:txBody>
      </p:sp>
    </p:spTree>
    <p:extLst>
      <p:ext uri="{BB962C8B-B14F-4D97-AF65-F5344CB8AC3E}">
        <p14:creationId xmlns:p14="http://schemas.microsoft.com/office/powerpoint/2010/main" val="9389780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4820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22364510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b="0" smtClean="0">
                <a:solidFill>
                  <a:srgbClr val="FFFF00"/>
                </a:solidFill>
                <a:effectLst/>
              </a:rPr>
              <a:t>Ca Nguyện Hiệp Lễ</a:t>
            </a:r>
            <a:br>
              <a:rPr lang="en-US" sz="6600" b="0" smtClean="0">
                <a:solidFill>
                  <a:srgbClr val="FFFF00"/>
                </a:solidFill>
                <a:effectLst/>
              </a:rPr>
            </a:br>
            <a:r>
              <a:rPr lang="en-US" sz="6600" smtClean="0">
                <a:solidFill>
                  <a:srgbClr val="FFFF00"/>
                </a:solidFill>
              </a:rPr>
              <a:t>Chúa Cất Tiếng Mời</a:t>
            </a:r>
            <a:r>
              <a:rPr lang="en-US" sz="6600" smtClean="0">
                <a:solidFill>
                  <a:srgbClr val="FFFF00"/>
                </a:solidFill>
              </a:rPr>
              <a:t/>
            </a:r>
            <a:br>
              <a:rPr lang="en-US" sz="6600" smtClean="0">
                <a:solidFill>
                  <a:srgbClr val="FFFF00"/>
                </a:solidFill>
              </a:rPr>
            </a:br>
            <a:r>
              <a:rPr lang="en-US" sz="6000" i="1" smtClean="0">
                <a:solidFill>
                  <a:schemeClr val="bg1"/>
                </a:solidFill>
              </a:rPr>
              <a:t>Thái Nguyên</a:t>
            </a:r>
            <a:endParaRPr lang="en-US" sz="9600" b="0" i="1">
              <a:solidFill>
                <a:schemeClr val="bg1"/>
              </a:solidFill>
              <a:effectLst/>
            </a:endParaRPr>
          </a:p>
        </p:txBody>
      </p:sp>
    </p:spTree>
    <p:extLst>
      <p:ext uri="{BB962C8B-B14F-4D97-AF65-F5344CB8AC3E}">
        <p14:creationId xmlns:p14="http://schemas.microsoft.com/office/powerpoint/2010/main" val="353878427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Đk:</a:t>
            </a:r>
            <a:r>
              <a:rPr lang="en-US" sz="5400" b="0" smtClean="0">
                <a:solidFill>
                  <a:schemeClr val="bg1"/>
                </a:solidFill>
                <a:effectLst/>
              </a:rPr>
              <a:t> </a:t>
            </a:r>
            <a:r>
              <a:rPr lang="vi-VN" sz="5400">
                <a:solidFill>
                  <a:schemeClr val="bg1"/>
                </a:solidFill>
              </a:rPr>
              <a:t>Chúa cất tiếng gọi mời nào hỡi những ai vất vả nặng nề hãy đến cùng Ta. Ta bồi dưỡng cho tâm hồn nghỉ ngơi bao ưu sầu sẽ vơi sống mến yêu cuộc đời.</a:t>
            </a:r>
            <a:endParaRPr lang="en-US" sz="5400" b="0">
              <a:solidFill>
                <a:schemeClr val="bg1"/>
              </a:solidFill>
              <a:effectLst/>
            </a:endParaRPr>
          </a:p>
        </p:txBody>
      </p:sp>
    </p:spTree>
    <p:extLst>
      <p:ext uri="{BB962C8B-B14F-4D97-AF65-F5344CB8AC3E}">
        <p14:creationId xmlns:p14="http://schemas.microsoft.com/office/powerpoint/2010/main" val="171877077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000" u="sng" smtClean="0">
                <a:solidFill>
                  <a:srgbClr val="FFFF00"/>
                </a:solidFill>
              </a:rPr>
              <a:t>Tk1</a:t>
            </a:r>
            <a:r>
              <a:rPr lang="en-US" sz="4000" b="0" u="sng" smtClean="0">
                <a:solidFill>
                  <a:srgbClr val="FFFF00"/>
                </a:solidFill>
                <a:effectLst/>
              </a:rPr>
              <a:t>:</a:t>
            </a:r>
            <a:r>
              <a:rPr lang="en-US" sz="4000" b="0" smtClean="0">
                <a:solidFill>
                  <a:schemeClr val="bg1"/>
                </a:solidFill>
                <a:effectLst/>
              </a:rPr>
              <a:t> </a:t>
            </a:r>
            <a:r>
              <a:rPr lang="vi-VN" sz="4000">
                <a:solidFill>
                  <a:schemeClr val="bg1"/>
                </a:solidFill>
              </a:rPr>
              <a:t>Kề bên nhan Chúa lòng con thôi hết bao lo âu nhọc nhằn. Dù bao trái ngang rồi cũng sẽ tan như mây trời trên ngàn. Niềm vui bên Chúa cho con hết đau thương qua đi nỗi tơ vương xua đi những chán chường. Để lại trong con tình thương Chúa ban , là niềm hạnh phúc bình an.</a:t>
            </a:r>
            <a:endParaRPr lang="en-US" sz="4000" b="0">
              <a:solidFill>
                <a:schemeClr val="bg1"/>
              </a:solidFill>
              <a:effectLst/>
            </a:endParaRPr>
          </a:p>
        </p:txBody>
      </p:sp>
    </p:spTree>
    <p:extLst>
      <p:ext uri="{BB962C8B-B14F-4D97-AF65-F5344CB8AC3E}">
        <p14:creationId xmlns:p14="http://schemas.microsoft.com/office/powerpoint/2010/main" val="520350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Đk:</a:t>
            </a:r>
            <a:r>
              <a:rPr lang="en-US" sz="5400" b="0" smtClean="0">
                <a:solidFill>
                  <a:schemeClr val="bg1"/>
                </a:solidFill>
                <a:effectLst/>
              </a:rPr>
              <a:t> </a:t>
            </a:r>
            <a:r>
              <a:rPr lang="vi-VN" sz="5400">
                <a:solidFill>
                  <a:schemeClr val="bg1"/>
                </a:solidFill>
              </a:rPr>
              <a:t>Chúa cất tiếng gọi mời nào hỡi những ai vất vả nặng nề hãy đến cùng Ta. Ta bồi dưỡng cho tâm hồn nghỉ ngơi bao ưu sầu sẽ vơi sống mến yêu cuộc đời.</a:t>
            </a:r>
            <a:endParaRPr lang="en-US" sz="5400" b="0">
              <a:solidFill>
                <a:schemeClr val="bg1"/>
              </a:solidFill>
              <a:effectLst/>
            </a:endParaRPr>
          </a:p>
        </p:txBody>
      </p:sp>
    </p:spTree>
    <p:extLst>
      <p:ext uri="{BB962C8B-B14F-4D97-AF65-F5344CB8AC3E}">
        <p14:creationId xmlns:p14="http://schemas.microsoft.com/office/powerpoint/2010/main" val="49538462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000" b="0" u="sng" smtClean="0">
                <a:solidFill>
                  <a:srgbClr val="FFFF00"/>
                </a:solidFill>
                <a:effectLst/>
              </a:rPr>
              <a:t>Tk2:</a:t>
            </a:r>
            <a:r>
              <a:rPr lang="en-US" sz="4000" b="0" smtClean="0">
                <a:solidFill>
                  <a:schemeClr val="bg1"/>
                </a:solidFill>
                <a:effectLst/>
              </a:rPr>
              <a:t> </a:t>
            </a:r>
            <a:r>
              <a:rPr lang="vi-VN" sz="4000">
                <a:solidFill>
                  <a:schemeClr val="bg1"/>
                </a:solidFill>
              </a:rPr>
              <a:t>Tìm về bên Chúa lòng con thôi hết bao hơn thua lợi danh. Tìm lại chính con còn đang ngổn ngang với bao điều lỡ làng. Cận kề bên Chúa cho con hết hoang mang thôi cay đắng than van , thôi chua xót nhân gian. Lời Ngài yêu thương làm con vững tâm , ngọt ngào đầm ấm dường bao.</a:t>
            </a:r>
            <a:endParaRPr lang="en-US" sz="40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Đk:</a:t>
            </a:r>
            <a:r>
              <a:rPr lang="en-US" sz="5400" b="0" smtClean="0">
                <a:solidFill>
                  <a:schemeClr val="bg1"/>
                </a:solidFill>
                <a:effectLst/>
              </a:rPr>
              <a:t> </a:t>
            </a:r>
            <a:r>
              <a:rPr lang="vi-VN" sz="5400">
                <a:solidFill>
                  <a:schemeClr val="bg1"/>
                </a:solidFill>
              </a:rPr>
              <a:t>Chúa cất tiếng gọi mời nào hỡi những ai vất vả nặng nề hãy đến cùng Ta. Ta bồi dưỡng cho tâm hồn nghỉ ngơi bao ưu sầu sẽ vơi sống mến yêu cuộc đời.</a:t>
            </a:r>
            <a:endParaRPr lang="en-US" sz="5400" b="0">
              <a:solidFill>
                <a:schemeClr val="bg1"/>
              </a:solidFill>
              <a:effectLst/>
            </a:endParaRPr>
          </a:p>
        </p:txBody>
      </p:sp>
    </p:spTree>
    <p:extLst>
      <p:ext uri="{BB962C8B-B14F-4D97-AF65-F5344CB8AC3E}">
        <p14:creationId xmlns:p14="http://schemas.microsoft.com/office/powerpoint/2010/main" val="495384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Autofit/>
          </a:bodyPr>
          <a:lstStyle/>
          <a:p>
            <a:pPr algn="just"/>
            <a:r>
              <a:rPr lang="vi-VN" sz="4900" b="0">
                <a:solidFill>
                  <a:schemeClr val="bg1"/>
                </a:solidFill>
                <a:effectLst/>
                <a:latin typeface="+mj-lt"/>
              </a:rPr>
              <a:t>thái độ tham gia và lòng nhiệt thành trong sứ vụ của Hội</a:t>
            </a:r>
            <a:br>
              <a:rPr lang="vi-VN" sz="4900" b="0">
                <a:solidFill>
                  <a:schemeClr val="bg1"/>
                </a:solidFill>
                <a:effectLst/>
                <a:latin typeface="+mj-lt"/>
              </a:rPr>
            </a:br>
            <a:r>
              <a:rPr lang="vi-VN" sz="4900" b="0">
                <a:solidFill>
                  <a:schemeClr val="bg1"/>
                </a:solidFill>
                <a:effectLst/>
                <a:latin typeface="+mj-lt"/>
              </a:rPr>
              <a:t>Thánh, Nhờ lời chuyển cầu của Đức Trinh Nữ Maria, Nữ Vương các Tông đồ và là Mẹ của Hội Thánh,</a:t>
            </a:r>
            <a:endParaRPr lang="en-US" sz="4900" b="0">
              <a:solidFill>
                <a:schemeClr val="bg1"/>
              </a:solidFill>
              <a:effectLst/>
              <a:latin typeface="+mj-lt"/>
            </a:endParaRPr>
          </a:p>
        </p:txBody>
      </p:sp>
    </p:spTree>
    <p:extLst>
      <p:ext uri="{BB962C8B-B14F-4D97-AF65-F5344CB8AC3E}">
        <p14:creationId xmlns:p14="http://schemas.microsoft.com/office/powerpoint/2010/main" val="595797344"/>
      </p:ext>
    </p:extLst>
  </p:cSld>
  <p:clrMapOvr>
    <a:masterClrMapping/>
  </p:clrMapOvr>
  <p:transition spd="slow" advClick="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200" u="sng" smtClean="0">
                <a:solidFill>
                  <a:srgbClr val="FFFF00"/>
                </a:solidFill>
              </a:rPr>
              <a:t>Tk3</a:t>
            </a:r>
            <a:r>
              <a:rPr lang="en-US" sz="4200" b="0" u="sng" smtClean="0">
                <a:solidFill>
                  <a:srgbClr val="FFFF00"/>
                </a:solidFill>
                <a:effectLst/>
              </a:rPr>
              <a:t>:</a:t>
            </a:r>
            <a:r>
              <a:rPr lang="en-US" sz="4200" b="0" smtClean="0">
                <a:solidFill>
                  <a:schemeClr val="bg1"/>
                </a:solidFill>
                <a:effectLst/>
              </a:rPr>
              <a:t> </a:t>
            </a:r>
            <a:r>
              <a:rPr lang="vi-VN" sz="4200">
                <a:solidFill>
                  <a:schemeClr val="bg1"/>
                </a:solidFill>
              </a:rPr>
              <a:t>Tình Ngài tha thiết lòng con chỉ biết hát lên câu tạ ơn. Tình Ngài lớn lao để con sống sao cho đẹp ngời cõi đời. Một đời như Chúa con gieo rắc an vui bao gian khó không lui luôn chia sớt ngậm ngùi. Một đời khiêm nhu phục vụ hết tâm, một đời nghĩa thiết tình thâm.</a:t>
            </a:r>
            <a:endParaRPr lang="en-US" sz="4200" b="0">
              <a:solidFill>
                <a:schemeClr val="bg1"/>
              </a:solidFill>
              <a:effectLst/>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b="0" u="sng" smtClean="0">
                <a:solidFill>
                  <a:srgbClr val="FFFF00"/>
                </a:solidFill>
                <a:effectLst/>
              </a:rPr>
              <a:t>Đk:</a:t>
            </a:r>
            <a:r>
              <a:rPr lang="en-US" sz="5400" b="0" smtClean="0">
                <a:solidFill>
                  <a:schemeClr val="bg1"/>
                </a:solidFill>
                <a:effectLst/>
              </a:rPr>
              <a:t> </a:t>
            </a:r>
            <a:r>
              <a:rPr lang="vi-VN" sz="5400">
                <a:solidFill>
                  <a:schemeClr val="bg1"/>
                </a:solidFill>
              </a:rPr>
              <a:t>Chúa cất tiếng gọi mời nào hỡi những ai vất vả nặng nề hãy đến cùng Ta. Ta bồi dưỡng cho tâm hồn nghỉ ngơi bao ưu sầu sẽ vơi sống mến yêu cuộc đời.</a:t>
            </a:r>
            <a:endParaRPr lang="en-US" sz="5400" b="0">
              <a:solidFill>
                <a:schemeClr val="bg1"/>
              </a:solidFill>
              <a:effectLst/>
            </a:endParaRPr>
          </a:p>
        </p:txBody>
      </p:sp>
    </p:spTree>
    <p:extLst>
      <p:ext uri="{BB962C8B-B14F-4D97-AF65-F5344CB8AC3E}">
        <p14:creationId xmlns:p14="http://schemas.microsoft.com/office/powerpoint/2010/main" val="4953846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2266950"/>
            <a:ext cx="6400800" cy="2729484"/>
          </a:xfrm>
        </p:spPr>
        <p:txBody>
          <a:bodyPr>
            <a:normAutofit/>
          </a:bodyPr>
          <a:lstStyle/>
          <a:p>
            <a:r>
              <a:rPr lang="en-US" sz="5400" b="0" u="sng" smtClean="0">
                <a:solidFill>
                  <a:srgbClr val="FFFF00"/>
                </a:solidFill>
                <a:effectLst/>
              </a:rPr>
              <a:t>Ca Kết Lễ</a:t>
            </a:r>
            <a:r>
              <a:rPr lang="en-US" sz="7200" b="0" smtClean="0">
                <a:solidFill>
                  <a:srgbClr val="FFFF00"/>
                </a:solidFill>
                <a:effectLst/>
              </a:rPr>
              <a:t/>
            </a:r>
            <a:br>
              <a:rPr lang="en-US" sz="7200" b="0" smtClean="0">
                <a:solidFill>
                  <a:srgbClr val="FFFF00"/>
                </a:solidFill>
                <a:effectLst/>
              </a:rPr>
            </a:br>
            <a:r>
              <a:rPr lang="en-US" sz="4800" b="0" smtClean="0">
                <a:solidFill>
                  <a:srgbClr val="FFFF00"/>
                </a:solidFill>
                <a:effectLst/>
              </a:rPr>
              <a:t>Chút Tình Con Thơ</a:t>
            </a:r>
            <a:r>
              <a:rPr lang="en-US" sz="4800" b="0" smtClean="0">
                <a:solidFill>
                  <a:srgbClr val="FFFF00"/>
                </a:solidFill>
                <a:effectLst/>
              </a:rPr>
              <a:t/>
            </a:r>
            <a:br>
              <a:rPr lang="en-US" sz="4800" b="0" smtClean="0">
                <a:solidFill>
                  <a:srgbClr val="FFFF00"/>
                </a:solidFill>
                <a:effectLst/>
              </a:rPr>
            </a:br>
            <a:r>
              <a:rPr lang="en-US" sz="4800" i="1" smtClean="0">
                <a:solidFill>
                  <a:schemeClr val="bg1"/>
                </a:solidFill>
              </a:rPr>
              <a:t>Nguyễn Duy</a:t>
            </a:r>
            <a:endParaRPr lang="en-US" sz="5400" b="0" i="1">
              <a:solidFill>
                <a:schemeClr val="bg1"/>
              </a:solidFill>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429726" cy="5143500"/>
          </a:xfrm>
          <a:prstGeom prst="rect">
            <a:avLst/>
          </a:prstGeom>
        </p:spPr>
      </p:pic>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k1:</a:t>
            </a:r>
            <a:r>
              <a:rPr lang="en-US" sz="5400" b="0" smtClean="0">
                <a:solidFill>
                  <a:schemeClr val="bg1"/>
                </a:solidFill>
                <a:effectLst/>
              </a:rPr>
              <a:t> </a:t>
            </a:r>
            <a:r>
              <a:rPr lang="vi-VN" sz="5400">
                <a:solidFill>
                  <a:schemeClr val="bg1"/>
                </a:solidFill>
              </a:rPr>
              <a:t>Mẹ ơi! Trên trần gian con chưa thấy ai đến nhờ Mẹ mà Mẹ không thương giúp. Mẹ ơi! Con biết rằng tình Mẹ rất bao la, luôn dõi nhìn từng nhịp bước con thơ. </a:t>
            </a:r>
            <a:endParaRPr lang="vi-VN" sz="540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vi-VN" sz="5400">
              <a:solidFill>
                <a:schemeClr val="bg1"/>
              </a:solidFill>
            </a:endParaRPr>
          </a:p>
        </p:txBody>
      </p:sp>
    </p:spTree>
    <p:extLst>
      <p:ext uri="{BB962C8B-B14F-4D97-AF65-F5344CB8AC3E}">
        <p14:creationId xmlns:p14="http://schemas.microsoft.com/office/powerpoint/2010/main" val="24262661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k2:</a:t>
            </a:r>
            <a:r>
              <a:rPr lang="en-US" sz="5400" b="0" smtClean="0">
                <a:solidFill>
                  <a:schemeClr val="bg1"/>
                </a:solidFill>
                <a:effectLst/>
              </a:rPr>
              <a:t> </a:t>
            </a:r>
            <a:r>
              <a:rPr lang="vi-VN" sz="5400">
                <a:solidFill>
                  <a:schemeClr val="bg1"/>
                </a:solidFill>
              </a:rPr>
              <a:t>Mẹ ơi! Trên đường trần vương theo gót chân, những bụi mờ lòng nặng bao nhung nhớ. Mẹ ơi! Trên nước trời tình Mẹ rất bao dung, con lỗi lầm Mẹ cầu Chúa tha cho. </a:t>
            </a:r>
            <a:endParaRPr lang="vi-VN" sz="5400">
              <a:solidFill>
                <a:schemeClr val="bg1"/>
              </a:solidFill>
            </a:endParaRPr>
          </a:p>
        </p:txBody>
      </p:sp>
    </p:spTree>
    <p:extLst>
      <p:ext uri="{BB962C8B-B14F-4D97-AF65-F5344CB8AC3E}">
        <p14:creationId xmlns:p14="http://schemas.microsoft.com/office/powerpoint/2010/main" val="26379595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en-US" sz="5400" b="0">
              <a:solidFill>
                <a:schemeClr val="bg1"/>
              </a:solidFill>
              <a:effectLst/>
            </a:endParaRPr>
          </a:p>
        </p:txBody>
      </p:sp>
    </p:spTree>
    <p:extLst>
      <p:ext uri="{BB962C8B-B14F-4D97-AF65-F5344CB8AC3E}">
        <p14:creationId xmlns:p14="http://schemas.microsoft.com/office/powerpoint/2010/main" val="25590203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k2:</a:t>
            </a:r>
            <a:r>
              <a:rPr lang="en-US" sz="5400" b="0" smtClean="0">
                <a:solidFill>
                  <a:schemeClr val="bg1"/>
                </a:solidFill>
                <a:effectLst/>
              </a:rPr>
              <a:t> </a:t>
            </a:r>
            <a:r>
              <a:rPr lang="vi-VN" sz="5400">
                <a:solidFill>
                  <a:schemeClr val="bg1"/>
                </a:solidFill>
              </a:rPr>
              <a:t>Còn ai chưa về, Mẹ dắt đưa về, thờ Chúa cao sang cũng là Vua các vua, Mẹ ban cho được bền chí trung thành, thờ Chúa Ba Ngôi, ca tụng Mẹ suốt đời.</a:t>
            </a:r>
          </a:p>
        </p:txBody>
      </p:sp>
    </p:spTree>
    <p:extLst>
      <p:ext uri="{BB962C8B-B14F-4D97-AF65-F5344CB8AC3E}">
        <p14:creationId xmlns:p14="http://schemas.microsoft.com/office/powerpoint/2010/main" val="41812037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en-US" sz="5400" b="0">
              <a:solidFill>
                <a:schemeClr val="bg1"/>
              </a:solidFill>
              <a:effectLst/>
            </a:endParaRPr>
          </a:p>
        </p:txBody>
      </p:sp>
    </p:spTree>
    <p:extLst>
      <p:ext uri="{BB962C8B-B14F-4D97-AF65-F5344CB8AC3E}">
        <p14:creationId xmlns:p14="http://schemas.microsoft.com/office/powerpoint/2010/main" val="2803199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
            <a:ext cx="9144000" cy="5143499"/>
          </a:xfrm>
        </p:spPr>
        <p:txBody>
          <a:bodyPr>
            <a:normAutofit/>
          </a:bodyPr>
          <a:lstStyle/>
          <a:p>
            <a:pPr algn="just"/>
            <a:r>
              <a:rPr lang="vi-VN" sz="5400" b="0">
                <a:solidFill>
                  <a:schemeClr val="bg1"/>
                </a:solidFill>
                <a:effectLst/>
                <a:latin typeface="+mj-lt"/>
                <a:cs typeface="Times New Roman" pitchFamily="18" charset="0"/>
              </a:rPr>
              <a:t>Chúng con dâng lời khẩn cầu lên Chúa, là đấng hoạt động mọi nơi mọi thời, trong sự hiệp thông với Chúa Cha và Chúa Con, luôn mãi mãi đến muôn đời. </a:t>
            </a:r>
            <a:r>
              <a:rPr lang="vi-VN" sz="5400" b="0">
                <a:solidFill>
                  <a:srgbClr val="FFFF00"/>
                </a:solidFill>
                <a:effectLst/>
                <a:latin typeface="+mj-lt"/>
                <a:cs typeface="Times New Roman" pitchFamily="18" charset="0"/>
              </a:rPr>
              <a:t>Amen.</a:t>
            </a:r>
            <a:endParaRPr lang="en-US" sz="5400" b="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316580595"/>
      </p:ext>
    </p:extLst>
  </p:cSld>
  <p:clrMapOvr>
    <a:masterClrMapping/>
  </p:clrMapOvr>
  <p:transition spd="slow"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T</a:t>
            </a:r>
            <a:r>
              <a:rPr lang="en-US" sz="5400" b="0" u="sng" smtClean="0">
                <a:solidFill>
                  <a:srgbClr val="FFFF00"/>
                </a:solidFill>
                <a:effectLst/>
              </a:rPr>
              <a:t>k3:</a:t>
            </a:r>
            <a:r>
              <a:rPr lang="en-US" sz="5400" b="0" smtClean="0">
                <a:solidFill>
                  <a:schemeClr val="bg1"/>
                </a:solidFill>
                <a:effectLst/>
              </a:rPr>
              <a:t> </a:t>
            </a:r>
            <a:r>
              <a:rPr lang="vi-VN" sz="5400">
                <a:solidFill>
                  <a:schemeClr val="bg1"/>
                </a:solidFill>
              </a:rPr>
              <a:t>Mẹ ơi! Như hạt lệ đã vỡ tan, những ngọc nhằn là lời kinh dâng tiến. Mẹ ơi! Cho dẫu đời còn nặng gánh bon chen, nhưng có Mẹ đời nhẹ nỗi </a:t>
            </a:r>
            <a:r>
              <a:rPr lang="vi-VN" sz="5400">
                <a:solidFill>
                  <a:schemeClr val="bg1"/>
                </a:solidFill>
              </a:rPr>
              <a:t>truân </a:t>
            </a:r>
            <a:r>
              <a:rPr lang="vi-VN" sz="5400" smtClean="0">
                <a:solidFill>
                  <a:schemeClr val="bg1"/>
                </a:solidFill>
              </a:rPr>
              <a:t>chuyên</a:t>
            </a:r>
            <a:r>
              <a:rPr lang="en-US" sz="5400" smtClean="0">
                <a:solidFill>
                  <a:schemeClr val="bg1"/>
                </a:solidFill>
              </a:rPr>
              <a:t>.</a:t>
            </a:r>
            <a:endParaRPr lang="vi-VN" sz="5400">
              <a:solidFill>
                <a:schemeClr val="bg1"/>
              </a:solidFill>
            </a:endParaRPr>
          </a:p>
        </p:txBody>
      </p:sp>
    </p:spTree>
    <p:extLst>
      <p:ext uri="{BB962C8B-B14F-4D97-AF65-F5344CB8AC3E}">
        <p14:creationId xmlns:p14="http://schemas.microsoft.com/office/powerpoint/2010/main" val="5452341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smtClean="0">
                <a:solidFill>
                  <a:srgbClr val="FFFF00"/>
                </a:solidFill>
              </a:rPr>
              <a:t>Đk</a:t>
            </a:r>
            <a:r>
              <a:rPr lang="en-US" sz="5400" b="0" u="sng" smtClean="0">
                <a:solidFill>
                  <a:srgbClr val="FFFF00"/>
                </a:solidFill>
                <a:effectLst/>
              </a:rPr>
              <a:t>:</a:t>
            </a:r>
            <a:r>
              <a:rPr lang="en-US" sz="5400" b="0" smtClean="0">
                <a:solidFill>
                  <a:schemeClr val="bg1"/>
                </a:solidFill>
                <a:effectLst/>
              </a:rPr>
              <a:t> </a:t>
            </a:r>
            <a:r>
              <a:rPr lang="vi-VN" sz="5400">
                <a:solidFill>
                  <a:schemeClr val="bg1"/>
                </a:solidFill>
              </a:rPr>
              <a:t>Mẹ nguồn cậy trông cho người thất vọng. Mẹ là niềm tin cho người lữ thứ. Mẹ là niềm vui cho người buồn đau, Mẹ là nghỉ ngơi cho người đơn côi.</a:t>
            </a:r>
            <a:endParaRPr lang="en-US" sz="5400" b="0">
              <a:solidFill>
                <a:schemeClr val="bg1"/>
              </a:solidFill>
              <a:effectLst/>
            </a:endParaRPr>
          </a:p>
        </p:txBody>
      </p:sp>
    </p:spTree>
    <p:extLst>
      <p:ext uri="{BB962C8B-B14F-4D97-AF65-F5344CB8AC3E}">
        <p14:creationId xmlns:p14="http://schemas.microsoft.com/office/powerpoint/2010/main" val="15905599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b="0">
              <a:solidFill>
                <a:schemeClr val="bg1"/>
              </a:solidFill>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65"/>
            <a:ext cx="9144000" cy="5134570"/>
          </a:xfrm>
          <a:prstGeom prst="rect">
            <a:avLst/>
          </a:prstGeom>
        </p:spPr>
      </p:pic>
    </p:spTree>
    <p:extLst>
      <p:ext uri="{BB962C8B-B14F-4D97-AF65-F5344CB8AC3E}">
        <p14:creationId xmlns:p14="http://schemas.microsoft.com/office/powerpoint/2010/main" val="6298618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688</TotalTime>
  <Words>2374</Words>
  <Application>Microsoft Office PowerPoint</Application>
  <PresentationFormat>On-screen Show (16:9)</PresentationFormat>
  <Paragraphs>121</Paragraphs>
  <Slides>92</Slides>
  <Notes>0</Notes>
  <HiddenSlides>0</HiddenSlides>
  <MMClips>0</MMClips>
  <ScaleCrop>false</ScaleCrop>
  <HeadingPairs>
    <vt:vector size="4" baseType="variant">
      <vt:variant>
        <vt:lpstr>Theme</vt:lpstr>
      </vt:variant>
      <vt:variant>
        <vt:i4>14</vt:i4>
      </vt:variant>
      <vt:variant>
        <vt:lpstr>Slide Titles</vt:lpstr>
      </vt:variant>
      <vt:variant>
        <vt:i4>92</vt:i4>
      </vt:variant>
    </vt:vector>
  </HeadingPairs>
  <TitlesOfParts>
    <vt:vector size="106" baseType="lpstr">
      <vt:lpstr>Office Theme</vt:lpstr>
      <vt:lpstr>12_Office Theme</vt:lpstr>
      <vt:lpstr>36_Default Design</vt:lpstr>
      <vt:lpstr>10_Office Theme</vt:lpstr>
      <vt:lpstr>37_Default Design</vt:lpstr>
      <vt:lpstr>1_Office Theme</vt:lpstr>
      <vt:lpstr>3_Office Theme</vt:lpstr>
      <vt:lpstr>4_Office Theme</vt:lpstr>
      <vt:lpstr>5_Office Theme</vt:lpstr>
      <vt:lpstr>Default Design</vt:lpstr>
      <vt:lpstr>8_Office Theme</vt:lpstr>
      <vt:lpstr>11_Office Theme</vt:lpstr>
      <vt:lpstr>2_Office Theme</vt:lpstr>
      <vt:lpstr>6_Office Theme</vt:lpstr>
      <vt:lpstr>PowerPoint Presentation</vt:lpstr>
      <vt:lpstr>PowerPoint Presentation</vt:lpstr>
      <vt:lpstr>Lạy Chúa Thánh Thần là Ánh sáng Chân lý vẹn toàn, Chúa ban những ân huệ thích hợp cho từng thời đại, và dùng nhiều cách thế kỳ diệu để hướng dẫn Hội Thánh,</vt:lpstr>
      <vt:lpstr>này chúng con đang chung lời cầu nguyện cho các Giám mục, và những người tham dự Thượng Hội đồng Giám mục thế giới.</vt:lpstr>
      <vt:lpstr>Xin Chúa làm nên cuộc Hiện Xuống mới trong đời sống Hội Thánh, xin tuôn tràn trên các Mục tử ơn khôn ngoan và thông hiểu, gìn giữ các ngài luôn hiệp thông với nhau trong Chúa,</vt:lpstr>
      <vt:lpstr>để các ngài cùng nhau tìm hiểu những điều đẹp ý Chúa, và hướng dẫn đoàn Dân Chúa thực thi những điều Chúa truyền dạy.</vt:lpstr>
      <vt:lpstr>Các giáo phận Việt Nam chúng con,  luôn muốn cùng chung nhịp bước với Hội Thánh hoàn vũ, xin cho chúng con biết đồng cảm với nỗi thao thức của các Mục tử trên toàn thế giới, ngày càng ý thức hơn về tình hiệp thông,</vt:lpstr>
      <vt:lpstr>thái độ tham gia và lòng nhiệt thành trong sứ vụ của Hội Thánh, Nhờ lời chuyển cầu của Đức Trinh Nữ Maria, Nữ Vương các Tông đồ và là Mẹ của Hội Thánh,</vt:lpstr>
      <vt:lpstr>Chúng con dâng lời khẩn cầu lên Chúa, là đấng hoạt động mọi nơi mọi thời, trong sự hiệp thông với Chúa Cha và Chúa Con, luôn mãi mãi đến muôn đời. Amen.</vt:lpstr>
      <vt:lpstr>PowerPoint Presentation</vt:lpstr>
      <vt:lpstr>Ca Nhập Lễ Ca Lên Đi 10 Kim Long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Thánh Vịnh 144 Chúa Nhật XIV Thường Niên Năm A Lm Kim Long 04 Câu</vt:lpstr>
      <vt:lpstr>Đk: Lạy Chúa con thờ, là vua của con, con chúc tụng Danh Chúa đến muôn đời.</vt:lpstr>
      <vt:lpstr>Tk1: Lạy Chúa con thờ, là Vua của con. Con ca tụng Danh Chúa muôn đời. Tán dương Ngài tới hết mọi ngày, chúc tụng tôn vinh Thánh Danh Ngài vạn kiếp ngàn thu.</vt:lpstr>
      <vt:lpstr>Đk: Lạy Chúa con thờ, là vua của con, con chúc tụng Danh Chúa đến muôn đời.</vt:lpstr>
      <vt:lpstr>Tk2: Thật Chúa nhân hậu và hay xót thương, không mau giận nhưng sẵn ân tình. Chúa nhân hậu với hết mọi người, tỏ lòng khoan dung với muôn loài Ngài đã dựng nên.</vt:lpstr>
      <vt:lpstr>Đk: Lạy Chúa con thờ, là vua của con, con chúc tụng Danh Chúa đến muôn đời.</vt:lpstr>
      <vt:lpstr>Tk3: Việc Chúa đã làm đều phải tán dương. Tôi trung phải lên tiếng ca tụng, nói lên rằng: Nước Chúa vinh hiển. Hãy cùng tuyên xưng: Chúa ra thờ thực rất quyền uy.</vt:lpstr>
      <vt:lpstr>Đk: Lạy Chúa con thờ, là vua của con, con chúc tụng Danh Chúa đến muôn đời.</vt:lpstr>
      <vt:lpstr>Tk4: Ngài phán bao lời đều thật tín trung. Bao công việc chan chứa ân tình. Kẻ ngã quỵ Chúa đã nâng dậy, những người khom lưng cũng tay Ngài dìu đứng thẳng lên.</vt:lpstr>
      <vt:lpstr>Đk: Lạy Chúa con thờ, là vua của con, con chúc tụng Danh Chúa đến muôn đời.</vt:lpstr>
      <vt:lpstr>PowerPoint Presentation</vt:lpstr>
      <vt:lpstr>Lạy Cha là Chúa Cả trời đất, chúc tụng Cha, vì Cha đã mạc khải nước trời cho những người bé mọn.</vt:lpstr>
      <vt:lpstr>PowerPoint Presentation</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Bao công lao dầm mưa giãi nắng mồ hôi rơi xuống tháng ngày trôi, mong mai đây được bông lúa thơm được nho chín ngon mà dâng tiến. Xin Cha thương ban xuống ngàn ơn Thánh hoá đời con sống an vui mong ước đền đáp muôn hồng ân Chúa đã tặng ban xuống cho đời.</vt:lpstr>
      <vt:lpstr>Đk: Dâng dâng lên tấm bánh trắng thơm với ly rượu nồng thắm tình thương, dâng dâng lên kiếp sống hôm nay ước mơ làm đẹp khối tình dâng.</vt:lpstr>
      <vt:lpstr>Tk2: Long lanh như giọt sương nhỏ bé hòa tan trong lớp sóng đại dương tâm tư con tràn vui ngất ngây ngợp trong mến yêu tình Ngài thương, xin Cha luôn thánh hóa đời con nên chính của lễ ngát yêu thương mong ước tình mến yêu Ngài luôn thắm tươi màu son giữa muôn lòng.</vt:lpstr>
      <vt:lpstr>Đk: Dâng dâng lên tấm bánh trắng thơm với ly rượu nồng thắm tình thương, dâng dâng lên kiếp sống hôm nay ước mơ làm đẹp khối tình dâng.</vt:lpstr>
      <vt:lpstr>Tk3: Dâng lên Cha tình yêu tươi thắm dù qua mưa nắng vẫn thủy chung dâng lên Cha niềm tin sắt son đời muôn khó nguy chẳng nao núng bao ưu tư lo lắng buồn vui năm tháng đời con những gai chông dâng với hồn xác luôn sạch trong kết nên của lễ thắm ân tình.</vt:lpstr>
      <vt:lpstr>Đk: Dâng dâng lên tấm bánh trắng thơm với ly rượu nồng thắm tình thương, dâng dâng lên kiếp sống hôm nay ước mơ làm đẹp khối tình dâng.</vt:lpstr>
      <vt:lpstr>PowerPoint Presentation</vt:lpstr>
      <vt:lpstr>PowerPoint Presentation</vt:lpstr>
      <vt:lpstr>Ca Nguyện Hiệp Lễ Chúa Cất Tiếng Mời Thái Nguyên</vt:lpstr>
      <vt:lpstr>Đk: Chúa cất tiếng gọi mời nào hỡi những ai vất vả nặng nề hãy đến cùng Ta. Ta bồi dưỡng cho tâm hồn nghỉ ngơi bao ưu sầu sẽ vơi sống mến yêu cuộc đời.</vt:lpstr>
      <vt:lpstr>Tk1: Kề bên nhan Chúa lòng con thôi hết bao lo âu nhọc nhằn. Dù bao trái ngang rồi cũng sẽ tan như mây trời trên ngàn. Niềm vui bên Chúa cho con hết đau thương qua đi nỗi tơ vương xua đi những chán chường. Để lại trong con tình thương Chúa ban , là niềm hạnh phúc bình an.</vt:lpstr>
      <vt:lpstr>Đk: Chúa cất tiếng gọi mời nào hỡi những ai vất vả nặng nề hãy đến cùng Ta. Ta bồi dưỡng cho tâm hồn nghỉ ngơi bao ưu sầu sẽ vơi sống mến yêu cuộc đời.</vt:lpstr>
      <vt:lpstr>Tk2: Tìm về bên Chúa lòng con thôi hết bao hơn thua lợi danh. Tìm lại chính con còn đang ngổn ngang với bao điều lỡ làng. Cận kề bên Chúa cho con hết hoang mang thôi cay đắng than van , thôi chua xót nhân gian. Lời Ngài yêu thương làm con vững tâm , ngọt ngào đầm ấm dường bao.</vt:lpstr>
      <vt:lpstr>Đk: Chúa cất tiếng gọi mời nào hỡi những ai vất vả nặng nề hãy đến cùng Ta. Ta bồi dưỡng cho tâm hồn nghỉ ngơi bao ưu sầu sẽ vơi sống mến yêu cuộc đời.</vt:lpstr>
      <vt:lpstr>Tk3: Tình Ngài tha thiết lòng con chỉ biết hát lên câu tạ ơn. Tình Ngài lớn lao để con sống sao cho đẹp ngời cõi đời. Một đời như Chúa con gieo rắc an vui bao gian khó không lui luôn chia sớt ngậm ngùi. Một đời khiêm nhu phục vụ hết tâm, một đời nghĩa thiết tình thâm.</vt:lpstr>
      <vt:lpstr>Đk: Chúa cất tiếng gọi mời nào hỡi những ai vất vả nặng nề hãy đến cùng Ta. Ta bồi dưỡng cho tâm hồn nghỉ ngơi bao ưu sầu sẽ vơi sống mến yêu cuộc đời.</vt:lpstr>
      <vt:lpstr>PowerPoint Presentation</vt:lpstr>
      <vt:lpstr>Ca Kết Lễ Chút Tình Con Thơ Nguyễn Duy</vt:lpstr>
      <vt:lpstr>Tk1: Mẹ ơi! Trên trần gian con chưa thấy ai đến nhờ Mẹ mà Mẹ không thương giúp. Mẹ ơi! Con biết rằng tình Mẹ rất bao la, luôn dõi nhìn từng nhịp bước con thơ. </vt:lpstr>
      <vt:lpstr>Đk: Mẹ nguồn cậy trông cho người thất vọng. Mẹ là niềm tin cho người lữ thứ. Mẹ là niềm vui cho người buồn đau, Mẹ là nghỉ ngơi cho người đơn côi.</vt:lpstr>
      <vt:lpstr>Tk2: Mẹ ơi! Trên đường trần vương theo gót chân, những bụi mờ lòng nặng bao nhung nhớ. Mẹ ơi! Trên nước trời tình Mẹ rất bao dung, con lỗi lầm Mẹ cầu Chúa tha cho. </vt:lpstr>
      <vt:lpstr>Đk: Mẹ nguồn cậy trông cho người thất vọng. Mẹ là niềm tin cho người lữ thứ. Mẹ là niềm vui cho người buồn đau, Mẹ là nghỉ ngơi cho người đơn côi.</vt:lpstr>
      <vt:lpstr>Tk2: Còn ai chưa về, Mẹ dắt đưa về, thờ Chúa cao sang cũng là Vua các vua, Mẹ ban cho được bền chí trung thành, thờ Chúa Ba Ngôi, ca tụng Mẹ suốt đời.</vt:lpstr>
      <vt:lpstr>Đk: Mẹ nguồn cậy trông cho người thất vọng. Mẹ là niềm tin cho người lữ thứ. Mẹ là niềm vui cho người buồn đau, Mẹ là nghỉ ngơi cho người đơn côi.</vt:lpstr>
      <vt:lpstr>Tk3: Mẹ ơi! Như hạt lệ đã vỡ tan, những ngọc nhằn là lời kinh dâng tiến. Mẹ ơi! Cho dẫu đời còn nặng gánh bon chen, nhưng có Mẹ đời nhẹ nỗi truân chuyên.</vt:lpstr>
      <vt:lpstr>Đk: Mẹ nguồn cậy trông cho người thất vọng. Mẹ là niềm tin cho người lữ thứ. Mẹ là niềm vui cho người buồn đau, Mẹ là nghỉ ngơi cho người đơn côi.</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 Nhập Lễ Từ Hừng Sáng Lm. Kim Long</dc:title>
  <dc:creator>Hung Nam</dc:creator>
  <cp:lastModifiedBy>Hung Nam</cp:lastModifiedBy>
  <cp:revision>33</cp:revision>
  <dcterms:created xsi:type="dcterms:W3CDTF">2023-05-21T07:25:42Z</dcterms:created>
  <dcterms:modified xsi:type="dcterms:W3CDTF">2023-07-07T07:37:36Z</dcterms:modified>
</cp:coreProperties>
</file>