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 id="2147483836" r:id="rId16"/>
    <p:sldMasterId id="2147483848" r:id="rId17"/>
    <p:sldMasterId id="2147483860" r:id="rId18"/>
  </p:sldMasterIdLst>
  <p:notesMasterIdLst>
    <p:notesMasterId r:id="rId119"/>
  </p:notesMasterIdLst>
  <p:sldIdLst>
    <p:sldId id="9759" r:id="rId19"/>
    <p:sldId id="9760" r:id="rId20"/>
    <p:sldId id="256" r:id="rId21"/>
    <p:sldId id="9600" r:id="rId22"/>
    <p:sldId id="9601" r:id="rId23"/>
    <p:sldId id="9602" r:id="rId24"/>
    <p:sldId id="9603" r:id="rId25"/>
    <p:sldId id="9604" r:id="rId26"/>
    <p:sldId id="9605" r:id="rId27"/>
    <p:sldId id="9606" r:id="rId28"/>
    <p:sldId id="9607" r:id="rId29"/>
    <p:sldId id="9686" r:id="rId30"/>
    <p:sldId id="2146" r:id="rId31"/>
    <p:sldId id="1982" r:id="rId32"/>
    <p:sldId id="1986" r:id="rId33"/>
    <p:sldId id="9708" r:id="rId34"/>
    <p:sldId id="9758" r:id="rId35"/>
    <p:sldId id="9750" r:id="rId36"/>
    <p:sldId id="9751" r:id="rId37"/>
    <p:sldId id="9752" r:id="rId38"/>
    <p:sldId id="9753" r:id="rId39"/>
    <p:sldId id="9754" r:id="rId40"/>
    <p:sldId id="9755" r:id="rId41"/>
    <p:sldId id="9756" r:id="rId42"/>
    <p:sldId id="9757" r:id="rId43"/>
    <p:sldId id="9687" r:id="rId44"/>
    <p:sldId id="9635" r:id="rId45"/>
    <p:sldId id="9636" r:id="rId46"/>
    <p:sldId id="9637" r:id="rId47"/>
    <p:sldId id="9638" r:id="rId48"/>
    <p:sldId id="9639" r:id="rId49"/>
    <p:sldId id="9640" r:id="rId50"/>
    <p:sldId id="9641" r:id="rId51"/>
    <p:sldId id="9642" r:id="rId52"/>
    <p:sldId id="9688" r:id="rId53"/>
    <p:sldId id="2361" r:id="rId54"/>
    <p:sldId id="9690" r:id="rId55"/>
    <p:sldId id="261" r:id="rId56"/>
    <p:sldId id="262" r:id="rId57"/>
    <p:sldId id="9745" r:id="rId58"/>
    <p:sldId id="9674" r:id="rId59"/>
    <p:sldId id="9746" r:id="rId60"/>
    <p:sldId id="9671" r:id="rId61"/>
    <p:sldId id="9747" r:id="rId62"/>
    <p:sldId id="264" r:id="rId63"/>
    <p:sldId id="9748" r:id="rId64"/>
    <p:sldId id="9675" r:id="rId65"/>
    <p:sldId id="9749" r:id="rId66"/>
    <p:sldId id="9689" r:id="rId67"/>
    <p:sldId id="9584" r:id="rId68"/>
    <p:sldId id="9658" r:id="rId69"/>
    <p:sldId id="9659" r:id="rId70"/>
    <p:sldId id="9644" r:id="rId71"/>
    <p:sldId id="9645" r:id="rId72"/>
    <p:sldId id="9646" r:id="rId73"/>
    <p:sldId id="9647" r:id="rId74"/>
    <p:sldId id="9648" r:id="rId75"/>
    <p:sldId id="9649" r:id="rId76"/>
    <p:sldId id="9650" r:id="rId77"/>
    <p:sldId id="9651" r:id="rId78"/>
    <p:sldId id="9652" r:id="rId79"/>
    <p:sldId id="9653" r:id="rId80"/>
    <p:sldId id="9654" r:id="rId81"/>
    <p:sldId id="9655" r:id="rId82"/>
    <p:sldId id="9656" r:id="rId83"/>
    <p:sldId id="9692" r:id="rId84"/>
    <p:sldId id="258" r:id="rId85"/>
    <p:sldId id="1134" r:id="rId86"/>
    <p:sldId id="1161" r:id="rId87"/>
    <p:sldId id="9678" r:id="rId88"/>
    <p:sldId id="1139" r:id="rId89"/>
    <p:sldId id="9727" r:id="rId90"/>
    <p:sldId id="9669" r:id="rId91"/>
    <p:sldId id="9693" r:id="rId92"/>
    <p:sldId id="9384" r:id="rId93"/>
    <p:sldId id="2344" r:id="rId94"/>
    <p:sldId id="9683" r:id="rId95"/>
    <p:sldId id="9555" r:id="rId96"/>
    <p:sldId id="9728" r:id="rId97"/>
    <p:sldId id="9556" r:id="rId98"/>
    <p:sldId id="9684" r:id="rId99"/>
    <p:sldId id="9739" r:id="rId100"/>
    <p:sldId id="9740" r:id="rId101"/>
    <p:sldId id="2348" r:id="rId102"/>
    <p:sldId id="9685" r:id="rId103"/>
    <p:sldId id="9741" r:id="rId104"/>
    <p:sldId id="9742" r:id="rId105"/>
    <p:sldId id="9681" r:id="rId106"/>
    <p:sldId id="9729" r:id="rId107"/>
    <p:sldId id="9743" r:id="rId108"/>
    <p:sldId id="9744" r:id="rId109"/>
    <p:sldId id="9691" r:id="rId110"/>
    <p:sldId id="9694" r:id="rId111"/>
    <p:sldId id="9390" r:id="rId112"/>
    <p:sldId id="2180" r:id="rId113"/>
    <p:sldId id="9736" r:id="rId114"/>
    <p:sldId id="2182" r:id="rId115"/>
    <p:sldId id="9737" r:id="rId116"/>
    <p:sldId id="9738" r:id="rId117"/>
    <p:sldId id="9695"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42" y="-8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slide" Target="slides/slide94.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13" Type="http://schemas.openxmlformats.org/officeDocument/2006/relationships/slide" Target="slides/slide95.xml"/><Relationship Id="rId118" Type="http://schemas.openxmlformats.org/officeDocument/2006/relationships/slide" Target="slides/slide100.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slide" Target="slides/slide90.xml"/><Relationship Id="rId116" Type="http://schemas.openxmlformats.org/officeDocument/2006/relationships/slide" Target="slides/slide98.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slide" Target="slides/slide96.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882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98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2519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2951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307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0360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3112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872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4081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7802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9192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840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090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6918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1046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7068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598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2394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423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519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0473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29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8400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090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6918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1046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7068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598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2394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423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519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047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29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996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50309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50309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6.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0000" lnSpcReduction="20000"/>
          </a:bodyPr>
          <a:lstStyle/>
          <a:p>
            <a:pPr marL="27432" indent="0" algn="ctr">
              <a:lnSpc>
                <a:spcPct val="120000"/>
              </a:lnSpc>
              <a:buNone/>
            </a:pPr>
            <a:r>
              <a:rPr lang="en-US" sz="7200" b="1" i="1" smtClean="0">
                <a:solidFill>
                  <a:srgbClr val="FF0000"/>
                </a:solidFill>
                <a:latin typeface="+mj-lt"/>
                <a:ea typeface="Tahoma" pitchFamily="34" charset="0"/>
                <a:cs typeface="Times New Roman" pitchFamily="18" charset="0"/>
              </a:rPr>
              <a:t>Xin lưu ý:</a:t>
            </a:r>
          </a:p>
          <a:p>
            <a:pPr marL="27432" indent="0" algn="ctr">
              <a:lnSpc>
                <a:spcPct val="120000"/>
              </a:lnSpc>
              <a:buNone/>
            </a:pPr>
            <a:r>
              <a:rPr lang="en-US" sz="7200" b="1" i="1" smtClean="0">
                <a:solidFill>
                  <a:srgbClr val="FF0000"/>
                </a:solidFill>
                <a:latin typeface="+mj-lt"/>
                <a:ea typeface="Tahoma" pitchFamily="34" charset="0"/>
                <a:cs typeface="Times New Roman" pitchFamily="18" charset="0"/>
              </a:rPr>
              <a:t>Có 2 bản kinh vinh danh, xin chọn bài thích hợp với ca đoàn hát để cộng đoàn cùng hát theo</a:t>
            </a:r>
            <a:endParaRPr lang="en-US" sz="5400" b="1" i="1" dirty="0">
              <a:solidFill>
                <a:srgbClr val="FF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794054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Trái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Rung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Động</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Trái đất rung động và mở ra. Này giờ Chúa phục sinh mừng vui lên hỡi muôn người. Chiến thắng gian trần và quỷ ma, ngàn đời Chúa hiển vinh tràn ơn cứu rỗi mọi nơi.</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9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900" b="1" dirty="0">
                <a:solidFill>
                  <a:srgbClr val="003399"/>
                </a:solidFill>
              </a:rPr>
              <a:t>Vui lên triều thần ơi,kèn cứu rỗi vang dậy rền trời. Chúa đã khởi thắng quyền uy Ngài chiếu sáng nơi nơi.</a:t>
            </a:r>
            <a:endParaRPr lang="en-US" sz="59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Trái đất rung động và mở ra. Này giờ Chúa phục sinh mừng vui lên hỡi muôn người. Chiến thắng gian trần và quỷ ma, ngàn đời Chúa hiển vinh tràn ơn cứu rỗi mọi nơi.</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8647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12442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81106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054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a:t>
            </a:r>
            <a:r>
              <a:rPr lang="vi-VN" sz="5400" b="1">
                <a:solidFill>
                  <a:srgbClr val="003399"/>
                </a:solidFill>
                <a:latin typeface="+mj-lt"/>
                <a:cs typeface="Times New Roman" panose="02020603050405020304" pitchFamily="18" charset="0"/>
              </a:rPr>
              <a:t>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60556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320652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79416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31971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37402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2306540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438150"/>
            <a:ext cx="9144000" cy="4705350"/>
          </a:xfrm>
        </p:spPr>
        <p:txBody>
          <a:bodyPr/>
          <a:lstStyle/>
          <a:p>
            <a:pPr algn="l" eaLnBrk="1" hangingPunct="1"/>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ca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361950"/>
            <a:ext cx="9144000" cy="4781550"/>
          </a:xfrm>
        </p:spPr>
        <p:txBody>
          <a:bodyPr/>
          <a:lstStyle/>
          <a:p>
            <a:pPr marL="0" indent="0" algn="just" eaLnBrk="1" hangingPunct="1">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FontTx/>
              <a:buNone/>
            </a:pP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85750"/>
            <a:ext cx="9144000" cy="4857750"/>
          </a:xfrm>
        </p:spPr>
        <p:txBody>
          <a:bodyPr/>
          <a:lstStyle/>
          <a:p>
            <a:pPr marL="0" indent="0" algn="just" eaLnBrk="1" hangingPunct="1">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FontTx/>
              <a:buNone/>
            </a:pP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85750"/>
            <a:ext cx="9144000" cy="4857750"/>
          </a:xfrm>
        </p:spPr>
        <p:txBody>
          <a:bodyPr/>
          <a:lstStyle/>
          <a:p>
            <a:pPr marL="0" indent="0" algn="just" eaLnBrk="1" hangingPunct="1">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361950"/>
            <a:ext cx="9144000" cy="4781550"/>
          </a:xfrm>
        </p:spPr>
        <p:txBody>
          <a:bodyPr/>
          <a:lstStyle/>
          <a:p>
            <a:pPr marL="0" indent="0" algn="just" eaLnBrk="1" hangingPunct="1">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FontTx/>
              <a:buNone/>
            </a:pPr>
            <a:r>
              <a:rPr lang="vi-VN" sz="5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5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a:p>
            <a:pPr marL="0" indent="0" algn="just" eaLnBrk="1" hangingPunct="1">
              <a:buFontTx/>
              <a:buNone/>
            </a:pP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vi-VN" sz="7400" b="1" dirty="0">
                <a:solidFill>
                  <a:srgbClr val="003399"/>
                </a:solidFill>
                <a:latin typeface="+mn-lt"/>
              </a:rPr>
              <a:t>Chúa sẽ dạy cho con biết đường lối trường sinh.</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vi-VN" sz="7400" b="1" dirty="0">
                <a:solidFill>
                  <a:srgbClr val="003399"/>
                </a:solidFill>
                <a:latin typeface="+mn-lt"/>
              </a:rPr>
              <a:t>Chúa sẽ dạy cho con biết đường lối trường sinh.</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27777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Đây sản nghiệp con là Chúa, sinh mạng con trong tay Chúa. Phần tuyệt luân đã về con: được Ngài là chén lộc 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vi-VN" sz="7400" b="1" dirty="0">
                <a:solidFill>
                  <a:srgbClr val="003399"/>
                </a:solidFill>
                <a:latin typeface="+mn-lt"/>
              </a:rPr>
              <a:t>Chúa sẽ dạy cho con biết đường lối trường sinh.</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23353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Tk3:</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Con mãi tụng ca vì Chúa ban lời bảo ban hôm sớm. Dù về khuya vẫn nhủ tâm: đặt Ngài ở trước mặt luôn.</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vi-VN" sz="7400" b="1" dirty="0">
                <a:solidFill>
                  <a:srgbClr val="003399"/>
                </a:solidFill>
                <a:latin typeface="+mn-lt"/>
              </a:rPr>
              <a:t>Chúa sẽ dạy cho con biết đường lối trường sinh.</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59385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0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1" dirty="0">
                <a:solidFill>
                  <a:srgbClr val="003399"/>
                </a:solidFill>
                <a:latin typeface="+mn-lt"/>
              </a:rPr>
              <a:t>Nên trí lòng con mừng rỡ, thân này nghỉ ngơi đưa giấc. Vì Ngài đâu nỡ để con hủy diệt ở chốn mồ sâu.</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vi-VN" sz="7400" b="1" dirty="0">
                <a:solidFill>
                  <a:srgbClr val="003399"/>
                </a:solidFill>
                <a:latin typeface="+mn-lt"/>
              </a:rPr>
              <a:t>Chúa sẽ dạy cho con biết đường lối trường sinh.</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68664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Tk5:</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Theo lối trường sinh Ngài sẽ thương tình dạy con đưa bước. Tràn niềm vui trước Thần Nhan, gần Ngài hạnh phúc nào hơn.</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400" b="1" u="sng" dirty="0">
                <a:solidFill>
                  <a:srgbClr val="FF0000"/>
                </a:solidFill>
                <a:effectLst>
                  <a:outerShdw blurRad="38100" dist="38100" dir="2700000" algn="tl">
                    <a:srgbClr val="000000">
                      <a:alpha val="43137"/>
                    </a:srgbClr>
                  </a:outerShdw>
                </a:effectLst>
                <a:cs typeface="Times New Roman" pitchFamily="18" charset="0"/>
              </a:rPr>
              <a:t>:</a:t>
            </a:r>
            <a:r>
              <a:rPr lang="en-US" sz="7400" b="1" dirty="0">
                <a:solidFill>
                  <a:srgbClr val="003399"/>
                </a:solidFill>
                <a:effectLst>
                  <a:outerShdw blurRad="38100" dist="38100" dir="2700000" algn="tl">
                    <a:srgbClr val="000000">
                      <a:alpha val="43137"/>
                    </a:srgbClr>
                  </a:outerShdw>
                </a:effectLst>
                <a:cs typeface="Times New Roman" pitchFamily="18" charset="0"/>
              </a:rPr>
              <a:t> </a:t>
            </a:r>
            <a:r>
              <a:rPr lang="vi-VN" sz="7400" b="1" dirty="0">
                <a:solidFill>
                  <a:srgbClr val="003399"/>
                </a:solidFill>
                <a:latin typeface="+mn-lt"/>
              </a:rPr>
              <a:t>Chúa sẽ dạy cho con biết đường lối trường sinh.</a:t>
            </a:r>
            <a:endParaRPr lang="en-US" sz="7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16327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5400" b="1" dirty="0" err="1">
                <a:solidFill>
                  <a:srgbClr val="003399"/>
                </a:solidFill>
                <a:latin typeface="+mn-lt"/>
              </a:rPr>
              <a:t>Lạy</a:t>
            </a:r>
            <a:r>
              <a:rPr lang="en-US" sz="5400" b="1" dirty="0">
                <a:solidFill>
                  <a:srgbClr val="003399"/>
                </a:solidFill>
                <a:latin typeface="+mn-lt"/>
              </a:rPr>
              <a:t> </a:t>
            </a:r>
            <a:r>
              <a:rPr lang="en-US" sz="5400" b="1" dirty="0" err="1">
                <a:solidFill>
                  <a:srgbClr val="003399"/>
                </a:solidFill>
                <a:latin typeface="+mn-lt"/>
              </a:rPr>
              <a:t>Chúa</a:t>
            </a:r>
            <a:r>
              <a:rPr lang="en-US" sz="5400" b="1" dirty="0">
                <a:solidFill>
                  <a:srgbClr val="003399"/>
                </a:solidFill>
                <a:latin typeface="+mn-lt"/>
              </a:rPr>
              <a:t> </a:t>
            </a:r>
            <a:r>
              <a:rPr lang="en-US" sz="5400" b="1" dirty="0" err="1">
                <a:solidFill>
                  <a:srgbClr val="003399"/>
                </a:solidFill>
                <a:latin typeface="+mn-lt"/>
              </a:rPr>
              <a:t>Giê-su</a:t>
            </a:r>
            <a:r>
              <a:rPr lang="en-US" sz="5400" b="1" dirty="0">
                <a:solidFill>
                  <a:srgbClr val="003399"/>
                </a:solidFill>
                <a:latin typeface="+mn-lt"/>
              </a:rPr>
              <a:t>, </a:t>
            </a:r>
            <a:r>
              <a:rPr lang="en-US" sz="5400" b="1" dirty="0" err="1">
                <a:solidFill>
                  <a:srgbClr val="003399"/>
                </a:solidFill>
                <a:latin typeface="+mn-lt"/>
              </a:rPr>
              <a:t>xin</a:t>
            </a:r>
            <a:r>
              <a:rPr lang="en-US" sz="5400" b="1" dirty="0">
                <a:solidFill>
                  <a:srgbClr val="003399"/>
                </a:solidFill>
                <a:latin typeface="+mn-lt"/>
              </a:rPr>
              <a:t> </a:t>
            </a:r>
            <a:r>
              <a:rPr lang="en-US" sz="5400" b="1" dirty="0" err="1">
                <a:solidFill>
                  <a:srgbClr val="003399"/>
                </a:solidFill>
                <a:latin typeface="+mn-lt"/>
              </a:rPr>
              <a:t>giải</a:t>
            </a:r>
            <a:r>
              <a:rPr lang="en-US" sz="5400" b="1" dirty="0">
                <a:solidFill>
                  <a:srgbClr val="003399"/>
                </a:solidFill>
                <a:latin typeface="+mn-lt"/>
              </a:rPr>
              <a:t> </a:t>
            </a:r>
            <a:r>
              <a:rPr lang="en-US" sz="5400" b="1" dirty="0" err="1">
                <a:solidFill>
                  <a:srgbClr val="003399"/>
                </a:solidFill>
                <a:latin typeface="+mn-lt"/>
              </a:rPr>
              <a:t>thích</a:t>
            </a:r>
            <a:r>
              <a:rPr lang="en-US" sz="5400" b="1" dirty="0">
                <a:solidFill>
                  <a:srgbClr val="003399"/>
                </a:solidFill>
                <a:latin typeface="+mn-lt"/>
              </a:rPr>
              <a:t> </a:t>
            </a:r>
            <a:r>
              <a:rPr lang="en-US" sz="5400" b="1" dirty="0" err="1">
                <a:solidFill>
                  <a:srgbClr val="003399"/>
                </a:solidFill>
                <a:latin typeface="+mn-lt"/>
              </a:rPr>
              <a:t>Kinh</a:t>
            </a:r>
            <a:r>
              <a:rPr lang="en-US" sz="5400" b="1" dirty="0">
                <a:solidFill>
                  <a:srgbClr val="003399"/>
                </a:solidFill>
                <a:latin typeface="+mn-lt"/>
              </a:rPr>
              <a:t> </a:t>
            </a:r>
            <a:r>
              <a:rPr lang="en-US" sz="5400" b="1" dirty="0" err="1">
                <a:solidFill>
                  <a:srgbClr val="003399"/>
                </a:solidFill>
                <a:latin typeface="+mn-lt"/>
              </a:rPr>
              <a:t>Thánh</a:t>
            </a:r>
            <a:r>
              <a:rPr lang="en-US" sz="5400" b="1" dirty="0">
                <a:solidFill>
                  <a:srgbClr val="003399"/>
                </a:solidFill>
                <a:latin typeface="+mn-lt"/>
              </a:rPr>
              <a:t> </a:t>
            </a:r>
            <a:r>
              <a:rPr lang="en-US" sz="5400" b="1" dirty="0" err="1">
                <a:solidFill>
                  <a:srgbClr val="003399"/>
                </a:solidFill>
                <a:latin typeface="+mn-lt"/>
              </a:rPr>
              <a:t>cho</a:t>
            </a:r>
            <a:r>
              <a:rPr lang="en-US" sz="5400" b="1" dirty="0">
                <a:solidFill>
                  <a:srgbClr val="003399"/>
                </a:solidFill>
                <a:latin typeface="+mn-lt"/>
              </a:rPr>
              <a:t> </a:t>
            </a:r>
            <a:r>
              <a:rPr lang="en-US" sz="5400" b="1" dirty="0" err="1">
                <a:solidFill>
                  <a:srgbClr val="003399"/>
                </a:solidFill>
                <a:latin typeface="+mn-lt"/>
              </a:rPr>
              <a:t>chúng</a:t>
            </a:r>
            <a:r>
              <a:rPr lang="en-US" sz="5400" b="1" dirty="0">
                <a:solidFill>
                  <a:srgbClr val="003399"/>
                </a:solidFill>
                <a:latin typeface="+mn-lt"/>
              </a:rPr>
              <a:t> con, </a:t>
            </a:r>
            <a:r>
              <a:rPr lang="en-US" sz="5400" b="1" dirty="0" err="1">
                <a:solidFill>
                  <a:srgbClr val="003399"/>
                </a:solidFill>
                <a:latin typeface="+mn-lt"/>
              </a:rPr>
              <a:t>khiến</a:t>
            </a:r>
            <a:r>
              <a:rPr lang="en-US" sz="5400" b="1" dirty="0">
                <a:solidFill>
                  <a:srgbClr val="003399"/>
                </a:solidFill>
                <a:latin typeface="+mn-lt"/>
              </a:rPr>
              <a:t> </a:t>
            </a:r>
            <a:r>
              <a:rPr lang="en-US" sz="5400" b="1" dirty="0" err="1">
                <a:solidFill>
                  <a:srgbClr val="003399"/>
                </a:solidFill>
                <a:latin typeface="+mn-lt"/>
              </a:rPr>
              <a:t>lòng</a:t>
            </a:r>
            <a:r>
              <a:rPr lang="en-US" sz="5400" b="1" dirty="0">
                <a:solidFill>
                  <a:srgbClr val="003399"/>
                </a:solidFill>
                <a:latin typeface="+mn-lt"/>
              </a:rPr>
              <a:t> </a:t>
            </a:r>
            <a:r>
              <a:rPr lang="en-US" sz="5400" b="1" dirty="0" err="1">
                <a:solidFill>
                  <a:srgbClr val="003399"/>
                </a:solidFill>
                <a:latin typeface="+mn-lt"/>
              </a:rPr>
              <a:t>chúng</a:t>
            </a:r>
            <a:r>
              <a:rPr lang="en-US" sz="5400" b="1" dirty="0">
                <a:solidFill>
                  <a:srgbClr val="003399"/>
                </a:solidFill>
                <a:latin typeface="+mn-lt"/>
              </a:rPr>
              <a:t> con </a:t>
            </a:r>
            <a:r>
              <a:rPr lang="en-US" sz="5400" b="1" dirty="0" err="1">
                <a:solidFill>
                  <a:srgbClr val="003399"/>
                </a:solidFill>
                <a:latin typeface="+mn-lt"/>
              </a:rPr>
              <a:t>bừng</a:t>
            </a:r>
            <a:r>
              <a:rPr lang="en-US" sz="5400" b="1" dirty="0">
                <a:solidFill>
                  <a:srgbClr val="003399"/>
                </a:solidFill>
                <a:latin typeface="+mn-lt"/>
              </a:rPr>
              <a:t> </a:t>
            </a:r>
            <a:r>
              <a:rPr lang="en-US" sz="5400" b="1" dirty="0" err="1">
                <a:solidFill>
                  <a:srgbClr val="003399"/>
                </a:solidFill>
                <a:latin typeface="+mn-lt"/>
              </a:rPr>
              <a:t>cháy</a:t>
            </a:r>
            <a:r>
              <a:rPr lang="en-US" sz="5400" b="1" dirty="0">
                <a:solidFill>
                  <a:srgbClr val="003399"/>
                </a:solidFill>
                <a:latin typeface="+mn-lt"/>
              </a:rPr>
              <a:t> </a:t>
            </a:r>
            <a:r>
              <a:rPr lang="en-US" sz="5400" b="1" dirty="0" err="1">
                <a:solidFill>
                  <a:srgbClr val="003399"/>
                </a:solidFill>
                <a:latin typeface="+mn-lt"/>
              </a:rPr>
              <a:t>lên</a:t>
            </a:r>
            <a:r>
              <a:rPr lang="en-US" sz="5400" b="1" dirty="0">
                <a:solidFill>
                  <a:srgbClr val="003399"/>
                </a:solidFill>
                <a:latin typeface="+mn-lt"/>
              </a:rPr>
              <a:t> </a:t>
            </a:r>
            <a:r>
              <a:rPr lang="en-US" sz="5400" b="1" dirty="0" err="1">
                <a:solidFill>
                  <a:srgbClr val="003399"/>
                </a:solidFill>
                <a:latin typeface="+mn-lt"/>
              </a:rPr>
              <a:t>khi</a:t>
            </a:r>
            <a:r>
              <a:rPr lang="en-US" sz="5400" b="1" dirty="0">
                <a:solidFill>
                  <a:srgbClr val="003399"/>
                </a:solidFill>
                <a:latin typeface="+mn-lt"/>
              </a:rPr>
              <a:t> </a:t>
            </a:r>
            <a:r>
              <a:rPr lang="en-US" sz="5400" b="1" dirty="0" err="1">
                <a:solidFill>
                  <a:srgbClr val="003399"/>
                </a:solidFill>
                <a:latin typeface="+mn-lt"/>
              </a:rPr>
              <a:t>nghe</a:t>
            </a:r>
            <a:r>
              <a:rPr lang="en-US" sz="5400" b="1" dirty="0">
                <a:solidFill>
                  <a:srgbClr val="003399"/>
                </a:solidFill>
                <a:latin typeface="+mn-lt"/>
              </a:rPr>
              <a:t> </a:t>
            </a:r>
            <a:r>
              <a:rPr lang="en-US" sz="5400" b="1" dirty="0" err="1">
                <a:solidFill>
                  <a:srgbClr val="003399"/>
                </a:solidFill>
                <a:latin typeface="+mn-lt"/>
              </a:rPr>
              <a:t>Chúa</a:t>
            </a:r>
            <a:r>
              <a:rPr lang="en-US" sz="5400" b="1" dirty="0">
                <a:solidFill>
                  <a:srgbClr val="003399"/>
                </a:solidFill>
                <a:latin typeface="+mn-lt"/>
              </a:rPr>
              <a:t> </a:t>
            </a:r>
            <a:r>
              <a:rPr lang="en-US" sz="5400" b="1" dirty="0" err="1">
                <a:solidFill>
                  <a:srgbClr val="003399"/>
                </a:solidFill>
                <a:latin typeface="+mn-lt"/>
              </a:rPr>
              <a:t>phán</a:t>
            </a:r>
            <a:r>
              <a:rPr lang="en-US" sz="5400" b="1" dirty="0">
                <a:solidFill>
                  <a:srgbClr val="003399"/>
                </a:solidFill>
                <a:latin typeface="+mn-lt"/>
              </a:rPr>
              <a:t> </a:t>
            </a:r>
            <a:r>
              <a:rPr lang="en-US" sz="5400" b="1" dirty="0" err="1">
                <a:solidFill>
                  <a:srgbClr val="003399"/>
                </a:solidFill>
                <a:latin typeface="+mn-lt"/>
              </a:rPr>
              <a:t>dạy</a:t>
            </a:r>
            <a:r>
              <a:rPr lang="en-US" sz="5400" b="1" dirty="0">
                <a:solidFill>
                  <a:srgbClr val="003399"/>
                </a:solidFill>
                <a:latin typeface="+mn-lt"/>
              </a:rPr>
              <a:t>.</a:t>
            </a:r>
            <a:endParaRPr lang="en-US" sz="115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300" b="1" dirty="0">
                <a:solidFill>
                  <a:srgbClr val="003399"/>
                </a:solidFill>
                <a:effectLst>
                  <a:outerShdw blurRad="38100" dist="38100" dir="2700000" algn="tl">
                    <a:srgbClr val="000000">
                      <a:alpha val="43137"/>
                    </a:srgbClr>
                  </a:outerShdw>
                </a:effectLst>
                <a:latin typeface="+mj-lt"/>
              </a:rPr>
              <a:t>này chúng con đang </a:t>
            </a:r>
            <a:r>
              <a:rPr lang="en-US" sz="53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300" b="1" dirty="0">
                <a:solidFill>
                  <a:srgbClr val="003399"/>
                </a:solidFill>
                <a:effectLst>
                  <a:outerShdw blurRad="38100" dist="38100" dir="2700000" algn="tl">
                    <a:srgbClr val="000000">
                      <a:alpha val="43137"/>
                    </a:srgbClr>
                  </a:outerShdw>
                </a:effectLst>
                <a:latin typeface="+mj-lt"/>
              </a:rPr>
              <a:t> lời cầu nguyện cho </a:t>
            </a:r>
            <a:r>
              <a:rPr lang="vi-VN" sz="5300" b="1" dirty="0" smtClean="0">
                <a:solidFill>
                  <a:srgbClr val="003399"/>
                </a:solidFill>
                <a:effectLst>
                  <a:outerShdw blurRad="38100" dist="38100" dir="2700000" algn="tl">
                    <a:srgbClr val="000000">
                      <a:alpha val="43137"/>
                    </a:srgbClr>
                  </a:outerShdw>
                </a:effectLst>
                <a:latin typeface="+mj-lt"/>
              </a:rPr>
              <a:t>các </a:t>
            </a:r>
            <a:r>
              <a:rPr lang="en-US" sz="53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3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3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3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3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Hùng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Lân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rPr>
              <a:t>Hiệp dâng về trên đĩa thánh, bánh thơm ngọt ngào phúc ân. Này là bao lao công tiến dâng trót cả cuộc sống. </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rPr>
              <a:t>Cùng dâng này đây chén rượu, xin Cha thương nhận lấy, máu chiên thánh trào tuôn để nuôi dưỡng linh hồn.</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rPr>
              <a:t>Chan hoà niềm vui dâng về Thiên Chúa rạng ngời. Thiên đàng rộng mở, Chúa Con hiển vinh vượt qua.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Mừng Giêsu chiến thắng đã thoát khỏi tay tử thần rồi, vinh phúc xuống cho muôn người người. Cùng dâng khúc hát: Alleluia!</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Ở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2" indent="0" algn="ctr">
              <a:lnSpc>
                <a:spcPct val="120000"/>
              </a:lnSpc>
              <a:buNone/>
            </a:pP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vi-VN"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Màn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buông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xuống</a:t>
            </a:r>
            <a:r>
              <a:rPr lang="en-US" sz="6000" b="1" dirty="0">
                <a:solidFill>
                  <a:srgbClr val="003399"/>
                </a:solidFill>
                <a:latin typeface="+mj-lt"/>
                <a:cs typeface="Times New Roman" panose="02020603050405020304" pitchFamily="18" charset="0"/>
              </a:rPr>
              <a:t> ta </a:t>
            </a:r>
            <a:r>
              <a:rPr lang="en-US" sz="6000" b="1" dirty="0" err="1">
                <a:solidFill>
                  <a:srgbClr val="003399"/>
                </a:solidFill>
                <a:latin typeface="+mj-lt"/>
                <a:cs typeface="Times New Roman" panose="02020603050405020304" pitchFamily="18" charset="0"/>
              </a:rPr>
              <a:t>dừng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nghỉ</a:t>
            </a:r>
            <a:r>
              <a:rPr lang="en-US" sz="6000" b="1" dirty="0">
                <a:solidFill>
                  <a:srgbClr val="003399"/>
                </a:solidFill>
                <a:latin typeface="+mj-lt"/>
                <a:cs typeface="Times New Roman" panose="02020603050405020304" pitchFamily="18" charset="0"/>
              </a:rPr>
              <a:t> ng</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nhớ</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phút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giây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theo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Ngài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mọi</a:t>
            </a:r>
            <a:r>
              <a:rPr lang="en-US" sz="6000" b="1" dirty="0">
                <a:solidFill>
                  <a:srgbClr val="003399"/>
                </a:solidFill>
                <a:latin typeface="+mj-lt"/>
                <a:cs typeface="Times New Roman" panose="02020603050405020304" pitchFamily="18" charset="0"/>
              </a:rPr>
              <a:t> n</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3399"/>
                </a:solidFill>
                <a:cs typeface="Times New Roman" panose="02020603050405020304" pitchFamily="18" charset="0"/>
              </a:rPr>
              <a:t>Đ</a:t>
            </a:r>
            <a:r>
              <a:rPr lang="vi-VN" sz="6000" b="1" dirty="0">
                <a:solidFill>
                  <a:srgbClr val="003399"/>
                </a:solidFill>
                <a:cs typeface="Times New Roman" panose="02020603050405020304" pitchFamily="18" charset="0"/>
              </a:rPr>
              <a:t>ư</a:t>
            </a:r>
            <a:r>
              <a:rPr lang="en-US" sz="6000" b="1" dirty="0" err="1">
                <a:solidFill>
                  <a:srgbClr val="003399"/>
                </a:solidFill>
                <a:cs typeface="Times New Roman" panose="02020603050405020304" pitchFamily="18" charset="0"/>
              </a:rPr>
              <a:t>ờng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Em-mau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sắp</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đêm</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rồi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sao</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thấy</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xa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vời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lòng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sầu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lắng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vì</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đâu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biết</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Ngài</a:t>
            </a:r>
            <a:r>
              <a:rPr lang="en-US" sz="6000" b="1" dirty="0">
                <a:solidFill>
                  <a:srgbClr val="003399"/>
                </a:solidFill>
                <a:cs typeface="Times New Roman" panose="02020603050405020304" pitchFamily="18" charset="0"/>
              </a:rPr>
              <a:t> ở </a:t>
            </a:r>
            <a:r>
              <a:rPr lang="en-US" sz="6000" b="1" dirty="0" err="1">
                <a:solidFill>
                  <a:srgbClr val="003399"/>
                </a:solidFill>
                <a:cs typeface="Times New Roman" panose="02020603050405020304" pitchFamily="18" charset="0"/>
              </a:rPr>
              <a:t>bên</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đời</a:t>
            </a:r>
            <a:r>
              <a:rPr lang="en-US" sz="6000" b="1" dirty="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800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6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a:solidFill>
                  <a:srgbClr val="003399"/>
                </a:solidFill>
                <a:latin typeface="+mj-lt"/>
                <a:cs typeface="Times New Roman" panose="02020603050405020304" pitchFamily="18" charset="0"/>
              </a:rPr>
              <a:t>Ngài</a:t>
            </a:r>
            <a:r>
              <a:rPr lang="en-US" sz="6500" b="1" dirty="0">
                <a:solidFill>
                  <a:srgbClr val="003399"/>
                </a:solidFill>
                <a:latin typeface="+mj-lt"/>
                <a:cs typeface="Times New Roman" panose="02020603050405020304" pitchFamily="18" charset="0"/>
              </a:rPr>
              <a:t> </a:t>
            </a:r>
            <a:r>
              <a:rPr lang="vi-VN" sz="6500" b="1" dirty="0">
                <a:solidFill>
                  <a:srgbClr val="003399"/>
                </a:solidFill>
                <a:latin typeface="+mj-lt"/>
                <a:cs typeface="Times New Roman" panose="02020603050405020304" pitchFamily="18" charset="0"/>
              </a:rPr>
              <a:t>ơ</a:t>
            </a:r>
            <a:r>
              <a:rPr lang="en-US" sz="6500" b="1" dirty="0" err="1">
                <a:solidFill>
                  <a:srgbClr val="003399"/>
                </a:solidFill>
                <a:latin typeface="+mj-lt"/>
                <a:cs typeface="Times New Roman" panose="02020603050405020304" pitchFamily="18" charset="0"/>
              </a:rPr>
              <a:t>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Hãy</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soi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lối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cho</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cuộc</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đời</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Nhiều</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lúc</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lãng</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quên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ân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tình</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thẳm</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sâu</a:t>
            </a:r>
            <a:r>
              <a:rPr lang="en-US" sz="6500" b="1" dirty="0">
                <a:solidFill>
                  <a:srgbClr val="003399"/>
                </a:solidFill>
                <a:latin typeface="+mj-lt"/>
                <a:cs typeface="Times New Roman" panose="02020603050405020304" pitchFamily="18" charset="0"/>
              </a:rPr>
              <a:t>. </a:t>
            </a:r>
            <a:endParaRPr lang="en-US" sz="6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lo </a:t>
            </a:r>
            <a:r>
              <a:rPr lang="en-US" sz="6000" b="1" dirty="0" err="1">
                <a:solidFill>
                  <a:srgbClr val="003399"/>
                </a:solidFill>
                <a:latin typeface="+mj-lt"/>
                <a:cs typeface="Times New Roman" panose="02020603050405020304" pitchFamily="18" charset="0"/>
              </a:rPr>
              <a:t>âu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sôi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động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kiếp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sống</a:t>
            </a:r>
            <a:r>
              <a:rPr lang="en-US" sz="6000" b="1" dirty="0">
                <a:solidFill>
                  <a:srgbClr val="003399"/>
                </a:solidFill>
                <a:latin typeface="+mj-lt"/>
                <a:cs typeface="Times New Roman" panose="02020603050405020304" pitchFamily="18" charset="0"/>
              </a:rPr>
              <a:t> con ng</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ời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chỉ</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mỗi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gặp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nhiều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khốn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cùng</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360200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9548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nào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có</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biết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hằng</a:t>
            </a:r>
            <a:r>
              <a:rPr lang="en-US" sz="6600" b="1" dirty="0">
                <a:solidFill>
                  <a:srgbClr val="003399"/>
                </a:solidFill>
                <a:latin typeface="+mj-lt"/>
                <a:cs typeface="Times New Roman" panose="02020603050405020304" pitchFamily="18" charset="0"/>
              </a:rPr>
              <a:t> ở </a:t>
            </a:r>
            <a:r>
              <a:rPr lang="en-US" sz="6600" b="1" dirty="0" err="1">
                <a:solidFill>
                  <a:srgbClr val="003399"/>
                </a:solidFill>
                <a:latin typeface="+mj-lt"/>
                <a:cs typeface="Times New Roman" panose="02020603050405020304" pitchFamily="18" charset="0"/>
              </a:rPr>
              <a:t>bên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thế</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trách</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sao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lại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ngủ</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quên</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Ngày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cõi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tâm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hồn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một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niềm</a:t>
            </a:r>
            <a:r>
              <a:rPr lang="en-US" sz="6000" b="1" dirty="0">
                <a:solidFill>
                  <a:srgbClr val="003399"/>
                </a:solidFill>
                <a:latin typeface="+mj-lt"/>
                <a:cs typeface="Times New Roman" panose="02020603050405020304" pitchFamily="18" charset="0"/>
              </a:rPr>
              <a:t>, đ</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ợc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sẽ</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chẳng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còn</a:t>
            </a:r>
            <a:r>
              <a:rPr lang="en-US" sz="6000" b="1" dirty="0">
                <a:solidFill>
                  <a:srgbClr val="003399"/>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u </a:t>
            </a:r>
            <a:r>
              <a:rPr lang="en-US" sz="6000" b="1" dirty="0" err="1">
                <a:solidFill>
                  <a:srgbClr val="003399"/>
                </a:solidFill>
                <a:latin typeface="+mj-lt"/>
                <a:cs typeface="Times New Roman" panose="02020603050405020304" pitchFamily="18" charset="0"/>
              </a:rPr>
              <a:t>phiền</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815278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455776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Ngài</a:t>
            </a:r>
            <a:r>
              <a:rPr lang="en-US" sz="6600" b="1" dirty="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Hãy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đốt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sáng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trong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tâm</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hồn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mến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bao </a:t>
            </a:r>
            <a:r>
              <a:rPr lang="en-US" sz="6600" b="1" dirty="0" err="1">
                <a:solidFill>
                  <a:srgbClr val="003399"/>
                </a:solidFill>
                <a:latin typeface="+mj-lt"/>
                <a:cs typeface="Times New Roman" panose="02020603050405020304" pitchFamily="18" charset="0"/>
              </a:rPr>
              <a:t>giờ</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xa</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Nguyện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t>
            </a:r>
            <a:r>
              <a:rPr lang="vi-VN" sz="6600" b="1" dirty="0">
                <a:solidFill>
                  <a:srgbClr val="003399"/>
                </a:solidFill>
                <a:latin typeface="+mj-lt"/>
                <a:cs typeface="Times New Roman" panose="02020603050405020304" pitchFamily="18" charset="0"/>
              </a:rPr>
              <a:t>ư</a:t>
            </a:r>
            <a:r>
              <a:rPr lang="en-US" sz="6600" b="1" dirty="0" err="1">
                <a:solidFill>
                  <a:srgbClr val="003399"/>
                </a:solidFill>
                <a:latin typeface="+mj-lt"/>
                <a:cs typeface="Times New Roman" panose="02020603050405020304" pitchFamily="18" charset="0"/>
              </a:rPr>
              <a:t>ơng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dẫu</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về</a:t>
            </a:r>
            <a:r>
              <a:rPr lang="en-US" sz="6600" b="1" dirty="0">
                <a:solidFill>
                  <a:srgbClr val="003399"/>
                </a:solidFill>
                <a:latin typeface="+mj-lt"/>
                <a:cs typeface="Times New Roman" panose="02020603050405020304" pitchFamily="18" charset="0"/>
              </a:rPr>
              <a:t> n</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chốn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cùng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sẽ</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chẳng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gian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tà</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a:solidFill>
                  <a:srgbClr val="003399"/>
                </a:solidFill>
                <a:effectLst>
                  <a:outerShdw blurRad="38100" dist="38100" dir="2700000" algn="tl">
                    <a:srgbClr val="000000">
                      <a:alpha val="43137"/>
                    </a:srgbClr>
                  </a:outerShdw>
                </a:effectLst>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27049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870218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ctr">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err="1">
                <a:solidFill>
                  <a:srgbClr val="FF0000"/>
                </a:solidFill>
                <a:latin typeface="+mj-lt"/>
                <a:cs typeface="Times New Roman" panose="02020603050405020304" pitchFamily="18" charset="0"/>
              </a:rPr>
              <a:t>Hãy</a:t>
            </a:r>
            <a:r>
              <a:rPr lang="en-US" sz="6600" b="1" dirty="0">
                <a:solidFill>
                  <a:srgbClr val="FF0000"/>
                </a:solidFill>
                <a:latin typeface="+mj-lt"/>
                <a:cs typeface="Times New Roman" panose="02020603050405020304" pitchFamily="18" charset="0"/>
              </a:rPr>
              <a:t> Loan Tin </a:t>
            </a:r>
            <a:endParaRPr lang="vi-VN" sz="6600" b="1" dirty="0" smtClean="0">
              <a:solidFill>
                <a:srgbClr val="FF0000"/>
              </a:solidFill>
              <a:latin typeface="+mj-lt"/>
              <a:cs typeface="Times New Roman" panose="02020603050405020304" pitchFamily="18" charset="0"/>
            </a:endParaRPr>
          </a:p>
          <a:p>
            <a:pPr marL="0" indent="0" algn="ctr">
              <a:buNone/>
            </a:pPr>
            <a:r>
              <a:rPr lang="en-US" sz="6600" b="1" dirty="0" err="1" smtClean="0">
                <a:solidFill>
                  <a:srgbClr val="FF0000"/>
                </a:solidFill>
                <a:latin typeface="+mj-lt"/>
                <a:cs typeface="Times New Roman" panose="02020603050405020304" pitchFamily="18" charset="0"/>
              </a:rPr>
              <a:t>Chúa</a:t>
            </a:r>
            <a:r>
              <a:rPr lang="en-US" sz="6600" b="1" dirty="0" smtClean="0">
                <a:solidFill>
                  <a:srgbClr val="FF0000"/>
                </a:solidFill>
                <a:latin typeface="+mj-lt"/>
                <a:cs typeface="Times New Roman" panose="02020603050405020304" pitchFamily="18" charset="0"/>
              </a:rPr>
              <a:t> </a:t>
            </a:r>
            <a:r>
              <a:rPr lang="en-US" sz="6600" b="1" dirty="0" err="1">
                <a:solidFill>
                  <a:srgbClr val="FF0000"/>
                </a:solidFill>
                <a:latin typeface="+mj-lt"/>
                <a:cs typeface="Times New Roman" panose="02020603050405020304" pitchFamily="18" charset="0"/>
              </a:rPr>
              <a:t>Sống</a:t>
            </a:r>
            <a:r>
              <a:rPr lang="en-US" sz="6600" b="1" dirty="0">
                <a:solidFill>
                  <a:srgbClr val="FF0000"/>
                </a:solidFill>
                <a:latin typeface="+mj-lt"/>
                <a:cs typeface="Times New Roman" panose="02020603050405020304" pitchFamily="18" charset="0"/>
              </a:rPr>
              <a:t> </a:t>
            </a:r>
            <a:r>
              <a:rPr lang="en-US" sz="6600" b="1" dirty="0" err="1">
                <a:solidFill>
                  <a:srgbClr val="FF0000"/>
                </a:solidFill>
                <a:latin typeface="+mj-lt"/>
                <a:cs typeface="Times New Roman" panose="02020603050405020304" pitchFamily="18" charset="0"/>
              </a:rPr>
              <a:t>Lại</a:t>
            </a:r>
            <a:r>
              <a:rPr lang="vi-VN" sz="6600" dirty="0">
                <a:solidFill>
                  <a:srgbClr val="FF0000"/>
                </a:solidFill>
                <a:latin typeface="+mj-lt"/>
                <a:cs typeface="Times New Roman" panose="02020603050405020304" pitchFamily="18" charset="0"/>
              </a:rPr>
              <a:t/>
            </a:r>
            <a:br>
              <a:rPr lang="vi-VN" sz="6600" dirty="0">
                <a:solidFill>
                  <a:srgbClr val="FF0000"/>
                </a:solidFill>
                <a:latin typeface="+mj-lt"/>
                <a:cs typeface="Times New Roman" panose="02020603050405020304" pitchFamily="18" charset="0"/>
              </a:rPr>
            </a:br>
            <a:r>
              <a:rPr lang="en-US" sz="4400" b="1" dirty="0" err="1">
                <a:solidFill>
                  <a:srgbClr val="FF0000"/>
                </a:solidFill>
                <a:latin typeface="+mj-lt"/>
                <a:cs typeface="Times New Roman" panose="02020603050405020304" pitchFamily="18" charset="0"/>
              </a:rPr>
              <a:t>Ngọc</a:t>
            </a:r>
            <a:r>
              <a:rPr lang="en-US" sz="4400" b="1" dirty="0">
                <a:solidFill>
                  <a:srgbClr val="FF0000"/>
                </a:solidFill>
                <a:latin typeface="+mj-lt"/>
                <a:cs typeface="Times New Roman" panose="02020603050405020304" pitchFamily="18" charset="0"/>
              </a:rPr>
              <a:t> Linh</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48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a:solidFill>
                  <a:srgbClr val="003399"/>
                </a:solidFill>
                <a:latin typeface="+mj-lt"/>
                <a:cs typeface="Times New Roman" panose="02020603050405020304" pitchFamily="18" charset="0"/>
              </a:rPr>
              <a:t>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giải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thoát</a:t>
            </a:r>
            <a:r>
              <a:rPr lang="en-US" sz="5600" b="1" dirty="0">
                <a:solidFill>
                  <a:srgbClr val="003399"/>
                </a:solidFill>
                <a:latin typeface="+mj-lt"/>
                <a:cs typeface="Times New Roman" panose="02020603050405020304" pitchFamily="18" charset="0"/>
              </a:rPr>
              <a:t> ta </a:t>
            </a:r>
            <a:r>
              <a:rPr lang="en-US" sz="5600" b="1" dirty="0" err="1">
                <a:solidFill>
                  <a:srgbClr val="003399"/>
                </a:solidFill>
                <a:latin typeface="+mj-lt"/>
                <a:cs typeface="Times New Roman" panose="02020603050405020304" pitchFamily="18" charset="0"/>
              </a:rPr>
              <a:t>khỏi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tăm</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dẫn</a:t>
            </a:r>
            <a:r>
              <a:rPr lang="en-US" sz="5600" b="1" dirty="0">
                <a:solidFill>
                  <a:srgbClr val="003399"/>
                </a:solidFill>
                <a:latin typeface="+mj-lt"/>
                <a:cs typeface="Times New Roman" panose="02020603050405020304" pitchFamily="18" charset="0"/>
              </a:rPr>
              <a:t> đ</a:t>
            </a:r>
            <a:r>
              <a:rPr lang="vi-VN" sz="5600" b="1" dirty="0">
                <a:solidFill>
                  <a:srgbClr val="003399"/>
                </a:solidFill>
                <a:latin typeface="+mj-lt"/>
                <a:cs typeface="Times New Roman" panose="02020603050405020304" pitchFamily="18" charset="0"/>
              </a:rPr>
              <a:t>ư</a:t>
            </a:r>
            <a:r>
              <a:rPr lang="en-US" sz="5600" b="1" dirty="0">
                <a:solidFill>
                  <a:srgbClr val="003399"/>
                </a:solidFill>
                <a:latin typeface="+mj-lt"/>
                <a:cs typeface="Times New Roman" panose="02020603050405020304" pitchFamily="18" charset="0"/>
              </a:rPr>
              <a:t>a </a:t>
            </a:r>
            <a:r>
              <a:rPr lang="en-US" sz="5600" b="1" dirty="0" err="1">
                <a:solidFill>
                  <a:srgbClr val="003399"/>
                </a:solidFill>
                <a:latin typeface="+mj-lt"/>
                <a:cs typeface="Times New Roman" panose="02020603050405020304" pitchFamily="18" charset="0"/>
              </a:rPr>
              <a:t>vào</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ơc</a:t>
            </a:r>
            <a:r>
              <a:rPr lang="en-US" sz="5600" b="1" dirty="0">
                <a:solidFill>
                  <a:srgbClr val="003399"/>
                </a:solidFill>
                <a:latin typeface="+mj-lt"/>
                <a:cs typeface="Times New Roman" panose="02020603050405020304" pitchFamily="18" charset="0"/>
              </a:rPr>
              <a:t> Cha </a:t>
            </a:r>
            <a:r>
              <a:rPr lang="en-US" sz="5600" b="1" dirty="0" err="1">
                <a:solidFill>
                  <a:srgbClr val="003399"/>
                </a:solidFill>
                <a:latin typeface="+mj-lt"/>
                <a:cs typeface="Times New Roman" panose="02020603050405020304" pitchFamily="18" charset="0"/>
              </a:rPr>
              <a:t>của</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Cùng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nhận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lãnh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sản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nghiệp</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vinh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ngàn</a:t>
            </a:r>
            <a:r>
              <a:rPr lang="en-US" sz="5600" b="1" dirty="0">
                <a:solidFill>
                  <a:srgbClr val="003399"/>
                </a:solidFill>
                <a:latin typeface="+mj-lt"/>
                <a:cs typeface="Times New Roman" panose="02020603050405020304" pitchFamily="18" charset="0"/>
              </a:rPr>
              <a:t> x</a:t>
            </a:r>
            <a:r>
              <a:rPr lang="vi-VN" sz="5600" b="1" dirty="0">
                <a:solidFill>
                  <a:srgbClr val="003399"/>
                </a:solidFill>
                <a:latin typeface="+mj-lt"/>
                <a:cs typeface="Times New Roman" panose="02020603050405020304" pitchFamily="18" charset="0"/>
              </a:rPr>
              <a:t>ư</a:t>
            </a:r>
            <a:r>
              <a:rPr lang="en-US" sz="5600" b="1" dirty="0">
                <a:solidFill>
                  <a:srgbClr val="003399"/>
                </a:solidFill>
                <a:latin typeface="+mj-lt"/>
                <a:cs typeface="Times New Roman" panose="02020603050405020304" pitchFamily="18" charset="0"/>
              </a:rPr>
              <a:t>a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để</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riêng</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9886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2190</Words>
  <Application>Microsoft Office PowerPoint</Application>
  <PresentationFormat>On-screen Show (16:9)</PresentationFormat>
  <Paragraphs>143</Paragraphs>
  <Slides>100</Slides>
  <Notes>0</Notes>
  <HiddenSlides>0</HiddenSlides>
  <MMClips>0</MMClips>
  <ScaleCrop>false</ScaleCrop>
  <HeadingPairs>
    <vt:vector size="4" baseType="variant">
      <vt:variant>
        <vt:lpstr>Theme</vt:lpstr>
      </vt:variant>
      <vt:variant>
        <vt:i4>18</vt:i4>
      </vt:variant>
      <vt:variant>
        <vt:lpstr>Slide Titles</vt:lpstr>
      </vt:variant>
      <vt:variant>
        <vt:i4>100</vt:i4>
      </vt:variant>
    </vt:vector>
  </HeadingPairs>
  <TitlesOfParts>
    <vt:vector size="118"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15_Office Theme</vt:lpstr>
      <vt:lpstr>PowerPoint Presentation</vt:lpstr>
      <vt:lpstr>PowerPoint Presentation</vt:lpstr>
      <vt:lpstr>PowerPoint Presentation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104</cp:revision>
  <dcterms:created xsi:type="dcterms:W3CDTF">2021-05-09T08:36:44Z</dcterms:created>
  <dcterms:modified xsi:type="dcterms:W3CDTF">2023-04-19T06:44:22Z</dcterms:modified>
</cp:coreProperties>
</file>