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916" r:id="rId6"/>
    <p:sldMasterId id="2147483928" r:id="rId7"/>
    <p:sldMasterId id="2147483940" r:id="rId8"/>
    <p:sldMasterId id="2147483948" r:id="rId9"/>
    <p:sldMasterId id="2147483960" r:id="rId10"/>
    <p:sldMasterId id="2147483972" r:id="rId11"/>
    <p:sldMasterId id="2147484044" r:id="rId12"/>
    <p:sldMasterId id="2147484080" r:id="rId13"/>
    <p:sldMasterId id="2147484116" r:id="rId14"/>
    <p:sldMasterId id="2147484140" r:id="rId15"/>
    <p:sldMasterId id="2147484164" r:id="rId16"/>
    <p:sldMasterId id="2147484320" r:id="rId17"/>
  </p:sldMasterIdLst>
  <p:notesMasterIdLst>
    <p:notesMasterId r:id="rId126"/>
  </p:notesMasterIdLst>
  <p:sldIdLst>
    <p:sldId id="9923" r:id="rId18"/>
    <p:sldId id="2146" r:id="rId19"/>
    <p:sldId id="9520" r:id="rId20"/>
    <p:sldId id="9972" r:id="rId21"/>
    <p:sldId id="1982" r:id="rId22"/>
    <p:sldId id="9973" r:id="rId23"/>
    <p:sldId id="9903" r:id="rId24"/>
    <p:sldId id="9975" r:id="rId25"/>
    <p:sldId id="9976" r:id="rId26"/>
    <p:sldId id="9977" r:id="rId27"/>
    <p:sldId id="9928" r:id="rId28"/>
    <p:sldId id="9974" r:id="rId29"/>
    <p:sldId id="9978" r:id="rId30"/>
    <p:sldId id="9979" r:id="rId31"/>
    <p:sldId id="9925" r:id="rId32"/>
    <p:sldId id="9855" r:id="rId33"/>
    <p:sldId id="9856" r:id="rId34"/>
    <p:sldId id="9857" r:id="rId35"/>
    <p:sldId id="9858" r:id="rId36"/>
    <p:sldId id="9859" r:id="rId37"/>
    <p:sldId id="9860" r:id="rId38"/>
    <p:sldId id="9861" r:id="rId39"/>
    <p:sldId id="9862" r:id="rId40"/>
    <p:sldId id="9883" r:id="rId41"/>
    <p:sldId id="9835" r:id="rId42"/>
    <p:sldId id="9863" r:id="rId43"/>
    <p:sldId id="9864" r:id="rId44"/>
    <p:sldId id="9980" r:id="rId45"/>
    <p:sldId id="9981" r:id="rId46"/>
    <p:sldId id="9866" r:id="rId47"/>
    <p:sldId id="9984" r:id="rId48"/>
    <p:sldId id="9982" r:id="rId49"/>
    <p:sldId id="9868" r:id="rId50"/>
    <p:sldId id="9985" r:id="rId51"/>
    <p:sldId id="9983" r:id="rId52"/>
    <p:sldId id="9927" r:id="rId53"/>
    <p:sldId id="9937" r:id="rId54"/>
    <p:sldId id="9938" r:id="rId55"/>
    <p:sldId id="9939" r:id="rId56"/>
    <p:sldId id="9987" r:id="rId57"/>
    <p:sldId id="9941" r:id="rId58"/>
    <p:sldId id="9988" r:id="rId59"/>
    <p:sldId id="9943" r:id="rId60"/>
    <p:sldId id="9989" r:id="rId61"/>
    <p:sldId id="9986" r:id="rId62"/>
    <p:sldId id="9990" r:id="rId63"/>
    <p:sldId id="9837" r:id="rId64"/>
    <p:sldId id="9756" r:id="rId65"/>
    <p:sldId id="9899" r:id="rId66"/>
    <p:sldId id="9885" r:id="rId67"/>
    <p:sldId id="9886" r:id="rId68"/>
    <p:sldId id="9887" r:id="rId69"/>
    <p:sldId id="9888" r:id="rId70"/>
    <p:sldId id="9889" r:id="rId71"/>
    <p:sldId id="9890" r:id="rId72"/>
    <p:sldId id="9891" r:id="rId73"/>
    <p:sldId id="9892" r:id="rId74"/>
    <p:sldId id="9893" r:id="rId75"/>
    <p:sldId id="9894" r:id="rId76"/>
    <p:sldId id="9895" r:id="rId77"/>
    <p:sldId id="9896" r:id="rId78"/>
    <p:sldId id="9897" r:id="rId79"/>
    <p:sldId id="9898" r:id="rId80"/>
    <p:sldId id="9902" r:id="rId81"/>
    <p:sldId id="9992" r:id="rId82"/>
    <p:sldId id="9947" r:id="rId83"/>
    <p:sldId id="9946" r:id="rId84"/>
    <p:sldId id="9948" r:id="rId85"/>
    <p:sldId id="9993" r:id="rId86"/>
    <p:sldId id="9949" r:id="rId87"/>
    <p:sldId id="9994" r:id="rId88"/>
    <p:sldId id="9950" r:id="rId89"/>
    <p:sldId id="9995" r:id="rId90"/>
    <p:sldId id="9996" r:id="rId91"/>
    <p:sldId id="9901" r:id="rId92"/>
    <p:sldId id="9384" r:id="rId93"/>
    <p:sldId id="9920" r:id="rId94"/>
    <p:sldId id="9997" r:id="rId95"/>
    <p:sldId id="2344" r:id="rId96"/>
    <p:sldId id="9999" r:id="rId97"/>
    <p:sldId id="10000" r:id="rId98"/>
    <p:sldId id="9692" r:id="rId99"/>
    <p:sldId id="10001" r:id="rId100"/>
    <p:sldId id="10002" r:id="rId101"/>
    <p:sldId id="9807" r:id="rId102"/>
    <p:sldId id="10003" r:id="rId103"/>
    <p:sldId id="10004" r:id="rId104"/>
    <p:sldId id="9915" r:id="rId105"/>
    <p:sldId id="10005" r:id="rId106"/>
    <p:sldId id="10006" r:id="rId107"/>
    <p:sldId id="9998" r:id="rId108"/>
    <p:sldId id="10007" r:id="rId109"/>
    <p:sldId id="10008" r:id="rId110"/>
    <p:sldId id="9900" r:id="rId111"/>
    <p:sldId id="9514" r:id="rId112"/>
    <p:sldId id="9828" r:id="rId113"/>
    <p:sldId id="9796" r:id="rId114"/>
    <p:sldId id="9829" r:id="rId115"/>
    <p:sldId id="10010" r:id="rId116"/>
    <p:sldId id="9831" r:id="rId117"/>
    <p:sldId id="10011" r:id="rId118"/>
    <p:sldId id="9965" r:id="rId119"/>
    <p:sldId id="10012" r:id="rId120"/>
    <p:sldId id="9966" r:id="rId121"/>
    <p:sldId id="10013" r:id="rId122"/>
    <p:sldId id="10009" r:id="rId123"/>
    <p:sldId id="10014" r:id="rId124"/>
    <p:sldId id="9967" r:id="rId1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59" autoAdjust="0"/>
    <p:restoredTop sz="94715" autoAdjust="0"/>
  </p:normalViewPr>
  <p:slideViewPr>
    <p:cSldViewPr>
      <p:cViewPr varScale="1">
        <p:scale>
          <a:sx n="151" d="100"/>
          <a:sy n="151" d="100"/>
        </p:scale>
        <p:origin x="192" y="360"/>
      </p:cViewPr>
      <p:guideLst>
        <p:guide orient="horz" pos="1620"/>
        <p:guide pos="2880"/>
      </p:guideLst>
    </p:cSldViewPr>
  </p:slideViewPr>
  <p:outlineViewPr>
    <p:cViewPr>
      <p:scale>
        <a:sx n="33" d="100"/>
        <a:sy n="33" d="100"/>
      </p:scale>
      <p:origin x="0" y="258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slide" Target="slides/slide95.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32" Type="http://schemas.openxmlformats.org/officeDocument/2006/relationships/slide" Target="slides/slide15.xml"/><Relationship Id="rId37" Type="http://schemas.openxmlformats.org/officeDocument/2006/relationships/slide" Target="slides/slide20.xml"/><Relationship Id="rId53" Type="http://schemas.openxmlformats.org/officeDocument/2006/relationships/slide" Target="slides/slide36.xml"/><Relationship Id="rId58" Type="http://schemas.openxmlformats.org/officeDocument/2006/relationships/slide" Target="slides/slide41.xml"/><Relationship Id="rId74" Type="http://schemas.openxmlformats.org/officeDocument/2006/relationships/slide" Target="slides/slide57.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28"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3.xml"/><Relationship Id="rId95" Type="http://schemas.openxmlformats.org/officeDocument/2006/relationships/slide" Target="slides/slide78.xml"/><Relationship Id="rId22" Type="http://schemas.openxmlformats.org/officeDocument/2006/relationships/slide" Target="slides/slide5.xml"/><Relationship Id="rId27" Type="http://schemas.openxmlformats.org/officeDocument/2006/relationships/slide" Target="slides/slide10.xml"/><Relationship Id="rId43" Type="http://schemas.openxmlformats.org/officeDocument/2006/relationships/slide" Target="slides/slide26.xml"/><Relationship Id="rId48" Type="http://schemas.openxmlformats.org/officeDocument/2006/relationships/slide" Target="slides/slide31.xml"/><Relationship Id="rId64" Type="http://schemas.openxmlformats.org/officeDocument/2006/relationships/slide" Target="slides/slide47.xml"/><Relationship Id="rId69" Type="http://schemas.openxmlformats.org/officeDocument/2006/relationships/slide" Target="slides/slide52.xml"/><Relationship Id="rId113" Type="http://schemas.openxmlformats.org/officeDocument/2006/relationships/slide" Target="slides/slide96.xml"/><Relationship Id="rId118" Type="http://schemas.openxmlformats.org/officeDocument/2006/relationships/slide" Target="slides/slide101.xml"/><Relationship Id="rId80" Type="http://schemas.openxmlformats.org/officeDocument/2006/relationships/slide" Target="slides/slide63.xml"/><Relationship Id="rId85" Type="http://schemas.openxmlformats.org/officeDocument/2006/relationships/slide" Target="slides/slide68.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6.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08" Type="http://schemas.openxmlformats.org/officeDocument/2006/relationships/slide" Target="slides/slide91.xml"/><Relationship Id="rId124" Type="http://schemas.openxmlformats.org/officeDocument/2006/relationships/slide" Target="slides/slide107.xml"/><Relationship Id="rId129" Type="http://schemas.openxmlformats.org/officeDocument/2006/relationships/theme" Target="theme/theme1.xml"/><Relationship Id="rId54" Type="http://schemas.openxmlformats.org/officeDocument/2006/relationships/slide" Target="slides/slide37.xml"/><Relationship Id="rId70" Type="http://schemas.openxmlformats.org/officeDocument/2006/relationships/slide" Target="slides/slide53.xml"/><Relationship Id="rId75" Type="http://schemas.openxmlformats.org/officeDocument/2006/relationships/slide" Target="slides/slide58.xml"/><Relationship Id="rId91" Type="http://schemas.openxmlformats.org/officeDocument/2006/relationships/slide" Target="slides/slide74.xml"/><Relationship Id="rId96" Type="http://schemas.openxmlformats.org/officeDocument/2006/relationships/slide" Target="slides/slide79.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61" Type="http://schemas.openxmlformats.org/officeDocument/2006/relationships/slide" Target="slides/slide44.xml"/><Relationship Id="rId82" Type="http://schemas.openxmlformats.org/officeDocument/2006/relationships/slide" Target="slides/slide65.xml"/><Relationship Id="rId19" Type="http://schemas.openxmlformats.org/officeDocument/2006/relationships/slide" Target="slides/slide2.xml"/><Relationship Id="rId14" Type="http://schemas.openxmlformats.org/officeDocument/2006/relationships/slideMaster" Target="slideMasters/slideMaster14.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3" Type="http://schemas.openxmlformats.org/officeDocument/2006/relationships/slideMaster" Target="slideMasters/slideMaster3.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5" Type="http://schemas.openxmlformats.org/officeDocument/2006/relationships/slideMaster" Target="slideMasters/slideMaster15.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5/27/23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5/27/23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5/27/23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5/27/23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5/27/23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5/27/23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76.xml"/><Relationship Id="rId7" Type="http://schemas.openxmlformats.org/officeDocument/2006/relationships/slideLayout" Target="../slideLayouts/slideLayout80.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5" Type="http://schemas.openxmlformats.org/officeDocument/2006/relationships/slideLayout" Target="../slideLayouts/slideLayout78.xml"/><Relationship Id="rId4" Type="http://schemas.openxmlformats.org/officeDocument/2006/relationships/slideLayout" Target="../slideLayouts/slideLayout77.xml"/><Relationship Id="rId9" Type="http://schemas.openxmlformats.org/officeDocument/2006/relationships/image" Target="../media/image1.jp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5/27/23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5/27/23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75.xml"/></Relationships>
</file>

<file path=ppt/slides/_rels/slide10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6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9.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6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3.xml"/></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7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3.xml"/></Relationships>
</file>

<file path=ppt/slides/_rels/slide9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72489561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5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bg1"/>
                </a:solidFill>
                <a:effectLst/>
              </a:rPr>
              <a:t>Sai tôi đến với người than khóc. Sai tôi đến với người âu sầu. Mang Tin Mừng an ủi Thiên Chúa đã cứu tôi.</a:t>
            </a:r>
            <a:endParaRPr lang="vi-VN" sz="58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89476857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bg1"/>
                </a:solidFill>
                <a:effectLst/>
              </a:rPr>
              <a:t>Sai tôi đến với người đau yếu. Sai tôi đến với người thất vọng. Mang Tin Mừng chân lý Thiên Chúa đã cứu tôi. </a:t>
            </a:r>
            <a:endParaRPr lang="vi-VN" sz="58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22412024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98021775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chemeClr val="bg1"/>
                </a:solidFill>
                <a:effectLst/>
              </a:rPr>
              <a:t>Sai tôi đến với người tội lỗi. Sai tôi đến với người lao nhọc. Mang Tin Mừng cứu rỗi Thiên Chúa đã cứu tôi.</a:t>
            </a:r>
            <a:endParaRPr lang="vi-VN" sz="60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2700276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15776822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60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Tk5:</a:t>
            </a:r>
            <a:r>
              <a:rPr lang="en-US" sz="60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i="0" dirty="0">
                <a:solidFill>
                  <a:schemeClr val="bg1"/>
                </a:solidFill>
                <a:effectLst/>
              </a:rPr>
              <a:t>Sai tôi đến với người muôn nước. Sai tôi đến với mọi dân tộc. Mang Tin Mừng ân phúc Thiên Chúa đã cứu tôi. </a:t>
            </a:r>
            <a:endParaRPr lang="vi-VN" sz="60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40225334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6973350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74341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nhìn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đến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những</a:t>
            </a:r>
            <a:r>
              <a:rPr lang="en-US" altLang="en-US" sz="6000" b="1" dirty="0">
                <a:solidFill>
                  <a:schemeClr val="bg1"/>
                </a:solidFill>
                <a:cs typeface="Tahoma" pitchFamily="34" charset="0"/>
              </a:rPr>
              <a:t> ai u </a:t>
            </a:r>
            <a:r>
              <a:rPr lang="en-US" altLang="en-US" sz="6000" b="1" dirty="0" err="1">
                <a:solidFill>
                  <a:schemeClr val="bg1"/>
                </a:solidFill>
                <a:cs typeface="Tahoma" pitchFamily="34" charset="0"/>
              </a:rPr>
              <a:t>sầu</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niềm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ủi</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để</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bớt</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đau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ưu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phiền</a:t>
            </a:r>
            <a:r>
              <a:rPr lang="en-US" altLang="en-US" sz="6000" b="1" dirty="0">
                <a:solidFill>
                  <a:schemeClr val="bg1"/>
                </a:solidFill>
                <a:cs typeface="Tahoma" pitchFamily="34" charset="0"/>
              </a:rPr>
              <a:t>. </a:t>
            </a:r>
            <a:endParaRPr lang="vi-VN" sz="6000" b="1"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503611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err="1">
                <a:solidFill>
                  <a:schemeClr val="bg1"/>
                </a:solidFill>
                <a:cs typeface="Tahoma" pitchFamily="34" charset="0"/>
              </a:rPr>
              <a:t>Tinh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đổi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mới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họ</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vui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thảnh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tiến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về</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cao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cùng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an </a:t>
            </a:r>
            <a:r>
              <a:rPr lang="en-US" altLang="en-US" sz="6000" b="1" dirty="0" err="1">
                <a:solidFill>
                  <a:schemeClr val="bg1"/>
                </a:solidFill>
                <a:cs typeface="Tahoma" pitchFamily="34" charset="0"/>
              </a:rPr>
              <a:t>tâm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dường</a:t>
            </a:r>
            <a:r>
              <a:rPr lang="en-US" altLang="en-US" sz="6000" b="1" dirty="0">
                <a:solidFill>
                  <a:schemeClr val="bg1"/>
                </a:solidFill>
                <a:cs typeface="Tahoma" pitchFamily="34" charset="0"/>
              </a:rPr>
              <a:t> bao.</a:t>
            </a:r>
            <a:endParaRPr lang="vi-VN" altLang="en-US" sz="6000" b="1" dirty="0">
              <a:solidFill>
                <a:schemeClr val="bg1"/>
              </a:solidFill>
              <a:cs typeface="Tahoma" pitchFamily="34" charset="0"/>
            </a:endParaRPr>
          </a:p>
        </p:txBody>
      </p:sp>
    </p:spTree>
    <p:extLst>
      <p:ext uri="{BB962C8B-B14F-4D97-AF65-F5344CB8AC3E}">
        <p14:creationId xmlns:p14="http://schemas.microsoft.com/office/powerpoint/2010/main" val="1495945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734936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1244062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XIN THẦN LINH CHÚA</a:t>
            </a:r>
          </a:p>
          <a:p>
            <a:pPr marL="27432" indent="0" algn="ctr">
              <a:lnSpc>
                <a:spcPct val="120000"/>
              </a:lnSpc>
              <a:buNone/>
            </a:pP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Duy</a:t>
            </a:r>
            <a:r>
              <a:rPr lang="en-US" sz="54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Thông</a:t>
            </a:r>
            <a:endParaRPr lang="en-US" sz="4000" b="1"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a:solidFill>
                  <a:schemeClr val="bg1"/>
                </a:solidFill>
                <a:effectLst>
                  <a:outerShdw blurRad="38100" dist="38100" dir="2700000" algn="tl">
                    <a:srgbClr val="000000">
                      <a:alpha val="43137"/>
                    </a:srgbClr>
                  </a:outerShdw>
                </a:effectLst>
                <a:latin typeface="+mj-lt"/>
              </a:rPr>
            </a:br>
            <a:endParaRPr lang="en-US" sz="400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914400" y="1809750"/>
            <a:ext cx="6503703" cy="1077218"/>
          </a:xfrm>
          <a:prstGeom prst="rect">
            <a:avLst/>
          </a:prstGeom>
          <a:noFill/>
        </p:spPr>
        <p:txBody>
          <a:bodyPr wrap="none" rtlCol="0">
            <a:spAutoFit/>
          </a:bodyPr>
          <a:lstStyle/>
          <a:p>
            <a:r>
              <a:rPr lang="en-US" sz="3200">
                <a:solidFill>
                  <a:srgbClr val="FFFF00"/>
                </a:solidFill>
              </a:rPr>
              <a:t>Bài Đọc 1</a:t>
            </a:r>
          </a:p>
          <a:p>
            <a:r>
              <a:rPr lang="en-US" sz="3200">
                <a:solidFill>
                  <a:srgbClr val="FFFF00"/>
                </a:solidFill>
              </a:rPr>
              <a:t>Ai nấy được tràn đầy ơn Thánh Thần</a:t>
            </a:r>
          </a:p>
        </p:txBody>
      </p:sp>
      <p:sp>
        <p:nvSpPr>
          <p:cNvPr id="5" name="TextBox 4"/>
          <p:cNvSpPr txBox="1"/>
          <p:nvPr/>
        </p:nvSpPr>
        <p:spPr>
          <a:xfrm>
            <a:off x="304800" y="4552950"/>
            <a:ext cx="3257623" cy="369332"/>
          </a:xfrm>
          <a:prstGeom prst="rect">
            <a:avLst/>
          </a:prstGeom>
          <a:noFill/>
        </p:spPr>
        <p:txBody>
          <a:bodyPr wrap="none" rtlCol="0">
            <a:spAutoFit/>
          </a:bodyPr>
          <a:lstStyle/>
          <a:p>
            <a:r>
              <a:rPr lang="en-US">
                <a:solidFill>
                  <a:srgbClr val="FFFF00"/>
                </a:solidFill>
              </a:rPr>
              <a:t>Bài trích sách Công vụ Tông Đồ</a:t>
            </a:r>
          </a:p>
        </p:txBody>
      </p:sp>
    </p:spTree>
    <p:extLst>
      <p:ext uri="{BB962C8B-B14F-4D97-AF65-F5344CB8AC3E}">
        <p14:creationId xmlns:p14="http://schemas.microsoft.com/office/powerpoint/2010/main" val="37072247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Nhật</a:t>
            </a:r>
            <a:br>
              <a:rPr lang="en-US" sz="4800" b="1" dirty="0">
                <a:solidFill>
                  <a:srgbClr val="FFFF00"/>
                </a:solidFill>
                <a:effectLst>
                  <a:outerShdw blurRad="38100" dist="38100" dir="2700000" algn="tl">
                    <a:srgbClr val="000000">
                      <a:alpha val="43137"/>
                    </a:srgbClr>
                  </a:outerShdw>
                </a:effectLst>
                <a:latin typeface="+mj-lt"/>
                <a:cs typeface="Tahoma" pitchFamily="34" charset="0"/>
              </a:rPr>
            </a:b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Chúa</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Thanh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Lân</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cs typeface="Times New Roman" pitchFamily="18" charset="0"/>
              </a:rPr>
              <a:t>Tk1:</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i="0" dirty="0">
                <a:solidFill>
                  <a:schemeClr val="bg1"/>
                </a:solidFill>
                <a:effectLst/>
                <a:latin typeface="+mn-lt"/>
              </a:rPr>
              <a:t>Linh hồn tôi ơi hãy chúc tụng Chúa đi! Lạy Thiên Chúa chính Đấng con kính tin: Ngài thật hùng vĩ, uy nghi bất phàm, </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cs typeface="Times New Roman" pitchFamily="18" charset="0"/>
              </a:rPr>
              <a:t>***:</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i="0" dirty="0">
                <a:solidFill>
                  <a:schemeClr val="bg1"/>
                </a:solidFill>
                <a:effectLst/>
                <a:latin typeface="+mn-lt"/>
              </a:rPr>
              <a:t>mọi việc lừng lẫy do tay Chúa làm. Địa cầu đầy dẫy muôn loài Chúa đã tạo tác nên.</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038788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384971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Tk1:</a:t>
            </a:r>
            <a:r>
              <a:rPr lang="en-US" sz="6000" b="1" dirty="0">
                <a:solidFill>
                  <a:schemeClr val="bg1"/>
                </a:solidFill>
                <a:effectLst>
                  <a:outerShdw blurRad="38100" dist="38100" dir="2700000" algn="tl">
                    <a:srgbClr val="000000">
                      <a:alpha val="43137"/>
                    </a:srgbClr>
                  </a:outerShdw>
                </a:effectLst>
              </a:rPr>
              <a:t> </a:t>
            </a:r>
            <a:r>
              <a:rPr lang="en-US" altLang="en-US" sz="6000" b="1" dirty="0">
                <a:cs typeface="Tahoma" pitchFamily="34" charset="0"/>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ngự</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trên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tâm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Nhóm</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lửa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và</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xóa</a:t>
            </a:r>
            <a:r>
              <a:rPr lang="en-US" altLang="en-US" sz="6000" b="1" dirty="0">
                <a:solidFill>
                  <a:schemeClr val="bg1"/>
                </a:solidFill>
                <a:cs typeface="Tahoma" pitchFamily="34" charset="0"/>
              </a:rPr>
              <a:t> tan </a:t>
            </a:r>
            <a:r>
              <a:rPr lang="en-US" altLang="en-US" sz="6000" b="1" dirty="0" err="1">
                <a:solidFill>
                  <a:schemeClr val="bg1"/>
                </a:solidFill>
                <a:cs typeface="Tahoma" pitchFamily="34" charset="0"/>
              </a:rPr>
              <a:t>đi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oán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hờn</a:t>
            </a:r>
            <a:r>
              <a:rPr lang="en-US" altLang="en-US" sz="6000" b="1" dirty="0">
                <a:solidFill>
                  <a:schemeClr val="bg1"/>
                </a:solidFill>
                <a:cs typeface="Tahoma" pitchFamily="34" charset="0"/>
              </a:rPr>
              <a:t>. </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88974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66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600" b="1" i="0" dirty="0">
                <a:solidFill>
                  <a:schemeClr val="bg1"/>
                </a:solidFill>
                <a:effectLst/>
                <a:latin typeface="+mn-lt"/>
              </a:rPr>
              <a:t>Nếu Ngài không thương, nỡ rút lại khí thiêng, mọi sinh linh sẽ hóa thành cát tro.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a:solidFill>
                  <a:srgbClr val="FFFF00"/>
                </a:solidFill>
                <a:effectLst>
                  <a:outerShdw blurRad="38100" dist="38100" dir="2700000" algn="tl">
                    <a:srgbClr val="000000">
                      <a:alpha val="43137"/>
                    </a:srgbClr>
                  </a:outerShdw>
                </a:effectLst>
                <a:latin typeface="+mn-lt"/>
                <a:cs typeface="Times New Roman" pitchFamily="18" charset="0"/>
              </a:rPr>
              <a:t>***:</a:t>
            </a:r>
            <a:r>
              <a:rPr lang="en-US" sz="60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6000" b="1" i="0" dirty="0">
                <a:solidFill>
                  <a:schemeClr val="bg1"/>
                </a:solidFill>
                <a:effectLst/>
                <a:latin typeface="+mn-lt"/>
              </a:rPr>
              <a:t>Vì lòng từ bi ban sinh khí vào, vạn vật trần gian lại được tác thành. Bộ mặt trái đất sẽ được thắm tô ngàn nét tươi.</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167949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4610004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FF00"/>
                </a:solidFill>
                <a:effectLst>
                  <a:outerShdw blurRad="38100" dist="38100" dir="2700000" algn="tl">
                    <a:srgbClr val="000000">
                      <a:alpha val="43137"/>
                    </a:srgbClr>
                  </a:outerShdw>
                </a:effectLst>
                <a:cs typeface="Times New Roman" pitchFamily="18" charset="0"/>
              </a:rPr>
              <a:t>Tk3:</a:t>
            </a:r>
            <a:r>
              <a:rPr lang="en-US" sz="6600" b="1" dirty="0">
                <a:solidFill>
                  <a:schemeClr val="bg1"/>
                </a:solidFill>
                <a:effectLst>
                  <a:outerShdw blurRad="38100" dist="38100" dir="2700000" algn="tl">
                    <a:srgbClr val="000000">
                      <a:alpha val="43137"/>
                    </a:srgbClr>
                  </a:outerShdw>
                </a:effectLst>
                <a:cs typeface="Times New Roman" pitchFamily="18" charset="0"/>
              </a:rPr>
              <a:t> </a:t>
            </a:r>
            <a:r>
              <a:rPr lang="vi-VN" sz="6600" b="1" i="0" dirty="0">
                <a:solidFill>
                  <a:schemeClr val="bg1"/>
                </a:solidFill>
                <a:effectLst/>
                <a:latin typeface="+mn-lt"/>
              </a:rPr>
              <a:t>Ước nguyện vinh quang Chúa sáng ngời khắp nơi, ngàn muôn kiếp vẫn mãi được hiển vinh. </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FF00"/>
                </a:solidFill>
                <a:effectLst>
                  <a:outerShdw blurRad="38100" dist="38100" dir="2700000" algn="tl">
                    <a:srgbClr val="000000">
                      <a:alpha val="43137"/>
                    </a:srgbClr>
                  </a:outerShdw>
                </a:effectLst>
                <a:cs typeface="Times New Roman" pitchFamily="18" charset="0"/>
              </a:rPr>
              <a:t>***:</a:t>
            </a:r>
            <a:r>
              <a:rPr lang="en-US" sz="6000" b="1" dirty="0">
                <a:solidFill>
                  <a:schemeClr val="bg1"/>
                </a:solidFill>
                <a:effectLst>
                  <a:outerShdw blurRad="38100" dist="38100" dir="2700000" algn="tl">
                    <a:srgbClr val="000000">
                      <a:alpha val="43137"/>
                    </a:srgbClr>
                  </a:outerShdw>
                </a:effectLst>
                <a:cs typeface="Times New Roman" pitchFamily="18" charset="0"/>
              </a:rPr>
              <a:t> </a:t>
            </a:r>
            <a:r>
              <a:rPr lang="vi-VN" sz="6000" b="1" i="0" dirty="0">
                <a:solidFill>
                  <a:schemeClr val="bg1"/>
                </a:solidFill>
                <a:effectLst/>
                <a:latin typeface="+mn-lt"/>
              </a:rPr>
              <a:t>Nguyện Ngài vừa ý bao công sức Ngài, ngàn lời khen chúc mong vui ý Ngài. Vì chưng Thiên Chúa mãi là mối hoan lạc của con.</a:t>
            </a:r>
            <a:endParaRPr lang="en-US" sz="60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832043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dirty="0" err="1">
                <a:solidFill>
                  <a:srgbClr val="FFFF00"/>
                </a:solidFill>
                <a:effectLst>
                  <a:outerShdw blurRad="38100" dist="38100" dir="2700000" algn="tl">
                    <a:srgbClr val="000000">
                      <a:alpha val="43137"/>
                    </a:srgbClr>
                  </a:outerShdw>
                </a:effectLst>
                <a:latin typeface="+mj-lt"/>
                <a:cs typeface="Times New Roman" pitchFamily="18" charset="0"/>
              </a:rPr>
              <a:t>Đk</a:t>
            </a:r>
            <a:r>
              <a:rPr lang="en-US" sz="6000" b="1" u="sng" dirty="0">
                <a:solidFill>
                  <a:srgbClr val="FFFF00"/>
                </a:solidFill>
                <a:effectLst>
                  <a:outerShdw blurRad="38100" dist="38100" dir="2700000" algn="tl">
                    <a:srgbClr val="000000">
                      <a:alpha val="43137"/>
                    </a:srgbClr>
                  </a:outerShdw>
                </a:effectLst>
                <a:latin typeface="+mj-lt"/>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1" dirty="0">
                <a:solidFill>
                  <a:schemeClr val="bg1"/>
                </a:solidFill>
                <a:latin typeface="+mn-lt"/>
              </a:rPr>
              <a:t>Xin sai Thánh Thần Chúa đến để Ngài canh tân bộ mặt đất này.</a:t>
            </a:r>
            <a:endParaRPr lang="en-US" sz="66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744154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
        <p:nvSpPr>
          <p:cNvPr id="4" name="TextBox 3"/>
          <p:cNvSpPr txBox="1"/>
          <p:nvPr/>
        </p:nvSpPr>
        <p:spPr>
          <a:xfrm>
            <a:off x="228600" y="1130300"/>
            <a:ext cx="8760732" cy="954107"/>
          </a:xfrm>
          <a:prstGeom prst="rect">
            <a:avLst/>
          </a:prstGeom>
          <a:noFill/>
        </p:spPr>
        <p:txBody>
          <a:bodyPr wrap="none" rtlCol="0">
            <a:spAutoFit/>
          </a:bodyPr>
          <a:lstStyle/>
          <a:p>
            <a:r>
              <a:rPr lang="en-US" sz="2800">
                <a:solidFill>
                  <a:srgbClr val="FFFF00"/>
                </a:solidFill>
              </a:rPr>
              <a:t>Bài Đọc 2</a:t>
            </a:r>
          </a:p>
          <a:p>
            <a:r>
              <a:rPr lang="en-US" sz="2800">
                <a:solidFill>
                  <a:srgbClr val="FFFF00"/>
                </a:solidFill>
              </a:rPr>
              <a:t>Chúng ta đều đã chịu phép rửa trong cùng một Thần Khí</a:t>
            </a:r>
          </a:p>
        </p:txBody>
      </p:sp>
      <p:sp>
        <p:nvSpPr>
          <p:cNvPr id="5" name="TextBox 4"/>
          <p:cNvSpPr txBox="1"/>
          <p:nvPr/>
        </p:nvSpPr>
        <p:spPr>
          <a:xfrm>
            <a:off x="228600" y="4248150"/>
            <a:ext cx="5486400" cy="707886"/>
          </a:xfrm>
          <a:prstGeom prst="rect">
            <a:avLst/>
          </a:prstGeom>
          <a:noFill/>
        </p:spPr>
        <p:txBody>
          <a:bodyPr wrap="square" rtlCol="0">
            <a:spAutoFit/>
          </a:bodyPr>
          <a:lstStyle/>
          <a:p>
            <a:r>
              <a:rPr lang="en-US" sz="2000">
                <a:solidFill>
                  <a:srgbClr val="FFFF00"/>
                </a:solidFill>
              </a:rPr>
              <a:t>Bài trích thư thứ nhất của Thánh Phaolô tông đồ</a:t>
            </a:r>
          </a:p>
          <a:p>
            <a:r>
              <a:rPr lang="en-US" sz="2000">
                <a:solidFill>
                  <a:srgbClr val="FFFF00"/>
                </a:solidFill>
              </a:rPr>
              <a:t>Gửi tín hữu Côrintô</a:t>
            </a:r>
          </a:p>
        </p:txBody>
      </p:sp>
    </p:spTree>
    <p:extLst>
      <p:ext uri="{BB962C8B-B14F-4D97-AF65-F5344CB8AC3E}">
        <p14:creationId xmlns:p14="http://schemas.microsoft.com/office/powerpoint/2010/main" val="8920160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1" dirty="0">
                <a:solidFill>
                  <a:srgbClr val="FFFF00"/>
                </a:solidFill>
                <a:effectLst>
                  <a:outerShdw blurRad="38100" dist="38100" dir="2700000" algn="tl">
                    <a:srgbClr val="000000">
                      <a:alpha val="43137"/>
                    </a:srgbClr>
                  </a:outerShdw>
                </a:effectLst>
                <a:latin typeface="+mj-lt"/>
                <a:cs typeface="Tahoma" pitchFamily="34" charset="0"/>
              </a:rPr>
              <a:t> </a:t>
            </a:r>
            <a:r>
              <a:rPr lang="en-US" sz="4800" b="1"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1"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a:solidFill>
                  <a:srgbClr val="FFFF00"/>
                </a:solidFill>
                <a:effectLst>
                  <a:outerShdw blurRad="38100" dist="38100" dir="2700000" algn="tl">
                    <a:srgbClr val="000000">
                      <a:alpha val="43137"/>
                    </a:srgbClr>
                  </a:outerShdw>
                </a:effectLst>
                <a:latin typeface="+mj-lt"/>
                <a:cs typeface="Tahoma" pitchFamily="34" charset="0"/>
              </a:rPr>
              <a:t>NGUYỆN CẦU THÁNH LINH </a:t>
            </a:r>
          </a:p>
          <a:p>
            <a:pPr eaLnBrk="1" hangingPunct="1">
              <a:lnSpc>
                <a:spcPct val="105000"/>
              </a:lnSpc>
              <a:defRPr/>
            </a:pP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Hùng</a:t>
            </a:r>
            <a:r>
              <a:rPr lang="en-US" sz="4800" b="1"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Lân</a:t>
            </a:r>
            <a:endParaRPr lang="en-US" sz="4800" b="1"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a:solidFill>
                  <a:schemeClr val="bg1"/>
                </a:solidFill>
                <a:effectLst>
                  <a:outerShdw blurRad="38100" dist="38100" dir="2700000" algn="tl">
                    <a:srgbClr val="000000">
                      <a:alpha val="43137"/>
                    </a:srgbClr>
                  </a:outerShdw>
                </a:effectLst>
                <a:latin typeface="+mj-lt"/>
                <a:cs typeface="Tahoma" pitchFamily="34" charset="0"/>
              </a:rPr>
              <a:t>04 </a:t>
            </a:r>
            <a:r>
              <a:rPr lang="en-US" sz="4800" b="1"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1"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Tk1:</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Người thổi hơi truyền Thần Khí cho con hồi sinh thoát ly tay Sa-tan. Lưỡi lửa xin ban để con biết nhờ. Giải án tuyên công mà nên con Cha từ nhân.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rPr>
              <a:t> </a:t>
            </a:r>
            <a:r>
              <a:rPr lang="en-US" altLang="en-US" sz="6000" b="1" dirty="0">
                <a:cs typeface="Tahoma" pitchFamily="34" charset="0"/>
              </a:rPr>
              <a:t> </a:t>
            </a:r>
            <a:r>
              <a:rPr lang="en-US" altLang="en-US" sz="6000" b="1" dirty="0">
                <a:solidFill>
                  <a:schemeClr val="bg1"/>
                </a:solidFill>
                <a:cs typeface="Tahoma" pitchFamily="34" charset="0"/>
              </a:rPr>
              <a:t>Xin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ngự</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Xin </a:t>
            </a:r>
            <a:r>
              <a:rPr lang="en-US" altLang="en-US" sz="6000" b="1" dirty="0" err="1">
                <a:solidFill>
                  <a:schemeClr val="bg1"/>
                </a:solidFill>
                <a:cs typeface="Tahoma" pitchFamily="34" charset="0"/>
              </a:rPr>
              <a:t>Ngài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canh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để</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thế</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bình</a:t>
            </a:r>
            <a:r>
              <a:rPr lang="en-US" altLang="en-US" sz="6000" b="1" dirty="0">
                <a:solidFill>
                  <a:schemeClr val="bg1"/>
                </a:solidFill>
                <a:cs typeface="Tahoma" pitchFamily="34" charset="0"/>
              </a:rPr>
              <a:t> an.</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3622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2574625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1" dirty="0">
                <a:solidFill>
                  <a:schemeClr val="bg1"/>
                </a:solidFill>
                <a:effectLst>
                  <a:outerShdw blurRad="38100" dist="38100" dir="2700000" algn="tl">
                    <a:srgbClr val="000000">
                      <a:alpha val="43137"/>
                    </a:srgbClr>
                  </a:outerShdw>
                </a:effectLst>
                <a:latin typeface="+mn-lt"/>
                <a:cs typeface="Times New Roman" pitchFamily="18" charset="0"/>
              </a:rPr>
              <a:t> </a:t>
            </a:r>
            <a:r>
              <a:rPr lang="vi-VN" altLang="en-US" sz="5400" b="1" dirty="0">
                <a:solidFill>
                  <a:schemeClr val="bg1"/>
                </a:solidFill>
                <a:latin typeface="+mn-lt"/>
                <a:cs typeface="Tahoma" pitchFamily="34" charset="0"/>
              </a:rPr>
              <a:t>Xin rửa hồn con sạch mọi vết nhơ. Tưới gội mưa móc xuống nơi khô khan. Xin Người uốn nắn lòng ai cứng đờ. Chỉnh đốn chỗ sai sưởi ấm tâm tư lạnh băng.</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355504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Tk3:</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Người cho con dào dạt đức tin. Tin tình yêu Chúa bao dung khôn cùng. Khôi phục vinh quang từ lâu đắm chìm trong sóng kiêu căng hèn yếu xác thịt trần gian.</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07793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FF00"/>
                </a:solidFill>
                <a:effectLst>
                  <a:outerShdw blurRad="38100" dist="38100" dir="2700000" algn="tl">
                    <a:srgbClr val="000000">
                      <a:alpha val="43137"/>
                    </a:srgbClr>
                  </a:outerShdw>
                </a:effectLst>
                <a:cs typeface="Times New Roman" pitchFamily="18" charset="0"/>
              </a:rPr>
              <a:t>Tk4:</a:t>
            </a:r>
            <a:r>
              <a:rPr lang="en-US" sz="5400" b="1" dirty="0">
                <a:solidFill>
                  <a:schemeClr val="bg1"/>
                </a:solidFill>
                <a:effectLst>
                  <a:outerShdw blurRad="38100" dist="38100" dir="2700000" algn="tl">
                    <a:srgbClr val="000000">
                      <a:alpha val="43137"/>
                    </a:srgbClr>
                  </a:outerShdw>
                </a:effectLst>
                <a:cs typeface="Times New Roman" pitchFamily="18" charset="0"/>
              </a:rPr>
              <a:t> </a:t>
            </a:r>
            <a:r>
              <a:rPr lang="vi-VN" altLang="en-US" sz="5400" b="1" dirty="0">
                <a:solidFill>
                  <a:schemeClr val="bg1"/>
                </a:solidFill>
                <a:latin typeface="+mn-lt"/>
                <a:cs typeface="Tahoma" pitchFamily="34" charset="0"/>
              </a:rPr>
              <a:t>Xin gửi Thần Linh dạy bảo chúng con. Biết đường ánh sáng biết nơi an bình. Biết cậy tin Chúa trọn dâng xác hồn. Biết lớn lên trong Thần Khí trong ơn Hiển Linh.</a:t>
            </a:r>
            <a:endParaRPr lang="en-US" sz="54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3539067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700" b="1" u="sng" dirty="0" err="1">
                <a:solidFill>
                  <a:srgbClr val="FFFF00"/>
                </a:solidFill>
                <a:effectLst>
                  <a:outerShdw blurRad="38100" dist="38100" dir="2700000" algn="tl">
                    <a:srgbClr val="000000">
                      <a:alpha val="43137"/>
                    </a:srgbClr>
                  </a:outerShdw>
                </a:effectLst>
                <a:cs typeface="Times New Roman" pitchFamily="18" charset="0"/>
              </a:rPr>
              <a:t>Đk</a:t>
            </a:r>
            <a:r>
              <a:rPr lang="en-US" sz="5700" b="1" u="sng" dirty="0">
                <a:solidFill>
                  <a:srgbClr val="FFFF00"/>
                </a:solidFill>
                <a:effectLst>
                  <a:outerShdw blurRad="38100" dist="38100" dir="2700000" algn="tl">
                    <a:srgbClr val="000000">
                      <a:alpha val="43137"/>
                    </a:srgbClr>
                  </a:outerShdw>
                </a:effectLst>
                <a:cs typeface="Times New Roman" pitchFamily="18" charset="0"/>
              </a:rPr>
              <a:t>:</a:t>
            </a:r>
            <a:r>
              <a:rPr lang="en-US" sz="5700" b="1" dirty="0">
                <a:solidFill>
                  <a:schemeClr val="bg1"/>
                </a:solidFill>
                <a:effectLst>
                  <a:outerShdw blurRad="38100" dist="38100" dir="2700000" algn="tl">
                    <a:srgbClr val="000000">
                      <a:alpha val="43137"/>
                    </a:srgbClr>
                  </a:outerShdw>
                </a:effectLst>
                <a:cs typeface="Times New Roman" pitchFamily="18" charset="0"/>
              </a:rPr>
              <a:t> </a:t>
            </a:r>
            <a:r>
              <a:rPr lang="vi-VN" altLang="en-US" sz="5700" b="1" dirty="0">
                <a:solidFill>
                  <a:schemeClr val="bg1"/>
                </a:solidFill>
                <a:latin typeface="+mn-lt"/>
                <a:cs typeface="Tahoma" pitchFamily="34" charset="0"/>
              </a:rPr>
              <a:t>Lạy Cha chí thánh hằng sinh. Xin ban thánh linh canh tân thế giới. Nguyện xin cứu Chúa Phục Sinh. Xin ban thánh linh tác sinh muôn loài</a:t>
            </a:r>
            <a:r>
              <a:rPr lang="en-US" altLang="en-US" sz="5700" b="1" dirty="0">
                <a:solidFill>
                  <a:schemeClr val="bg1"/>
                </a:solidFill>
                <a:latin typeface="+mn-lt"/>
                <a:cs typeface="Tahoma" pitchFamily="34" charset="0"/>
              </a:rPr>
              <a:t>.</a:t>
            </a:r>
            <a:endParaRPr lang="en-US" sz="5700" b="1"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2296758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a:solidFill>
                  <a:schemeClr val="bg1"/>
                </a:solidFill>
                <a:effectLst>
                  <a:outerShdw blurRad="38100" dist="38100" dir="2700000" algn="tl">
                    <a:srgbClr val="000000">
                      <a:alpha val="43137"/>
                    </a:srgbClr>
                  </a:outerShdw>
                </a:effectLst>
                <a:latin typeface="+mj-lt"/>
              </a:rPr>
            </a:br>
            <a:endParaRPr lang="en-US">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1"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tâm hồn các tín hữu Chúa và nhóm lửa  tình yêu Chúa trong lòng họ. </a:t>
            </a:r>
            <a:r>
              <a:rPr lang="en-US" sz="54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1"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chemeClr val="bg1"/>
                </a:solidFill>
                <a:effectLst>
                  <a:outerShdw blurRad="38100" dist="38100" dir="2700000" algn="tl">
                    <a:srgbClr val="000000">
                      <a:alpha val="43137"/>
                    </a:srgbClr>
                  </a:outerShdw>
                </a:effectLst>
                <a:latin typeface="+mj-lt"/>
              </a:rPr>
              <a:t> </a:t>
            </a:r>
            <a:r>
              <a:rPr lang="vi-VN" sz="7200" b="1"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tràn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muôn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hồng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khắp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trần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gian</a:t>
            </a:r>
            <a:r>
              <a:rPr lang="en-US" altLang="en-US" sz="6000" b="1" dirty="0">
                <a:solidFill>
                  <a:schemeClr val="bg1"/>
                </a:solidFill>
                <a:cs typeface="Tahoma" pitchFamily="34" charset="0"/>
              </a:rPr>
              <a:t>.</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5780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1"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cs typeface="Times New Roman" pitchFamily="18" charset="0"/>
              </a:rPr>
              <a:t>Dâng</a:t>
            </a:r>
            <a:r>
              <a:rPr lang="en-US" sz="5400" b="1"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5400" b="1" dirty="0" err="1">
                <a:solidFill>
                  <a:srgbClr val="FFFF00"/>
                </a:solidFill>
                <a:effectLst>
                  <a:outerShdw blurRad="38100" dist="38100" dir="2700000" algn="tl">
                    <a:srgbClr val="000000">
                      <a:alpha val="43137"/>
                    </a:srgbClr>
                  </a:outerShdw>
                </a:effectLst>
                <a:cs typeface="Times New Roman" pitchFamily="18" charset="0"/>
              </a:rPr>
              <a:t>Lễ</a:t>
            </a:r>
            <a:br>
              <a:rPr lang="en-US" sz="5400" b="1" dirty="0">
                <a:solidFill>
                  <a:srgbClr val="FFFF00"/>
                </a:solidFill>
                <a:effectLst>
                  <a:outerShdw blurRad="38100" dist="38100" dir="2700000" algn="tl">
                    <a:srgbClr val="000000">
                      <a:alpha val="43137"/>
                    </a:srgbClr>
                  </a:outerShdw>
                </a:effectLst>
                <a:cs typeface="Times New Roman" pitchFamily="18" charset="0"/>
              </a:rPr>
            </a:br>
            <a:r>
              <a:rPr lang="en-US" sz="3600" b="1" dirty="0">
                <a:solidFill>
                  <a:srgbClr val="FFFF00"/>
                </a:solidFill>
                <a:effectLst>
                  <a:outerShdw blurRad="38100" dist="38100" dir="2700000" algn="tl">
                    <a:srgbClr val="000000">
                      <a:alpha val="43137"/>
                    </a:srgbClr>
                  </a:outerShdw>
                </a:effectLst>
                <a:cs typeface="Times New Roman" pitchFamily="18" charset="0"/>
              </a:rPr>
              <a:t>GIAI KHÚC DÂNG TIẾN 2</a:t>
            </a:r>
            <a:br>
              <a:rPr lang="en-US" sz="3200" b="1" dirty="0">
                <a:solidFill>
                  <a:srgbClr val="FFFF00"/>
                </a:solidFill>
                <a:effectLst>
                  <a:outerShdw blurRad="38100" dist="38100" dir="2700000" algn="tl">
                    <a:srgbClr val="000000">
                      <a:alpha val="43137"/>
                    </a:srgbClr>
                  </a:outerShdw>
                </a:effectLst>
                <a:cs typeface="Times New Roman" pitchFamily="18" charset="0"/>
              </a:rPr>
            </a:br>
            <a:r>
              <a:rPr lang="en-US" sz="3200" b="1" i="1" dirty="0" err="1">
                <a:solidFill>
                  <a:srgbClr val="FFFF00"/>
                </a:solidFill>
                <a:effectLst>
                  <a:outerShdw blurRad="38100" dist="38100" dir="2700000" algn="tl">
                    <a:srgbClr val="000000">
                      <a:alpha val="43137"/>
                    </a:srgbClr>
                  </a:outerShdw>
                </a:effectLst>
                <a:cs typeface="Times New Roman" pitchFamily="18" charset="0"/>
              </a:rPr>
              <a:t>Giang</a:t>
            </a:r>
            <a:r>
              <a:rPr lang="en-US" sz="3200" b="1" i="1" dirty="0">
                <a:solidFill>
                  <a:srgbClr val="FFFF00"/>
                </a:solidFill>
                <a:effectLst>
                  <a:outerShdw blurRad="38100" dist="38100" dir="2700000" algn="tl">
                    <a:srgbClr val="000000">
                      <a:alpha val="43137"/>
                    </a:srgbClr>
                  </a:outerShdw>
                </a:effectLst>
                <a:cs typeface="Times New Roman" pitchFamily="18" charset="0"/>
              </a:rPr>
              <a:t> </a:t>
            </a:r>
            <a:r>
              <a:rPr lang="en-US" sz="3200" b="1" i="1" dirty="0" err="1">
                <a:solidFill>
                  <a:srgbClr val="FFFF00"/>
                </a:solidFill>
                <a:effectLst>
                  <a:outerShdw blurRad="38100" dist="38100" dir="2700000" algn="tl">
                    <a:srgbClr val="000000">
                      <a:alpha val="43137"/>
                    </a:srgbClr>
                  </a:outerShdw>
                </a:effectLst>
                <a:cs typeface="Times New Roman" pitchFamily="18" charset="0"/>
              </a:rPr>
              <a:t>Tâm</a:t>
            </a:r>
            <a:br>
              <a:rPr lang="en-US" sz="5400" b="1" dirty="0">
                <a:solidFill>
                  <a:srgbClr val="FFFF00"/>
                </a:solidFill>
                <a:effectLst>
                  <a:outerShdw blurRad="38100" dist="38100" dir="2700000" algn="tl">
                    <a:srgbClr val="000000">
                      <a:alpha val="43137"/>
                    </a:srgbClr>
                  </a:outerShdw>
                </a:effectLst>
                <a:cs typeface="Times New Roman" pitchFamily="18" charset="0"/>
              </a:rPr>
            </a:br>
            <a:endParaRPr lang="en-US" sz="5400" b="1"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Tk1:</a:t>
            </a:r>
            <a:r>
              <a:rPr lang="en-US" altLang="en-US" sz="54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5400" b="1" i="0" dirty="0">
                <a:solidFill>
                  <a:schemeClr val="bg1"/>
                </a:solidFill>
                <a:effectLst/>
              </a:rPr>
              <a:t>Nguyện dâng Chúa này bánh thơm từ lúa ngon, nguyện dâng Chúa này chén nho nồng ước mong,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640660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60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6000" b="1" i="0" dirty="0">
                <a:solidFill>
                  <a:schemeClr val="bg1"/>
                </a:solidFill>
                <a:effectLst/>
              </a:rPr>
              <a:t>nguyện dâng lên Chúa trái tim con bao nồng say khát vọng chứa chan bao mầm sống. </a:t>
            </a:r>
            <a:endParaRPr lang="en-US" altLang="en-US" sz="60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7900139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6000" b="1" i="0" dirty="0">
                <a:solidFill>
                  <a:schemeClr val="bg1"/>
                </a:solidFill>
                <a:effectLst/>
              </a:rPr>
              <a:t>Nguyện dâng Chúa ngọn nến xinh rực sáng vui, nguyện dâng Chúa này cánh hoa đẹp thắm tươi, </a:t>
            </a:r>
            <a:endParaRPr lang="en-US" altLang="en-US" sz="60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9330604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i="0" dirty="0">
                <a:solidFill>
                  <a:schemeClr val="bg1"/>
                </a:solidFill>
                <a:effectLst/>
              </a:rPr>
              <a:t>nguyện dâng lên Chúa ước mơ sáng trong hồn nhiên ấu thơ lòng con dâng lên Chúa. </a:t>
            </a:r>
            <a:endParaRPr lang="en-US" altLang="en-US" sz="60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84433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rPr>
              <a:t>Nguyện</a:t>
            </a:r>
            <a:r>
              <a:rPr lang="en-US" sz="5400" b="1" i="0" dirty="0">
                <a:solidFill>
                  <a:schemeClr val="bg1"/>
                </a:solidFill>
                <a:effectLst/>
              </a:rPr>
              <a:t>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khúc</a:t>
            </a:r>
            <a:r>
              <a:rPr lang="en-US" sz="5400" b="1" i="0" dirty="0">
                <a:solidFill>
                  <a:schemeClr val="bg1"/>
                </a:solidFill>
                <a:effectLst/>
              </a:rPr>
              <a:t> </a:t>
            </a:r>
            <a:r>
              <a:rPr lang="en-US" sz="5400" b="1" i="0" dirty="0" err="1">
                <a:solidFill>
                  <a:schemeClr val="bg1"/>
                </a:solidFill>
                <a:effectLst/>
              </a:rPr>
              <a:t>hát</a:t>
            </a:r>
            <a:r>
              <a:rPr lang="en-US" sz="5400" b="1" i="0" dirty="0">
                <a:solidFill>
                  <a:schemeClr val="bg1"/>
                </a:solidFill>
                <a:effectLst/>
              </a:rPr>
              <a:t> </a:t>
            </a:r>
            <a:r>
              <a:rPr lang="en-US" sz="5400" b="1" i="0" dirty="0" err="1">
                <a:solidFill>
                  <a:schemeClr val="bg1"/>
                </a:solidFill>
                <a:effectLst/>
              </a:rPr>
              <a:t>mến</a:t>
            </a:r>
            <a:r>
              <a:rPr lang="en-US" sz="5400" b="1" i="0" dirty="0">
                <a:solidFill>
                  <a:schemeClr val="bg1"/>
                </a:solidFill>
                <a:effectLst/>
              </a:rPr>
              <a:t> tin,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lên</a:t>
            </a:r>
            <a:r>
              <a:rPr lang="en-US" sz="5400" b="1" i="0" dirty="0">
                <a:solidFill>
                  <a:schemeClr val="bg1"/>
                </a:solidFill>
                <a:effectLst/>
              </a:rPr>
              <a:t> bao </a:t>
            </a:r>
            <a:r>
              <a:rPr lang="en-US" sz="5400" b="1" i="0" dirty="0" err="1">
                <a:solidFill>
                  <a:schemeClr val="bg1"/>
                </a:solidFill>
                <a:effectLst/>
              </a:rPr>
              <a:t>tâm</a:t>
            </a:r>
            <a:r>
              <a:rPr lang="en-US" sz="5400" b="1" i="0" dirty="0">
                <a:solidFill>
                  <a:schemeClr val="bg1"/>
                </a:solidFill>
                <a:effectLst/>
              </a:rPr>
              <a:t> </a:t>
            </a:r>
            <a:r>
              <a:rPr lang="en-US" sz="5400" b="1" i="0" dirty="0" err="1">
                <a:solidFill>
                  <a:schemeClr val="bg1"/>
                </a:solidFill>
                <a:effectLst/>
              </a:rPr>
              <a:t>tình</a:t>
            </a:r>
            <a:r>
              <a:rPr lang="en-US" sz="5400" b="1" i="0" dirty="0">
                <a:solidFill>
                  <a:schemeClr val="bg1"/>
                </a:solidFill>
                <a:effectLst/>
              </a:rPr>
              <a:t>, </a:t>
            </a:r>
            <a:r>
              <a:rPr lang="en-US" sz="5400" b="1" i="0" dirty="0" err="1">
                <a:solidFill>
                  <a:schemeClr val="bg1"/>
                </a:solidFill>
                <a:effectLst/>
              </a:rPr>
              <a:t>nguyện</a:t>
            </a:r>
            <a:r>
              <a:rPr lang="en-US" sz="5400" b="1" i="0" dirty="0">
                <a:solidFill>
                  <a:schemeClr val="bg1"/>
                </a:solidFill>
                <a:effectLst/>
              </a:rPr>
              <a:t>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nhân</a:t>
            </a:r>
            <a:r>
              <a:rPr lang="en-US" sz="5400" b="1" i="0" dirty="0">
                <a:solidFill>
                  <a:schemeClr val="bg1"/>
                </a:solidFill>
                <a:effectLst/>
              </a:rPr>
              <a:t> </a:t>
            </a:r>
            <a:r>
              <a:rPr lang="en-US" sz="5400" b="1" i="0" dirty="0" err="1">
                <a:solidFill>
                  <a:schemeClr val="bg1"/>
                </a:solidFill>
                <a:effectLst/>
              </a:rPr>
              <a:t>hiền</a:t>
            </a:r>
            <a:r>
              <a:rPr lang="en-US" sz="5400" b="1" dirty="0">
                <a:solidFill>
                  <a:schemeClr val="bg1"/>
                </a:solidFill>
              </a:rPr>
              <a:t> </a:t>
            </a:r>
            <a:r>
              <a:rPr lang="en-US" sz="5400" b="1" i="0" dirty="0" err="1">
                <a:solidFill>
                  <a:schemeClr val="bg1"/>
                </a:solidFill>
                <a:effectLst/>
              </a:rPr>
              <a:t>đây</a:t>
            </a:r>
            <a:r>
              <a:rPr lang="en-US" sz="5400" b="1" i="0" dirty="0">
                <a:solidFill>
                  <a:schemeClr val="bg1"/>
                </a:solidFill>
                <a:effectLst/>
              </a:rPr>
              <a:t> </a:t>
            </a:r>
            <a:r>
              <a:rPr lang="en-US" sz="5400" b="1" i="0" dirty="0" err="1">
                <a:solidFill>
                  <a:schemeClr val="bg1"/>
                </a:solidFill>
                <a:effectLst/>
              </a:rPr>
              <a:t>của</a:t>
            </a:r>
            <a:r>
              <a:rPr lang="en-US" sz="5400" b="1" i="0" dirty="0">
                <a:solidFill>
                  <a:schemeClr val="bg1"/>
                </a:solidFill>
                <a:effectLst/>
              </a:rPr>
              <a:t> </a:t>
            </a:r>
            <a:r>
              <a:rPr lang="en-US" sz="5400" b="1" i="0" dirty="0" err="1">
                <a:solidFill>
                  <a:schemeClr val="bg1"/>
                </a:solidFill>
                <a:effectLst/>
              </a:rPr>
              <a:t>lễ</a:t>
            </a:r>
            <a:r>
              <a:rPr lang="en-US" sz="5400" b="1" i="0" dirty="0">
                <a:solidFill>
                  <a:schemeClr val="bg1"/>
                </a:solidFill>
                <a:effectLst/>
              </a:rPr>
              <a:t> con </a:t>
            </a:r>
            <a:r>
              <a:rPr lang="en-US" sz="5400" b="1" i="0" dirty="0" err="1">
                <a:solidFill>
                  <a:schemeClr val="bg1"/>
                </a:solidFill>
                <a:effectLst/>
              </a:rPr>
              <a:t>dâng</a:t>
            </a:r>
            <a:r>
              <a:rPr lang="en-US" sz="5400" b="1" i="0" dirty="0">
                <a:solidFill>
                  <a:schemeClr val="bg1"/>
                </a:solidFill>
                <a:effectLst/>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94129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8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Tk2:</a:t>
            </a:r>
            <a:r>
              <a:rPr lang="en-US" sz="5800" dirty="0">
                <a:solidFill>
                  <a:schemeClr val="bg1"/>
                </a:solidFill>
                <a:effectLst>
                  <a:outerShdw blurRad="38100" dist="38100" dir="2700000" algn="tl">
                    <a:srgbClr val="000000">
                      <a:alpha val="43137"/>
                    </a:srgbClr>
                  </a:outerShdw>
                </a:effectLst>
              </a:rPr>
              <a:t> </a:t>
            </a:r>
            <a:r>
              <a:rPr lang="en-US" altLang="en-US" sz="5800" b="1" dirty="0">
                <a:solidFill>
                  <a:srgbClr val="C00000"/>
                </a:solidFill>
                <a:cs typeface="Tahoma" pitchFamily="34" charset="0"/>
              </a:rPr>
              <a:t> </a:t>
            </a:r>
            <a:r>
              <a:rPr lang="en-US" altLang="en-US" sz="5800" b="1" dirty="0">
                <a:solidFill>
                  <a:schemeClr val="bg1"/>
                </a:solidFill>
                <a:cs typeface="Tahoma" pitchFamily="34" charset="0"/>
              </a:rPr>
              <a:t>Xin </a:t>
            </a:r>
            <a:r>
              <a:rPr lang="en-US" altLang="en-US" sz="5800" b="1" dirty="0" err="1">
                <a:solidFill>
                  <a:schemeClr val="bg1"/>
                </a:solidFill>
                <a:cs typeface="Tahoma" pitchFamily="34" charset="0"/>
              </a:rPr>
              <a:t>thần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linh</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Chúa</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phù</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giúp</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những</a:t>
            </a:r>
            <a:r>
              <a:rPr lang="en-US" altLang="en-US" sz="5800" b="1" dirty="0">
                <a:solidFill>
                  <a:schemeClr val="bg1"/>
                </a:solidFill>
                <a:cs typeface="Tahoma" pitchFamily="34" charset="0"/>
              </a:rPr>
              <a:t> ai </a:t>
            </a:r>
            <a:r>
              <a:rPr lang="en-US" altLang="en-US" sz="5800" b="1" dirty="0" err="1">
                <a:solidFill>
                  <a:schemeClr val="bg1"/>
                </a:solidFill>
                <a:cs typeface="Tahoma" pitchFamily="34" charset="0"/>
              </a:rPr>
              <a:t>cơ</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hàn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tháng</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ngày</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truân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chuyên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cuộc</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sống</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khó</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khăn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muôn</a:t>
            </a:r>
            <a:r>
              <a:rPr lang="en-US" altLang="en-US" sz="5800" b="1" dirty="0">
                <a:solidFill>
                  <a:schemeClr val="bg1"/>
                </a:solidFill>
                <a:cs typeface="Tahoma" pitchFamily="34" charset="0"/>
              </a:rPr>
              <a:t> </a:t>
            </a:r>
            <a:r>
              <a:rPr lang="en-US" altLang="en-US" sz="5800" b="1" dirty="0" err="1">
                <a:solidFill>
                  <a:schemeClr val="bg1"/>
                </a:solidFill>
                <a:cs typeface="Tahoma" pitchFamily="34" charset="0"/>
              </a:rPr>
              <a:t>vàn</a:t>
            </a:r>
            <a:r>
              <a:rPr lang="en-US" altLang="en-US" sz="5800" b="1" dirty="0">
                <a:solidFill>
                  <a:schemeClr val="bg1"/>
                </a:solidFill>
                <a:cs typeface="Tahoma" pitchFamily="34" charset="0"/>
              </a:rPr>
              <a:t>. </a:t>
            </a:r>
            <a:endParaRPr lang="vi-VN" sz="58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0691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6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600" b="1" i="0" dirty="0" err="1">
                <a:solidFill>
                  <a:schemeClr val="bg1"/>
                </a:solidFill>
                <a:effectLst/>
              </a:rPr>
              <a:t>Nguyện</a:t>
            </a:r>
            <a:r>
              <a:rPr lang="en-US" sz="6600" b="1" i="0" dirty="0">
                <a:solidFill>
                  <a:schemeClr val="bg1"/>
                </a:solidFill>
                <a:effectLst/>
              </a:rPr>
              <a:t> </a:t>
            </a:r>
            <a:r>
              <a:rPr lang="en-US" sz="6600" b="1" i="0" dirty="0" err="1">
                <a:solidFill>
                  <a:schemeClr val="bg1"/>
                </a:solidFill>
                <a:effectLst/>
              </a:rPr>
              <a:t>dâng</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nhân</a:t>
            </a:r>
            <a:r>
              <a:rPr lang="en-US" sz="6600" b="1" i="0" dirty="0">
                <a:solidFill>
                  <a:schemeClr val="bg1"/>
                </a:solidFill>
                <a:effectLst/>
              </a:rPr>
              <a:t> </a:t>
            </a:r>
            <a:r>
              <a:rPr lang="en-US" sz="6600" b="1" i="0" dirty="0" err="1">
                <a:solidFill>
                  <a:schemeClr val="bg1"/>
                </a:solidFill>
                <a:effectLst/>
              </a:rPr>
              <a:t>hiền</a:t>
            </a:r>
            <a:r>
              <a:rPr lang="en-US" sz="6600" b="1" i="0" dirty="0">
                <a:solidFill>
                  <a:schemeClr val="bg1"/>
                </a:solidFill>
                <a:effectLst/>
              </a:rPr>
              <a:t> </a:t>
            </a:r>
            <a:r>
              <a:rPr lang="en-US" sz="6600" b="1" i="0" dirty="0" err="1">
                <a:solidFill>
                  <a:schemeClr val="bg1"/>
                </a:solidFill>
                <a:effectLst/>
              </a:rPr>
              <a:t>đây</a:t>
            </a:r>
            <a:r>
              <a:rPr lang="en-US" sz="6600" b="1" i="0" dirty="0">
                <a:solidFill>
                  <a:schemeClr val="bg1"/>
                </a:solidFill>
                <a:effectLst/>
              </a:rPr>
              <a:t> </a:t>
            </a:r>
            <a:r>
              <a:rPr lang="en-US" sz="6600" b="1" i="0" dirty="0" err="1">
                <a:solidFill>
                  <a:schemeClr val="bg1"/>
                </a:solidFill>
                <a:effectLst/>
              </a:rPr>
              <a:t>của</a:t>
            </a:r>
            <a:r>
              <a:rPr lang="en-US" sz="6600" b="1" i="0" dirty="0">
                <a:solidFill>
                  <a:schemeClr val="bg1"/>
                </a:solidFill>
                <a:effectLst/>
              </a:rPr>
              <a:t> </a:t>
            </a:r>
            <a:r>
              <a:rPr lang="en-US" sz="6600" b="1" i="0" dirty="0" err="1">
                <a:solidFill>
                  <a:schemeClr val="bg1"/>
                </a:solidFill>
                <a:effectLst/>
              </a:rPr>
              <a:t>lễ</a:t>
            </a:r>
            <a:r>
              <a:rPr lang="en-US" sz="6600" b="1" i="0" dirty="0">
                <a:solidFill>
                  <a:schemeClr val="bg1"/>
                </a:solidFill>
                <a:effectLst/>
              </a:rPr>
              <a:t> con </a:t>
            </a:r>
            <a:r>
              <a:rPr lang="en-US" sz="6600" b="1" i="0" dirty="0" err="1">
                <a:solidFill>
                  <a:schemeClr val="bg1"/>
                </a:solidFill>
                <a:effectLst/>
              </a:rPr>
              <a:t>dâng</a:t>
            </a:r>
            <a:r>
              <a:rPr lang="en-US" sz="6600" b="1" i="0" dirty="0">
                <a:solidFill>
                  <a:schemeClr val="bg1"/>
                </a:solidFill>
                <a:effectLst/>
              </a:rPr>
              <a:t> </a:t>
            </a:r>
            <a:r>
              <a:rPr lang="en-US" sz="6600" b="1" dirty="0">
                <a:solidFill>
                  <a:schemeClr val="bg1"/>
                </a:solidFill>
              </a:rPr>
              <a:t>.</a:t>
            </a:r>
            <a:endParaRPr lang="en-US" altLang="en-US" sz="6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413305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Tk2:</a:t>
            </a:r>
            <a:r>
              <a:rPr lang="en-US" altLang="en-US" sz="4800" b="1"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i="0" dirty="0">
                <a:solidFill>
                  <a:schemeClr val="bg1"/>
                </a:solidFill>
                <a:effectLst/>
              </a:rPr>
              <a:t>Trọn thân xác nguyện trở nên này lễ dâng, và dâng Chúa này trái tim đẹp thắm tươi. Nguyện dâng lên Chúa trí tâm với linh hồn con dâng Ngài Đấng tác sinh đời con. </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800" b="1" u="sng" dirty="0">
                <a:solidFill>
                  <a:srgbClr val="FFFF00"/>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a:t>
            </a:r>
            <a:r>
              <a:rPr lang="en-US" altLang="en-US" sz="4800" b="1"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rPr>
              <a:t> </a:t>
            </a:r>
            <a:r>
              <a:rPr lang="vi-VN" sz="4800" b="1" i="0" dirty="0">
                <a:solidFill>
                  <a:schemeClr val="bg1"/>
                </a:solidFill>
                <a:effectLst/>
              </a:rPr>
              <a:t>Nguyện xin phúc lành Chúa ban hằng chứa chan, cuộc đời sẽ bừng sáng lên niềm hỉ hoan, Ngài ơi thương đoái lắng nghe tiếng ca lòng con hát lên, lòng thơ dâng lên Chúa.</a:t>
            </a:r>
            <a:endParaRPr lang="en-US" altLang="en-US" sz="48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81620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err="1">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4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0" dirty="0" err="1">
                <a:solidFill>
                  <a:schemeClr val="bg1"/>
                </a:solidFill>
                <a:effectLst/>
              </a:rPr>
              <a:t>Nguyện</a:t>
            </a:r>
            <a:r>
              <a:rPr lang="en-US" sz="5400" b="1" i="0" dirty="0">
                <a:solidFill>
                  <a:schemeClr val="bg1"/>
                </a:solidFill>
                <a:effectLst/>
              </a:rPr>
              <a:t>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khúc</a:t>
            </a:r>
            <a:r>
              <a:rPr lang="en-US" sz="5400" b="1" i="0" dirty="0">
                <a:solidFill>
                  <a:schemeClr val="bg1"/>
                </a:solidFill>
                <a:effectLst/>
              </a:rPr>
              <a:t> </a:t>
            </a:r>
            <a:r>
              <a:rPr lang="en-US" sz="5400" b="1" i="0" dirty="0" err="1">
                <a:solidFill>
                  <a:schemeClr val="bg1"/>
                </a:solidFill>
                <a:effectLst/>
              </a:rPr>
              <a:t>hát</a:t>
            </a:r>
            <a:r>
              <a:rPr lang="en-US" sz="5400" b="1" i="0" dirty="0">
                <a:solidFill>
                  <a:schemeClr val="bg1"/>
                </a:solidFill>
                <a:effectLst/>
              </a:rPr>
              <a:t> </a:t>
            </a:r>
            <a:r>
              <a:rPr lang="en-US" sz="5400" b="1" i="0" dirty="0" err="1">
                <a:solidFill>
                  <a:schemeClr val="bg1"/>
                </a:solidFill>
                <a:effectLst/>
              </a:rPr>
              <a:t>mến</a:t>
            </a:r>
            <a:r>
              <a:rPr lang="en-US" sz="5400" b="1" i="0" dirty="0">
                <a:solidFill>
                  <a:schemeClr val="bg1"/>
                </a:solidFill>
                <a:effectLst/>
              </a:rPr>
              <a:t> tin,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lên</a:t>
            </a:r>
            <a:r>
              <a:rPr lang="en-US" sz="5400" b="1" i="0" dirty="0">
                <a:solidFill>
                  <a:schemeClr val="bg1"/>
                </a:solidFill>
                <a:effectLst/>
              </a:rPr>
              <a:t> bao </a:t>
            </a:r>
            <a:r>
              <a:rPr lang="en-US" sz="5400" b="1" i="0" dirty="0" err="1">
                <a:solidFill>
                  <a:schemeClr val="bg1"/>
                </a:solidFill>
                <a:effectLst/>
              </a:rPr>
              <a:t>tâm</a:t>
            </a:r>
            <a:r>
              <a:rPr lang="en-US" sz="5400" b="1" i="0" dirty="0">
                <a:solidFill>
                  <a:schemeClr val="bg1"/>
                </a:solidFill>
                <a:effectLst/>
              </a:rPr>
              <a:t> </a:t>
            </a:r>
            <a:r>
              <a:rPr lang="en-US" sz="5400" b="1" i="0" dirty="0" err="1">
                <a:solidFill>
                  <a:schemeClr val="bg1"/>
                </a:solidFill>
                <a:effectLst/>
              </a:rPr>
              <a:t>tình</a:t>
            </a:r>
            <a:r>
              <a:rPr lang="en-US" sz="5400" b="1" i="0" dirty="0">
                <a:solidFill>
                  <a:schemeClr val="bg1"/>
                </a:solidFill>
                <a:effectLst/>
              </a:rPr>
              <a:t>, </a:t>
            </a:r>
            <a:r>
              <a:rPr lang="en-US" sz="5400" b="1" i="0" dirty="0" err="1">
                <a:solidFill>
                  <a:schemeClr val="bg1"/>
                </a:solidFill>
                <a:effectLst/>
              </a:rPr>
              <a:t>nguyện</a:t>
            </a:r>
            <a:r>
              <a:rPr lang="en-US" sz="5400" b="1" i="0" dirty="0">
                <a:solidFill>
                  <a:schemeClr val="bg1"/>
                </a:solidFill>
                <a:effectLst/>
              </a:rPr>
              <a:t> </a:t>
            </a:r>
            <a:r>
              <a:rPr lang="en-US" sz="5400" b="1" i="0" dirty="0" err="1">
                <a:solidFill>
                  <a:schemeClr val="bg1"/>
                </a:solidFill>
                <a:effectLst/>
              </a:rPr>
              <a:t>dâng</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nhân</a:t>
            </a:r>
            <a:r>
              <a:rPr lang="en-US" sz="5400" b="1" i="0" dirty="0">
                <a:solidFill>
                  <a:schemeClr val="bg1"/>
                </a:solidFill>
                <a:effectLst/>
              </a:rPr>
              <a:t> </a:t>
            </a:r>
            <a:r>
              <a:rPr lang="en-US" sz="5400" b="1" i="0" dirty="0" err="1">
                <a:solidFill>
                  <a:schemeClr val="bg1"/>
                </a:solidFill>
                <a:effectLst/>
              </a:rPr>
              <a:t>hiền</a:t>
            </a:r>
            <a:r>
              <a:rPr lang="en-US" sz="5400" b="1" dirty="0">
                <a:solidFill>
                  <a:schemeClr val="bg1"/>
                </a:solidFill>
              </a:rPr>
              <a:t> </a:t>
            </a:r>
            <a:r>
              <a:rPr lang="en-US" sz="5400" b="1" i="0" dirty="0" err="1">
                <a:solidFill>
                  <a:schemeClr val="bg1"/>
                </a:solidFill>
                <a:effectLst/>
              </a:rPr>
              <a:t>đây</a:t>
            </a:r>
            <a:r>
              <a:rPr lang="en-US" sz="5400" b="1" i="0" dirty="0">
                <a:solidFill>
                  <a:schemeClr val="bg1"/>
                </a:solidFill>
                <a:effectLst/>
              </a:rPr>
              <a:t> </a:t>
            </a:r>
            <a:r>
              <a:rPr lang="en-US" sz="5400" b="1" i="0" dirty="0" err="1">
                <a:solidFill>
                  <a:schemeClr val="bg1"/>
                </a:solidFill>
                <a:effectLst/>
              </a:rPr>
              <a:t>của</a:t>
            </a:r>
            <a:r>
              <a:rPr lang="en-US" sz="5400" b="1" i="0" dirty="0">
                <a:solidFill>
                  <a:schemeClr val="bg1"/>
                </a:solidFill>
                <a:effectLst/>
              </a:rPr>
              <a:t> </a:t>
            </a:r>
            <a:r>
              <a:rPr lang="en-US" sz="5400" b="1" i="0" dirty="0" err="1">
                <a:solidFill>
                  <a:schemeClr val="bg1"/>
                </a:solidFill>
                <a:effectLst/>
              </a:rPr>
              <a:t>lễ</a:t>
            </a:r>
            <a:r>
              <a:rPr lang="en-US" sz="5400" b="1" i="0" dirty="0">
                <a:solidFill>
                  <a:schemeClr val="bg1"/>
                </a:solidFill>
                <a:effectLst/>
              </a:rPr>
              <a:t> con </a:t>
            </a:r>
            <a:r>
              <a:rPr lang="en-US" sz="5400" b="1" i="0" dirty="0" err="1">
                <a:solidFill>
                  <a:schemeClr val="bg1"/>
                </a:solidFill>
                <a:effectLst/>
              </a:rPr>
              <a:t>dâng</a:t>
            </a:r>
            <a:r>
              <a:rPr lang="en-US" sz="5400" b="1" i="0" dirty="0">
                <a:solidFill>
                  <a:schemeClr val="bg1"/>
                </a:solidFill>
                <a:effectLst/>
              </a:rPr>
              <a:t>. </a:t>
            </a:r>
            <a:endParaRPr lang="en-US" altLang="en-US" sz="54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900238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600" b="1"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600" b="1"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6600" b="1" i="0" dirty="0" err="1">
                <a:solidFill>
                  <a:schemeClr val="bg1"/>
                </a:solidFill>
                <a:effectLst/>
              </a:rPr>
              <a:t>Nguyện</a:t>
            </a:r>
            <a:r>
              <a:rPr lang="en-US" sz="6600" b="1" i="0" dirty="0">
                <a:solidFill>
                  <a:schemeClr val="bg1"/>
                </a:solidFill>
                <a:effectLst/>
              </a:rPr>
              <a:t> </a:t>
            </a:r>
            <a:r>
              <a:rPr lang="en-US" sz="6600" b="1" i="0" dirty="0" err="1">
                <a:solidFill>
                  <a:schemeClr val="bg1"/>
                </a:solidFill>
                <a:effectLst/>
              </a:rPr>
              <a:t>dâng</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nhân</a:t>
            </a:r>
            <a:r>
              <a:rPr lang="en-US" sz="6600" b="1" i="0" dirty="0">
                <a:solidFill>
                  <a:schemeClr val="bg1"/>
                </a:solidFill>
                <a:effectLst/>
              </a:rPr>
              <a:t> </a:t>
            </a:r>
            <a:r>
              <a:rPr lang="en-US" sz="6600" b="1" i="0" dirty="0" err="1">
                <a:solidFill>
                  <a:schemeClr val="bg1"/>
                </a:solidFill>
                <a:effectLst/>
              </a:rPr>
              <a:t>hiền</a:t>
            </a:r>
            <a:r>
              <a:rPr lang="en-US" sz="6600" b="1" i="0" dirty="0">
                <a:solidFill>
                  <a:schemeClr val="bg1"/>
                </a:solidFill>
                <a:effectLst/>
              </a:rPr>
              <a:t> </a:t>
            </a:r>
            <a:r>
              <a:rPr lang="en-US" sz="6600" b="1" i="0" dirty="0" err="1">
                <a:solidFill>
                  <a:schemeClr val="bg1"/>
                </a:solidFill>
                <a:effectLst/>
              </a:rPr>
              <a:t>đây</a:t>
            </a:r>
            <a:r>
              <a:rPr lang="en-US" sz="6600" b="1" i="0" dirty="0">
                <a:solidFill>
                  <a:schemeClr val="bg1"/>
                </a:solidFill>
                <a:effectLst/>
              </a:rPr>
              <a:t> </a:t>
            </a:r>
            <a:r>
              <a:rPr lang="en-US" sz="6600" b="1" i="0" dirty="0" err="1">
                <a:solidFill>
                  <a:schemeClr val="bg1"/>
                </a:solidFill>
                <a:effectLst/>
              </a:rPr>
              <a:t>của</a:t>
            </a:r>
            <a:r>
              <a:rPr lang="en-US" sz="6600" b="1" i="0" dirty="0">
                <a:solidFill>
                  <a:schemeClr val="bg1"/>
                </a:solidFill>
                <a:effectLst/>
              </a:rPr>
              <a:t> </a:t>
            </a:r>
            <a:r>
              <a:rPr lang="en-US" sz="6600" b="1" i="0" dirty="0" err="1">
                <a:solidFill>
                  <a:schemeClr val="bg1"/>
                </a:solidFill>
                <a:effectLst/>
              </a:rPr>
              <a:t>lễ</a:t>
            </a:r>
            <a:r>
              <a:rPr lang="en-US" sz="6600" b="1" i="0" dirty="0">
                <a:solidFill>
                  <a:schemeClr val="bg1"/>
                </a:solidFill>
                <a:effectLst/>
              </a:rPr>
              <a:t> con </a:t>
            </a:r>
            <a:r>
              <a:rPr lang="en-US" sz="6600" b="1" i="0" dirty="0" err="1">
                <a:solidFill>
                  <a:schemeClr val="bg1"/>
                </a:solidFill>
                <a:effectLst/>
              </a:rPr>
              <a:t>dâng</a:t>
            </a:r>
            <a:r>
              <a:rPr lang="en-US" sz="6600" b="1" i="0" dirty="0">
                <a:solidFill>
                  <a:schemeClr val="bg1"/>
                </a:solidFill>
                <a:effectLst/>
              </a:rPr>
              <a:t> </a:t>
            </a:r>
            <a:r>
              <a:rPr lang="en-US" sz="6600" b="1" dirty="0">
                <a:solidFill>
                  <a:schemeClr val="bg1"/>
                </a:solidFill>
              </a:rPr>
              <a:t>.</a:t>
            </a:r>
            <a:endParaRPr lang="en-US" altLang="en-US" sz="6600" b="1" u="sng" dirty="0">
              <a:solidFill>
                <a:schemeClr val="bg1"/>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552066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LẠY CHÚA THÁNH THẦN</a:t>
            </a:r>
          </a:p>
          <a:p>
            <a:pPr marL="27432" indent="0" algn="ctr">
              <a:lnSpc>
                <a:spcPct val="120000"/>
              </a:lnSpc>
              <a:buNone/>
            </a:pP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Tâm</a:t>
            </a:r>
            <a:endParaRPr lang="en-US" sz="2000" b="1"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266046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i="0" dirty="0">
                <a:solidFill>
                  <a:schemeClr val="bg1"/>
                </a:solidFill>
                <a:effectLst/>
              </a:rPr>
              <a:t>Chúa hỡi, khấn xin ngự đến đổ tuôn muôn ơn, phù giúp chúng con. Xin thương soi dẫn nhân tâm nương theo Thần Khí bước trong bình an.</a:t>
            </a:r>
            <a:endParaRPr lang="vi-VN" sz="5200" b="1" dirty="0">
              <a:solidFill>
                <a:schemeClr val="bg1"/>
              </a:solidFill>
              <a:effectLst>
                <a:outerShdw blurRad="38100" dist="38100" dir="2700000" algn="tl">
                  <a:srgbClr val="000000">
                    <a:alpha val="43137"/>
                  </a:srgbClr>
                </a:outerShdw>
              </a:effectLs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dirty="0">
                <a:solidFill>
                  <a:schemeClr val="bg1"/>
                </a:solidFill>
                <a:effectLst>
                  <a:outerShdw blurRad="38100" dist="38100" dir="2700000" algn="tl">
                    <a:srgbClr val="000000">
                      <a:alpha val="43137"/>
                    </a:srgbClr>
                  </a:outerShdw>
                </a:effectLst>
                <a:latin typeface="+mj-lt"/>
              </a:rPr>
              <a:t> </a:t>
            </a:r>
            <a:r>
              <a:rPr lang="en-US" altLang="en-US" sz="6000" b="1" dirty="0">
                <a:solidFill>
                  <a:srgbClr val="C00000"/>
                </a:solidFill>
                <a:latin typeface="Tahoma" pitchFamily="34" charset="0"/>
                <a:cs typeface="Tahoma" pitchFamily="34" charset="0"/>
              </a:rPr>
              <a:t> </a:t>
            </a:r>
            <a:r>
              <a:rPr lang="en-US" altLang="en-US" sz="6000" b="1" dirty="0" err="1">
                <a:solidFill>
                  <a:schemeClr val="bg1"/>
                </a:solidFill>
                <a:cs typeface="Tahoma" pitchFamily="34" charset="0"/>
              </a:rPr>
              <a:t>Mong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Ngài</a:t>
            </a:r>
            <a:r>
              <a:rPr lang="en-US" altLang="en-US" sz="6000" b="1" dirty="0">
                <a:solidFill>
                  <a:schemeClr val="bg1"/>
                </a:solidFill>
                <a:cs typeface="Tahoma" pitchFamily="34" charset="0"/>
              </a:rPr>
              <a:t> ban </a:t>
            </a:r>
            <a:r>
              <a:rPr lang="en-US" altLang="en-US" sz="6000" b="1" dirty="0" err="1">
                <a:solidFill>
                  <a:schemeClr val="bg1"/>
                </a:solidFill>
                <a:cs typeface="Tahoma" pitchFamily="34" charset="0"/>
              </a:rPr>
              <a:t>xuống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phúc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ân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không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hề</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vơi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cho</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đẹp</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tươi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cuộc</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ấm</a:t>
            </a:r>
            <a:r>
              <a:rPr lang="en-US" altLang="en-US" sz="6000" b="1" dirty="0">
                <a:solidFill>
                  <a:schemeClr val="bg1"/>
                </a:solidFill>
                <a:cs typeface="Tahoma" pitchFamily="34" charset="0"/>
              </a:rPr>
              <a:t> no </a:t>
            </a:r>
            <a:r>
              <a:rPr lang="en-US" altLang="en-US" sz="6000" b="1" dirty="0" err="1">
                <a:solidFill>
                  <a:schemeClr val="bg1"/>
                </a:solidFill>
                <a:cs typeface="Tahoma" pitchFamily="34" charset="0"/>
              </a:rPr>
              <a:t>mọi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nơi</a:t>
            </a:r>
            <a:r>
              <a:rPr lang="en-US" altLang="en-US" sz="6000" b="1" dirty="0">
                <a:solidFill>
                  <a:schemeClr val="bg1"/>
                </a:solidFill>
                <a:cs typeface="Tahoma" pitchFamily="34" charset="0"/>
              </a:rPr>
              <a:t>.</a:t>
            </a:r>
            <a:endParaRPr lang="vi-VN" sz="6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835946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065575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2200563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vi-VN" sz="5200" b="0" i="0" dirty="0">
                <a:solidFill>
                  <a:srgbClr val="000080"/>
                </a:solidFill>
                <a:effectLst/>
                <a:latin typeface="Verdana" panose="020B0604030504040204" pitchFamily="34" charset="0"/>
              </a:rPr>
              <a:t> </a:t>
            </a:r>
            <a:r>
              <a:rPr lang="vi-VN" sz="5200" b="1" i="0" dirty="0">
                <a:solidFill>
                  <a:schemeClr val="bg1"/>
                </a:solidFill>
                <a:effectLst/>
              </a:rPr>
              <a:t>Hãy đến Thánh Linh từ ái suối ơn mát trong là Đấng ủi an. Xin thương nâng đở ủi an con chiên lạc hướng khổ đau lầm than.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091942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5980208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i="0" dirty="0">
                <a:solidFill>
                  <a:schemeClr val="bg1"/>
                </a:solidFill>
                <a:effectLst/>
              </a:rPr>
              <a:t>Hỡi Đấng tác sinh sự sống nước thiêng nhiệm mầu là Đấng thánh thay. Xin thương thanh tẩy trinh trong bao nhiêu tội lỗi vấn vương hồn ai.</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16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244287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i="0" dirty="0">
                <a:solidFill>
                  <a:schemeClr val="bg1"/>
                </a:solidFill>
                <a:effectLst/>
              </a:rPr>
              <a:t>Hỡi Đấng lữa thiêng hằng cháy kết liên Ba Ngôi Thần Khí Chúa Cha. Xin thương nung đốt tâm can nhen lên lòng mến những ai thờ ơ.</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668846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6000" b="1" u="sng" dirty="0" err="1">
                <a:solidFill>
                  <a:srgbClr val="FFFF00"/>
                </a:solidFill>
                <a:effectLst>
                  <a:outerShdw blurRad="38100" dist="38100" dir="2700000" algn="tl">
                    <a:srgbClr val="000000">
                      <a:alpha val="43137"/>
                    </a:srgbClr>
                  </a:outerShdw>
                </a:effectLst>
                <a:ea typeface="Tahoma" pitchFamily="34" charset="0"/>
                <a:cs typeface="Times New Roman" pitchFamily="18" charset="0"/>
              </a:rPr>
              <a:t>Đk</a:t>
            </a:r>
            <a:r>
              <a:rPr lang="en-US" sz="6000" b="1" u="sng" dirty="0">
                <a:solidFill>
                  <a:srgbClr val="FFFF00"/>
                </a:solidFill>
                <a:effectLst>
                  <a:outerShdw blurRad="38100" dist="38100" dir="2700000" algn="tl">
                    <a:srgbClr val="000000">
                      <a:alpha val="43137"/>
                    </a:srgbClr>
                  </a:outerShdw>
                </a:effectLst>
                <a:ea typeface="Tahoma" pitchFamily="34" charset="0"/>
                <a:cs typeface="Times New Roman" pitchFamily="18" charset="0"/>
              </a:rPr>
              <a:t>:</a:t>
            </a:r>
            <a:r>
              <a:rPr lang="en-US" sz="6000" b="1" dirty="0">
                <a:solidFill>
                  <a:schemeClr val="bg1"/>
                </a:solidFill>
                <a:effectLst>
                  <a:outerShdw blurRad="38100" dist="38100" dir="2700000" algn="tl">
                    <a:srgbClr val="000000">
                      <a:alpha val="43137"/>
                    </a:srgbClr>
                  </a:outerShdw>
                </a:effectLst>
                <a:ea typeface="Tahoma" pitchFamily="34" charset="0"/>
                <a:cs typeface="Times New Roman" pitchFamily="18" charset="0"/>
              </a:rPr>
              <a:t> </a:t>
            </a:r>
            <a:r>
              <a:rPr lang="en-US" altLang="en-US" sz="6000" b="1" dirty="0" err="1">
                <a:solidFill>
                  <a:schemeClr val="bg1"/>
                </a:solidFill>
                <a:cs typeface="Tahoma" pitchFamily="34" charset="0"/>
              </a:rPr>
              <a:t>Thần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linh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nguồn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sống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chứa</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chan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tình</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yêu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Nguyện</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thương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nghe</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lời</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chúng</a:t>
            </a:r>
            <a:r>
              <a:rPr lang="en-US" altLang="en-US" sz="6000" b="1" dirty="0">
                <a:solidFill>
                  <a:schemeClr val="bg1"/>
                </a:solidFill>
                <a:cs typeface="Tahoma" pitchFamily="34" charset="0"/>
              </a:rPr>
              <a:t> con </a:t>
            </a:r>
            <a:r>
              <a:rPr lang="en-US" altLang="en-US" sz="6000" b="1" dirty="0" err="1">
                <a:solidFill>
                  <a:schemeClr val="bg1"/>
                </a:solidFill>
                <a:cs typeface="Tahoma" pitchFamily="34" charset="0"/>
              </a:rPr>
              <a:t>đang</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kêu</a:t>
            </a:r>
            <a:r>
              <a:rPr lang="en-US" altLang="en-US" sz="6000" b="1" dirty="0">
                <a:solidFill>
                  <a:schemeClr val="bg1"/>
                </a:solidFill>
                <a:cs typeface="Tahoma" pitchFamily="34" charset="0"/>
              </a:rPr>
              <a:t> </a:t>
            </a:r>
            <a:r>
              <a:rPr lang="en-US" altLang="en-US" sz="6000" b="1" dirty="0" err="1">
                <a:solidFill>
                  <a:schemeClr val="bg1"/>
                </a:solidFill>
                <a:cs typeface="Tahoma" pitchFamily="34" charset="0"/>
              </a:rPr>
              <a:t>cầu</a:t>
            </a:r>
            <a:r>
              <a:rPr lang="en-US" altLang="en-US" sz="6000" b="1" dirty="0">
                <a:solidFill>
                  <a:schemeClr val="bg1"/>
                </a:solidFill>
                <a:cs typeface="Tahoma" pitchFamily="34" charset="0"/>
              </a:rPr>
              <a:t>. </a:t>
            </a:r>
            <a:endParaRPr lang="en-US" sz="60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311230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4972812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52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Tk5:</a:t>
            </a:r>
            <a:r>
              <a:rPr lang="en-US" sz="52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i="0" dirty="0">
                <a:solidFill>
                  <a:schemeClr val="bg1"/>
                </a:solidFill>
                <a:effectLst/>
              </a:rPr>
              <a:t>Hỡi Đấng chí công quyền phép thấu xuyên tâm tư hồn xác chúng con. Xin thương tuyên án khoan dung ai nương tựa Chúa biết luôn cậy tin.</a:t>
            </a:r>
            <a:endParaRPr lang="en-US" sz="52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294066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Lạy</a:t>
            </a:r>
            <a:r>
              <a:rPr lang="en-US" sz="6600" b="1" i="0" dirty="0">
                <a:solidFill>
                  <a:schemeClr val="bg1"/>
                </a:solidFill>
                <a:effectLst/>
              </a:rPr>
              <a:t> </a:t>
            </a:r>
            <a:r>
              <a:rPr lang="en-US" sz="6600" b="1" i="0" dirty="0" err="1">
                <a:solidFill>
                  <a:schemeClr val="bg1"/>
                </a:solidFill>
                <a:effectLst/>
              </a:rPr>
              <a:t>Chúa</a:t>
            </a:r>
            <a:r>
              <a:rPr lang="en-US" sz="6600" b="1" i="0" dirty="0">
                <a:solidFill>
                  <a:schemeClr val="bg1"/>
                </a:solidFill>
                <a:effectLst/>
              </a:rPr>
              <a:t> </a:t>
            </a:r>
            <a:r>
              <a:rPr lang="en-US" sz="6600" b="1" i="0" dirty="0" err="1">
                <a:solidFill>
                  <a:schemeClr val="bg1"/>
                </a:solidFill>
                <a:effectLst/>
              </a:rPr>
              <a:t>Thánh</a:t>
            </a:r>
            <a:r>
              <a:rPr lang="en-US" sz="6600" b="1" i="0" dirty="0">
                <a:solidFill>
                  <a:schemeClr val="bg1"/>
                </a:solidFill>
                <a:effectLst/>
              </a:rPr>
              <a:t> </a:t>
            </a:r>
            <a:r>
              <a:rPr lang="en-US" sz="6600" b="1" i="0" dirty="0" err="1">
                <a:solidFill>
                  <a:schemeClr val="bg1"/>
                </a:solidFill>
                <a:effectLst/>
              </a:rPr>
              <a:t>Thần</a:t>
            </a:r>
            <a:r>
              <a:rPr lang="en-US" sz="6600" b="1" i="0" dirty="0">
                <a:solidFill>
                  <a:schemeClr val="bg1"/>
                </a:solidFill>
                <a:effectLst/>
              </a:rPr>
              <a:t>, </a:t>
            </a:r>
            <a:r>
              <a:rPr lang="en-US" sz="6600" b="1" i="0" dirty="0" err="1">
                <a:solidFill>
                  <a:schemeClr val="bg1"/>
                </a:solidFill>
                <a:effectLst/>
              </a:rPr>
              <a:t>xin</a:t>
            </a:r>
            <a:r>
              <a:rPr lang="en-US" sz="6600" b="1" i="0" dirty="0">
                <a:solidFill>
                  <a:schemeClr val="bg1"/>
                </a:solidFill>
                <a:effectLst/>
              </a:rPr>
              <a:t> </a:t>
            </a:r>
            <a:r>
              <a:rPr lang="en-US" sz="6600" b="1" i="0" dirty="0" err="1">
                <a:solidFill>
                  <a:schemeClr val="bg1"/>
                </a:solidFill>
                <a:effectLst/>
              </a:rPr>
              <a:t>Ngài</a:t>
            </a:r>
            <a:r>
              <a:rPr lang="en-US" sz="6600" b="1" i="0" dirty="0">
                <a:solidFill>
                  <a:schemeClr val="bg1"/>
                </a:solidFill>
                <a:effectLst/>
              </a:rPr>
              <a:t> </a:t>
            </a:r>
            <a:r>
              <a:rPr lang="en-US" sz="6600" b="1" i="0" dirty="0" err="1">
                <a:solidFill>
                  <a:schemeClr val="bg1"/>
                </a:solidFill>
                <a:effectLst/>
              </a:rPr>
              <a:t>ngự</a:t>
            </a:r>
            <a:r>
              <a:rPr lang="en-US" sz="6600" b="1" i="0" dirty="0">
                <a:solidFill>
                  <a:schemeClr val="bg1"/>
                </a:solidFill>
                <a:effectLst/>
              </a:rPr>
              <a:t> </a:t>
            </a:r>
            <a:r>
              <a:rPr lang="en-US" sz="6600" b="1" i="0" dirty="0" err="1">
                <a:solidFill>
                  <a:schemeClr val="bg1"/>
                </a:solidFill>
                <a:effectLst/>
              </a:rPr>
              <a:t>đến</a:t>
            </a:r>
            <a:r>
              <a:rPr lang="en-US" sz="6600" b="1" i="0" dirty="0">
                <a:solidFill>
                  <a:schemeClr val="bg1"/>
                </a:solidFill>
                <a:effectLst/>
              </a:rPr>
              <a:t> </a:t>
            </a:r>
            <a:r>
              <a:rPr lang="en-US" sz="6600" b="1" i="0" dirty="0" err="1">
                <a:solidFill>
                  <a:schemeClr val="bg1"/>
                </a:solidFill>
                <a:effectLst/>
              </a:rPr>
              <a:t>canh</a:t>
            </a:r>
            <a:r>
              <a:rPr lang="en-US" sz="6600" b="1" i="0" dirty="0">
                <a:solidFill>
                  <a:schemeClr val="bg1"/>
                </a:solidFill>
                <a:effectLst/>
              </a:rPr>
              <a:t> </a:t>
            </a:r>
            <a:r>
              <a:rPr lang="en-US" sz="6600" b="1" i="0" dirty="0" err="1">
                <a:solidFill>
                  <a:schemeClr val="bg1"/>
                </a:solidFill>
                <a:effectLst/>
              </a:rPr>
              <a:t>tân</a:t>
            </a:r>
            <a:r>
              <a:rPr lang="en-US" sz="6600" b="1" i="0" dirty="0">
                <a:solidFill>
                  <a:schemeClr val="bg1"/>
                </a:solidFill>
                <a:effectLst/>
              </a:rPr>
              <a:t> </a:t>
            </a:r>
            <a:r>
              <a:rPr lang="en-US" sz="6600" b="1" i="0" dirty="0" err="1">
                <a:solidFill>
                  <a:schemeClr val="bg1"/>
                </a:solidFill>
                <a:effectLst/>
              </a:rPr>
              <a:t>đổi</a:t>
            </a:r>
            <a:r>
              <a:rPr lang="en-US" sz="6600" b="1" i="0" dirty="0">
                <a:solidFill>
                  <a:schemeClr val="bg1"/>
                </a:solidFill>
                <a:effectLst/>
              </a:rPr>
              <a:t> </a:t>
            </a:r>
            <a:r>
              <a:rPr lang="en-US" sz="6600" b="1" i="0" dirty="0" err="1">
                <a:solidFill>
                  <a:schemeClr val="bg1"/>
                </a:solidFill>
                <a:effectLst/>
              </a:rPr>
              <a:t>mới</a:t>
            </a:r>
            <a:r>
              <a:rPr lang="en-US" sz="6600" b="1" i="0" dirty="0">
                <a:solidFill>
                  <a:schemeClr val="bg1"/>
                </a:solidFill>
                <a:effectLst/>
              </a:rPr>
              <a:t>, </a:t>
            </a:r>
            <a:r>
              <a:rPr lang="en-US" sz="6600" b="1" i="0" dirty="0" err="1">
                <a:solidFill>
                  <a:schemeClr val="bg1"/>
                </a:solidFill>
                <a:effectLst/>
              </a:rPr>
              <a:t>đời</a:t>
            </a:r>
            <a:r>
              <a:rPr lang="en-US" sz="6600" b="1" i="0" dirty="0">
                <a:solidFill>
                  <a:schemeClr val="bg1"/>
                </a:solidFill>
                <a:effectLst/>
              </a:rPr>
              <a:t> </a:t>
            </a:r>
            <a:r>
              <a:rPr lang="en-US" sz="6600" b="1" i="0" dirty="0" err="1">
                <a:solidFill>
                  <a:schemeClr val="bg1"/>
                </a:solidFill>
                <a:effectLst/>
              </a:rPr>
              <a:t>sống</a:t>
            </a:r>
            <a:r>
              <a:rPr lang="en-US" sz="6600" b="1" i="0" dirty="0">
                <a:solidFill>
                  <a:schemeClr val="bg1"/>
                </a:solidFill>
                <a:effectLst/>
              </a:rPr>
              <a:t> </a:t>
            </a:r>
            <a:r>
              <a:rPr lang="en-US" sz="6600" b="1" i="0" dirty="0" err="1">
                <a:solidFill>
                  <a:schemeClr val="bg1"/>
                </a:solidFill>
                <a:effectLst/>
              </a:rPr>
              <a:t>chúng</a:t>
            </a:r>
            <a:r>
              <a:rPr lang="en-US" sz="6600" b="1" i="0" dirty="0">
                <a:solidFill>
                  <a:schemeClr val="bg1"/>
                </a:solidFill>
                <a:effectLst/>
              </a:rPr>
              <a:t> con. </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56442886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6600" b="1"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i="0" dirty="0" err="1">
                <a:solidFill>
                  <a:schemeClr val="bg1"/>
                </a:solidFill>
                <a:effectLst/>
              </a:rPr>
              <a:t>Tăng</a:t>
            </a:r>
            <a:r>
              <a:rPr lang="en-US" sz="6600" b="1" i="0" dirty="0">
                <a:solidFill>
                  <a:schemeClr val="bg1"/>
                </a:solidFill>
                <a:effectLst/>
              </a:rPr>
              <a:t> </a:t>
            </a:r>
            <a:r>
              <a:rPr lang="en-US" sz="6600" b="1" i="0" dirty="0" err="1">
                <a:solidFill>
                  <a:schemeClr val="bg1"/>
                </a:solidFill>
                <a:effectLst/>
              </a:rPr>
              <a:t>sức</a:t>
            </a:r>
            <a:r>
              <a:rPr lang="en-US" sz="6600" b="1" i="0" dirty="0">
                <a:solidFill>
                  <a:schemeClr val="bg1"/>
                </a:solidFill>
                <a:effectLst/>
              </a:rPr>
              <a:t> </a:t>
            </a:r>
            <a:r>
              <a:rPr lang="en-US" sz="6600" b="1" i="0" dirty="0" err="1">
                <a:solidFill>
                  <a:schemeClr val="bg1"/>
                </a:solidFill>
                <a:effectLst/>
              </a:rPr>
              <a:t>linh</a:t>
            </a:r>
            <a:r>
              <a:rPr lang="en-US" sz="6600" b="1" i="0" dirty="0">
                <a:solidFill>
                  <a:schemeClr val="bg1"/>
                </a:solidFill>
                <a:effectLst/>
              </a:rPr>
              <a:t> </a:t>
            </a:r>
            <a:r>
              <a:rPr lang="en-US" sz="6600" b="1" i="0" dirty="0" err="1">
                <a:solidFill>
                  <a:schemeClr val="bg1"/>
                </a:solidFill>
                <a:effectLst/>
              </a:rPr>
              <a:t>hồn</a:t>
            </a:r>
            <a:r>
              <a:rPr lang="en-US" sz="6600" b="1" i="0" dirty="0">
                <a:solidFill>
                  <a:schemeClr val="bg1"/>
                </a:solidFill>
                <a:effectLst/>
              </a:rPr>
              <a:t> </a:t>
            </a:r>
            <a:r>
              <a:rPr lang="en-US" sz="6600" b="1" i="0" dirty="0" err="1">
                <a:solidFill>
                  <a:schemeClr val="bg1"/>
                </a:solidFill>
                <a:effectLst/>
              </a:rPr>
              <a:t>bồi</a:t>
            </a:r>
            <a:r>
              <a:rPr lang="en-US" sz="6600" b="1" i="0" dirty="0">
                <a:solidFill>
                  <a:schemeClr val="bg1"/>
                </a:solidFill>
                <a:effectLst/>
              </a:rPr>
              <a:t> </a:t>
            </a:r>
            <a:r>
              <a:rPr lang="en-US" sz="6600" b="1" i="0" dirty="0" err="1">
                <a:solidFill>
                  <a:schemeClr val="bg1"/>
                </a:solidFill>
                <a:effectLst/>
              </a:rPr>
              <a:t>thêm</a:t>
            </a:r>
            <a:r>
              <a:rPr lang="en-US" sz="6600" b="1" i="0" dirty="0">
                <a:solidFill>
                  <a:schemeClr val="bg1"/>
                </a:solidFill>
                <a:effectLst/>
              </a:rPr>
              <a:t> </a:t>
            </a:r>
            <a:r>
              <a:rPr lang="en-US" sz="6600" b="1" i="0" dirty="0" err="1">
                <a:solidFill>
                  <a:schemeClr val="bg1"/>
                </a:solidFill>
                <a:effectLst/>
              </a:rPr>
              <a:t>lửa</a:t>
            </a:r>
            <a:r>
              <a:rPr lang="en-US" sz="6600" b="1" i="0" dirty="0">
                <a:solidFill>
                  <a:schemeClr val="bg1"/>
                </a:solidFill>
                <a:effectLst/>
              </a:rPr>
              <a:t> </a:t>
            </a:r>
            <a:r>
              <a:rPr lang="en-US" sz="6600" b="1" i="0" dirty="0" err="1">
                <a:solidFill>
                  <a:schemeClr val="bg1"/>
                </a:solidFill>
                <a:effectLst/>
              </a:rPr>
              <a:t>mến</a:t>
            </a:r>
            <a:r>
              <a:rPr lang="en-US" sz="6600" b="1" i="0" dirty="0">
                <a:solidFill>
                  <a:schemeClr val="bg1"/>
                </a:solidFill>
                <a:effectLst/>
              </a:rPr>
              <a:t>, soi </a:t>
            </a:r>
            <a:r>
              <a:rPr lang="en-US" sz="6600" b="1" i="0" dirty="0" err="1">
                <a:solidFill>
                  <a:schemeClr val="bg1"/>
                </a:solidFill>
                <a:effectLst/>
              </a:rPr>
              <a:t>sáng</a:t>
            </a:r>
            <a:r>
              <a:rPr lang="en-US" sz="6600" b="1" i="0" dirty="0">
                <a:solidFill>
                  <a:schemeClr val="bg1"/>
                </a:solidFill>
                <a:effectLst/>
              </a:rPr>
              <a:t> </a:t>
            </a:r>
            <a:r>
              <a:rPr lang="en-US" sz="6600" b="1" i="0" dirty="0" err="1">
                <a:solidFill>
                  <a:schemeClr val="bg1"/>
                </a:solidFill>
                <a:effectLst/>
              </a:rPr>
              <a:t>trí</a:t>
            </a:r>
            <a:r>
              <a:rPr lang="en-US" sz="6600" b="1" i="0" dirty="0">
                <a:solidFill>
                  <a:schemeClr val="bg1"/>
                </a:solidFill>
                <a:effectLst/>
              </a:rPr>
              <a:t> </a:t>
            </a:r>
            <a:r>
              <a:rPr lang="en-US" sz="6600" b="1" i="0" dirty="0" err="1">
                <a:solidFill>
                  <a:schemeClr val="bg1"/>
                </a:solidFill>
                <a:effectLst/>
              </a:rPr>
              <a:t>khôn</a:t>
            </a:r>
            <a:r>
              <a:rPr lang="en-US" sz="6600" b="1" i="0" dirty="0">
                <a:solidFill>
                  <a:schemeClr val="bg1"/>
                </a:solidFill>
                <a:effectLst/>
              </a:rPr>
              <a:t>, </a:t>
            </a:r>
            <a:r>
              <a:rPr lang="en-US" sz="6600" b="1" i="0" dirty="0" err="1">
                <a:solidFill>
                  <a:schemeClr val="bg1"/>
                </a:solidFill>
                <a:effectLst/>
              </a:rPr>
              <a:t>hiệp</a:t>
            </a:r>
            <a:r>
              <a:rPr lang="en-US" sz="6600" b="1" i="0" dirty="0">
                <a:solidFill>
                  <a:schemeClr val="bg1"/>
                </a:solidFill>
                <a:effectLst/>
              </a:rPr>
              <a:t> </a:t>
            </a:r>
            <a:r>
              <a:rPr lang="en-US" sz="6600" b="1" i="0" dirty="0" err="1">
                <a:solidFill>
                  <a:schemeClr val="bg1"/>
                </a:solidFill>
                <a:effectLst/>
              </a:rPr>
              <a:t>nhất</a:t>
            </a:r>
            <a:r>
              <a:rPr lang="en-US" sz="6600" b="1" i="0" dirty="0">
                <a:solidFill>
                  <a:schemeClr val="bg1"/>
                </a:solidFill>
                <a:effectLst/>
              </a:rPr>
              <a:t> </a:t>
            </a:r>
            <a:r>
              <a:rPr lang="en-US" sz="6600" b="1" i="0" dirty="0" err="1">
                <a:solidFill>
                  <a:schemeClr val="bg1"/>
                </a:solidFill>
                <a:effectLst/>
              </a:rPr>
              <a:t>muôn</a:t>
            </a:r>
            <a:r>
              <a:rPr lang="en-US" sz="6600" b="1" i="0" dirty="0">
                <a:solidFill>
                  <a:schemeClr val="bg1"/>
                </a:solidFill>
                <a:effectLst/>
              </a:rPr>
              <a:t> </a:t>
            </a:r>
            <a:r>
              <a:rPr lang="en-US" sz="6600" b="1" i="0" dirty="0" err="1">
                <a:solidFill>
                  <a:schemeClr val="bg1"/>
                </a:solidFill>
                <a:effectLst/>
              </a:rPr>
              <a:t>lòng</a:t>
            </a:r>
            <a:r>
              <a:rPr lang="en-US" sz="6600" b="1" i="0" dirty="0">
                <a:solidFill>
                  <a:schemeClr val="bg1"/>
                </a:solidFill>
                <a:effectLst/>
              </a:rPr>
              <a:t>.</a:t>
            </a:r>
            <a:endParaRPr lang="en-US" sz="6600" b="1" u="sng" dirty="0">
              <a:solidFill>
                <a:schemeClr val="bg1"/>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969888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solidFill>
                <a:schemeClr val="bg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NÀY CHÍNH CHÚA</a:t>
            </a:r>
          </a:p>
          <a:p>
            <a:pPr algn="ct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Nguyễn</a:t>
            </a: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Đức</a:t>
            </a:r>
            <a:r>
              <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Tuấn</a:t>
            </a:r>
            <a:endParaRPr lang="en-US" sz="6000" b="1" i="1" dirty="0">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33932224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8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8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800" b="1" i="0" dirty="0">
                <a:solidFill>
                  <a:schemeClr val="bg1"/>
                </a:solidFill>
                <a:effectLst/>
              </a:rPr>
              <a:t>Sai tôi đến với người nghèo khó. Sai tôi đến với người lao tù. Mang Tin Mừng giải thoát Thiên Chúa đã cứu tôi.</a:t>
            </a:r>
            <a:endParaRPr lang="en-US" sz="5800" b="1" dirty="0">
              <a:solidFill>
                <a:schemeClr val="bg1"/>
              </a:solidFill>
              <a:effectLst>
                <a:outerShdw blurRad="38100" dist="38100" dir="2700000" algn="tl">
                  <a:srgbClr val="000000">
                    <a:alpha val="43137"/>
                  </a:srgbClr>
                </a:outerShdw>
              </a:effectLs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1" u="sng" dirty="0" err="1">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1"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400" b="1"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loan </a:t>
            </a:r>
            <a:r>
              <a:rPr lang="en-US" sz="5400" b="1" i="0" dirty="0" err="1">
                <a:solidFill>
                  <a:schemeClr val="bg1"/>
                </a:solidFill>
                <a:effectLst/>
              </a:rPr>
              <a:t>báo</a:t>
            </a:r>
            <a:r>
              <a:rPr lang="en-US" sz="5400" b="1" i="0" dirty="0">
                <a:solidFill>
                  <a:schemeClr val="bg1"/>
                </a:solidFill>
                <a:effectLst/>
              </a:rPr>
              <a:t> Tin </a:t>
            </a:r>
            <a:r>
              <a:rPr lang="en-US" sz="5400" b="1" i="0" dirty="0" err="1">
                <a:solidFill>
                  <a:schemeClr val="bg1"/>
                </a:solidFill>
                <a:effectLst/>
              </a:rPr>
              <a:t>Mừng</a:t>
            </a:r>
            <a:r>
              <a:rPr lang="en-US" sz="5400" b="1" i="0" dirty="0">
                <a:solidFill>
                  <a:schemeClr val="bg1"/>
                </a:solidFill>
                <a:effectLst/>
              </a:rPr>
              <a:t>. </a:t>
            </a:r>
            <a:r>
              <a:rPr lang="en-US" sz="5400" b="1" i="0" dirty="0" err="1">
                <a:solidFill>
                  <a:schemeClr val="bg1"/>
                </a:solidFill>
                <a:effectLst/>
              </a:rPr>
              <a:t>Này</a:t>
            </a:r>
            <a:r>
              <a:rPr lang="en-US" sz="5400" b="1" i="0" dirty="0">
                <a:solidFill>
                  <a:schemeClr val="bg1"/>
                </a:solidFill>
                <a:effectLst/>
              </a:rPr>
              <a:t> </a:t>
            </a:r>
            <a:r>
              <a:rPr lang="en-US" sz="5400" b="1" i="0" dirty="0" err="1">
                <a:solidFill>
                  <a:schemeClr val="bg1"/>
                </a:solidFill>
                <a:effectLst/>
              </a:rPr>
              <a:t>chính</a:t>
            </a:r>
            <a:r>
              <a:rPr lang="en-US" sz="5400" b="1" i="0" dirty="0">
                <a:solidFill>
                  <a:schemeClr val="bg1"/>
                </a:solidFill>
                <a:effectLst/>
              </a:rPr>
              <a:t> </a:t>
            </a:r>
            <a:r>
              <a:rPr lang="en-US" sz="5400" b="1" i="0" dirty="0" err="1">
                <a:solidFill>
                  <a:schemeClr val="bg1"/>
                </a:solidFill>
                <a:effectLst/>
              </a:rPr>
              <a:t>Chúa</a:t>
            </a:r>
            <a:r>
              <a:rPr lang="en-US" sz="5400" b="1" i="0" dirty="0">
                <a:solidFill>
                  <a:schemeClr val="bg1"/>
                </a:solidFill>
                <a:effectLst/>
              </a:rPr>
              <a:t> </a:t>
            </a:r>
            <a:r>
              <a:rPr lang="en-US" sz="5400" b="1" i="0" dirty="0" err="1">
                <a:solidFill>
                  <a:schemeClr val="bg1"/>
                </a:solidFill>
                <a:effectLst/>
              </a:rPr>
              <a:t>đã</a:t>
            </a:r>
            <a:r>
              <a:rPr lang="en-US" sz="5400" b="1" i="0" dirty="0">
                <a:solidFill>
                  <a:schemeClr val="bg1"/>
                </a:solidFill>
                <a:effectLst/>
              </a:rPr>
              <a:t> </a:t>
            </a:r>
            <a:r>
              <a:rPr lang="en-US" sz="5400" b="1" i="0" dirty="0" err="1">
                <a:solidFill>
                  <a:schemeClr val="bg1"/>
                </a:solidFill>
                <a:effectLst/>
              </a:rPr>
              <a:t>thánh</a:t>
            </a:r>
            <a:r>
              <a:rPr lang="en-US" sz="5400" b="1" i="0" dirty="0">
                <a:solidFill>
                  <a:schemeClr val="bg1"/>
                </a:solidFill>
                <a:effectLst/>
              </a:rPr>
              <a:t> </a:t>
            </a:r>
            <a:r>
              <a:rPr lang="en-US" sz="5400" b="1" i="0" dirty="0" err="1">
                <a:solidFill>
                  <a:schemeClr val="bg1"/>
                </a:solidFill>
                <a:effectLst/>
              </a:rPr>
              <a:t>hiến</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Sai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 </a:t>
            </a:r>
            <a:r>
              <a:rPr lang="en-US" sz="5400" b="1" i="0" dirty="0" err="1">
                <a:solidFill>
                  <a:schemeClr val="bg1"/>
                </a:solidFill>
                <a:effectLst/>
              </a:rPr>
              <a:t>Ngài</a:t>
            </a:r>
            <a:r>
              <a:rPr lang="en-US" sz="5400" b="1" i="0" dirty="0">
                <a:solidFill>
                  <a:schemeClr val="bg1"/>
                </a:solidFill>
                <a:effectLst/>
              </a:rPr>
              <a:t> </a:t>
            </a:r>
            <a:r>
              <a:rPr lang="en-US" sz="5400" b="1" i="0" dirty="0" err="1">
                <a:solidFill>
                  <a:schemeClr val="bg1"/>
                </a:solidFill>
                <a:effectLst/>
              </a:rPr>
              <a:t>sai</a:t>
            </a:r>
            <a:r>
              <a:rPr lang="en-US" sz="5400" b="1" i="0" dirty="0">
                <a:solidFill>
                  <a:schemeClr val="bg1"/>
                </a:solidFill>
                <a:effectLst/>
              </a:rPr>
              <a:t> </a:t>
            </a:r>
            <a:r>
              <a:rPr lang="en-US" sz="5400" b="1" i="0" dirty="0" err="1">
                <a:solidFill>
                  <a:schemeClr val="bg1"/>
                </a:solidFill>
                <a:effectLst/>
              </a:rPr>
              <a:t>tôi</a:t>
            </a:r>
            <a:r>
              <a:rPr lang="en-US" sz="5400" b="1" i="0" dirty="0">
                <a:solidFill>
                  <a:schemeClr val="bg1"/>
                </a:solidFill>
                <a:effectLst/>
              </a:rPr>
              <a:t> </a:t>
            </a:r>
            <a:r>
              <a:rPr lang="en-US" sz="5400" b="1" i="0" dirty="0" err="1">
                <a:solidFill>
                  <a:schemeClr val="bg1"/>
                </a:solidFill>
                <a:effectLst/>
              </a:rPr>
              <a:t>đi</a:t>
            </a:r>
            <a:r>
              <a:rPr lang="en-US" sz="5400" b="1" i="0" dirty="0">
                <a:solidFill>
                  <a:schemeClr val="bg1"/>
                </a:solidFill>
                <a:effectLst/>
              </a:rPr>
              <a:t>.</a:t>
            </a:r>
            <a:endParaRPr lang="vi-VN" sz="5400" b="1" dirty="0">
              <a:solidFill>
                <a:schemeClr val="bg1"/>
              </a:solidFill>
              <a:effectLst>
                <a:outerShdw blurRad="38100" dist="38100" dir="2700000" algn="tl">
                  <a:srgbClr val="000000">
                    <a:alpha val="43137"/>
                  </a:srgbClr>
                </a:outerShdw>
              </a:effectLs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763563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1366</TotalTime>
  <Words>2516</Words>
  <Application>Microsoft Macintosh PowerPoint</Application>
  <PresentationFormat>On-screen Show (16:9)</PresentationFormat>
  <Paragraphs>141</Paragraphs>
  <Slides>108</Slides>
  <Notes>0</Notes>
  <HiddenSlides>0</HiddenSlides>
  <MMClips>0</MMClips>
  <ScaleCrop>false</ScaleCrop>
  <HeadingPairs>
    <vt:vector size="6" baseType="variant">
      <vt:variant>
        <vt:lpstr>Fonts Used</vt:lpstr>
      </vt:variant>
      <vt:variant>
        <vt:i4>5</vt:i4>
      </vt:variant>
      <vt:variant>
        <vt:lpstr>Theme</vt:lpstr>
      </vt:variant>
      <vt:variant>
        <vt:i4>17</vt:i4>
      </vt:variant>
      <vt:variant>
        <vt:lpstr>Slide Titles</vt:lpstr>
      </vt:variant>
      <vt:variant>
        <vt:i4>108</vt:i4>
      </vt:variant>
    </vt:vector>
  </HeadingPairs>
  <TitlesOfParts>
    <vt:vector size="130" baseType="lpstr">
      <vt:lpstr>Arial</vt:lpstr>
      <vt:lpstr>Calibri</vt:lpstr>
      <vt:lpstr>Tahoma</vt:lpstr>
      <vt:lpstr>UTM American Sans</vt:lpstr>
      <vt:lpstr>Verdana</vt:lpstr>
      <vt:lpstr>Office Theme</vt:lpstr>
      <vt:lpstr>1_Default Design</vt:lpstr>
      <vt:lpstr>Default Design</vt:lpstr>
      <vt:lpstr>36_Default Design</vt:lpstr>
      <vt:lpstr>2_Office Theme</vt:lpstr>
      <vt:lpstr>1_Office Theme</vt:lpstr>
      <vt:lpstr>10_Office Theme</vt:lpstr>
      <vt:lpstr>37_Default Design</vt:lpstr>
      <vt:lpstr>9_Office Theme</vt:lpstr>
      <vt:lpstr>11_Office Theme</vt:lpstr>
      <vt:lpstr>12_Office Theme</vt:lpstr>
      <vt:lpstr>18_Office Theme</vt:lpstr>
      <vt:lpstr>21_Office Theme</vt:lpstr>
      <vt:lpstr>24_Office Theme</vt:lpstr>
      <vt:lpstr>6_Office Theme</vt:lpstr>
      <vt:lpstr>4_Office Theme</vt:lpstr>
      <vt:lpstr>17_Office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sai Thánh Thần Chúa đến để Ngài canh tân bộ mặt đất này.</vt:lpstr>
      <vt:lpstr>Tk1: Linh hồn tôi ơi hãy chúc tụng Chúa đi! Lạy Thiên Chúa chính Đấng con kính tin: Ngài thật hùng vĩ, uy nghi bất phàm, </vt:lpstr>
      <vt:lpstr>***: mọi việc lừng lẫy do tay Chúa làm. Địa cầu đầy dẫy muôn loài Chúa đã tạo tác nên.</vt:lpstr>
      <vt:lpstr>Đk: Xin sai Thánh Thần Chúa đến để Ngài canh tân bộ mặt đất này.</vt:lpstr>
      <vt:lpstr>Tk2: Nếu Ngài không thương, nỡ rút lại khí thiêng, mọi sinh linh sẽ hóa thành cát tro. </vt:lpstr>
      <vt:lpstr>***: Vì lòng từ bi ban sinh khí vào, vạn vật trần gian lại được tác thành. Bộ mặt trái đất sẽ được thắm tô ngàn nét tươi.</vt:lpstr>
      <vt:lpstr>Đk: Xin sai Thánh Thần Chúa đến để Ngài canh tân bộ mặt đất này.</vt:lpstr>
      <vt:lpstr>Tk3: Ước nguyện vinh quang Chúa sáng ngời khắp nơi, ngàn muôn kiếp vẫn mãi được hiển vinh. </vt:lpstr>
      <vt:lpstr>***: Nguyện Ngài vừa ý bao công sức Ngài, ngàn lời khen chúc mong vui ý Ngài. Vì chưng Thiên Chúa mãi là mối hoan lạc của con.</vt:lpstr>
      <vt:lpstr>Đk: Xin sai Thánh Thần Chúa đến để Ngài canh tân bộ mặt đất này.</vt:lpstr>
      <vt:lpstr>PowerPoint Presentation</vt:lpstr>
      <vt:lpstr> </vt:lpstr>
      <vt:lpstr>Đk: Lạy Cha chí thánh hằng sinh. Xin ban thánh linh canh tân thế giới. Nguyện xin cứu Chúa Phục Sinh. Xin ban thánh linh tác sinh muôn loài.</vt:lpstr>
      <vt:lpstr>Tk1: Xin Người thổi hơi truyền Thần Khí cho con hồi sinh thoát ly tay Sa-tan. Lưỡi lửa xin ban để con biết nhờ. Giải án tuyên công mà nên con Cha từ nhân.</vt:lpstr>
      <vt:lpstr>Đk: Lạy Cha chí thánh hằng sinh. Xin ban thánh linh canh tân thế giới. Nguyện xin cứu Chúa Phục Sinh. Xin ban thánh linh tác sinh muôn loài.</vt:lpstr>
      <vt:lpstr>Tk2: Xin rửa hồn con sạch mọi vết nhơ. Tưới gội mưa móc xuống nơi khô khan. Xin Người uốn nắn lòng ai cứng đờ. Chỉnh đốn chỗ sai sưởi ấm tâm tư lạnh băng.</vt:lpstr>
      <vt:lpstr>Đk: Lạy Cha chí thánh hằng sinh. Xin ban thánh linh canh tân thế giới. Nguyện xin cứu Chúa Phục Sinh. Xin ban thánh linh tác sinh muôn loài.</vt:lpstr>
      <vt:lpstr>Tk3: Xin Người cho con dào dạt đức tin. Tin tình yêu Chúa bao dung khôn cùng. Khôi phục vinh quang từ lâu đắm chìm trong sóng kiêu căng hèn yếu xác thịt trần gian.</vt:lpstr>
      <vt:lpstr>Đk: Lạy Cha chí thánh hằng sinh. Xin ban thánh linh canh tân thế giới. Nguyện xin cứu Chúa Phục Sinh. Xin ban thánh linh tác sinh muôn loài.</vt:lpstr>
      <vt:lpstr>Tk4: Xin gửi Thần Linh dạy bảo chúng con. Biết đường ánh sáng biết nơi an bình. Biết cậy tin Chúa trọn dâng xác hồn. Biết lớn lên trong Thần Khí trong ơn Hiển Linh.</vt:lpstr>
      <vt:lpstr>Đk: Lạy Cha chí thánh hằng sinh. Xin ban thánh linh canh tân thế giới. Nguyện xin cứu Chúa Phục Sinh. Xin ban thánh linh tác sinh muôn loài.</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GIAI KHÚC DÂNG TIẾN 2 Giang Tâm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Microsoft Office User</cp:lastModifiedBy>
  <cp:revision>148</cp:revision>
  <dcterms:created xsi:type="dcterms:W3CDTF">2021-05-09T08:36:44Z</dcterms:created>
  <dcterms:modified xsi:type="dcterms:W3CDTF">2023-05-27T12:58:44Z</dcterms:modified>
</cp:coreProperties>
</file>