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1" r:id="rId3"/>
    <p:sldMasterId id="2147483673" r:id="rId4"/>
    <p:sldMasterId id="2147483685" r:id="rId5"/>
    <p:sldMasterId id="2147483705" r:id="rId6"/>
    <p:sldMasterId id="2147483717" r:id="rId7"/>
    <p:sldMasterId id="2147483729" r:id="rId8"/>
    <p:sldMasterId id="2147483753" r:id="rId9"/>
  </p:sldMasterIdLst>
  <p:notesMasterIdLst>
    <p:notesMasterId r:id="rId101"/>
  </p:notesMasterIdLst>
  <p:sldIdLst>
    <p:sldId id="256" r:id="rId10"/>
    <p:sldId id="359" r:id="rId11"/>
    <p:sldId id="9579" r:id="rId12"/>
    <p:sldId id="9583" r:id="rId13"/>
    <p:sldId id="9696" r:id="rId14"/>
    <p:sldId id="285" r:id="rId15"/>
    <p:sldId id="286" r:id="rId16"/>
    <p:sldId id="287" r:id="rId17"/>
    <p:sldId id="288" r:id="rId18"/>
    <p:sldId id="289" r:id="rId19"/>
    <p:sldId id="290" r:id="rId20"/>
    <p:sldId id="291" r:id="rId21"/>
    <p:sldId id="9686" r:id="rId22"/>
    <p:sldId id="2146" r:id="rId23"/>
    <p:sldId id="9702" r:id="rId24"/>
    <p:sldId id="9703" r:id="rId25"/>
    <p:sldId id="9706" r:id="rId26"/>
    <p:sldId id="9704" r:id="rId27"/>
    <p:sldId id="9707" r:id="rId28"/>
    <p:sldId id="9705" r:id="rId29"/>
    <p:sldId id="9708" r:id="rId30"/>
    <p:sldId id="9697" r:id="rId31"/>
    <p:sldId id="9635" r:id="rId32"/>
    <p:sldId id="503" r:id="rId33"/>
    <p:sldId id="504" r:id="rId34"/>
    <p:sldId id="9709" r:id="rId35"/>
    <p:sldId id="505" r:id="rId36"/>
    <p:sldId id="506" r:id="rId37"/>
    <p:sldId id="507" r:id="rId38"/>
    <p:sldId id="510" r:id="rId39"/>
    <p:sldId id="511" r:id="rId40"/>
    <p:sldId id="9688" r:id="rId41"/>
    <p:sldId id="2361" r:id="rId42"/>
    <p:sldId id="9690" r:id="rId43"/>
    <p:sldId id="261" r:id="rId44"/>
    <p:sldId id="262" r:id="rId45"/>
    <p:sldId id="9674" r:id="rId46"/>
    <p:sldId id="9671" r:id="rId47"/>
    <p:sldId id="264" r:id="rId48"/>
    <p:sldId id="9675" r:id="rId49"/>
    <p:sldId id="9672" r:id="rId50"/>
    <p:sldId id="266" r:id="rId51"/>
    <p:sldId id="9676" r:id="rId52"/>
    <p:sldId id="9673" r:id="rId53"/>
    <p:sldId id="9689" r:id="rId54"/>
    <p:sldId id="9584" r:id="rId55"/>
    <p:sldId id="9658" r:id="rId56"/>
    <p:sldId id="9659" r:id="rId57"/>
    <p:sldId id="9698" r:id="rId58"/>
    <p:sldId id="9677" r:id="rId59"/>
    <p:sldId id="9678" r:id="rId60"/>
    <p:sldId id="9679" r:id="rId61"/>
    <p:sldId id="9680" r:id="rId62"/>
    <p:sldId id="9681" r:id="rId63"/>
    <p:sldId id="9682" r:id="rId64"/>
    <p:sldId id="9683" r:id="rId65"/>
    <p:sldId id="9684" r:id="rId66"/>
    <p:sldId id="9685" r:id="rId67"/>
    <p:sldId id="9700" r:id="rId68"/>
    <p:sldId id="9701" r:id="rId69"/>
    <p:sldId id="9692" r:id="rId70"/>
    <p:sldId id="1134" r:id="rId71"/>
    <p:sldId id="9710" r:id="rId72"/>
    <p:sldId id="9713" r:id="rId73"/>
    <p:sldId id="9711" r:id="rId74"/>
    <p:sldId id="9712" r:id="rId75"/>
    <p:sldId id="9714" r:id="rId76"/>
    <p:sldId id="9715" r:id="rId77"/>
    <p:sldId id="9669" r:id="rId78"/>
    <p:sldId id="9693" r:id="rId79"/>
    <p:sldId id="9732" r:id="rId80"/>
    <p:sldId id="9733" r:id="rId81"/>
    <p:sldId id="9740" r:id="rId82"/>
    <p:sldId id="9734" r:id="rId83"/>
    <p:sldId id="9739" r:id="rId84"/>
    <p:sldId id="9735" r:id="rId85"/>
    <p:sldId id="9738" r:id="rId86"/>
    <p:sldId id="9736" r:id="rId87"/>
    <p:sldId id="9737" r:id="rId88"/>
    <p:sldId id="9691" r:id="rId89"/>
    <p:sldId id="9694" r:id="rId90"/>
    <p:sldId id="9390" r:id="rId91"/>
    <p:sldId id="9724" r:id="rId92"/>
    <p:sldId id="9725" r:id="rId93"/>
    <p:sldId id="9726" r:id="rId94"/>
    <p:sldId id="9728" r:id="rId95"/>
    <p:sldId id="9729" r:id="rId96"/>
    <p:sldId id="9727" r:id="rId97"/>
    <p:sldId id="9730" r:id="rId98"/>
    <p:sldId id="9731" r:id="rId99"/>
    <p:sldId id="969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66"/>
    <a:srgbClr val="0000B4"/>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4620" autoAdjust="0"/>
  </p:normalViewPr>
  <p:slideViewPr>
    <p:cSldViewPr snapToGrid="0">
      <p:cViewPr varScale="1">
        <p:scale>
          <a:sx n="108" d="100"/>
          <a:sy n="108" d="100"/>
        </p:scale>
        <p:origin x="1350" y="108"/>
      </p:cViewPr>
      <p:guideLst/>
    </p:cSldViewPr>
  </p:slideViewPr>
  <p:outlineViewPr>
    <p:cViewPr>
      <p:scale>
        <a:sx n="33" d="100"/>
        <a:sy n="33" d="100"/>
      </p:scale>
      <p:origin x="0" y="-183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microsoft.com/office/2016/11/relationships/changesInfo" Target="changesInfos/changesInfo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88D200B7-C566-4E3A-B667-300ACBA5C08D}"/>
    <pc:docChg chg="undo custSel addSld delSld modSld sldOrd delMainMaster modMainMaster">
      <pc:chgData name="trungbo2001@gmail.com" userId="8ce29e2eda34f706" providerId="LiveId" clId="{88D200B7-C566-4E3A-B667-300ACBA5C08D}" dt="2023-04-15T02:37:44.027" v="1947" actId="931"/>
      <pc:docMkLst>
        <pc:docMk/>
      </pc:docMkLst>
      <pc:sldChg chg="setBg">
        <pc:chgData name="trungbo2001@gmail.com" userId="8ce29e2eda34f706" providerId="LiveId" clId="{88D200B7-C566-4E3A-B667-300ACBA5C08D}" dt="2023-04-07T06:12:49.662" v="22"/>
        <pc:sldMkLst>
          <pc:docMk/>
          <pc:sldMk cId="1916640262" sldId="256"/>
        </pc:sldMkLst>
      </pc:sldChg>
      <pc:sldChg chg="modSp mod setBg">
        <pc:chgData name="trungbo2001@gmail.com" userId="8ce29e2eda34f706" providerId="LiveId" clId="{88D200B7-C566-4E3A-B667-300ACBA5C08D}" dt="2023-04-10T14:12:51.471" v="1323" actId="207"/>
        <pc:sldMkLst>
          <pc:docMk/>
          <pc:sldMk cId="1840682314" sldId="261"/>
        </pc:sldMkLst>
        <pc:spChg chg="mod">
          <ac:chgData name="trungbo2001@gmail.com" userId="8ce29e2eda34f706" providerId="LiveId" clId="{88D200B7-C566-4E3A-B667-300ACBA5C08D}" dt="2023-04-10T14:12:51.471" v="1323" actId="207"/>
          <ac:spMkLst>
            <pc:docMk/>
            <pc:sldMk cId="1840682314" sldId="261"/>
            <ac:spMk id="2" creationId="{00000000-0000-0000-0000-000000000000}"/>
          </ac:spMkLst>
        </pc:spChg>
      </pc:sldChg>
      <pc:sldChg chg="modSp mod setBg">
        <pc:chgData name="trungbo2001@gmail.com" userId="8ce29e2eda34f706" providerId="LiveId" clId="{88D200B7-C566-4E3A-B667-300ACBA5C08D}" dt="2023-04-10T14:12:57.687" v="1324" actId="207"/>
        <pc:sldMkLst>
          <pc:docMk/>
          <pc:sldMk cId="1723562218" sldId="262"/>
        </pc:sldMkLst>
        <pc:spChg chg="mod">
          <ac:chgData name="trungbo2001@gmail.com" userId="8ce29e2eda34f706" providerId="LiveId" clId="{88D200B7-C566-4E3A-B667-300ACBA5C08D}" dt="2023-04-10T14:12:57.687" v="1324" actId="207"/>
          <ac:spMkLst>
            <pc:docMk/>
            <pc:sldMk cId="1723562218" sldId="262"/>
            <ac:spMk id="2" creationId="{00000000-0000-0000-0000-000000000000}"/>
          </ac:spMkLst>
        </pc:spChg>
      </pc:sldChg>
      <pc:sldChg chg="modSp mod setBg">
        <pc:chgData name="trungbo2001@gmail.com" userId="8ce29e2eda34f706" providerId="LiveId" clId="{88D200B7-C566-4E3A-B667-300ACBA5C08D}" dt="2023-04-15T01:44:33.785" v="1454" actId="20577"/>
        <pc:sldMkLst>
          <pc:docMk/>
          <pc:sldMk cId="2263348192" sldId="264"/>
        </pc:sldMkLst>
        <pc:spChg chg="mod">
          <ac:chgData name="trungbo2001@gmail.com" userId="8ce29e2eda34f706" providerId="LiveId" clId="{88D200B7-C566-4E3A-B667-300ACBA5C08D}" dt="2023-04-15T01:44:33.785" v="1454" actId="20577"/>
          <ac:spMkLst>
            <pc:docMk/>
            <pc:sldMk cId="2263348192" sldId="264"/>
            <ac:spMk id="2" creationId="{00000000-0000-0000-0000-000000000000}"/>
          </ac:spMkLst>
        </pc:spChg>
      </pc:sldChg>
      <pc:sldChg chg="modSp mod setBg">
        <pc:chgData name="trungbo2001@gmail.com" userId="8ce29e2eda34f706" providerId="LiveId" clId="{88D200B7-C566-4E3A-B667-300ACBA5C08D}" dt="2023-04-10T14:13:46.797" v="1334" actId="207"/>
        <pc:sldMkLst>
          <pc:docMk/>
          <pc:sldMk cId="1463037005" sldId="266"/>
        </pc:sldMkLst>
        <pc:spChg chg="mod">
          <ac:chgData name="trungbo2001@gmail.com" userId="8ce29e2eda34f706" providerId="LiveId" clId="{88D200B7-C566-4E3A-B667-300ACBA5C08D}" dt="2023-04-10T14:13:46.797" v="1334" actId="207"/>
          <ac:spMkLst>
            <pc:docMk/>
            <pc:sldMk cId="1463037005" sldId="266"/>
            <ac:spMk id="2" creationId="{00000000-0000-0000-0000-000000000000}"/>
          </ac:spMkLst>
        </pc:spChg>
      </pc:sldChg>
      <pc:sldChg chg="modSp">
        <pc:chgData name="trungbo2001@gmail.com" userId="8ce29e2eda34f706" providerId="LiveId" clId="{88D200B7-C566-4E3A-B667-300ACBA5C08D}" dt="2023-04-10T14:09:02.327" v="1271"/>
        <pc:sldMkLst>
          <pc:docMk/>
          <pc:sldMk cId="2518010980" sldId="285"/>
        </pc:sldMkLst>
        <pc:spChg chg="mod">
          <ac:chgData name="trungbo2001@gmail.com" userId="8ce29e2eda34f706" providerId="LiveId" clId="{88D200B7-C566-4E3A-B667-300ACBA5C08D}" dt="2023-04-10T14:09:02.327" v="1271"/>
          <ac:spMkLst>
            <pc:docMk/>
            <pc:sldMk cId="2518010980" sldId="285"/>
            <ac:spMk id="2" creationId="{00000000-0000-0000-0000-000000000000}"/>
          </ac:spMkLst>
        </pc:spChg>
      </pc:sldChg>
      <pc:sldChg chg="modSp">
        <pc:chgData name="trungbo2001@gmail.com" userId="8ce29e2eda34f706" providerId="LiveId" clId="{88D200B7-C566-4E3A-B667-300ACBA5C08D}" dt="2023-04-10T14:09:02.327" v="1271"/>
        <pc:sldMkLst>
          <pc:docMk/>
          <pc:sldMk cId="3557920346" sldId="286"/>
        </pc:sldMkLst>
        <pc:spChg chg="mod">
          <ac:chgData name="trungbo2001@gmail.com" userId="8ce29e2eda34f706" providerId="LiveId" clId="{88D200B7-C566-4E3A-B667-300ACBA5C08D}" dt="2023-04-10T14:09:02.327" v="1271"/>
          <ac:spMkLst>
            <pc:docMk/>
            <pc:sldMk cId="3557920346" sldId="286"/>
            <ac:spMk id="2" creationId="{00000000-0000-0000-0000-000000000000}"/>
          </ac:spMkLst>
        </pc:spChg>
      </pc:sldChg>
      <pc:sldChg chg="modSp">
        <pc:chgData name="trungbo2001@gmail.com" userId="8ce29e2eda34f706" providerId="LiveId" clId="{88D200B7-C566-4E3A-B667-300ACBA5C08D}" dt="2023-04-10T14:09:02.327" v="1271"/>
        <pc:sldMkLst>
          <pc:docMk/>
          <pc:sldMk cId="128856194" sldId="287"/>
        </pc:sldMkLst>
        <pc:spChg chg="mod">
          <ac:chgData name="trungbo2001@gmail.com" userId="8ce29e2eda34f706" providerId="LiveId" clId="{88D200B7-C566-4E3A-B667-300ACBA5C08D}" dt="2023-04-10T14:09:02.327" v="1271"/>
          <ac:spMkLst>
            <pc:docMk/>
            <pc:sldMk cId="128856194" sldId="287"/>
            <ac:spMk id="2" creationId="{00000000-0000-0000-0000-000000000000}"/>
          </ac:spMkLst>
        </pc:spChg>
      </pc:sldChg>
      <pc:sldChg chg="modSp">
        <pc:chgData name="trungbo2001@gmail.com" userId="8ce29e2eda34f706" providerId="LiveId" clId="{88D200B7-C566-4E3A-B667-300ACBA5C08D}" dt="2023-04-10T14:09:02.327" v="1271"/>
        <pc:sldMkLst>
          <pc:docMk/>
          <pc:sldMk cId="2323112219" sldId="288"/>
        </pc:sldMkLst>
        <pc:spChg chg="mod">
          <ac:chgData name="trungbo2001@gmail.com" userId="8ce29e2eda34f706" providerId="LiveId" clId="{88D200B7-C566-4E3A-B667-300ACBA5C08D}" dt="2023-04-10T14:09:02.327" v="1271"/>
          <ac:spMkLst>
            <pc:docMk/>
            <pc:sldMk cId="2323112219" sldId="288"/>
            <ac:spMk id="2" creationId="{00000000-0000-0000-0000-000000000000}"/>
          </ac:spMkLst>
        </pc:spChg>
      </pc:sldChg>
      <pc:sldChg chg="modSp">
        <pc:chgData name="trungbo2001@gmail.com" userId="8ce29e2eda34f706" providerId="LiveId" clId="{88D200B7-C566-4E3A-B667-300ACBA5C08D}" dt="2023-04-10T14:09:02.327" v="1271"/>
        <pc:sldMkLst>
          <pc:docMk/>
          <pc:sldMk cId="215735128" sldId="289"/>
        </pc:sldMkLst>
        <pc:spChg chg="mod">
          <ac:chgData name="trungbo2001@gmail.com" userId="8ce29e2eda34f706" providerId="LiveId" clId="{88D200B7-C566-4E3A-B667-300ACBA5C08D}" dt="2023-04-10T14:09:02.327" v="1271"/>
          <ac:spMkLst>
            <pc:docMk/>
            <pc:sldMk cId="215735128" sldId="289"/>
            <ac:spMk id="2" creationId="{00000000-0000-0000-0000-000000000000}"/>
          </ac:spMkLst>
        </pc:spChg>
      </pc:sldChg>
      <pc:sldChg chg="modSp">
        <pc:chgData name="trungbo2001@gmail.com" userId="8ce29e2eda34f706" providerId="LiveId" clId="{88D200B7-C566-4E3A-B667-300ACBA5C08D}" dt="2023-04-10T14:09:02.327" v="1271"/>
        <pc:sldMkLst>
          <pc:docMk/>
          <pc:sldMk cId="880989727" sldId="290"/>
        </pc:sldMkLst>
        <pc:spChg chg="mod">
          <ac:chgData name="trungbo2001@gmail.com" userId="8ce29e2eda34f706" providerId="LiveId" clId="{88D200B7-C566-4E3A-B667-300ACBA5C08D}" dt="2023-04-10T14:09:02.327" v="1271"/>
          <ac:spMkLst>
            <pc:docMk/>
            <pc:sldMk cId="880989727" sldId="290"/>
            <ac:spMk id="2" creationId="{00000000-0000-0000-0000-000000000000}"/>
          </ac:spMkLst>
        </pc:spChg>
      </pc:sldChg>
      <pc:sldChg chg="modSp">
        <pc:chgData name="trungbo2001@gmail.com" userId="8ce29e2eda34f706" providerId="LiveId" clId="{88D200B7-C566-4E3A-B667-300ACBA5C08D}" dt="2023-04-10T14:09:02.327" v="1271"/>
        <pc:sldMkLst>
          <pc:docMk/>
          <pc:sldMk cId="1127917608" sldId="291"/>
        </pc:sldMkLst>
        <pc:spChg chg="mod">
          <ac:chgData name="trungbo2001@gmail.com" userId="8ce29e2eda34f706" providerId="LiveId" clId="{88D200B7-C566-4E3A-B667-300ACBA5C08D}" dt="2023-04-10T14:09:02.327" v="1271"/>
          <ac:spMkLst>
            <pc:docMk/>
            <pc:sldMk cId="1127917608" sldId="291"/>
            <ac:spMk id="2" creationId="{00000000-0000-0000-0000-000000000000}"/>
          </ac:spMkLst>
        </pc:spChg>
      </pc:sldChg>
      <pc:sldChg chg="addSp modSp setBg">
        <pc:chgData name="trungbo2001@gmail.com" userId="8ce29e2eda34f706" providerId="LiveId" clId="{88D200B7-C566-4E3A-B667-300ACBA5C08D}" dt="2023-04-10T14:05:18.862" v="1256" actId="931"/>
        <pc:sldMkLst>
          <pc:docMk/>
          <pc:sldMk cId="3561998649" sldId="359"/>
        </pc:sldMkLst>
        <pc:picChg chg="add mod">
          <ac:chgData name="trungbo2001@gmail.com" userId="8ce29e2eda34f706" providerId="LiveId" clId="{88D200B7-C566-4E3A-B667-300ACBA5C08D}" dt="2023-04-10T14:05:18.862" v="1256" actId="931"/>
          <ac:picMkLst>
            <pc:docMk/>
            <pc:sldMk cId="3561998649" sldId="359"/>
            <ac:picMk id="4" creationId="{3A0BC3DD-FF73-41A3-04F2-6E9F9BC005FC}"/>
          </ac:picMkLst>
        </pc:picChg>
      </pc:sldChg>
      <pc:sldChg chg="del setBg">
        <pc:chgData name="trungbo2001@gmail.com" userId="8ce29e2eda34f706" providerId="LiveId" clId="{88D200B7-C566-4E3A-B667-300ACBA5C08D}" dt="2023-04-09T05:33:32.909" v="201" actId="47"/>
        <pc:sldMkLst>
          <pc:docMk/>
          <pc:sldMk cId="1912383276" sldId="502"/>
        </pc:sldMkLst>
      </pc:sldChg>
      <pc:sldChg chg="addSp modSp mod setBg">
        <pc:chgData name="trungbo2001@gmail.com" userId="8ce29e2eda34f706" providerId="LiveId" clId="{88D200B7-C566-4E3A-B667-300ACBA5C08D}" dt="2023-04-10T14:10:59.664" v="1291"/>
        <pc:sldMkLst>
          <pc:docMk/>
          <pc:sldMk cId="3779888664" sldId="503"/>
        </pc:sldMkLst>
        <pc:spChg chg="mod">
          <ac:chgData name="trungbo2001@gmail.com" userId="8ce29e2eda34f706" providerId="LiveId" clId="{88D200B7-C566-4E3A-B667-300ACBA5C08D}" dt="2023-04-10T14:10:59.664" v="1291"/>
          <ac:spMkLst>
            <pc:docMk/>
            <pc:sldMk cId="3779888664" sldId="503"/>
            <ac:spMk id="2" creationId="{00000000-0000-0000-0000-000000000000}"/>
          </ac:spMkLst>
        </pc:spChg>
        <pc:spChg chg="add mod">
          <ac:chgData name="trungbo2001@gmail.com" userId="8ce29e2eda34f706" providerId="LiveId" clId="{88D200B7-C566-4E3A-B667-300ACBA5C08D}" dt="2023-04-09T05:34:53.053" v="213" actId="115"/>
          <ac:spMkLst>
            <pc:docMk/>
            <pc:sldMk cId="3779888664" sldId="503"/>
            <ac:spMk id="4" creationId="{62E4F7AA-256C-863B-9343-34CBE5E31854}"/>
          </ac:spMkLst>
        </pc:spChg>
      </pc:sldChg>
      <pc:sldChg chg="modSp mod setBg">
        <pc:chgData name="trungbo2001@gmail.com" userId="8ce29e2eda34f706" providerId="LiveId" clId="{88D200B7-C566-4E3A-B667-300ACBA5C08D}" dt="2023-04-10T14:11:11.872" v="1295"/>
        <pc:sldMkLst>
          <pc:docMk/>
          <pc:sldMk cId="719053554" sldId="504"/>
        </pc:sldMkLst>
        <pc:spChg chg="mod">
          <ac:chgData name="trungbo2001@gmail.com" userId="8ce29e2eda34f706" providerId="LiveId" clId="{88D200B7-C566-4E3A-B667-300ACBA5C08D}" dt="2023-04-10T14:11:11.872" v="1295"/>
          <ac:spMkLst>
            <pc:docMk/>
            <pc:sldMk cId="719053554" sldId="504"/>
            <ac:spMk id="2" creationId="{00000000-0000-0000-0000-000000000000}"/>
          </ac:spMkLst>
        </pc:spChg>
      </pc:sldChg>
      <pc:sldChg chg="modSp mod setBg">
        <pc:chgData name="trungbo2001@gmail.com" userId="8ce29e2eda34f706" providerId="LiveId" clId="{88D200B7-C566-4E3A-B667-300ACBA5C08D}" dt="2023-04-10T14:11:36.968" v="1303"/>
        <pc:sldMkLst>
          <pc:docMk/>
          <pc:sldMk cId="1395352229" sldId="505"/>
        </pc:sldMkLst>
        <pc:spChg chg="mod">
          <ac:chgData name="trungbo2001@gmail.com" userId="8ce29e2eda34f706" providerId="LiveId" clId="{88D200B7-C566-4E3A-B667-300ACBA5C08D}" dt="2023-04-10T14:11:36.968" v="1303"/>
          <ac:spMkLst>
            <pc:docMk/>
            <pc:sldMk cId="1395352229" sldId="505"/>
            <ac:spMk id="2" creationId="{00000000-0000-0000-0000-000000000000}"/>
          </ac:spMkLst>
        </pc:spChg>
      </pc:sldChg>
      <pc:sldChg chg="modSp mod setBg">
        <pc:chgData name="trungbo2001@gmail.com" userId="8ce29e2eda34f706" providerId="LiveId" clId="{88D200B7-C566-4E3A-B667-300ACBA5C08D}" dt="2023-04-10T14:11:47.872" v="1307"/>
        <pc:sldMkLst>
          <pc:docMk/>
          <pc:sldMk cId="1178325330" sldId="506"/>
        </pc:sldMkLst>
        <pc:spChg chg="mod">
          <ac:chgData name="trungbo2001@gmail.com" userId="8ce29e2eda34f706" providerId="LiveId" clId="{88D200B7-C566-4E3A-B667-300ACBA5C08D}" dt="2023-04-10T14:11:47.872" v="1307"/>
          <ac:spMkLst>
            <pc:docMk/>
            <pc:sldMk cId="1178325330" sldId="506"/>
            <ac:spMk id="2" creationId="{00000000-0000-0000-0000-000000000000}"/>
          </ac:spMkLst>
        </pc:spChg>
      </pc:sldChg>
      <pc:sldChg chg="modSp mod setBg">
        <pc:chgData name="trungbo2001@gmail.com" userId="8ce29e2eda34f706" providerId="LiveId" clId="{88D200B7-C566-4E3A-B667-300ACBA5C08D}" dt="2023-04-10T14:12:00.576" v="1311"/>
        <pc:sldMkLst>
          <pc:docMk/>
          <pc:sldMk cId="3210827526" sldId="507"/>
        </pc:sldMkLst>
        <pc:spChg chg="mod">
          <ac:chgData name="trungbo2001@gmail.com" userId="8ce29e2eda34f706" providerId="LiveId" clId="{88D200B7-C566-4E3A-B667-300ACBA5C08D}" dt="2023-04-10T14:12:00.576" v="1311"/>
          <ac:spMkLst>
            <pc:docMk/>
            <pc:sldMk cId="3210827526" sldId="507"/>
            <ac:spMk id="2" creationId="{00000000-0000-0000-0000-000000000000}"/>
          </ac:spMkLst>
        </pc:spChg>
      </pc:sldChg>
      <pc:sldChg chg="modSp mod setBg">
        <pc:chgData name="trungbo2001@gmail.com" userId="8ce29e2eda34f706" providerId="LiveId" clId="{88D200B7-C566-4E3A-B667-300ACBA5C08D}" dt="2023-04-10T14:12:22.432" v="1317"/>
        <pc:sldMkLst>
          <pc:docMk/>
          <pc:sldMk cId="704201352" sldId="510"/>
        </pc:sldMkLst>
        <pc:spChg chg="mod">
          <ac:chgData name="trungbo2001@gmail.com" userId="8ce29e2eda34f706" providerId="LiveId" clId="{88D200B7-C566-4E3A-B667-300ACBA5C08D}" dt="2023-04-10T14:12:22.432" v="1317"/>
          <ac:spMkLst>
            <pc:docMk/>
            <pc:sldMk cId="704201352" sldId="510"/>
            <ac:spMk id="2" creationId="{00000000-0000-0000-0000-000000000000}"/>
          </ac:spMkLst>
        </pc:spChg>
      </pc:sldChg>
      <pc:sldChg chg="modSp mod setBg">
        <pc:chgData name="trungbo2001@gmail.com" userId="8ce29e2eda34f706" providerId="LiveId" clId="{88D200B7-C566-4E3A-B667-300ACBA5C08D}" dt="2023-04-10T14:12:34.431" v="1321"/>
        <pc:sldMkLst>
          <pc:docMk/>
          <pc:sldMk cId="2173468269" sldId="511"/>
        </pc:sldMkLst>
        <pc:spChg chg="mod">
          <ac:chgData name="trungbo2001@gmail.com" userId="8ce29e2eda34f706" providerId="LiveId" clId="{88D200B7-C566-4E3A-B667-300ACBA5C08D}" dt="2023-04-10T14:12:34.431" v="1321"/>
          <ac:spMkLst>
            <pc:docMk/>
            <pc:sldMk cId="2173468269" sldId="511"/>
            <ac:spMk id="2" creationId="{00000000-0000-0000-0000-000000000000}"/>
          </ac:spMkLst>
        </pc:spChg>
      </pc:sldChg>
      <pc:sldChg chg="addSp modSp mod setBg">
        <pc:chgData name="trungbo2001@gmail.com" userId="8ce29e2eda34f706" providerId="LiveId" clId="{88D200B7-C566-4E3A-B667-300ACBA5C08D}" dt="2023-04-10T14:23:20.856" v="1413" actId="403"/>
        <pc:sldMkLst>
          <pc:docMk/>
          <pc:sldMk cId="0" sldId="1134"/>
        </pc:sldMkLst>
        <pc:spChg chg="mod">
          <ac:chgData name="trungbo2001@gmail.com" userId="8ce29e2eda34f706" providerId="LiveId" clId="{88D200B7-C566-4E3A-B667-300ACBA5C08D}" dt="2023-04-10T14:23:20.856" v="1413" actId="403"/>
          <ac:spMkLst>
            <pc:docMk/>
            <pc:sldMk cId="0" sldId="1134"/>
            <ac:spMk id="95234" creationId="{6B7DA73B-8E3F-4CC3-A177-C77B30DE89C9}"/>
          </ac:spMkLst>
        </pc:spChg>
        <pc:picChg chg="add mod ord">
          <ac:chgData name="trungbo2001@gmail.com" userId="8ce29e2eda34f706" providerId="LiveId" clId="{88D200B7-C566-4E3A-B667-300ACBA5C08D}" dt="2023-04-10T14:22:17.847" v="1398" actId="171"/>
          <ac:picMkLst>
            <pc:docMk/>
            <pc:sldMk cId="0" sldId="1134"/>
            <ac:picMk id="3" creationId="{4DD088E1-0402-D652-3325-F49FF46BC4C6}"/>
          </ac:picMkLst>
        </pc:picChg>
      </pc:sldChg>
      <pc:sldChg chg="addSp modSp mod setBg">
        <pc:chgData name="trungbo2001@gmail.com" userId="8ce29e2eda34f706" providerId="LiveId" clId="{88D200B7-C566-4E3A-B667-300ACBA5C08D}" dt="2023-04-15T01:39:13.638" v="1431" actId="14100"/>
        <pc:sldMkLst>
          <pc:docMk/>
          <pc:sldMk cId="2632137789" sldId="2146"/>
        </pc:sldMkLst>
        <pc:spChg chg="mod">
          <ac:chgData name="trungbo2001@gmail.com" userId="8ce29e2eda34f706" providerId="LiveId" clId="{88D200B7-C566-4E3A-B667-300ACBA5C08D}" dt="2023-04-15T01:39:13.638" v="1431" actId="14100"/>
          <ac:spMkLst>
            <pc:docMk/>
            <pc:sldMk cId="2632137789" sldId="2146"/>
            <ac:spMk id="28674" creationId="{00000000-0000-0000-0000-000000000000}"/>
          </ac:spMkLst>
        </pc:spChg>
        <pc:picChg chg="add mod ord">
          <ac:chgData name="trungbo2001@gmail.com" userId="8ce29e2eda34f706" providerId="LiveId" clId="{88D200B7-C566-4E3A-B667-300ACBA5C08D}" dt="2023-04-15T01:39:04.728" v="1430" actId="171"/>
          <ac:picMkLst>
            <pc:docMk/>
            <pc:sldMk cId="2632137789" sldId="2146"/>
            <ac:picMk id="3" creationId="{33A29CCB-E400-2F1A-D5EE-B32370C70330}"/>
          </ac:picMkLst>
        </pc:picChg>
      </pc:sldChg>
      <pc:sldChg chg="modSp mod setBg">
        <pc:chgData name="trungbo2001@gmail.com" userId="8ce29e2eda34f706" providerId="LiveId" clId="{88D200B7-C566-4E3A-B667-300ACBA5C08D}" dt="2023-04-15T01:41:45.190" v="1444" actId="122"/>
        <pc:sldMkLst>
          <pc:docMk/>
          <pc:sldMk cId="664176749" sldId="2361"/>
        </pc:sldMkLst>
        <pc:spChg chg="mod">
          <ac:chgData name="trungbo2001@gmail.com" userId="8ce29e2eda34f706" providerId="LiveId" clId="{88D200B7-C566-4E3A-B667-300ACBA5C08D}" dt="2023-04-15T01:40:52.438" v="1438" actId="1076"/>
          <ac:spMkLst>
            <pc:docMk/>
            <pc:sldMk cId="664176749" sldId="2361"/>
            <ac:spMk id="4" creationId="{00000000-0000-0000-0000-000000000000}"/>
          </ac:spMkLst>
        </pc:spChg>
        <pc:spChg chg="mod">
          <ac:chgData name="trungbo2001@gmail.com" userId="8ce29e2eda34f706" providerId="LiveId" clId="{88D200B7-C566-4E3A-B667-300ACBA5C08D}" dt="2023-04-15T01:41:45.190" v="1444" actId="122"/>
          <ac:spMkLst>
            <pc:docMk/>
            <pc:sldMk cId="664176749" sldId="2361"/>
            <ac:spMk id="5" creationId="{00000000-0000-0000-0000-000000000000}"/>
          </ac:spMkLst>
        </pc:spChg>
        <pc:picChg chg="mod">
          <ac:chgData name="trungbo2001@gmail.com" userId="8ce29e2eda34f706" providerId="LiveId" clId="{88D200B7-C566-4E3A-B667-300ACBA5C08D}" dt="2023-04-07T06:14:07.955" v="29" actId="14100"/>
          <ac:picMkLst>
            <pc:docMk/>
            <pc:sldMk cId="664176749" sldId="2361"/>
            <ac:picMk id="2" creationId="{00000000-0000-0000-0000-000000000000}"/>
          </ac:picMkLst>
        </pc:picChg>
      </pc:sldChg>
      <pc:sldChg chg="addSp modSp del mod setBg">
        <pc:chgData name="trungbo2001@gmail.com" userId="8ce29e2eda34f706" providerId="LiveId" clId="{88D200B7-C566-4E3A-B667-300ACBA5C08D}" dt="2023-04-15T02:04:42.675" v="1611" actId="2696"/>
        <pc:sldMkLst>
          <pc:docMk/>
          <pc:sldMk cId="2785921620" sldId="9384"/>
        </pc:sldMkLst>
        <pc:spChg chg="mod">
          <ac:chgData name="trungbo2001@gmail.com" userId="8ce29e2eda34f706" providerId="LiveId" clId="{88D200B7-C566-4E3A-B667-300ACBA5C08D}" dt="2023-04-15T02:02:26.328" v="1610" actId="339"/>
          <ac:spMkLst>
            <pc:docMk/>
            <pc:sldMk cId="2785921620" sldId="9384"/>
            <ac:spMk id="3" creationId="{00000000-0000-0000-0000-000000000000}"/>
          </ac:spMkLst>
        </pc:spChg>
        <pc:picChg chg="add mod ord">
          <ac:chgData name="trungbo2001@gmail.com" userId="8ce29e2eda34f706" providerId="LiveId" clId="{88D200B7-C566-4E3A-B667-300ACBA5C08D}" dt="2023-04-15T02:01:19.335" v="1599" actId="1076"/>
          <ac:picMkLst>
            <pc:docMk/>
            <pc:sldMk cId="2785921620" sldId="9384"/>
            <ac:picMk id="4" creationId="{6D8BC99C-3139-39E2-0B84-E4B9DF075D0A}"/>
          </ac:picMkLst>
        </pc:picChg>
      </pc:sldChg>
      <pc:sldChg chg="addSp delSp modSp mod setBg">
        <pc:chgData name="trungbo2001@gmail.com" userId="8ce29e2eda34f706" providerId="LiveId" clId="{88D200B7-C566-4E3A-B667-300ACBA5C08D}" dt="2023-04-15T02:37:08.321" v="1945" actId="207"/>
        <pc:sldMkLst>
          <pc:docMk/>
          <pc:sldMk cId="3400376664" sldId="9390"/>
        </pc:sldMkLst>
        <pc:spChg chg="mod">
          <ac:chgData name="trungbo2001@gmail.com" userId="8ce29e2eda34f706" providerId="LiveId" clId="{88D200B7-C566-4E3A-B667-300ACBA5C08D}" dt="2023-04-15T02:37:08.321" v="1945" actId="207"/>
          <ac:spMkLst>
            <pc:docMk/>
            <pc:sldMk cId="3400376664" sldId="9390"/>
            <ac:spMk id="3" creationId="{00000000-0000-0000-0000-000000000000}"/>
          </ac:spMkLst>
        </pc:spChg>
        <pc:picChg chg="add del mod ord">
          <ac:chgData name="trungbo2001@gmail.com" userId="8ce29e2eda34f706" providerId="LiveId" clId="{88D200B7-C566-4E3A-B667-300ACBA5C08D}" dt="2023-04-09T07:15:09.317" v="1090" actId="478"/>
          <ac:picMkLst>
            <pc:docMk/>
            <pc:sldMk cId="3400376664" sldId="9390"/>
            <ac:picMk id="4" creationId="{E8CEDA52-80E7-7875-574C-5FE0FF0EA953}"/>
          </ac:picMkLst>
        </pc:picChg>
        <pc:picChg chg="add mod ord">
          <ac:chgData name="trungbo2001@gmail.com" userId="8ce29e2eda34f706" providerId="LiveId" clId="{88D200B7-C566-4E3A-B667-300ACBA5C08D}" dt="2023-04-10T14:18:58.822" v="1375" actId="171"/>
          <ac:picMkLst>
            <pc:docMk/>
            <pc:sldMk cId="3400376664" sldId="9390"/>
            <ac:picMk id="6" creationId="{EEB33FC7-7166-F367-5D86-2EE4764E7689}"/>
          </ac:picMkLst>
        </pc:picChg>
        <pc:picChg chg="add mod ord">
          <ac:chgData name="trungbo2001@gmail.com" userId="8ce29e2eda34f706" providerId="LiveId" clId="{88D200B7-C566-4E3A-B667-300ACBA5C08D}" dt="2023-04-09T07:16:21.854" v="1093" actId="171"/>
          <ac:picMkLst>
            <pc:docMk/>
            <pc:sldMk cId="3400376664" sldId="9390"/>
            <ac:picMk id="8" creationId="{52C14EBC-9342-25A2-B2E1-7F9D57B0988B}"/>
          </ac:picMkLst>
        </pc:picChg>
      </pc:sldChg>
      <pc:sldChg chg="modSp mod setBg">
        <pc:chgData name="trungbo2001@gmail.com" userId="8ce29e2eda34f706" providerId="LiveId" clId="{88D200B7-C566-4E3A-B667-300ACBA5C08D}" dt="2023-04-10T14:07:58.570" v="1268" actId="207"/>
        <pc:sldMkLst>
          <pc:docMk/>
          <pc:sldMk cId="2356536716" sldId="9579"/>
        </pc:sldMkLst>
        <pc:spChg chg="mod">
          <ac:chgData name="trungbo2001@gmail.com" userId="8ce29e2eda34f706" providerId="LiveId" clId="{88D200B7-C566-4E3A-B667-300ACBA5C08D}" dt="2023-04-10T14:07:58.570" v="1268" actId="207"/>
          <ac:spMkLst>
            <pc:docMk/>
            <pc:sldMk cId="2356536716" sldId="9579"/>
            <ac:spMk id="2" creationId="{00000000-0000-0000-0000-000000000000}"/>
          </ac:spMkLst>
        </pc:spChg>
      </pc:sldChg>
      <pc:sldChg chg="modSp mod ord setBg">
        <pc:chgData name="trungbo2001@gmail.com" userId="8ce29e2eda34f706" providerId="LiveId" clId="{88D200B7-C566-4E3A-B667-300ACBA5C08D}" dt="2023-04-10T14:08:11.590" v="1269" actId="207"/>
        <pc:sldMkLst>
          <pc:docMk/>
          <pc:sldMk cId="1831349924" sldId="9583"/>
        </pc:sldMkLst>
        <pc:spChg chg="mod">
          <ac:chgData name="trungbo2001@gmail.com" userId="8ce29e2eda34f706" providerId="LiveId" clId="{88D200B7-C566-4E3A-B667-300ACBA5C08D}" dt="2023-04-10T14:08:11.590" v="1269" actId="207"/>
          <ac:spMkLst>
            <pc:docMk/>
            <pc:sldMk cId="1831349924" sldId="9583"/>
            <ac:spMk id="2" creationId="{00000000-0000-0000-0000-000000000000}"/>
          </ac:spMkLst>
        </pc:spChg>
        <pc:spChg chg="mod">
          <ac:chgData name="trungbo2001@gmail.com" userId="8ce29e2eda34f706" providerId="LiveId" clId="{88D200B7-C566-4E3A-B667-300ACBA5C08D}" dt="2023-04-07T06:12:00.811" v="17" actId="1076"/>
          <ac:spMkLst>
            <pc:docMk/>
            <pc:sldMk cId="1831349924" sldId="9583"/>
            <ac:spMk id="3" creationId="{00000000-0000-0000-0000-000000000000}"/>
          </ac:spMkLst>
        </pc:spChg>
        <pc:spChg chg="mod">
          <ac:chgData name="trungbo2001@gmail.com" userId="8ce29e2eda34f706" providerId="LiveId" clId="{88D200B7-C566-4E3A-B667-300ACBA5C08D}" dt="2023-04-07T06:12:05.492" v="18" actId="1076"/>
          <ac:spMkLst>
            <pc:docMk/>
            <pc:sldMk cId="1831349924" sldId="9583"/>
            <ac:spMk id="4" creationId="{00000000-0000-0000-0000-000000000000}"/>
          </ac:spMkLst>
        </pc:spChg>
      </pc:sldChg>
      <pc:sldChg chg="modSp mod setBg">
        <pc:chgData name="trungbo2001@gmail.com" userId="8ce29e2eda34f706" providerId="LiveId" clId="{88D200B7-C566-4E3A-B667-300ACBA5C08D}" dt="2023-04-15T01:47:07.417" v="1465" actId="122"/>
        <pc:sldMkLst>
          <pc:docMk/>
          <pc:sldMk cId="2822665686" sldId="9584"/>
        </pc:sldMkLst>
        <pc:spChg chg="mod">
          <ac:chgData name="trungbo2001@gmail.com" userId="8ce29e2eda34f706" providerId="LiveId" clId="{88D200B7-C566-4E3A-B667-300ACBA5C08D}" dt="2023-04-10T14:14:05.311" v="1339" actId="207"/>
          <ac:spMkLst>
            <pc:docMk/>
            <pc:sldMk cId="2822665686" sldId="9584"/>
            <ac:spMk id="2" creationId="{00000000-0000-0000-0000-000000000000}"/>
          </ac:spMkLst>
        </pc:spChg>
        <pc:spChg chg="mod">
          <ac:chgData name="trungbo2001@gmail.com" userId="8ce29e2eda34f706" providerId="LiveId" clId="{88D200B7-C566-4E3A-B667-300ACBA5C08D}" dt="2023-04-15T01:46:54.679" v="1463" actId="1076"/>
          <ac:spMkLst>
            <pc:docMk/>
            <pc:sldMk cId="2822665686" sldId="9584"/>
            <ac:spMk id="3" creationId="{00000000-0000-0000-0000-000000000000}"/>
          </ac:spMkLst>
        </pc:spChg>
        <pc:spChg chg="mod">
          <ac:chgData name="trungbo2001@gmail.com" userId="8ce29e2eda34f706" providerId="LiveId" clId="{88D200B7-C566-4E3A-B667-300ACBA5C08D}" dt="2023-04-15T01:47:07.417" v="1465" actId="122"/>
          <ac:spMkLst>
            <pc:docMk/>
            <pc:sldMk cId="2822665686" sldId="9584"/>
            <ac:spMk id="4" creationId="{00000000-0000-0000-0000-000000000000}"/>
          </ac:spMkLst>
        </pc:spChg>
      </pc:sldChg>
      <pc:sldChg chg="modSp del mod setBg">
        <pc:chgData name="trungbo2001@gmail.com" userId="8ce29e2eda34f706" providerId="LiveId" clId="{88D200B7-C566-4E3A-B667-300ACBA5C08D}" dt="2023-04-10T14:06:10.810" v="1263" actId="47"/>
        <pc:sldMkLst>
          <pc:docMk/>
          <pc:sldMk cId="3039835632" sldId="9600"/>
        </pc:sldMkLst>
        <pc:picChg chg="mod">
          <ac:chgData name="trungbo2001@gmail.com" userId="8ce29e2eda34f706" providerId="LiveId" clId="{88D200B7-C566-4E3A-B667-300ACBA5C08D}" dt="2023-04-07T06:12:12.940" v="19" actId="14100"/>
          <ac:picMkLst>
            <pc:docMk/>
            <pc:sldMk cId="3039835632" sldId="9600"/>
            <ac:picMk id="5" creationId="{00000000-0000-0000-0000-000000000000}"/>
          </ac:picMkLst>
        </pc:picChg>
      </pc:sldChg>
      <pc:sldChg chg="addSp modSp mod setBg">
        <pc:chgData name="trungbo2001@gmail.com" userId="8ce29e2eda34f706" providerId="LiveId" clId="{88D200B7-C566-4E3A-B667-300ACBA5C08D}" dt="2023-04-09T05:48:31.212" v="368" actId="171"/>
        <pc:sldMkLst>
          <pc:docMk/>
          <pc:sldMk cId="2673499813" sldId="9635"/>
        </pc:sldMkLst>
        <pc:spChg chg="mod">
          <ac:chgData name="trungbo2001@gmail.com" userId="8ce29e2eda34f706" providerId="LiveId" clId="{88D200B7-C566-4E3A-B667-300ACBA5C08D}" dt="2023-04-09T05:47:31.107" v="364" actId="1038"/>
          <ac:spMkLst>
            <pc:docMk/>
            <pc:sldMk cId="2673499813" sldId="9635"/>
            <ac:spMk id="78851" creationId="{00000000-0000-0000-0000-000000000000}"/>
          </ac:spMkLst>
        </pc:spChg>
        <pc:picChg chg="add mod ord">
          <ac:chgData name="trungbo2001@gmail.com" userId="8ce29e2eda34f706" providerId="LiveId" clId="{88D200B7-C566-4E3A-B667-300ACBA5C08D}" dt="2023-04-09T05:47:15.162" v="357" actId="1076"/>
          <ac:picMkLst>
            <pc:docMk/>
            <pc:sldMk cId="2673499813" sldId="9635"/>
            <ac:picMk id="3" creationId="{ADBB76FB-4816-6031-3C6F-4CF8D17703A2}"/>
          </ac:picMkLst>
        </pc:picChg>
        <pc:picChg chg="add mod">
          <ac:chgData name="trungbo2001@gmail.com" userId="8ce29e2eda34f706" providerId="LiveId" clId="{88D200B7-C566-4E3A-B667-300ACBA5C08D}" dt="2023-04-09T05:45:53.042" v="329" actId="1076"/>
          <ac:picMkLst>
            <pc:docMk/>
            <pc:sldMk cId="2673499813" sldId="9635"/>
            <ac:picMk id="5" creationId="{A74248F7-37E9-A291-16A9-3A79E300A93D}"/>
          </ac:picMkLst>
        </pc:picChg>
        <pc:picChg chg="add mod">
          <ac:chgData name="trungbo2001@gmail.com" userId="8ce29e2eda34f706" providerId="LiveId" clId="{88D200B7-C566-4E3A-B667-300ACBA5C08D}" dt="2023-04-09T05:46:07.090" v="331" actId="1076"/>
          <ac:picMkLst>
            <pc:docMk/>
            <pc:sldMk cId="2673499813" sldId="9635"/>
            <ac:picMk id="7" creationId="{47DCFD5D-A476-BF8C-E090-0EB1F472806F}"/>
          </ac:picMkLst>
        </pc:picChg>
        <pc:picChg chg="add mod ord">
          <ac:chgData name="trungbo2001@gmail.com" userId="8ce29e2eda34f706" providerId="LiveId" clId="{88D200B7-C566-4E3A-B667-300ACBA5C08D}" dt="2023-04-09T05:46:03.579" v="330" actId="1076"/>
          <ac:picMkLst>
            <pc:docMk/>
            <pc:sldMk cId="2673499813" sldId="9635"/>
            <ac:picMk id="9" creationId="{89D65440-9639-EE82-C767-2FF815A5F321}"/>
          </ac:picMkLst>
        </pc:picChg>
        <pc:picChg chg="add mod ord">
          <ac:chgData name="trungbo2001@gmail.com" userId="8ce29e2eda34f706" providerId="LiveId" clId="{88D200B7-C566-4E3A-B667-300ACBA5C08D}" dt="2023-04-09T05:48:31.212" v="368" actId="171"/>
          <ac:picMkLst>
            <pc:docMk/>
            <pc:sldMk cId="2673499813" sldId="9635"/>
            <ac:picMk id="11" creationId="{7196433E-29A6-46D8-54C2-140C4B044E47}"/>
          </ac:picMkLst>
        </pc:picChg>
      </pc:sldChg>
      <pc:sldChg chg="del setBg">
        <pc:chgData name="trungbo2001@gmail.com" userId="8ce29e2eda34f706" providerId="LiveId" clId="{88D200B7-C566-4E3A-B667-300ACBA5C08D}" dt="2023-04-07T06:16:46.349" v="53" actId="47"/>
        <pc:sldMkLst>
          <pc:docMk/>
          <pc:sldMk cId="3051882867" sldId="9644"/>
        </pc:sldMkLst>
      </pc:sldChg>
      <pc:sldChg chg="modSp mod setBg">
        <pc:chgData name="trungbo2001@gmail.com" userId="8ce29e2eda34f706" providerId="LiveId" clId="{88D200B7-C566-4E3A-B667-300ACBA5C08D}" dt="2023-04-07T06:14:42.044" v="35" actId="14100"/>
        <pc:sldMkLst>
          <pc:docMk/>
          <pc:sldMk cId="2656792502" sldId="9658"/>
        </pc:sldMkLst>
        <pc:picChg chg="mod">
          <ac:chgData name="trungbo2001@gmail.com" userId="8ce29e2eda34f706" providerId="LiveId" clId="{88D200B7-C566-4E3A-B667-300ACBA5C08D}" dt="2023-04-07T06:14:42.044" v="35" actId="14100"/>
          <ac:picMkLst>
            <pc:docMk/>
            <pc:sldMk cId="2656792502" sldId="9658"/>
            <ac:picMk id="3" creationId="{00000000-0000-0000-0000-000000000000}"/>
          </ac:picMkLst>
        </pc:picChg>
      </pc:sldChg>
      <pc:sldChg chg="addSp delSp modSp mod setBg">
        <pc:chgData name="trungbo2001@gmail.com" userId="8ce29e2eda34f706" providerId="LiveId" clId="{88D200B7-C566-4E3A-B667-300ACBA5C08D}" dt="2023-04-15T01:47:43.700" v="1467" actId="931"/>
        <pc:sldMkLst>
          <pc:docMk/>
          <pc:sldMk cId="1667384948" sldId="9659"/>
        </pc:sldMkLst>
        <pc:picChg chg="del mod">
          <ac:chgData name="trungbo2001@gmail.com" userId="8ce29e2eda34f706" providerId="LiveId" clId="{88D200B7-C566-4E3A-B667-300ACBA5C08D}" dt="2023-04-15T01:47:20.630" v="1466" actId="478"/>
          <ac:picMkLst>
            <pc:docMk/>
            <pc:sldMk cId="1667384948" sldId="9659"/>
            <ac:picMk id="4" creationId="{00000000-0000-0000-0000-000000000000}"/>
          </ac:picMkLst>
        </pc:picChg>
        <pc:picChg chg="add mod">
          <ac:chgData name="trungbo2001@gmail.com" userId="8ce29e2eda34f706" providerId="LiveId" clId="{88D200B7-C566-4E3A-B667-300ACBA5C08D}" dt="2023-04-15T01:47:43.700" v="1467" actId="931"/>
          <ac:picMkLst>
            <pc:docMk/>
            <pc:sldMk cId="1667384948" sldId="9659"/>
            <ac:picMk id="5" creationId="{B6ED17F3-EB0C-9984-1788-D848F414CBE1}"/>
          </ac:picMkLst>
        </pc:picChg>
      </pc:sldChg>
      <pc:sldChg chg="addSp modSp mod setBg">
        <pc:chgData name="trungbo2001@gmail.com" userId="8ce29e2eda34f706" providerId="LiveId" clId="{88D200B7-C566-4E3A-B667-300ACBA5C08D}" dt="2023-04-15T01:51:39.254" v="1475" actId="1076"/>
        <pc:sldMkLst>
          <pc:docMk/>
          <pc:sldMk cId="2794446259" sldId="9669"/>
        </pc:sldMkLst>
        <pc:picChg chg="add mod">
          <ac:chgData name="trungbo2001@gmail.com" userId="8ce29e2eda34f706" providerId="LiveId" clId="{88D200B7-C566-4E3A-B667-300ACBA5C08D}" dt="2023-04-07T06:15:16.741" v="42" actId="931"/>
          <ac:picMkLst>
            <pc:docMk/>
            <pc:sldMk cId="2794446259" sldId="9669"/>
            <ac:picMk id="3" creationId="{FF9B47A0-92D3-D77A-3800-AF09760B0185}"/>
          </ac:picMkLst>
        </pc:picChg>
        <pc:picChg chg="add mod">
          <ac:chgData name="trungbo2001@gmail.com" userId="8ce29e2eda34f706" providerId="LiveId" clId="{88D200B7-C566-4E3A-B667-300ACBA5C08D}" dt="2023-04-15T01:51:39.254" v="1475" actId="1076"/>
          <ac:picMkLst>
            <pc:docMk/>
            <pc:sldMk cId="2794446259" sldId="9669"/>
            <ac:picMk id="4" creationId="{7A3CB19E-7EE4-8D96-B75F-6C7EDD086072}"/>
          </ac:picMkLst>
        </pc:picChg>
      </pc:sldChg>
      <pc:sldChg chg="modSp mod">
        <pc:chgData name="trungbo2001@gmail.com" userId="8ce29e2eda34f706" providerId="LiveId" clId="{88D200B7-C566-4E3A-B667-300ACBA5C08D}" dt="2023-04-10T14:13:25.672" v="1329"/>
        <pc:sldMkLst>
          <pc:docMk/>
          <pc:sldMk cId="2897579161" sldId="9671"/>
        </pc:sldMkLst>
        <pc:spChg chg="mod">
          <ac:chgData name="trungbo2001@gmail.com" userId="8ce29e2eda34f706" providerId="LiveId" clId="{88D200B7-C566-4E3A-B667-300ACBA5C08D}" dt="2023-04-10T14:13:25.672" v="1329"/>
          <ac:spMkLst>
            <pc:docMk/>
            <pc:sldMk cId="2897579161" sldId="9671"/>
            <ac:spMk id="2" creationId="{00000000-0000-0000-0000-000000000000}"/>
          </ac:spMkLst>
        </pc:spChg>
      </pc:sldChg>
      <pc:sldChg chg="modSp mod">
        <pc:chgData name="trungbo2001@gmail.com" userId="8ce29e2eda34f706" providerId="LiveId" clId="{88D200B7-C566-4E3A-B667-300ACBA5C08D}" dt="2023-04-10T14:13:40.719" v="1332" actId="207"/>
        <pc:sldMkLst>
          <pc:docMk/>
          <pc:sldMk cId="1970100786" sldId="9672"/>
        </pc:sldMkLst>
        <pc:spChg chg="mod">
          <ac:chgData name="trungbo2001@gmail.com" userId="8ce29e2eda34f706" providerId="LiveId" clId="{88D200B7-C566-4E3A-B667-300ACBA5C08D}" dt="2023-04-10T14:13:40.719" v="1332" actId="207"/>
          <ac:spMkLst>
            <pc:docMk/>
            <pc:sldMk cId="1970100786" sldId="9672"/>
            <ac:spMk id="2" creationId="{00000000-0000-0000-0000-000000000000}"/>
          </ac:spMkLst>
        </pc:spChg>
      </pc:sldChg>
      <pc:sldChg chg="modSp mod">
        <pc:chgData name="trungbo2001@gmail.com" userId="8ce29e2eda34f706" providerId="LiveId" clId="{88D200B7-C566-4E3A-B667-300ACBA5C08D}" dt="2023-04-10T14:13:58.679" v="1338"/>
        <pc:sldMkLst>
          <pc:docMk/>
          <pc:sldMk cId="4219037264" sldId="9673"/>
        </pc:sldMkLst>
        <pc:spChg chg="mod">
          <ac:chgData name="trungbo2001@gmail.com" userId="8ce29e2eda34f706" providerId="LiveId" clId="{88D200B7-C566-4E3A-B667-300ACBA5C08D}" dt="2023-04-10T14:13:58.679" v="1338"/>
          <ac:spMkLst>
            <pc:docMk/>
            <pc:sldMk cId="4219037264" sldId="9673"/>
            <ac:spMk id="2" creationId="{00000000-0000-0000-0000-000000000000}"/>
          </ac:spMkLst>
        </pc:spChg>
      </pc:sldChg>
      <pc:sldChg chg="modSp mod">
        <pc:chgData name="trungbo2001@gmail.com" userId="8ce29e2eda34f706" providerId="LiveId" clId="{88D200B7-C566-4E3A-B667-300ACBA5C08D}" dt="2023-04-10T14:13:03.328" v="1325" actId="207"/>
        <pc:sldMkLst>
          <pc:docMk/>
          <pc:sldMk cId="507901229" sldId="9674"/>
        </pc:sldMkLst>
        <pc:spChg chg="mod">
          <ac:chgData name="trungbo2001@gmail.com" userId="8ce29e2eda34f706" providerId="LiveId" clId="{88D200B7-C566-4E3A-B667-300ACBA5C08D}" dt="2023-04-10T14:13:03.328" v="1325" actId="207"/>
          <ac:spMkLst>
            <pc:docMk/>
            <pc:sldMk cId="507901229" sldId="9674"/>
            <ac:spMk id="2" creationId="{00000000-0000-0000-0000-000000000000}"/>
          </ac:spMkLst>
        </pc:spChg>
      </pc:sldChg>
      <pc:sldChg chg="modSp mod">
        <pc:chgData name="trungbo2001@gmail.com" userId="8ce29e2eda34f706" providerId="LiveId" clId="{88D200B7-C566-4E3A-B667-300ACBA5C08D}" dt="2023-04-10T14:13:35.950" v="1331" actId="207"/>
        <pc:sldMkLst>
          <pc:docMk/>
          <pc:sldMk cId="3828019491" sldId="9675"/>
        </pc:sldMkLst>
        <pc:spChg chg="mod">
          <ac:chgData name="trungbo2001@gmail.com" userId="8ce29e2eda34f706" providerId="LiveId" clId="{88D200B7-C566-4E3A-B667-300ACBA5C08D}" dt="2023-04-10T14:13:35.950" v="1331" actId="207"/>
          <ac:spMkLst>
            <pc:docMk/>
            <pc:sldMk cId="3828019491" sldId="9675"/>
            <ac:spMk id="2" creationId="{00000000-0000-0000-0000-000000000000}"/>
          </ac:spMkLst>
        </pc:spChg>
      </pc:sldChg>
      <pc:sldChg chg="modSp mod">
        <pc:chgData name="trungbo2001@gmail.com" userId="8ce29e2eda34f706" providerId="LiveId" clId="{88D200B7-C566-4E3A-B667-300ACBA5C08D}" dt="2023-04-10T14:13:52.760" v="1336"/>
        <pc:sldMkLst>
          <pc:docMk/>
          <pc:sldMk cId="221410799" sldId="9676"/>
        </pc:sldMkLst>
        <pc:spChg chg="mod">
          <ac:chgData name="trungbo2001@gmail.com" userId="8ce29e2eda34f706" providerId="LiveId" clId="{88D200B7-C566-4E3A-B667-300ACBA5C08D}" dt="2023-04-10T14:13:52.760" v="1336"/>
          <ac:spMkLst>
            <pc:docMk/>
            <pc:sldMk cId="221410799" sldId="9676"/>
            <ac:spMk id="2" creationId="{00000000-0000-0000-0000-000000000000}"/>
          </ac:spMkLst>
        </pc:spChg>
      </pc:sldChg>
      <pc:sldChg chg="delSp modSp mod">
        <pc:chgData name="trungbo2001@gmail.com" userId="8ce29e2eda34f706" providerId="LiveId" clId="{88D200B7-C566-4E3A-B667-300ACBA5C08D}" dt="2023-04-10T14:15:05.049" v="1343"/>
        <pc:sldMkLst>
          <pc:docMk/>
          <pc:sldMk cId="4016877723" sldId="9677"/>
        </pc:sldMkLst>
        <pc:spChg chg="mod">
          <ac:chgData name="trungbo2001@gmail.com" userId="8ce29e2eda34f706" providerId="LiveId" clId="{88D200B7-C566-4E3A-B667-300ACBA5C08D}" dt="2023-04-10T14:15:05.049" v="1343"/>
          <ac:spMkLst>
            <pc:docMk/>
            <pc:sldMk cId="4016877723" sldId="9677"/>
            <ac:spMk id="2" creationId="{00000000-0000-0000-0000-000000000000}"/>
          </ac:spMkLst>
        </pc:spChg>
        <pc:picChg chg="del">
          <ac:chgData name="trungbo2001@gmail.com" userId="8ce29e2eda34f706" providerId="LiveId" clId="{88D200B7-C566-4E3A-B667-300ACBA5C08D}" dt="2023-04-07T06:18:20.148" v="70" actId="478"/>
          <ac:picMkLst>
            <pc:docMk/>
            <pc:sldMk cId="4016877723" sldId="9677"/>
            <ac:picMk id="3" creationId="{819F211B-5E63-1227-26DC-9A39A4654F0C}"/>
          </ac:picMkLst>
        </pc:picChg>
      </pc:sldChg>
      <pc:sldChg chg="delSp modSp mod">
        <pc:chgData name="trungbo2001@gmail.com" userId="8ce29e2eda34f706" providerId="LiveId" clId="{88D200B7-C566-4E3A-B667-300ACBA5C08D}" dt="2023-04-10T14:15:21.213" v="1347"/>
        <pc:sldMkLst>
          <pc:docMk/>
          <pc:sldMk cId="499106918" sldId="9678"/>
        </pc:sldMkLst>
        <pc:spChg chg="mod">
          <ac:chgData name="trungbo2001@gmail.com" userId="8ce29e2eda34f706" providerId="LiveId" clId="{88D200B7-C566-4E3A-B667-300ACBA5C08D}" dt="2023-04-10T14:15:21.213" v="1347"/>
          <ac:spMkLst>
            <pc:docMk/>
            <pc:sldMk cId="499106918" sldId="9678"/>
            <ac:spMk id="2" creationId="{00000000-0000-0000-0000-000000000000}"/>
          </ac:spMkLst>
        </pc:spChg>
        <pc:picChg chg="del">
          <ac:chgData name="trungbo2001@gmail.com" userId="8ce29e2eda34f706" providerId="LiveId" clId="{88D200B7-C566-4E3A-B667-300ACBA5C08D}" dt="2023-04-07T06:18:17.379" v="69" actId="478"/>
          <ac:picMkLst>
            <pc:docMk/>
            <pc:sldMk cId="499106918" sldId="9678"/>
            <ac:picMk id="3" creationId="{AAB01FED-C5E9-4DA0-4A96-2F8577887F8C}"/>
          </ac:picMkLst>
        </pc:picChg>
      </pc:sldChg>
      <pc:sldChg chg="delSp modSp mod">
        <pc:chgData name="trungbo2001@gmail.com" userId="8ce29e2eda34f706" providerId="LiveId" clId="{88D200B7-C566-4E3A-B667-300ACBA5C08D}" dt="2023-04-10T14:15:33.729" v="1349"/>
        <pc:sldMkLst>
          <pc:docMk/>
          <pc:sldMk cId="3324069403" sldId="9679"/>
        </pc:sldMkLst>
        <pc:spChg chg="mod">
          <ac:chgData name="trungbo2001@gmail.com" userId="8ce29e2eda34f706" providerId="LiveId" clId="{88D200B7-C566-4E3A-B667-300ACBA5C08D}" dt="2023-04-10T14:15:33.729" v="1349"/>
          <ac:spMkLst>
            <pc:docMk/>
            <pc:sldMk cId="3324069403" sldId="9679"/>
            <ac:spMk id="2" creationId="{00000000-0000-0000-0000-000000000000}"/>
          </ac:spMkLst>
        </pc:spChg>
        <pc:picChg chg="del">
          <ac:chgData name="trungbo2001@gmail.com" userId="8ce29e2eda34f706" providerId="LiveId" clId="{88D200B7-C566-4E3A-B667-300ACBA5C08D}" dt="2023-04-07T06:18:14.787" v="68" actId="478"/>
          <ac:picMkLst>
            <pc:docMk/>
            <pc:sldMk cId="3324069403" sldId="9679"/>
            <ac:picMk id="3" creationId="{FF692785-E4F0-7967-A616-C11E78F28D20}"/>
          </ac:picMkLst>
        </pc:picChg>
      </pc:sldChg>
      <pc:sldChg chg="delSp modSp mod">
        <pc:chgData name="trungbo2001@gmail.com" userId="8ce29e2eda34f706" providerId="LiveId" clId="{88D200B7-C566-4E3A-B667-300ACBA5C08D}" dt="2023-04-10T14:15:39.850" v="1351"/>
        <pc:sldMkLst>
          <pc:docMk/>
          <pc:sldMk cId="3831738084" sldId="9680"/>
        </pc:sldMkLst>
        <pc:spChg chg="mod">
          <ac:chgData name="trungbo2001@gmail.com" userId="8ce29e2eda34f706" providerId="LiveId" clId="{88D200B7-C566-4E3A-B667-300ACBA5C08D}" dt="2023-04-10T14:15:39.850" v="1351"/>
          <ac:spMkLst>
            <pc:docMk/>
            <pc:sldMk cId="3831738084" sldId="9680"/>
            <ac:spMk id="2" creationId="{00000000-0000-0000-0000-000000000000}"/>
          </ac:spMkLst>
        </pc:spChg>
        <pc:picChg chg="del">
          <ac:chgData name="trungbo2001@gmail.com" userId="8ce29e2eda34f706" providerId="LiveId" clId="{88D200B7-C566-4E3A-B667-300ACBA5C08D}" dt="2023-04-07T06:18:11.795" v="67" actId="478"/>
          <ac:picMkLst>
            <pc:docMk/>
            <pc:sldMk cId="3831738084" sldId="9680"/>
            <ac:picMk id="3" creationId="{D5A3EDCD-56C3-2169-9A24-3C77DEB0BE9A}"/>
          </ac:picMkLst>
        </pc:picChg>
      </pc:sldChg>
      <pc:sldChg chg="delSp modSp mod">
        <pc:chgData name="trungbo2001@gmail.com" userId="8ce29e2eda34f706" providerId="LiveId" clId="{88D200B7-C566-4E3A-B667-300ACBA5C08D}" dt="2023-04-10T14:15:47.323" v="1353"/>
        <pc:sldMkLst>
          <pc:docMk/>
          <pc:sldMk cId="1789454738" sldId="9681"/>
        </pc:sldMkLst>
        <pc:spChg chg="mod">
          <ac:chgData name="trungbo2001@gmail.com" userId="8ce29e2eda34f706" providerId="LiveId" clId="{88D200B7-C566-4E3A-B667-300ACBA5C08D}" dt="2023-04-10T14:15:47.323" v="1353"/>
          <ac:spMkLst>
            <pc:docMk/>
            <pc:sldMk cId="1789454738" sldId="9681"/>
            <ac:spMk id="2" creationId="{00000000-0000-0000-0000-000000000000}"/>
          </ac:spMkLst>
        </pc:spChg>
        <pc:picChg chg="del">
          <ac:chgData name="trungbo2001@gmail.com" userId="8ce29e2eda34f706" providerId="LiveId" clId="{88D200B7-C566-4E3A-B667-300ACBA5C08D}" dt="2023-04-07T06:18:07.500" v="66" actId="478"/>
          <ac:picMkLst>
            <pc:docMk/>
            <pc:sldMk cId="1789454738" sldId="9681"/>
            <ac:picMk id="3" creationId="{05AE83AB-C380-F009-16F0-2CD0AD37B8EA}"/>
          </ac:picMkLst>
        </pc:picChg>
      </pc:sldChg>
      <pc:sldChg chg="delSp modSp mod">
        <pc:chgData name="trungbo2001@gmail.com" userId="8ce29e2eda34f706" providerId="LiveId" clId="{88D200B7-C566-4E3A-B667-300ACBA5C08D}" dt="2023-04-09T07:26:58.958" v="1255" actId="20577"/>
        <pc:sldMkLst>
          <pc:docMk/>
          <pc:sldMk cId="1400763761" sldId="9682"/>
        </pc:sldMkLst>
        <pc:spChg chg="mod">
          <ac:chgData name="trungbo2001@gmail.com" userId="8ce29e2eda34f706" providerId="LiveId" clId="{88D200B7-C566-4E3A-B667-300ACBA5C08D}" dt="2023-04-09T07:26:58.958" v="1255" actId="20577"/>
          <ac:spMkLst>
            <pc:docMk/>
            <pc:sldMk cId="1400763761" sldId="9682"/>
            <ac:spMk id="2" creationId="{00000000-0000-0000-0000-000000000000}"/>
          </ac:spMkLst>
        </pc:spChg>
        <pc:picChg chg="del">
          <ac:chgData name="trungbo2001@gmail.com" userId="8ce29e2eda34f706" providerId="LiveId" clId="{88D200B7-C566-4E3A-B667-300ACBA5C08D}" dt="2023-04-07T06:17:59.324" v="64" actId="478"/>
          <ac:picMkLst>
            <pc:docMk/>
            <pc:sldMk cId="1400763761" sldId="9682"/>
            <ac:picMk id="3" creationId="{1D455DC0-0A23-F14A-AEA1-65633A030C80}"/>
          </ac:picMkLst>
        </pc:picChg>
      </pc:sldChg>
      <pc:sldChg chg="delSp modSp mod">
        <pc:chgData name="trungbo2001@gmail.com" userId="8ce29e2eda34f706" providerId="LiveId" clId="{88D200B7-C566-4E3A-B667-300ACBA5C08D}" dt="2023-04-10T14:16:01.339" v="1355"/>
        <pc:sldMkLst>
          <pc:docMk/>
          <pc:sldMk cId="3722427671" sldId="9683"/>
        </pc:sldMkLst>
        <pc:spChg chg="mod">
          <ac:chgData name="trungbo2001@gmail.com" userId="8ce29e2eda34f706" providerId="LiveId" clId="{88D200B7-C566-4E3A-B667-300ACBA5C08D}" dt="2023-04-10T14:16:01.339" v="1355"/>
          <ac:spMkLst>
            <pc:docMk/>
            <pc:sldMk cId="3722427671" sldId="9683"/>
            <ac:spMk id="2" creationId="{00000000-0000-0000-0000-000000000000}"/>
          </ac:spMkLst>
        </pc:spChg>
        <pc:picChg chg="del">
          <ac:chgData name="trungbo2001@gmail.com" userId="8ce29e2eda34f706" providerId="LiveId" clId="{88D200B7-C566-4E3A-B667-300ACBA5C08D}" dt="2023-04-07T06:17:56.380" v="63" actId="478"/>
          <ac:picMkLst>
            <pc:docMk/>
            <pc:sldMk cId="3722427671" sldId="9683"/>
            <ac:picMk id="3" creationId="{B0AB35C4-E512-C50D-6B41-F8FC26704E35}"/>
          </ac:picMkLst>
        </pc:picChg>
      </pc:sldChg>
      <pc:sldChg chg="delSp modSp mod">
        <pc:chgData name="trungbo2001@gmail.com" userId="8ce29e2eda34f706" providerId="LiveId" clId="{88D200B7-C566-4E3A-B667-300ACBA5C08D}" dt="2023-04-10T14:16:01.339" v="1355"/>
        <pc:sldMkLst>
          <pc:docMk/>
          <pc:sldMk cId="260659979" sldId="9684"/>
        </pc:sldMkLst>
        <pc:spChg chg="mod">
          <ac:chgData name="trungbo2001@gmail.com" userId="8ce29e2eda34f706" providerId="LiveId" clId="{88D200B7-C566-4E3A-B667-300ACBA5C08D}" dt="2023-04-10T14:16:01.339" v="1355"/>
          <ac:spMkLst>
            <pc:docMk/>
            <pc:sldMk cId="260659979" sldId="9684"/>
            <ac:spMk id="2" creationId="{00000000-0000-0000-0000-000000000000}"/>
          </ac:spMkLst>
        </pc:spChg>
        <pc:picChg chg="del">
          <ac:chgData name="trungbo2001@gmail.com" userId="8ce29e2eda34f706" providerId="LiveId" clId="{88D200B7-C566-4E3A-B667-300ACBA5C08D}" dt="2023-04-07T06:17:52.308" v="62" actId="478"/>
          <ac:picMkLst>
            <pc:docMk/>
            <pc:sldMk cId="260659979" sldId="9684"/>
            <ac:picMk id="3" creationId="{DB325DA5-39DA-FA1C-815C-EEF7EA391E36}"/>
          </ac:picMkLst>
        </pc:picChg>
      </pc:sldChg>
      <pc:sldChg chg="delSp modSp mod">
        <pc:chgData name="trungbo2001@gmail.com" userId="8ce29e2eda34f706" providerId="LiveId" clId="{88D200B7-C566-4E3A-B667-300ACBA5C08D}" dt="2023-04-10T14:16:01.339" v="1355"/>
        <pc:sldMkLst>
          <pc:docMk/>
          <pc:sldMk cId="730518589" sldId="9685"/>
        </pc:sldMkLst>
        <pc:spChg chg="mod">
          <ac:chgData name="trungbo2001@gmail.com" userId="8ce29e2eda34f706" providerId="LiveId" clId="{88D200B7-C566-4E3A-B667-300ACBA5C08D}" dt="2023-04-10T14:16:01.339" v="1355"/>
          <ac:spMkLst>
            <pc:docMk/>
            <pc:sldMk cId="730518589" sldId="9685"/>
            <ac:spMk id="2" creationId="{00000000-0000-0000-0000-000000000000}"/>
          </ac:spMkLst>
        </pc:spChg>
        <pc:picChg chg="del">
          <ac:chgData name="trungbo2001@gmail.com" userId="8ce29e2eda34f706" providerId="LiveId" clId="{88D200B7-C566-4E3A-B667-300ACBA5C08D}" dt="2023-04-07T06:17:49.196" v="61" actId="478"/>
          <ac:picMkLst>
            <pc:docMk/>
            <pc:sldMk cId="730518589" sldId="9685"/>
            <ac:picMk id="3" creationId="{548C4B6B-A23F-7913-F370-7698A2799A4E}"/>
          </ac:picMkLst>
        </pc:picChg>
      </pc:sldChg>
      <pc:sldChg chg="modSp mod setBg">
        <pc:chgData name="trungbo2001@gmail.com" userId="8ce29e2eda34f706" providerId="LiveId" clId="{88D200B7-C566-4E3A-B667-300ACBA5C08D}" dt="2023-04-07T06:13:41.787" v="24" actId="14100"/>
        <pc:sldMkLst>
          <pc:docMk/>
          <pc:sldMk cId="96135053" sldId="9686"/>
        </pc:sldMkLst>
        <pc:picChg chg="mod">
          <ac:chgData name="trungbo2001@gmail.com" userId="8ce29e2eda34f706" providerId="LiveId" clId="{88D200B7-C566-4E3A-B667-300ACBA5C08D}" dt="2023-04-07T06:13:41.787" v="24" actId="14100"/>
          <ac:picMkLst>
            <pc:docMk/>
            <pc:sldMk cId="96135053" sldId="9686"/>
            <ac:picMk id="3" creationId="{00000000-0000-0000-0000-000000000000}"/>
          </ac:picMkLst>
        </pc:picChg>
      </pc:sldChg>
      <pc:sldChg chg="del setBg">
        <pc:chgData name="trungbo2001@gmail.com" userId="8ce29e2eda34f706" providerId="LiveId" clId="{88D200B7-C566-4E3A-B667-300ACBA5C08D}" dt="2023-04-07T06:13:51.437" v="25" actId="47"/>
        <pc:sldMkLst>
          <pc:docMk/>
          <pc:sldMk cId="234421808" sldId="9687"/>
        </pc:sldMkLst>
      </pc:sldChg>
      <pc:sldChg chg="modSp mod setBg">
        <pc:chgData name="trungbo2001@gmail.com" userId="8ce29e2eda34f706" providerId="LiveId" clId="{88D200B7-C566-4E3A-B667-300ACBA5C08D}" dt="2023-04-07T06:14:00.220" v="27" actId="14100"/>
        <pc:sldMkLst>
          <pc:docMk/>
          <pc:sldMk cId="3946625324" sldId="9688"/>
        </pc:sldMkLst>
        <pc:picChg chg="mod">
          <ac:chgData name="trungbo2001@gmail.com" userId="8ce29e2eda34f706" providerId="LiveId" clId="{88D200B7-C566-4E3A-B667-300ACBA5C08D}" dt="2023-04-07T06:14:00.220" v="27" actId="14100"/>
          <ac:picMkLst>
            <pc:docMk/>
            <pc:sldMk cId="3946625324" sldId="9688"/>
            <ac:picMk id="4" creationId="{00000000-0000-0000-0000-000000000000}"/>
          </ac:picMkLst>
        </pc:picChg>
      </pc:sldChg>
      <pc:sldChg chg="modSp mod setBg">
        <pc:chgData name="trungbo2001@gmail.com" userId="8ce29e2eda34f706" providerId="LiveId" clId="{88D200B7-C566-4E3A-B667-300ACBA5C08D}" dt="2023-04-10T14:14:37.359" v="1341" actId="2085"/>
        <pc:sldMkLst>
          <pc:docMk/>
          <pc:sldMk cId="478150912" sldId="9689"/>
        </pc:sldMkLst>
        <pc:spChg chg="mod">
          <ac:chgData name="trungbo2001@gmail.com" userId="8ce29e2eda34f706" providerId="LiveId" clId="{88D200B7-C566-4E3A-B667-300ACBA5C08D}" dt="2023-04-09T06:12:26.691" v="649" actId="339"/>
          <ac:spMkLst>
            <pc:docMk/>
            <pc:sldMk cId="478150912" sldId="9689"/>
            <ac:spMk id="4" creationId="{00000000-0000-0000-0000-000000000000}"/>
          </ac:spMkLst>
        </pc:spChg>
        <pc:spChg chg="mod">
          <ac:chgData name="trungbo2001@gmail.com" userId="8ce29e2eda34f706" providerId="LiveId" clId="{88D200B7-C566-4E3A-B667-300ACBA5C08D}" dt="2023-04-10T14:14:37.359" v="1341" actId="2085"/>
          <ac:spMkLst>
            <pc:docMk/>
            <pc:sldMk cId="478150912" sldId="9689"/>
            <ac:spMk id="5" creationId="{00000000-0000-0000-0000-000000000000}"/>
          </ac:spMkLst>
        </pc:spChg>
        <pc:picChg chg="mod">
          <ac:chgData name="trungbo2001@gmail.com" userId="8ce29e2eda34f706" providerId="LiveId" clId="{88D200B7-C566-4E3A-B667-300ACBA5C08D}" dt="2023-04-07T06:14:33.620" v="33" actId="14100"/>
          <ac:picMkLst>
            <pc:docMk/>
            <pc:sldMk cId="478150912" sldId="9689"/>
            <ac:picMk id="2" creationId="{00000000-0000-0000-0000-000000000000}"/>
          </ac:picMkLst>
        </pc:picChg>
      </pc:sldChg>
      <pc:sldChg chg="modSp mod setBg">
        <pc:chgData name="trungbo2001@gmail.com" userId="8ce29e2eda34f706" providerId="LiveId" clId="{88D200B7-C566-4E3A-B667-300ACBA5C08D}" dt="2023-04-10T14:12:41.767" v="1322" actId="207"/>
        <pc:sldMkLst>
          <pc:docMk/>
          <pc:sldMk cId="4217871667" sldId="9690"/>
        </pc:sldMkLst>
        <pc:spChg chg="mod">
          <ac:chgData name="trungbo2001@gmail.com" userId="8ce29e2eda34f706" providerId="LiveId" clId="{88D200B7-C566-4E3A-B667-300ACBA5C08D}" dt="2023-04-10T14:12:41.767" v="1322" actId="207"/>
          <ac:spMkLst>
            <pc:docMk/>
            <pc:sldMk cId="4217871667" sldId="9690"/>
            <ac:spMk id="2051" creationId="{00000000-0000-0000-0000-000000000000}"/>
          </ac:spMkLst>
        </pc:spChg>
      </pc:sldChg>
      <pc:sldChg chg="addSp delSp modSp mod setBg">
        <pc:chgData name="trungbo2001@gmail.com" userId="8ce29e2eda34f706" providerId="LiveId" clId="{88D200B7-C566-4E3A-B667-300ACBA5C08D}" dt="2023-04-15T02:37:44.027" v="1947" actId="931"/>
        <pc:sldMkLst>
          <pc:docMk/>
          <pc:sldMk cId="1946937628" sldId="9691"/>
        </pc:sldMkLst>
        <pc:picChg chg="del mod">
          <ac:chgData name="trungbo2001@gmail.com" userId="8ce29e2eda34f706" providerId="LiveId" clId="{88D200B7-C566-4E3A-B667-300ACBA5C08D}" dt="2023-04-15T02:37:23.111" v="1946" actId="478"/>
          <ac:picMkLst>
            <pc:docMk/>
            <pc:sldMk cId="1946937628" sldId="9691"/>
            <ac:picMk id="4" creationId="{00000000-0000-0000-0000-000000000000}"/>
          </ac:picMkLst>
        </pc:picChg>
        <pc:picChg chg="add mod">
          <ac:chgData name="trungbo2001@gmail.com" userId="8ce29e2eda34f706" providerId="LiveId" clId="{88D200B7-C566-4E3A-B667-300ACBA5C08D}" dt="2023-04-15T02:37:44.027" v="1947" actId="931"/>
          <ac:picMkLst>
            <pc:docMk/>
            <pc:sldMk cId="1946937628" sldId="9691"/>
            <ac:picMk id="5" creationId="{5AB55F10-F8C6-B733-084A-D2D8172F0580}"/>
          </ac:picMkLst>
        </pc:picChg>
      </pc:sldChg>
      <pc:sldChg chg="addSp delSp modSp mod setBg">
        <pc:chgData name="trungbo2001@gmail.com" userId="8ce29e2eda34f706" providerId="LiveId" clId="{88D200B7-C566-4E3A-B667-300ACBA5C08D}" dt="2023-04-15T01:57:04.098" v="1591" actId="339"/>
        <pc:sldMkLst>
          <pc:docMk/>
          <pc:sldMk cId="115966428" sldId="9692"/>
        </pc:sldMkLst>
        <pc:spChg chg="del">
          <ac:chgData name="trungbo2001@gmail.com" userId="8ce29e2eda34f706" providerId="LiveId" clId="{88D200B7-C566-4E3A-B667-300ACBA5C08D}" dt="2023-04-15T01:52:35.918" v="1477" actId="478"/>
          <ac:spMkLst>
            <pc:docMk/>
            <pc:sldMk cId="115966428" sldId="9692"/>
            <ac:spMk id="4" creationId="{00000000-0000-0000-0000-000000000000}"/>
          </ac:spMkLst>
        </pc:spChg>
        <pc:spChg chg="add mod">
          <ac:chgData name="trungbo2001@gmail.com" userId="8ce29e2eda34f706" providerId="LiveId" clId="{88D200B7-C566-4E3A-B667-300ACBA5C08D}" dt="2023-04-15T01:57:04.098" v="1591" actId="339"/>
          <ac:spMkLst>
            <pc:docMk/>
            <pc:sldMk cId="115966428" sldId="9692"/>
            <ac:spMk id="7" creationId="{D2523F80-6365-6A68-A210-483E7779B084}"/>
          </ac:spMkLst>
        </pc:spChg>
        <pc:picChg chg="del mod">
          <ac:chgData name="trungbo2001@gmail.com" userId="8ce29e2eda34f706" providerId="LiveId" clId="{88D200B7-C566-4E3A-B667-300ACBA5C08D}" dt="2023-04-15T01:52:28.430" v="1476" actId="478"/>
          <ac:picMkLst>
            <pc:docMk/>
            <pc:sldMk cId="115966428" sldId="9692"/>
            <ac:picMk id="3" creationId="{00000000-0000-0000-0000-000000000000}"/>
          </ac:picMkLst>
        </pc:picChg>
        <pc:picChg chg="add mod">
          <ac:chgData name="trungbo2001@gmail.com" userId="8ce29e2eda34f706" providerId="LiveId" clId="{88D200B7-C566-4E3A-B667-300ACBA5C08D}" dt="2023-04-15T01:53:15.839" v="1480" actId="14100"/>
          <ac:picMkLst>
            <pc:docMk/>
            <pc:sldMk cId="115966428" sldId="9692"/>
            <ac:picMk id="6" creationId="{2C5D5DBF-4BF2-5539-4B55-329221DBE878}"/>
          </ac:picMkLst>
        </pc:picChg>
      </pc:sldChg>
      <pc:sldChg chg="modSp mod setBg">
        <pc:chgData name="trungbo2001@gmail.com" userId="8ce29e2eda34f706" providerId="LiveId" clId="{88D200B7-C566-4E3A-B667-300ACBA5C08D}" dt="2023-04-07T06:15:04.604" v="41" actId="14100"/>
        <pc:sldMkLst>
          <pc:docMk/>
          <pc:sldMk cId="946709799" sldId="9693"/>
        </pc:sldMkLst>
        <pc:picChg chg="mod">
          <ac:chgData name="trungbo2001@gmail.com" userId="8ce29e2eda34f706" providerId="LiveId" clId="{88D200B7-C566-4E3A-B667-300ACBA5C08D}" dt="2023-04-07T06:15:04.604" v="41" actId="14100"/>
          <ac:picMkLst>
            <pc:docMk/>
            <pc:sldMk cId="946709799" sldId="9693"/>
            <ac:picMk id="4" creationId="{00000000-0000-0000-0000-000000000000}"/>
          </ac:picMkLst>
        </pc:picChg>
      </pc:sldChg>
      <pc:sldChg chg="modSp mod setBg">
        <pc:chgData name="trungbo2001@gmail.com" userId="8ce29e2eda34f706" providerId="LiveId" clId="{88D200B7-C566-4E3A-B667-300ACBA5C08D}" dt="2023-04-07T06:15:32.364" v="46" actId="14100"/>
        <pc:sldMkLst>
          <pc:docMk/>
          <pc:sldMk cId="3842324018" sldId="9694"/>
        </pc:sldMkLst>
        <pc:picChg chg="mod">
          <ac:chgData name="trungbo2001@gmail.com" userId="8ce29e2eda34f706" providerId="LiveId" clId="{88D200B7-C566-4E3A-B667-300ACBA5C08D}" dt="2023-04-07T06:15:32.364" v="46" actId="14100"/>
          <ac:picMkLst>
            <pc:docMk/>
            <pc:sldMk cId="3842324018" sldId="9694"/>
            <ac:picMk id="4" creationId="{00000000-0000-0000-0000-000000000000}"/>
          </ac:picMkLst>
        </pc:picChg>
      </pc:sldChg>
      <pc:sldChg chg="modSp mod setBg">
        <pc:chgData name="trungbo2001@gmail.com" userId="8ce29e2eda34f706" providerId="LiveId" clId="{88D200B7-C566-4E3A-B667-300ACBA5C08D}" dt="2023-04-07T06:15:38.803" v="48" actId="14100"/>
        <pc:sldMkLst>
          <pc:docMk/>
          <pc:sldMk cId="1330370017" sldId="9695"/>
        </pc:sldMkLst>
        <pc:picChg chg="mod">
          <ac:chgData name="trungbo2001@gmail.com" userId="8ce29e2eda34f706" providerId="LiveId" clId="{88D200B7-C566-4E3A-B667-300ACBA5C08D}" dt="2023-04-07T06:15:38.803" v="48" actId="14100"/>
          <ac:picMkLst>
            <pc:docMk/>
            <pc:sldMk cId="1330370017" sldId="9695"/>
            <ac:picMk id="4" creationId="{00000000-0000-0000-0000-000000000000}"/>
          </ac:picMkLst>
        </pc:picChg>
      </pc:sldChg>
      <pc:sldChg chg="delSp modSp mod setBg">
        <pc:chgData name="trungbo2001@gmail.com" userId="8ce29e2eda34f706" providerId="LiveId" clId="{88D200B7-C566-4E3A-B667-300ACBA5C08D}" dt="2023-04-07T06:19:51.550" v="77" actId="339"/>
        <pc:sldMkLst>
          <pc:docMk/>
          <pc:sldMk cId="672009512" sldId="9698"/>
        </pc:sldMkLst>
        <pc:spChg chg="mod">
          <ac:chgData name="trungbo2001@gmail.com" userId="8ce29e2eda34f706" providerId="LiveId" clId="{88D200B7-C566-4E3A-B667-300ACBA5C08D}" dt="2023-04-07T06:19:51.550" v="77" actId="339"/>
          <ac:spMkLst>
            <pc:docMk/>
            <pc:sldMk cId="672009512" sldId="9698"/>
            <ac:spMk id="2" creationId="{00000000-0000-0000-0000-000000000000}"/>
          </ac:spMkLst>
        </pc:spChg>
        <pc:picChg chg="del">
          <ac:chgData name="trungbo2001@gmail.com" userId="8ce29e2eda34f706" providerId="LiveId" clId="{88D200B7-C566-4E3A-B667-300ACBA5C08D}" dt="2023-04-07T06:18:23.524" v="71" actId="478"/>
          <ac:picMkLst>
            <pc:docMk/>
            <pc:sldMk cId="672009512" sldId="9698"/>
            <ac:picMk id="4" creationId="{4AE7F847-4F71-903A-5673-F3D03325B505}"/>
          </ac:picMkLst>
        </pc:picChg>
      </pc:sldChg>
      <pc:sldChg chg="del">
        <pc:chgData name="trungbo2001@gmail.com" userId="8ce29e2eda34f706" providerId="LiveId" clId="{88D200B7-C566-4E3A-B667-300ACBA5C08D}" dt="2023-04-07T06:16:28.145" v="49" actId="47"/>
        <pc:sldMkLst>
          <pc:docMk/>
          <pc:sldMk cId="2625756720" sldId="9699"/>
        </pc:sldMkLst>
      </pc:sldChg>
      <pc:sldChg chg="delSp modSp mod">
        <pc:chgData name="trungbo2001@gmail.com" userId="8ce29e2eda34f706" providerId="LiveId" clId="{88D200B7-C566-4E3A-B667-300ACBA5C08D}" dt="2023-04-10T14:16:01.339" v="1355"/>
        <pc:sldMkLst>
          <pc:docMk/>
          <pc:sldMk cId="3949715221" sldId="9700"/>
        </pc:sldMkLst>
        <pc:spChg chg="mod">
          <ac:chgData name="trungbo2001@gmail.com" userId="8ce29e2eda34f706" providerId="LiveId" clId="{88D200B7-C566-4E3A-B667-300ACBA5C08D}" dt="2023-04-10T14:16:01.339" v="1355"/>
          <ac:spMkLst>
            <pc:docMk/>
            <pc:sldMk cId="3949715221" sldId="9700"/>
            <ac:spMk id="2" creationId="{00000000-0000-0000-0000-000000000000}"/>
          </ac:spMkLst>
        </pc:spChg>
        <pc:picChg chg="del mod">
          <ac:chgData name="trungbo2001@gmail.com" userId="8ce29e2eda34f706" providerId="LiveId" clId="{88D200B7-C566-4E3A-B667-300ACBA5C08D}" dt="2023-04-07T06:17:46.204" v="60" actId="478"/>
          <ac:picMkLst>
            <pc:docMk/>
            <pc:sldMk cId="3949715221" sldId="9700"/>
            <ac:picMk id="3" creationId="{41EDA4A7-A09F-6449-A721-C2F487A4C5F6}"/>
          </ac:picMkLst>
        </pc:picChg>
      </pc:sldChg>
      <pc:sldChg chg="delSp modSp mod">
        <pc:chgData name="trungbo2001@gmail.com" userId="8ce29e2eda34f706" providerId="LiveId" clId="{88D200B7-C566-4E3A-B667-300ACBA5C08D}" dt="2023-04-10T14:16:12.152" v="1356" actId="207"/>
        <pc:sldMkLst>
          <pc:docMk/>
          <pc:sldMk cId="1331454973" sldId="9701"/>
        </pc:sldMkLst>
        <pc:spChg chg="mod">
          <ac:chgData name="trungbo2001@gmail.com" userId="8ce29e2eda34f706" providerId="LiveId" clId="{88D200B7-C566-4E3A-B667-300ACBA5C08D}" dt="2023-04-10T14:16:12.152" v="1356" actId="207"/>
          <ac:spMkLst>
            <pc:docMk/>
            <pc:sldMk cId="1331454973" sldId="9701"/>
            <ac:spMk id="2" creationId="{00000000-0000-0000-0000-000000000000}"/>
          </ac:spMkLst>
        </pc:spChg>
        <pc:picChg chg="del">
          <ac:chgData name="trungbo2001@gmail.com" userId="8ce29e2eda34f706" providerId="LiveId" clId="{88D200B7-C566-4E3A-B667-300ACBA5C08D}" dt="2023-04-07T06:17:43.148" v="58" actId="478"/>
          <ac:picMkLst>
            <pc:docMk/>
            <pc:sldMk cId="1331454973" sldId="9701"/>
            <ac:picMk id="3" creationId="{3AE72E80-549C-5DEC-EF7F-CD27DD2EE7D9}"/>
          </ac:picMkLst>
        </pc:picChg>
      </pc:sldChg>
      <pc:sldChg chg="modSp new mod">
        <pc:chgData name="trungbo2001@gmail.com" userId="8ce29e2eda34f706" providerId="LiveId" clId="{88D200B7-C566-4E3A-B667-300ACBA5C08D}" dt="2023-04-10T14:10:00.112" v="1273"/>
        <pc:sldMkLst>
          <pc:docMk/>
          <pc:sldMk cId="1743468190" sldId="9702"/>
        </pc:sldMkLst>
        <pc:spChg chg="mod">
          <ac:chgData name="trungbo2001@gmail.com" userId="8ce29e2eda34f706" providerId="LiveId" clId="{88D200B7-C566-4E3A-B667-300ACBA5C08D}" dt="2023-04-10T14:10:00.112" v="1273"/>
          <ac:spMkLst>
            <pc:docMk/>
            <pc:sldMk cId="1743468190" sldId="9702"/>
            <ac:spMk id="2" creationId="{71B946AD-642F-538B-204E-74303837C9DD}"/>
          </ac:spMkLst>
        </pc:spChg>
      </pc:sldChg>
      <pc:sldChg chg="modSp add mod">
        <pc:chgData name="trungbo2001@gmail.com" userId="8ce29e2eda34f706" providerId="LiveId" clId="{88D200B7-C566-4E3A-B667-300ACBA5C08D}" dt="2023-04-10T14:10:07.063" v="1275" actId="207"/>
        <pc:sldMkLst>
          <pc:docMk/>
          <pc:sldMk cId="1941316822" sldId="9703"/>
        </pc:sldMkLst>
        <pc:spChg chg="mod">
          <ac:chgData name="trungbo2001@gmail.com" userId="8ce29e2eda34f706" providerId="LiveId" clId="{88D200B7-C566-4E3A-B667-300ACBA5C08D}" dt="2023-04-10T14:10:07.063" v="1275" actId="207"/>
          <ac:spMkLst>
            <pc:docMk/>
            <pc:sldMk cId="1941316822" sldId="9703"/>
            <ac:spMk id="2" creationId="{71B946AD-642F-538B-204E-74303837C9DD}"/>
          </ac:spMkLst>
        </pc:spChg>
      </pc:sldChg>
      <pc:sldChg chg="modSp add mod">
        <pc:chgData name="trungbo2001@gmail.com" userId="8ce29e2eda34f706" providerId="LiveId" clId="{88D200B7-C566-4E3A-B667-300ACBA5C08D}" dt="2023-04-10T14:10:21.696" v="1281"/>
        <pc:sldMkLst>
          <pc:docMk/>
          <pc:sldMk cId="3229257267" sldId="9704"/>
        </pc:sldMkLst>
        <pc:spChg chg="mod">
          <ac:chgData name="trungbo2001@gmail.com" userId="8ce29e2eda34f706" providerId="LiveId" clId="{88D200B7-C566-4E3A-B667-300ACBA5C08D}" dt="2023-04-10T14:10:21.696" v="1281"/>
          <ac:spMkLst>
            <pc:docMk/>
            <pc:sldMk cId="3229257267" sldId="9704"/>
            <ac:spMk id="2" creationId="{71B946AD-642F-538B-204E-74303837C9DD}"/>
          </ac:spMkLst>
        </pc:spChg>
      </pc:sldChg>
      <pc:sldChg chg="modSp add mod">
        <pc:chgData name="trungbo2001@gmail.com" userId="8ce29e2eda34f706" providerId="LiveId" clId="{88D200B7-C566-4E3A-B667-300ACBA5C08D}" dt="2023-04-10T14:10:41.674" v="1286"/>
        <pc:sldMkLst>
          <pc:docMk/>
          <pc:sldMk cId="4087358850" sldId="9705"/>
        </pc:sldMkLst>
        <pc:spChg chg="mod">
          <ac:chgData name="trungbo2001@gmail.com" userId="8ce29e2eda34f706" providerId="LiveId" clId="{88D200B7-C566-4E3A-B667-300ACBA5C08D}" dt="2023-04-10T14:10:41.674" v="1286"/>
          <ac:spMkLst>
            <pc:docMk/>
            <pc:sldMk cId="4087358850" sldId="9705"/>
            <ac:spMk id="2" creationId="{71B946AD-642F-538B-204E-74303837C9DD}"/>
          </ac:spMkLst>
        </pc:spChg>
      </pc:sldChg>
      <pc:sldChg chg="modSp mod">
        <pc:chgData name="trungbo2001@gmail.com" userId="8ce29e2eda34f706" providerId="LiveId" clId="{88D200B7-C566-4E3A-B667-300ACBA5C08D}" dt="2023-04-10T14:10:13.458" v="1277"/>
        <pc:sldMkLst>
          <pc:docMk/>
          <pc:sldMk cId="3666929870" sldId="9706"/>
        </pc:sldMkLst>
        <pc:spChg chg="mod">
          <ac:chgData name="trungbo2001@gmail.com" userId="8ce29e2eda34f706" providerId="LiveId" clId="{88D200B7-C566-4E3A-B667-300ACBA5C08D}" dt="2023-04-10T14:10:13.458" v="1277"/>
          <ac:spMkLst>
            <pc:docMk/>
            <pc:sldMk cId="3666929870" sldId="9706"/>
            <ac:spMk id="2" creationId="{71B946AD-642F-538B-204E-74303837C9DD}"/>
          </ac:spMkLst>
        </pc:spChg>
      </pc:sldChg>
      <pc:sldChg chg="add del">
        <pc:chgData name="trungbo2001@gmail.com" userId="8ce29e2eda34f706" providerId="LiveId" clId="{88D200B7-C566-4E3A-B667-300ACBA5C08D}" dt="2023-04-09T05:26:59.487" v="157" actId="47"/>
        <pc:sldMkLst>
          <pc:docMk/>
          <pc:sldMk cId="4147122613" sldId="9706"/>
        </pc:sldMkLst>
      </pc:sldChg>
      <pc:sldChg chg="modSp mod">
        <pc:chgData name="trungbo2001@gmail.com" userId="8ce29e2eda34f706" providerId="LiveId" clId="{88D200B7-C566-4E3A-B667-300ACBA5C08D}" dt="2023-04-10T14:10:35.034" v="1284"/>
        <pc:sldMkLst>
          <pc:docMk/>
          <pc:sldMk cId="3233398687" sldId="9707"/>
        </pc:sldMkLst>
        <pc:spChg chg="mod">
          <ac:chgData name="trungbo2001@gmail.com" userId="8ce29e2eda34f706" providerId="LiveId" clId="{88D200B7-C566-4E3A-B667-300ACBA5C08D}" dt="2023-04-10T14:10:35.034" v="1284"/>
          <ac:spMkLst>
            <pc:docMk/>
            <pc:sldMk cId="3233398687" sldId="9707"/>
            <ac:spMk id="2" creationId="{71B946AD-642F-538B-204E-74303837C9DD}"/>
          </ac:spMkLst>
        </pc:spChg>
      </pc:sldChg>
      <pc:sldChg chg="modSp mod setBg">
        <pc:chgData name="trungbo2001@gmail.com" userId="8ce29e2eda34f706" providerId="LiveId" clId="{88D200B7-C566-4E3A-B667-300ACBA5C08D}" dt="2023-04-10T14:10:51.200" v="1289" actId="115"/>
        <pc:sldMkLst>
          <pc:docMk/>
          <pc:sldMk cId="3331521906" sldId="9708"/>
        </pc:sldMkLst>
        <pc:spChg chg="mod">
          <ac:chgData name="trungbo2001@gmail.com" userId="8ce29e2eda34f706" providerId="LiveId" clId="{88D200B7-C566-4E3A-B667-300ACBA5C08D}" dt="2023-04-10T14:10:51.200" v="1289" actId="115"/>
          <ac:spMkLst>
            <pc:docMk/>
            <pc:sldMk cId="3331521906" sldId="9708"/>
            <ac:spMk id="2" creationId="{71B946AD-642F-538B-204E-74303837C9DD}"/>
          </ac:spMkLst>
        </pc:spChg>
      </pc:sldChg>
      <pc:sldChg chg="new del">
        <pc:chgData name="trungbo2001@gmail.com" userId="8ce29e2eda34f706" providerId="LiveId" clId="{88D200B7-C566-4E3A-B667-300ACBA5C08D}" dt="2023-04-09T05:35:58.878" v="220" actId="680"/>
        <pc:sldMkLst>
          <pc:docMk/>
          <pc:sldMk cId="1810419852" sldId="9709"/>
        </pc:sldMkLst>
      </pc:sldChg>
      <pc:sldChg chg="addSp delSp modSp new mod">
        <pc:chgData name="trungbo2001@gmail.com" userId="8ce29e2eda34f706" providerId="LiveId" clId="{88D200B7-C566-4E3A-B667-300ACBA5C08D}" dt="2023-04-10T14:11:26.112" v="1299"/>
        <pc:sldMkLst>
          <pc:docMk/>
          <pc:sldMk cId="2534004345" sldId="9709"/>
        </pc:sldMkLst>
        <pc:spChg chg="mod">
          <ac:chgData name="trungbo2001@gmail.com" userId="8ce29e2eda34f706" providerId="LiveId" clId="{88D200B7-C566-4E3A-B667-300ACBA5C08D}" dt="2023-04-10T14:11:26.112" v="1299"/>
          <ac:spMkLst>
            <pc:docMk/>
            <pc:sldMk cId="2534004345" sldId="9709"/>
            <ac:spMk id="2" creationId="{77E01F4C-2B32-CAAE-4C18-0487CBB7A6A1}"/>
          </ac:spMkLst>
        </pc:spChg>
        <pc:spChg chg="add del mod">
          <ac:chgData name="trungbo2001@gmail.com" userId="8ce29e2eda34f706" providerId="LiveId" clId="{88D200B7-C566-4E3A-B667-300ACBA5C08D}" dt="2023-04-09T05:36:44.406" v="230" actId="22"/>
          <ac:spMkLst>
            <pc:docMk/>
            <pc:sldMk cId="2534004345" sldId="9709"/>
            <ac:spMk id="4" creationId="{B72B5B6E-6D2D-F90A-570D-30E04BE467EF}"/>
          </ac:spMkLst>
        </pc:spChg>
      </pc:sldChg>
      <pc:sldChg chg="new del">
        <pc:chgData name="trungbo2001@gmail.com" userId="8ce29e2eda34f706" providerId="LiveId" clId="{88D200B7-C566-4E3A-B667-300ACBA5C08D}" dt="2023-04-09T05:35:50.646" v="218" actId="680"/>
        <pc:sldMkLst>
          <pc:docMk/>
          <pc:sldMk cId="3996380533" sldId="9709"/>
        </pc:sldMkLst>
      </pc:sldChg>
      <pc:sldChg chg="modSp new mod">
        <pc:chgData name="trungbo2001@gmail.com" userId="8ce29e2eda34f706" providerId="LiveId" clId="{88D200B7-C566-4E3A-B667-300ACBA5C08D}" dt="2023-04-10T14:16:32.840" v="1358" actId="207"/>
        <pc:sldMkLst>
          <pc:docMk/>
          <pc:sldMk cId="2351886215" sldId="9710"/>
        </pc:sldMkLst>
        <pc:spChg chg="mod">
          <ac:chgData name="trungbo2001@gmail.com" userId="8ce29e2eda34f706" providerId="LiveId" clId="{88D200B7-C566-4E3A-B667-300ACBA5C08D}" dt="2023-04-10T14:16:32.840" v="1358" actId="207"/>
          <ac:spMkLst>
            <pc:docMk/>
            <pc:sldMk cId="2351886215" sldId="9710"/>
            <ac:spMk id="2" creationId="{9CD2F051-3C79-C375-4D17-128AC179FED8}"/>
          </ac:spMkLst>
        </pc:spChg>
      </pc:sldChg>
      <pc:sldChg chg="modSp add mod">
        <pc:chgData name="trungbo2001@gmail.com" userId="8ce29e2eda34f706" providerId="LiveId" clId="{88D200B7-C566-4E3A-B667-300ACBA5C08D}" dt="2023-04-10T14:16:41.967" v="1360" actId="207"/>
        <pc:sldMkLst>
          <pc:docMk/>
          <pc:sldMk cId="726026540" sldId="9711"/>
        </pc:sldMkLst>
        <pc:spChg chg="mod">
          <ac:chgData name="trungbo2001@gmail.com" userId="8ce29e2eda34f706" providerId="LiveId" clId="{88D200B7-C566-4E3A-B667-300ACBA5C08D}" dt="2023-04-10T14:16:41.967" v="1360" actId="207"/>
          <ac:spMkLst>
            <pc:docMk/>
            <pc:sldMk cId="726026540" sldId="9711"/>
            <ac:spMk id="2" creationId="{9CD2F051-3C79-C375-4D17-128AC179FED8}"/>
          </ac:spMkLst>
        </pc:spChg>
      </pc:sldChg>
      <pc:sldChg chg="modSp add mod">
        <pc:chgData name="trungbo2001@gmail.com" userId="8ce29e2eda34f706" providerId="LiveId" clId="{88D200B7-C566-4E3A-B667-300ACBA5C08D}" dt="2023-04-10T14:16:46.695" v="1361" actId="207"/>
        <pc:sldMkLst>
          <pc:docMk/>
          <pc:sldMk cId="3825930641" sldId="9712"/>
        </pc:sldMkLst>
        <pc:spChg chg="mod">
          <ac:chgData name="trungbo2001@gmail.com" userId="8ce29e2eda34f706" providerId="LiveId" clId="{88D200B7-C566-4E3A-B667-300ACBA5C08D}" dt="2023-04-10T14:16:46.695" v="1361" actId="207"/>
          <ac:spMkLst>
            <pc:docMk/>
            <pc:sldMk cId="3825930641" sldId="9712"/>
            <ac:spMk id="2" creationId="{9CD2F051-3C79-C375-4D17-128AC179FED8}"/>
          </ac:spMkLst>
        </pc:spChg>
      </pc:sldChg>
      <pc:sldChg chg="add del">
        <pc:chgData name="trungbo2001@gmail.com" userId="8ce29e2eda34f706" providerId="LiveId" clId="{88D200B7-C566-4E3A-B667-300ACBA5C08D}" dt="2023-04-09T06:16:57.266" v="721" actId="47"/>
        <pc:sldMkLst>
          <pc:docMk/>
          <pc:sldMk cId="1155213458" sldId="9713"/>
        </pc:sldMkLst>
      </pc:sldChg>
      <pc:sldChg chg="modSp new mod">
        <pc:chgData name="trungbo2001@gmail.com" userId="8ce29e2eda34f706" providerId="LiveId" clId="{88D200B7-C566-4E3A-B667-300ACBA5C08D}" dt="2023-04-10T14:16:37.951" v="1359" actId="207"/>
        <pc:sldMkLst>
          <pc:docMk/>
          <pc:sldMk cId="1524348429" sldId="9713"/>
        </pc:sldMkLst>
        <pc:spChg chg="mod">
          <ac:chgData name="trungbo2001@gmail.com" userId="8ce29e2eda34f706" providerId="LiveId" clId="{88D200B7-C566-4E3A-B667-300ACBA5C08D}" dt="2023-04-10T14:16:37.951" v="1359" actId="207"/>
          <ac:spMkLst>
            <pc:docMk/>
            <pc:sldMk cId="1524348429" sldId="9713"/>
            <ac:spMk id="2" creationId="{7E9A0106-4920-2313-6856-E16E2D1E8465}"/>
          </ac:spMkLst>
        </pc:spChg>
      </pc:sldChg>
      <pc:sldChg chg="modSp new mod">
        <pc:chgData name="trungbo2001@gmail.com" userId="8ce29e2eda34f706" providerId="LiveId" clId="{88D200B7-C566-4E3A-B667-300ACBA5C08D}" dt="2023-04-10T14:16:51.567" v="1362" actId="207"/>
        <pc:sldMkLst>
          <pc:docMk/>
          <pc:sldMk cId="10137085" sldId="9714"/>
        </pc:sldMkLst>
        <pc:spChg chg="mod">
          <ac:chgData name="trungbo2001@gmail.com" userId="8ce29e2eda34f706" providerId="LiveId" clId="{88D200B7-C566-4E3A-B667-300ACBA5C08D}" dt="2023-04-10T14:16:51.567" v="1362" actId="207"/>
          <ac:spMkLst>
            <pc:docMk/>
            <pc:sldMk cId="10137085" sldId="9714"/>
            <ac:spMk id="2" creationId="{F28D633B-6DCA-0BD7-E3D5-AFA529F4C3BF}"/>
          </ac:spMkLst>
        </pc:spChg>
      </pc:sldChg>
      <pc:sldChg chg="add del">
        <pc:chgData name="trungbo2001@gmail.com" userId="8ce29e2eda34f706" providerId="LiveId" clId="{88D200B7-C566-4E3A-B667-300ACBA5C08D}" dt="2023-04-09T06:17:02.218" v="722" actId="47"/>
        <pc:sldMkLst>
          <pc:docMk/>
          <pc:sldMk cId="2086180582" sldId="9714"/>
        </pc:sldMkLst>
      </pc:sldChg>
      <pc:sldChg chg="modSp mod">
        <pc:chgData name="trungbo2001@gmail.com" userId="8ce29e2eda34f706" providerId="LiveId" clId="{88D200B7-C566-4E3A-B667-300ACBA5C08D}" dt="2023-04-10T14:16:56.232" v="1363" actId="207"/>
        <pc:sldMkLst>
          <pc:docMk/>
          <pc:sldMk cId="743469270" sldId="9715"/>
        </pc:sldMkLst>
        <pc:spChg chg="mod">
          <ac:chgData name="trungbo2001@gmail.com" userId="8ce29e2eda34f706" providerId="LiveId" clId="{88D200B7-C566-4E3A-B667-300ACBA5C08D}" dt="2023-04-10T14:16:56.232" v="1363" actId="207"/>
          <ac:spMkLst>
            <pc:docMk/>
            <pc:sldMk cId="743469270" sldId="9715"/>
            <ac:spMk id="2" creationId="{9CD2F051-3C79-C375-4D17-128AC179FED8}"/>
          </ac:spMkLst>
        </pc:spChg>
      </pc:sldChg>
      <pc:sldChg chg="delSp modSp new del mod">
        <pc:chgData name="trungbo2001@gmail.com" userId="8ce29e2eda34f706" providerId="LiveId" clId="{88D200B7-C566-4E3A-B667-300ACBA5C08D}" dt="2023-04-15T02:04:42.675" v="1611" actId="2696"/>
        <pc:sldMkLst>
          <pc:docMk/>
          <pc:sldMk cId="2047365847" sldId="9716"/>
        </pc:sldMkLst>
        <pc:spChg chg="mod">
          <ac:chgData name="trungbo2001@gmail.com" userId="8ce29e2eda34f706" providerId="LiveId" clId="{88D200B7-C566-4E3A-B667-300ACBA5C08D}" dt="2023-04-10T14:17:09.512" v="1365" actId="207"/>
          <ac:spMkLst>
            <pc:docMk/>
            <pc:sldMk cId="2047365847" sldId="9716"/>
            <ac:spMk id="2" creationId="{8DC5BE54-681E-0C81-6555-C47DCB982414}"/>
          </ac:spMkLst>
        </pc:spChg>
        <pc:spChg chg="del">
          <ac:chgData name="trungbo2001@gmail.com" userId="8ce29e2eda34f706" providerId="LiveId" clId="{88D200B7-C566-4E3A-B667-300ACBA5C08D}" dt="2023-04-09T06:27:04.923" v="818" actId="478"/>
          <ac:spMkLst>
            <pc:docMk/>
            <pc:sldMk cId="2047365847" sldId="9716"/>
            <ac:spMk id="3" creationId="{58AF4A72-08E5-8E04-F3DA-EF833626B126}"/>
          </ac:spMkLst>
        </pc:spChg>
      </pc:sldChg>
      <pc:sldChg chg="modSp add del mod">
        <pc:chgData name="trungbo2001@gmail.com" userId="8ce29e2eda34f706" providerId="LiveId" clId="{88D200B7-C566-4E3A-B667-300ACBA5C08D}" dt="2023-04-15T02:04:42.675" v="1611" actId="2696"/>
        <pc:sldMkLst>
          <pc:docMk/>
          <pc:sldMk cId="1376368369" sldId="9717"/>
        </pc:sldMkLst>
        <pc:spChg chg="mod">
          <ac:chgData name="trungbo2001@gmail.com" userId="8ce29e2eda34f706" providerId="LiveId" clId="{88D200B7-C566-4E3A-B667-300ACBA5C08D}" dt="2023-04-10T14:17:14.552" v="1366" actId="207"/>
          <ac:spMkLst>
            <pc:docMk/>
            <pc:sldMk cId="1376368369" sldId="9717"/>
            <ac:spMk id="2" creationId="{8DC5BE54-681E-0C81-6555-C47DCB982414}"/>
          </ac:spMkLst>
        </pc:spChg>
      </pc:sldChg>
      <pc:sldChg chg="modSp add del mod">
        <pc:chgData name="trungbo2001@gmail.com" userId="8ce29e2eda34f706" providerId="LiveId" clId="{88D200B7-C566-4E3A-B667-300ACBA5C08D}" dt="2023-04-15T02:04:42.675" v="1611" actId="2696"/>
        <pc:sldMkLst>
          <pc:docMk/>
          <pc:sldMk cId="1016945488" sldId="9718"/>
        </pc:sldMkLst>
        <pc:spChg chg="mod">
          <ac:chgData name="trungbo2001@gmail.com" userId="8ce29e2eda34f706" providerId="LiveId" clId="{88D200B7-C566-4E3A-B667-300ACBA5C08D}" dt="2023-04-10T14:17:19.495" v="1367" actId="207"/>
          <ac:spMkLst>
            <pc:docMk/>
            <pc:sldMk cId="1016945488" sldId="9718"/>
            <ac:spMk id="2" creationId="{8DC5BE54-681E-0C81-6555-C47DCB982414}"/>
          </ac:spMkLst>
        </pc:spChg>
      </pc:sldChg>
      <pc:sldChg chg="modSp add del mod">
        <pc:chgData name="trungbo2001@gmail.com" userId="8ce29e2eda34f706" providerId="LiveId" clId="{88D200B7-C566-4E3A-B667-300ACBA5C08D}" dt="2023-04-15T02:04:42.675" v="1611" actId="2696"/>
        <pc:sldMkLst>
          <pc:docMk/>
          <pc:sldMk cId="2711287368" sldId="9719"/>
        </pc:sldMkLst>
        <pc:spChg chg="mod">
          <ac:chgData name="trungbo2001@gmail.com" userId="8ce29e2eda34f706" providerId="LiveId" clId="{88D200B7-C566-4E3A-B667-300ACBA5C08D}" dt="2023-04-10T14:17:29.632" v="1369" actId="207"/>
          <ac:spMkLst>
            <pc:docMk/>
            <pc:sldMk cId="2711287368" sldId="9719"/>
            <ac:spMk id="2" creationId="{8DC5BE54-681E-0C81-6555-C47DCB982414}"/>
          </ac:spMkLst>
        </pc:spChg>
      </pc:sldChg>
      <pc:sldChg chg="modSp add del mod">
        <pc:chgData name="trungbo2001@gmail.com" userId="8ce29e2eda34f706" providerId="LiveId" clId="{88D200B7-C566-4E3A-B667-300ACBA5C08D}" dt="2023-04-15T02:04:42.675" v="1611" actId="2696"/>
        <pc:sldMkLst>
          <pc:docMk/>
          <pc:sldMk cId="3453524087" sldId="9720"/>
        </pc:sldMkLst>
        <pc:spChg chg="mod">
          <ac:chgData name="trungbo2001@gmail.com" userId="8ce29e2eda34f706" providerId="LiveId" clId="{88D200B7-C566-4E3A-B667-300ACBA5C08D}" dt="2023-04-10T14:17:40.080" v="1371" actId="207"/>
          <ac:spMkLst>
            <pc:docMk/>
            <pc:sldMk cId="3453524087" sldId="9720"/>
            <ac:spMk id="2" creationId="{8DC5BE54-681E-0C81-6555-C47DCB982414}"/>
          </ac:spMkLst>
        </pc:spChg>
      </pc:sldChg>
      <pc:sldChg chg="modSp del mod">
        <pc:chgData name="trungbo2001@gmail.com" userId="8ce29e2eda34f706" providerId="LiveId" clId="{88D200B7-C566-4E3A-B667-300ACBA5C08D}" dt="2023-04-15T02:04:42.675" v="1611" actId="2696"/>
        <pc:sldMkLst>
          <pc:docMk/>
          <pc:sldMk cId="2521592210" sldId="9721"/>
        </pc:sldMkLst>
        <pc:spChg chg="mod">
          <ac:chgData name="trungbo2001@gmail.com" userId="8ce29e2eda34f706" providerId="LiveId" clId="{88D200B7-C566-4E3A-B667-300ACBA5C08D}" dt="2023-04-10T14:17:24.624" v="1368" actId="207"/>
          <ac:spMkLst>
            <pc:docMk/>
            <pc:sldMk cId="2521592210" sldId="9721"/>
            <ac:spMk id="2" creationId="{8DC5BE54-681E-0C81-6555-C47DCB982414}"/>
          </ac:spMkLst>
        </pc:spChg>
      </pc:sldChg>
      <pc:sldChg chg="modSp del mod">
        <pc:chgData name="trungbo2001@gmail.com" userId="8ce29e2eda34f706" providerId="LiveId" clId="{88D200B7-C566-4E3A-B667-300ACBA5C08D}" dt="2023-04-15T02:04:42.675" v="1611" actId="2696"/>
        <pc:sldMkLst>
          <pc:docMk/>
          <pc:sldMk cId="3428170243" sldId="9722"/>
        </pc:sldMkLst>
        <pc:spChg chg="mod">
          <ac:chgData name="trungbo2001@gmail.com" userId="8ce29e2eda34f706" providerId="LiveId" clId="{88D200B7-C566-4E3A-B667-300ACBA5C08D}" dt="2023-04-10T14:17:34.296" v="1370" actId="207"/>
          <ac:spMkLst>
            <pc:docMk/>
            <pc:sldMk cId="3428170243" sldId="9722"/>
            <ac:spMk id="2" creationId="{8DC5BE54-681E-0C81-6555-C47DCB982414}"/>
          </ac:spMkLst>
        </pc:spChg>
      </pc:sldChg>
      <pc:sldChg chg="modSp del mod">
        <pc:chgData name="trungbo2001@gmail.com" userId="8ce29e2eda34f706" providerId="LiveId" clId="{88D200B7-C566-4E3A-B667-300ACBA5C08D}" dt="2023-04-15T02:04:42.675" v="1611" actId="2696"/>
        <pc:sldMkLst>
          <pc:docMk/>
          <pc:sldMk cId="2940000476" sldId="9723"/>
        </pc:sldMkLst>
        <pc:spChg chg="mod">
          <ac:chgData name="trungbo2001@gmail.com" userId="8ce29e2eda34f706" providerId="LiveId" clId="{88D200B7-C566-4E3A-B667-300ACBA5C08D}" dt="2023-04-10T14:17:46.303" v="1372" actId="207"/>
          <ac:spMkLst>
            <pc:docMk/>
            <pc:sldMk cId="2940000476" sldId="9723"/>
            <ac:spMk id="2" creationId="{8DC5BE54-681E-0C81-6555-C47DCB982414}"/>
          </ac:spMkLst>
        </pc:spChg>
      </pc:sldChg>
      <pc:sldChg chg="delSp modSp new mod">
        <pc:chgData name="trungbo2001@gmail.com" userId="8ce29e2eda34f706" providerId="LiveId" clId="{88D200B7-C566-4E3A-B667-300ACBA5C08D}" dt="2023-04-10T14:20:06.015" v="1387" actId="207"/>
        <pc:sldMkLst>
          <pc:docMk/>
          <pc:sldMk cId="2732840602" sldId="9724"/>
        </pc:sldMkLst>
        <pc:spChg chg="mod">
          <ac:chgData name="trungbo2001@gmail.com" userId="8ce29e2eda34f706" providerId="LiveId" clId="{88D200B7-C566-4E3A-B667-300ACBA5C08D}" dt="2023-04-10T14:20:06.015" v="1387" actId="207"/>
          <ac:spMkLst>
            <pc:docMk/>
            <pc:sldMk cId="2732840602" sldId="9724"/>
            <ac:spMk id="2" creationId="{484423BD-7AE7-C8EB-588E-E7714D221409}"/>
          </ac:spMkLst>
        </pc:spChg>
        <pc:spChg chg="del">
          <ac:chgData name="trungbo2001@gmail.com" userId="8ce29e2eda34f706" providerId="LiveId" clId="{88D200B7-C566-4E3A-B667-300ACBA5C08D}" dt="2023-04-09T06:37:45.196" v="879" actId="478"/>
          <ac:spMkLst>
            <pc:docMk/>
            <pc:sldMk cId="2732840602" sldId="9724"/>
            <ac:spMk id="3" creationId="{238D9B5C-AA16-CD93-2C43-30C8E5041315}"/>
          </ac:spMkLst>
        </pc:spChg>
      </pc:sldChg>
      <pc:sldChg chg="modSp mod">
        <pc:chgData name="trungbo2001@gmail.com" userId="8ce29e2eda34f706" providerId="LiveId" clId="{88D200B7-C566-4E3A-B667-300ACBA5C08D}" dt="2023-04-10T14:20:10.600" v="1388" actId="207"/>
        <pc:sldMkLst>
          <pc:docMk/>
          <pc:sldMk cId="3771488783" sldId="9725"/>
        </pc:sldMkLst>
        <pc:spChg chg="mod">
          <ac:chgData name="trungbo2001@gmail.com" userId="8ce29e2eda34f706" providerId="LiveId" clId="{88D200B7-C566-4E3A-B667-300ACBA5C08D}" dt="2023-04-10T14:20:10.600" v="1388" actId="207"/>
          <ac:spMkLst>
            <pc:docMk/>
            <pc:sldMk cId="3771488783" sldId="9725"/>
            <ac:spMk id="2" creationId="{484423BD-7AE7-C8EB-588E-E7714D221409}"/>
          </ac:spMkLst>
        </pc:spChg>
      </pc:sldChg>
      <pc:sldChg chg="modSp add mod">
        <pc:chgData name="trungbo2001@gmail.com" userId="8ce29e2eda34f706" providerId="LiveId" clId="{88D200B7-C566-4E3A-B667-300ACBA5C08D}" dt="2023-04-10T14:20:19.568" v="1389" actId="207"/>
        <pc:sldMkLst>
          <pc:docMk/>
          <pc:sldMk cId="3504546315" sldId="9726"/>
        </pc:sldMkLst>
        <pc:spChg chg="mod">
          <ac:chgData name="trungbo2001@gmail.com" userId="8ce29e2eda34f706" providerId="LiveId" clId="{88D200B7-C566-4E3A-B667-300ACBA5C08D}" dt="2023-04-10T14:20:19.568" v="1389" actId="207"/>
          <ac:spMkLst>
            <pc:docMk/>
            <pc:sldMk cId="3504546315" sldId="9726"/>
            <ac:spMk id="2" creationId="{484423BD-7AE7-C8EB-588E-E7714D221409}"/>
          </ac:spMkLst>
        </pc:spChg>
      </pc:sldChg>
      <pc:sldChg chg="modSp add mod">
        <pc:chgData name="trungbo2001@gmail.com" userId="8ce29e2eda34f706" providerId="LiveId" clId="{88D200B7-C566-4E3A-B667-300ACBA5C08D}" dt="2023-04-10T14:20:35.695" v="1392" actId="207"/>
        <pc:sldMkLst>
          <pc:docMk/>
          <pc:sldMk cId="2640907706" sldId="9727"/>
        </pc:sldMkLst>
        <pc:spChg chg="mod">
          <ac:chgData name="trungbo2001@gmail.com" userId="8ce29e2eda34f706" providerId="LiveId" clId="{88D200B7-C566-4E3A-B667-300ACBA5C08D}" dt="2023-04-10T14:20:35.695" v="1392" actId="207"/>
          <ac:spMkLst>
            <pc:docMk/>
            <pc:sldMk cId="2640907706" sldId="9727"/>
            <ac:spMk id="2" creationId="{484423BD-7AE7-C8EB-588E-E7714D221409}"/>
          </ac:spMkLst>
        </pc:spChg>
      </pc:sldChg>
      <pc:sldChg chg="modSp mod">
        <pc:chgData name="trungbo2001@gmail.com" userId="8ce29e2eda34f706" providerId="LiveId" clId="{88D200B7-C566-4E3A-B667-300ACBA5C08D}" dt="2023-04-10T14:20:24.863" v="1390" actId="207"/>
        <pc:sldMkLst>
          <pc:docMk/>
          <pc:sldMk cId="3792170704" sldId="9728"/>
        </pc:sldMkLst>
        <pc:spChg chg="mod">
          <ac:chgData name="trungbo2001@gmail.com" userId="8ce29e2eda34f706" providerId="LiveId" clId="{88D200B7-C566-4E3A-B667-300ACBA5C08D}" dt="2023-04-10T14:20:24.863" v="1390" actId="207"/>
          <ac:spMkLst>
            <pc:docMk/>
            <pc:sldMk cId="3792170704" sldId="9728"/>
            <ac:spMk id="2" creationId="{484423BD-7AE7-C8EB-588E-E7714D221409}"/>
          </ac:spMkLst>
        </pc:spChg>
      </pc:sldChg>
      <pc:sldChg chg="modSp mod">
        <pc:chgData name="trungbo2001@gmail.com" userId="8ce29e2eda34f706" providerId="LiveId" clId="{88D200B7-C566-4E3A-B667-300ACBA5C08D}" dt="2023-04-10T14:20:30.039" v="1391" actId="207"/>
        <pc:sldMkLst>
          <pc:docMk/>
          <pc:sldMk cId="2975822765" sldId="9729"/>
        </pc:sldMkLst>
        <pc:spChg chg="mod">
          <ac:chgData name="trungbo2001@gmail.com" userId="8ce29e2eda34f706" providerId="LiveId" clId="{88D200B7-C566-4E3A-B667-300ACBA5C08D}" dt="2023-04-10T14:20:30.039" v="1391" actId="207"/>
          <ac:spMkLst>
            <pc:docMk/>
            <pc:sldMk cId="2975822765" sldId="9729"/>
            <ac:spMk id="2" creationId="{484423BD-7AE7-C8EB-588E-E7714D221409}"/>
          </ac:spMkLst>
        </pc:spChg>
      </pc:sldChg>
      <pc:sldChg chg="modSp mod">
        <pc:chgData name="trungbo2001@gmail.com" userId="8ce29e2eda34f706" providerId="LiveId" clId="{88D200B7-C566-4E3A-B667-300ACBA5C08D}" dt="2023-04-10T14:20:40.503" v="1393" actId="207"/>
        <pc:sldMkLst>
          <pc:docMk/>
          <pc:sldMk cId="126422395" sldId="9730"/>
        </pc:sldMkLst>
        <pc:spChg chg="mod">
          <ac:chgData name="trungbo2001@gmail.com" userId="8ce29e2eda34f706" providerId="LiveId" clId="{88D200B7-C566-4E3A-B667-300ACBA5C08D}" dt="2023-04-10T14:20:40.503" v="1393" actId="207"/>
          <ac:spMkLst>
            <pc:docMk/>
            <pc:sldMk cId="126422395" sldId="9730"/>
            <ac:spMk id="2" creationId="{484423BD-7AE7-C8EB-588E-E7714D221409}"/>
          </ac:spMkLst>
        </pc:spChg>
      </pc:sldChg>
      <pc:sldChg chg="modSp mod">
        <pc:chgData name="trungbo2001@gmail.com" userId="8ce29e2eda34f706" providerId="LiveId" clId="{88D200B7-C566-4E3A-B667-300ACBA5C08D}" dt="2023-04-10T14:20:45.992" v="1394" actId="207"/>
        <pc:sldMkLst>
          <pc:docMk/>
          <pc:sldMk cId="3916966354" sldId="9731"/>
        </pc:sldMkLst>
        <pc:spChg chg="mod">
          <ac:chgData name="trungbo2001@gmail.com" userId="8ce29e2eda34f706" providerId="LiveId" clId="{88D200B7-C566-4E3A-B667-300ACBA5C08D}" dt="2023-04-10T14:20:45.992" v="1394" actId="207"/>
          <ac:spMkLst>
            <pc:docMk/>
            <pc:sldMk cId="3916966354" sldId="9731"/>
            <ac:spMk id="2" creationId="{484423BD-7AE7-C8EB-588E-E7714D221409}"/>
          </ac:spMkLst>
        </pc:spChg>
      </pc:sldChg>
      <pc:sldChg chg="addSp modSp new mod">
        <pc:chgData name="trungbo2001@gmail.com" userId="8ce29e2eda34f706" providerId="LiveId" clId="{88D200B7-C566-4E3A-B667-300ACBA5C08D}" dt="2023-04-15T02:35:23.615" v="1943" actId="339"/>
        <pc:sldMkLst>
          <pc:docMk/>
          <pc:sldMk cId="1287147535" sldId="9732"/>
        </pc:sldMkLst>
        <pc:spChg chg="mod">
          <ac:chgData name="trungbo2001@gmail.com" userId="8ce29e2eda34f706" providerId="LiveId" clId="{88D200B7-C566-4E3A-B667-300ACBA5C08D}" dt="2023-04-15T02:06:25.967" v="1615" actId="14100"/>
          <ac:spMkLst>
            <pc:docMk/>
            <pc:sldMk cId="1287147535" sldId="9732"/>
            <ac:spMk id="2" creationId="{881EAD88-3681-7FA6-FEC5-BE5AD22CAA88}"/>
          </ac:spMkLst>
        </pc:spChg>
        <pc:spChg chg="add mod">
          <ac:chgData name="trungbo2001@gmail.com" userId="8ce29e2eda34f706" providerId="LiveId" clId="{88D200B7-C566-4E3A-B667-300ACBA5C08D}" dt="2023-04-15T02:35:23.615" v="1943" actId="339"/>
          <ac:spMkLst>
            <pc:docMk/>
            <pc:sldMk cId="1287147535" sldId="9732"/>
            <ac:spMk id="7" creationId="{2C418166-79CD-7B4E-AFE7-85259484C77D}"/>
          </ac:spMkLst>
        </pc:spChg>
        <pc:spChg chg="add mod">
          <ac:chgData name="trungbo2001@gmail.com" userId="8ce29e2eda34f706" providerId="LiveId" clId="{88D200B7-C566-4E3A-B667-300ACBA5C08D}" dt="2023-04-15T02:34:38.313" v="1921" actId="339"/>
          <ac:spMkLst>
            <pc:docMk/>
            <pc:sldMk cId="1287147535" sldId="9732"/>
            <ac:spMk id="8" creationId="{6F0E570E-EC51-03F9-6387-AE80CAC87754}"/>
          </ac:spMkLst>
        </pc:spChg>
        <pc:picChg chg="add mod">
          <ac:chgData name="trungbo2001@gmail.com" userId="8ce29e2eda34f706" providerId="LiveId" clId="{88D200B7-C566-4E3A-B667-300ACBA5C08D}" dt="2023-04-15T02:08:31.543" v="1623" actId="14100"/>
          <ac:picMkLst>
            <pc:docMk/>
            <pc:sldMk cId="1287147535" sldId="9732"/>
            <ac:picMk id="4" creationId="{66CA3BF0-DA29-ECCD-9B08-B14798296387}"/>
          </ac:picMkLst>
        </pc:picChg>
        <pc:picChg chg="add mod">
          <ac:chgData name="trungbo2001@gmail.com" userId="8ce29e2eda34f706" providerId="LiveId" clId="{88D200B7-C566-4E3A-B667-300ACBA5C08D}" dt="2023-04-15T02:18:29.446" v="1748" actId="1076"/>
          <ac:picMkLst>
            <pc:docMk/>
            <pc:sldMk cId="1287147535" sldId="9732"/>
            <ac:picMk id="6" creationId="{A0936E29-E8D7-F4BD-9CC6-C4F7C62B7515}"/>
          </ac:picMkLst>
        </pc:picChg>
      </pc:sldChg>
      <pc:sldChg chg="addSp delSp modSp new del mod">
        <pc:chgData name="trungbo2001@gmail.com" userId="8ce29e2eda34f706" providerId="LiveId" clId="{88D200B7-C566-4E3A-B667-300ACBA5C08D}" dt="2023-04-15T01:35:08.271" v="1421" actId="680"/>
        <pc:sldMkLst>
          <pc:docMk/>
          <pc:sldMk cId="2862485712" sldId="9732"/>
        </pc:sldMkLst>
        <pc:spChg chg="add del">
          <ac:chgData name="trungbo2001@gmail.com" userId="8ce29e2eda34f706" providerId="LiveId" clId="{88D200B7-C566-4E3A-B667-300ACBA5C08D}" dt="2023-04-15T01:35:07.562" v="1420" actId="478"/>
          <ac:spMkLst>
            <pc:docMk/>
            <pc:sldMk cId="2862485712" sldId="9732"/>
            <ac:spMk id="2" creationId="{C764091C-16BE-73BB-0A03-AC1FEBB98A79}"/>
          </ac:spMkLst>
        </pc:spChg>
        <pc:spChg chg="mod">
          <ac:chgData name="trungbo2001@gmail.com" userId="8ce29e2eda34f706" providerId="LiveId" clId="{88D200B7-C566-4E3A-B667-300ACBA5C08D}" dt="2023-04-15T01:35:06.720" v="1419" actId="1076"/>
          <ac:spMkLst>
            <pc:docMk/>
            <pc:sldMk cId="2862485712" sldId="9732"/>
            <ac:spMk id="3" creationId="{137C9F82-163C-092D-D143-88581A7808A1}"/>
          </ac:spMkLst>
        </pc:spChg>
      </pc:sldChg>
      <pc:sldChg chg="modSp add mod">
        <pc:chgData name="trungbo2001@gmail.com" userId="8ce29e2eda34f706" providerId="LiveId" clId="{88D200B7-C566-4E3A-B667-300ACBA5C08D}" dt="2023-04-15T02:32:15.192" v="1875" actId="404"/>
        <pc:sldMkLst>
          <pc:docMk/>
          <pc:sldMk cId="1610453781" sldId="9733"/>
        </pc:sldMkLst>
        <pc:spChg chg="mod">
          <ac:chgData name="trungbo2001@gmail.com" userId="8ce29e2eda34f706" providerId="LiveId" clId="{88D200B7-C566-4E3A-B667-300ACBA5C08D}" dt="2023-04-15T02:32:15.192" v="1875" actId="404"/>
          <ac:spMkLst>
            <pc:docMk/>
            <pc:sldMk cId="1610453781" sldId="9733"/>
            <ac:spMk id="2" creationId="{881EAD88-3681-7FA6-FEC5-BE5AD22CAA88}"/>
          </ac:spMkLst>
        </pc:spChg>
      </pc:sldChg>
      <pc:sldChg chg="modSp add mod">
        <pc:chgData name="trungbo2001@gmail.com" userId="8ce29e2eda34f706" providerId="LiveId" clId="{88D200B7-C566-4E3A-B667-300ACBA5C08D}" dt="2023-04-15T02:32:51.572" v="1884" actId="403"/>
        <pc:sldMkLst>
          <pc:docMk/>
          <pc:sldMk cId="2413354371" sldId="9734"/>
        </pc:sldMkLst>
        <pc:spChg chg="mod">
          <ac:chgData name="trungbo2001@gmail.com" userId="8ce29e2eda34f706" providerId="LiveId" clId="{88D200B7-C566-4E3A-B667-300ACBA5C08D}" dt="2023-04-15T02:32:51.572" v="1884" actId="403"/>
          <ac:spMkLst>
            <pc:docMk/>
            <pc:sldMk cId="2413354371" sldId="9734"/>
            <ac:spMk id="2" creationId="{881EAD88-3681-7FA6-FEC5-BE5AD22CAA88}"/>
          </ac:spMkLst>
        </pc:spChg>
      </pc:sldChg>
      <pc:sldChg chg="modSp add mod">
        <pc:chgData name="trungbo2001@gmail.com" userId="8ce29e2eda34f706" providerId="LiveId" clId="{88D200B7-C566-4E3A-B667-300ACBA5C08D}" dt="2023-04-15T02:32:15.192" v="1875" actId="404"/>
        <pc:sldMkLst>
          <pc:docMk/>
          <pc:sldMk cId="7621225" sldId="9735"/>
        </pc:sldMkLst>
        <pc:spChg chg="mod">
          <ac:chgData name="trungbo2001@gmail.com" userId="8ce29e2eda34f706" providerId="LiveId" clId="{88D200B7-C566-4E3A-B667-300ACBA5C08D}" dt="2023-04-15T02:32:15.192" v="1875" actId="404"/>
          <ac:spMkLst>
            <pc:docMk/>
            <pc:sldMk cId="7621225" sldId="9735"/>
            <ac:spMk id="2" creationId="{881EAD88-3681-7FA6-FEC5-BE5AD22CAA88}"/>
          </ac:spMkLst>
        </pc:spChg>
      </pc:sldChg>
      <pc:sldChg chg="modSp add mod">
        <pc:chgData name="trungbo2001@gmail.com" userId="8ce29e2eda34f706" providerId="LiveId" clId="{88D200B7-C566-4E3A-B667-300ACBA5C08D}" dt="2023-04-15T02:32:15.192" v="1875" actId="404"/>
        <pc:sldMkLst>
          <pc:docMk/>
          <pc:sldMk cId="2265327314" sldId="9736"/>
        </pc:sldMkLst>
        <pc:spChg chg="mod">
          <ac:chgData name="trungbo2001@gmail.com" userId="8ce29e2eda34f706" providerId="LiveId" clId="{88D200B7-C566-4E3A-B667-300ACBA5C08D}" dt="2023-04-15T02:32:15.192" v="1875" actId="404"/>
          <ac:spMkLst>
            <pc:docMk/>
            <pc:sldMk cId="2265327314" sldId="9736"/>
            <ac:spMk id="2" creationId="{881EAD88-3681-7FA6-FEC5-BE5AD22CAA88}"/>
          </ac:spMkLst>
        </pc:spChg>
      </pc:sldChg>
      <pc:sldChg chg="addSp delSp modSp add mod">
        <pc:chgData name="trungbo2001@gmail.com" userId="8ce29e2eda34f706" providerId="LiveId" clId="{88D200B7-C566-4E3A-B667-300ACBA5C08D}" dt="2023-04-15T02:33:30.729" v="1899" actId="207"/>
        <pc:sldMkLst>
          <pc:docMk/>
          <pc:sldMk cId="3856924327" sldId="9737"/>
        </pc:sldMkLst>
        <pc:spChg chg="mod">
          <ac:chgData name="trungbo2001@gmail.com" userId="8ce29e2eda34f706" providerId="LiveId" clId="{88D200B7-C566-4E3A-B667-300ACBA5C08D}" dt="2023-04-15T02:33:30.729" v="1899" actId="207"/>
          <ac:spMkLst>
            <pc:docMk/>
            <pc:sldMk cId="3856924327" sldId="9737"/>
            <ac:spMk id="2" creationId="{881EAD88-3681-7FA6-FEC5-BE5AD22CAA88}"/>
          </ac:spMkLst>
        </pc:spChg>
        <pc:spChg chg="add del">
          <ac:chgData name="trungbo2001@gmail.com" userId="8ce29e2eda34f706" providerId="LiveId" clId="{88D200B7-C566-4E3A-B667-300ACBA5C08D}" dt="2023-04-15T02:31:27.532" v="1866" actId="22"/>
          <ac:spMkLst>
            <pc:docMk/>
            <pc:sldMk cId="3856924327" sldId="9737"/>
            <ac:spMk id="4" creationId="{EF646372-2434-1585-CD4B-B43A06824469}"/>
          </ac:spMkLst>
        </pc:spChg>
      </pc:sldChg>
      <pc:sldChg chg="modSp mod">
        <pc:chgData name="trungbo2001@gmail.com" userId="8ce29e2eda34f706" providerId="LiveId" clId="{88D200B7-C566-4E3A-B667-300ACBA5C08D}" dt="2023-04-15T02:33:19.185" v="1895" actId="207"/>
        <pc:sldMkLst>
          <pc:docMk/>
          <pc:sldMk cId="4273681749" sldId="9738"/>
        </pc:sldMkLst>
        <pc:spChg chg="mod">
          <ac:chgData name="trungbo2001@gmail.com" userId="8ce29e2eda34f706" providerId="LiveId" clId="{88D200B7-C566-4E3A-B667-300ACBA5C08D}" dt="2023-04-15T02:33:19.185" v="1895" actId="207"/>
          <ac:spMkLst>
            <pc:docMk/>
            <pc:sldMk cId="4273681749" sldId="9738"/>
            <ac:spMk id="2" creationId="{881EAD88-3681-7FA6-FEC5-BE5AD22CAA88}"/>
          </ac:spMkLst>
        </pc:spChg>
      </pc:sldChg>
      <pc:sldChg chg="modSp mod">
        <pc:chgData name="trungbo2001@gmail.com" userId="8ce29e2eda34f706" providerId="LiveId" clId="{88D200B7-C566-4E3A-B667-300ACBA5C08D}" dt="2023-04-15T02:33:47.560" v="1900" actId="20577"/>
        <pc:sldMkLst>
          <pc:docMk/>
          <pc:sldMk cId="3233820370" sldId="9739"/>
        </pc:sldMkLst>
        <pc:spChg chg="mod">
          <ac:chgData name="trungbo2001@gmail.com" userId="8ce29e2eda34f706" providerId="LiveId" clId="{88D200B7-C566-4E3A-B667-300ACBA5C08D}" dt="2023-04-15T02:33:47.560" v="1900" actId="20577"/>
          <ac:spMkLst>
            <pc:docMk/>
            <pc:sldMk cId="3233820370" sldId="9739"/>
            <ac:spMk id="2" creationId="{881EAD88-3681-7FA6-FEC5-BE5AD22CAA88}"/>
          </ac:spMkLst>
        </pc:spChg>
      </pc:sldChg>
      <pc:sldChg chg="modSp mod">
        <pc:chgData name="trungbo2001@gmail.com" userId="8ce29e2eda34f706" providerId="LiveId" clId="{88D200B7-C566-4E3A-B667-300ACBA5C08D}" dt="2023-04-15T02:32:43.905" v="1879" actId="207"/>
        <pc:sldMkLst>
          <pc:docMk/>
          <pc:sldMk cId="1084323415" sldId="9740"/>
        </pc:sldMkLst>
        <pc:spChg chg="mod">
          <ac:chgData name="trungbo2001@gmail.com" userId="8ce29e2eda34f706" providerId="LiveId" clId="{88D200B7-C566-4E3A-B667-300ACBA5C08D}" dt="2023-04-15T02:32:43.905" v="1879" actId="207"/>
          <ac:spMkLst>
            <pc:docMk/>
            <pc:sldMk cId="1084323415" sldId="9740"/>
            <ac:spMk id="2" creationId="{881EAD88-3681-7FA6-FEC5-BE5AD22CAA88}"/>
          </ac:spMkLst>
        </pc:spChg>
      </pc:sldChg>
      <pc:sldMasterChg chg="setBg addSldLayout delSldLayout">
        <pc:chgData name="trungbo2001@gmail.com" userId="8ce29e2eda34f706" providerId="LiveId" clId="{88D200B7-C566-4E3A-B667-300ACBA5C08D}" dt="2023-04-15T01:35:08.271" v="1421" actId="680"/>
        <pc:sldMasterMkLst>
          <pc:docMk/>
          <pc:sldMasterMk cId="3214881335" sldId="2147483648"/>
        </pc:sldMasterMkLst>
        <pc:sldLayoutChg chg="add del">
          <pc:chgData name="trungbo2001@gmail.com" userId="8ce29e2eda34f706" providerId="LiveId" clId="{88D200B7-C566-4E3A-B667-300ACBA5C08D}" dt="2023-04-15T01:35:08.271" v="1421" actId="680"/>
          <pc:sldLayoutMkLst>
            <pc:docMk/>
            <pc:sldMasterMk cId="3214881335" sldId="2147483648"/>
            <pc:sldLayoutMk cId="2608563708" sldId="2147483765"/>
          </pc:sldLayoutMkLst>
        </pc:sldLayoutChg>
      </pc:sldMasterChg>
      <pc:sldMasterChg chg="setBg modSldLayout">
        <pc:chgData name="trungbo2001@gmail.com" userId="8ce29e2eda34f706" providerId="LiveId" clId="{88D200B7-C566-4E3A-B667-300ACBA5C08D}" dt="2023-04-07T06:16:40.079" v="52"/>
        <pc:sldMasterMkLst>
          <pc:docMk/>
          <pc:sldMasterMk cId="3962317182" sldId="2147483649"/>
        </pc:sldMasterMkLst>
        <pc:sldLayoutChg chg="setBg">
          <pc:chgData name="trungbo2001@gmail.com" userId="8ce29e2eda34f706" providerId="LiveId" clId="{88D200B7-C566-4E3A-B667-300ACBA5C08D}" dt="2023-04-07T06:16:40.079" v="52"/>
          <pc:sldLayoutMkLst>
            <pc:docMk/>
            <pc:sldMasterMk cId="3962317182" sldId="2147483649"/>
            <pc:sldLayoutMk cId="431001296" sldId="2147483650"/>
          </pc:sldLayoutMkLst>
        </pc:sldLayoutChg>
        <pc:sldLayoutChg chg="setBg">
          <pc:chgData name="trungbo2001@gmail.com" userId="8ce29e2eda34f706" providerId="LiveId" clId="{88D200B7-C566-4E3A-B667-300ACBA5C08D}" dt="2023-04-07T06:16:40.079" v="52"/>
          <pc:sldLayoutMkLst>
            <pc:docMk/>
            <pc:sldMasterMk cId="3962317182" sldId="2147483649"/>
            <pc:sldLayoutMk cId="2165513620" sldId="2147483651"/>
          </pc:sldLayoutMkLst>
        </pc:sldLayoutChg>
        <pc:sldLayoutChg chg="setBg">
          <pc:chgData name="trungbo2001@gmail.com" userId="8ce29e2eda34f706" providerId="LiveId" clId="{88D200B7-C566-4E3A-B667-300ACBA5C08D}" dt="2023-04-07T06:16:40.079" v="52"/>
          <pc:sldLayoutMkLst>
            <pc:docMk/>
            <pc:sldMasterMk cId="3962317182" sldId="2147483649"/>
            <pc:sldLayoutMk cId="3417256300" sldId="2147483652"/>
          </pc:sldLayoutMkLst>
        </pc:sldLayoutChg>
        <pc:sldLayoutChg chg="setBg">
          <pc:chgData name="trungbo2001@gmail.com" userId="8ce29e2eda34f706" providerId="LiveId" clId="{88D200B7-C566-4E3A-B667-300ACBA5C08D}" dt="2023-04-07T06:16:40.079" v="52"/>
          <pc:sldLayoutMkLst>
            <pc:docMk/>
            <pc:sldMasterMk cId="3962317182" sldId="2147483649"/>
            <pc:sldLayoutMk cId="1060924721" sldId="2147483653"/>
          </pc:sldLayoutMkLst>
        </pc:sldLayoutChg>
        <pc:sldLayoutChg chg="setBg">
          <pc:chgData name="trungbo2001@gmail.com" userId="8ce29e2eda34f706" providerId="LiveId" clId="{88D200B7-C566-4E3A-B667-300ACBA5C08D}" dt="2023-04-07T06:16:40.079" v="52"/>
          <pc:sldLayoutMkLst>
            <pc:docMk/>
            <pc:sldMasterMk cId="3962317182" sldId="2147483649"/>
            <pc:sldLayoutMk cId="4288726084" sldId="2147483654"/>
          </pc:sldLayoutMkLst>
        </pc:sldLayoutChg>
        <pc:sldLayoutChg chg="setBg">
          <pc:chgData name="trungbo2001@gmail.com" userId="8ce29e2eda34f706" providerId="LiveId" clId="{88D200B7-C566-4E3A-B667-300ACBA5C08D}" dt="2023-04-07T06:16:40.079" v="52"/>
          <pc:sldLayoutMkLst>
            <pc:docMk/>
            <pc:sldMasterMk cId="3962317182" sldId="2147483649"/>
            <pc:sldLayoutMk cId="4245272408" sldId="2147483655"/>
          </pc:sldLayoutMkLst>
        </pc:sldLayoutChg>
        <pc:sldLayoutChg chg="setBg">
          <pc:chgData name="trungbo2001@gmail.com" userId="8ce29e2eda34f706" providerId="LiveId" clId="{88D200B7-C566-4E3A-B667-300ACBA5C08D}" dt="2023-04-07T06:16:40.079" v="52"/>
          <pc:sldLayoutMkLst>
            <pc:docMk/>
            <pc:sldMasterMk cId="3962317182" sldId="2147483649"/>
            <pc:sldLayoutMk cId="3181590535" sldId="2147483656"/>
          </pc:sldLayoutMkLst>
        </pc:sldLayoutChg>
        <pc:sldLayoutChg chg="setBg">
          <pc:chgData name="trungbo2001@gmail.com" userId="8ce29e2eda34f706" providerId="LiveId" clId="{88D200B7-C566-4E3A-B667-300ACBA5C08D}" dt="2023-04-07T06:16:40.079" v="52"/>
          <pc:sldLayoutMkLst>
            <pc:docMk/>
            <pc:sldMasterMk cId="3962317182" sldId="2147483649"/>
            <pc:sldLayoutMk cId="3676329529" sldId="2147483657"/>
          </pc:sldLayoutMkLst>
        </pc:sldLayoutChg>
        <pc:sldLayoutChg chg="setBg">
          <pc:chgData name="trungbo2001@gmail.com" userId="8ce29e2eda34f706" providerId="LiveId" clId="{88D200B7-C566-4E3A-B667-300ACBA5C08D}" dt="2023-04-07T06:16:40.079" v="52"/>
          <pc:sldLayoutMkLst>
            <pc:docMk/>
            <pc:sldMasterMk cId="3962317182" sldId="2147483649"/>
            <pc:sldLayoutMk cId="1330276824" sldId="2147483658"/>
          </pc:sldLayoutMkLst>
        </pc:sldLayoutChg>
        <pc:sldLayoutChg chg="setBg">
          <pc:chgData name="trungbo2001@gmail.com" userId="8ce29e2eda34f706" providerId="LiveId" clId="{88D200B7-C566-4E3A-B667-300ACBA5C08D}" dt="2023-04-07T06:16:40.079" v="52"/>
          <pc:sldLayoutMkLst>
            <pc:docMk/>
            <pc:sldMasterMk cId="3962317182" sldId="2147483649"/>
            <pc:sldLayoutMk cId="1898659475" sldId="2147483659"/>
          </pc:sldLayoutMkLst>
        </pc:sldLayoutChg>
        <pc:sldLayoutChg chg="setBg">
          <pc:chgData name="trungbo2001@gmail.com" userId="8ce29e2eda34f706" providerId="LiveId" clId="{88D200B7-C566-4E3A-B667-300ACBA5C08D}" dt="2023-04-07T06:16:40.079" v="52"/>
          <pc:sldLayoutMkLst>
            <pc:docMk/>
            <pc:sldMasterMk cId="3962317182" sldId="2147483649"/>
            <pc:sldLayoutMk cId="2713384020" sldId="2147483660"/>
          </pc:sldLayoutMkLst>
        </pc:sldLayoutChg>
      </pc:sldMasterChg>
      <pc:sldMasterChg chg="setBg modSldLayout">
        <pc:chgData name="trungbo2001@gmail.com" userId="8ce29e2eda34f706" providerId="LiveId" clId="{88D200B7-C566-4E3A-B667-300ACBA5C08D}" dt="2023-04-07T06:16:40.079" v="52"/>
        <pc:sldMasterMkLst>
          <pc:docMk/>
          <pc:sldMasterMk cId="2922071406" sldId="2147483661"/>
        </pc:sldMasterMkLst>
        <pc:sldLayoutChg chg="setBg">
          <pc:chgData name="trungbo2001@gmail.com" userId="8ce29e2eda34f706" providerId="LiveId" clId="{88D200B7-C566-4E3A-B667-300ACBA5C08D}" dt="2023-04-07T06:16:40.079" v="52"/>
          <pc:sldLayoutMkLst>
            <pc:docMk/>
            <pc:sldMasterMk cId="2922071406" sldId="2147483661"/>
            <pc:sldLayoutMk cId="2850858859" sldId="2147483662"/>
          </pc:sldLayoutMkLst>
        </pc:sldLayoutChg>
        <pc:sldLayoutChg chg="setBg">
          <pc:chgData name="trungbo2001@gmail.com" userId="8ce29e2eda34f706" providerId="LiveId" clId="{88D200B7-C566-4E3A-B667-300ACBA5C08D}" dt="2023-04-07T06:16:40.079" v="52"/>
          <pc:sldLayoutMkLst>
            <pc:docMk/>
            <pc:sldMasterMk cId="2922071406" sldId="2147483661"/>
            <pc:sldLayoutMk cId="1782636111" sldId="2147483663"/>
          </pc:sldLayoutMkLst>
        </pc:sldLayoutChg>
        <pc:sldLayoutChg chg="setBg">
          <pc:chgData name="trungbo2001@gmail.com" userId="8ce29e2eda34f706" providerId="LiveId" clId="{88D200B7-C566-4E3A-B667-300ACBA5C08D}" dt="2023-04-07T06:16:40.079" v="52"/>
          <pc:sldLayoutMkLst>
            <pc:docMk/>
            <pc:sldMasterMk cId="2922071406" sldId="2147483661"/>
            <pc:sldLayoutMk cId="1771180082" sldId="2147483664"/>
          </pc:sldLayoutMkLst>
        </pc:sldLayoutChg>
        <pc:sldLayoutChg chg="setBg">
          <pc:chgData name="trungbo2001@gmail.com" userId="8ce29e2eda34f706" providerId="LiveId" clId="{88D200B7-C566-4E3A-B667-300ACBA5C08D}" dt="2023-04-07T06:16:40.079" v="52"/>
          <pc:sldLayoutMkLst>
            <pc:docMk/>
            <pc:sldMasterMk cId="2922071406" sldId="2147483661"/>
            <pc:sldLayoutMk cId="3765104798" sldId="2147483665"/>
          </pc:sldLayoutMkLst>
        </pc:sldLayoutChg>
        <pc:sldLayoutChg chg="setBg">
          <pc:chgData name="trungbo2001@gmail.com" userId="8ce29e2eda34f706" providerId="LiveId" clId="{88D200B7-C566-4E3A-B667-300ACBA5C08D}" dt="2023-04-07T06:16:40.079" v="52"/>
          <pc:sldLayoutMkLst>
            <pc:docMk/>
            <pc:sldMasterMk cId="2922071406" sldId="2147483661"/>
            <pc:sldLayoutMk cId="3891378296" sldId="2147483666"/>
          </pc:sldLayoutMkLst>
        </pc:sldLayoutChg>
        <pc:sldLayoutChg chg="setBg">
          <pc:chgData name="trungbo2001@gmail.com" userId="8ce29e2eda34f706" providerId="LiveId" clId="{88D200B7-C566-4E3A-B667-300ACBA5C08D}" dt="2023-04-07T06:16:40.079" v="52"/>
          <pc:sldLayoutMkLst>
            <pc:docMk/>
            <pc:sldMasterMk cId="2922071406" sldId="2147483661"/>
            <pc:sldLayoutMk cId="2672691700" sldId="2147483667"/>
          </pc:sldLayoutMkLst>
        </pc:sldLayoutChg>
        <pc:sldLayoutChg chg="setBg">
          <pc:chgData name="trungbo2001@gmail.com" userId="8ce29e2eda34f706" providerId="LiveId" clId="{88D200B7-C566-4E3A-B667-300ACBA5C08D}" dt="2023-04-07T06:16:40.079" v="52"/>
          <pc:sldLayoutMkLst>
            <pc:docMk/>
            <pc:sldMasterMk cId="2922071406" sldId="2147483661"/>
            <pc:sldLayoutMk cId="2990747306" sldId="2147483668"/>
          </pc:sldLayoutMkLst>
        </pc:sldLayoutChg>
        <pc:sldLayoutChg chg="setBg">
          <pc:chgData name="trungbo2001@gmail.com" userId="8ce29e2eda34f706" providerId="LiveId" clId="{88D200B7-C566-4E3A-B667-300ACBA5C08D}" dt="2023-04-07T06:16:40.079" v="52"/>
          <pc:sldLayoutMkLst>
            <pc:docMk/>
            <pc:sldMasterMk cId="2922071406" sldId="2147483661"/>
            <pc:sldLayoutMk cId="684341972" sldId="2147483669"/>
          </pc:sldLayoutMkLst>
        </pc:sldLayoutChg>
        <pc:sldLayoutChg chg="setBg">
          <pc:chgData name="trungbo2001@gmail.com" userId="8ce29e2eda34f706" providerId="LiveId" clId="{88D200B7-C566-4E3A-B667-300ACBA5C08D}" dt="2023-04-07T06:16:40.079" v="52"/>
          <pc:sldLayoutMkLst>
            <pc:docMk/>
            <pc:sldMasterMk cId="2922071406" sldId="2147483661"/>
            <pc:sldLayoutMk cId="2712959307" sldId="2147483670"/>
          </pc:sldLayoutMkLst>
        </pc:sldLayoutChg>
        <pc:sldLayoutChg chg="setBg">
          <pc:chgData name="trungbo2001@gmail.com" userId="8ce29e2eda34f706" providerId="LiveId" clId="{88D200B7-C566-4E3A-B667-300ACBA5C08D}" dt="2023-04-07T06:16:40.079" v="52"/>
          <pc:sldLayoutMkLst>
            <pc:docMk/>
            <pc:sldMasterMk cId="2922071406" sldId="2147483661"/>
            <pc:sldLayoutMk cId="299001589" sldId="2147483671"/>
          </pc:sldLayoutMkLst>
        </pc:sldLayoutChg>
        <pc:sldLayoutChg chg="setBg">
          <pc:chgData name="trungbo2001@gmail.com" userId="8ce29e2eda34f706" providerId="LiveId" clId="{88D200B7-C566-4E3A-B667-300ACBA5C08D}" dt="2023-04-07T06:16:40.079" v="52"/>
          <pc:sldLayoutMkLst>
            <pc:docMk/>
            <pc:sldMasterMk cId="2922071406" sldId="2147483661"/>
            <pc:sldLayoutMk cId="1030664107" sldId="2147483672"/>
          </pc:sldLayoutMkLst>
        </pc:sldLayoutChg>
      </pc:sldMasterChg>
      <pc:sldMasterChg chg="setBg modSldLayout">
        <pc:chgData name="trungbo2001@gmail.com" userId="8ce29e2eda34f706" providerId="LiveId" clId="{88D200B7-C566-4E3A-B667-300ACBA5C08D}" dt="2023-04-07T06:16:40.079" v="52"/>
        <pc:sldMasterMkLst>
          <pc:docMk/>
          <pc:sldMasterMk cId="1312763061" sldId="2147483673"/>
        </pc:sldMasterMkLst>
        <pc:sldLayoutChg chg="setBg">
          <pc:chgData name="trungbo2001@gmail.com" userId="8ce29e2eda34f706" providerId="LiveId" clId="{88D200B7-C566-4E3A-B667-300ACBA5C08D}" dt="2023-04-07T06:16:40.079" v="52"/>
          <pc:sldLayoutMkLst>
            <pc:docMk/>
            <pc:sldMasterMk cId="1312763061" sldId="2147483673"/>
            <pc:sldLayoutMk cId="2405437791" sldId="2147483674"/>
          </pc:sldLayoutMkLst>
        </pc:sldLayoutChg>
        <pc:sldLayoutChg chg="setBg">
          <pc:chgData name="trungbo2001@gmail.com" userId="8ce29e2eda34f706" providerId="LiveId" clId="{88D200B7-C566-4E3A-B667-300ACBA5C08D}" dt="2023-04-07T06:16:40.079" v="52"/>
          <pc:sldLayoutMkLst>
            <pc:docMk/>
            <pc:sldMasterMk cId="1312763061" sldId="2147483673"/>
            <pc:sldLayoutMk cId="1216691124" sldId="2147483675"/>
          </pc:sldLayoutMkLst>
        </pc:sldLayoutChg>
        <pc:sldLayoutChg chg="setBg">
          <pc:chgData name="trungbo2001@gmail.com" userId="8ce29e2eda34f706" providerId="LiveId" clId="{88D200B7-C566-4E3A-B667-300ACBA5C08D}" dt="2023-04-07T06:16:40.079" v="52"/>
          <pc:sldLayoutMkLst>
            <pc:docMk/>
            <pc:sldMasterMk cId="1312763061" sldId="2147483673"/>
            <pc:sldLayoutMk cId="459890730" sldId="2147483676"/>
          </pc:sldLayoutMkLst>
        </pc:sldLayoutChg>
        <pc:sldLayoutChg chg="setBg">
          <pc:chgData name="trungbo2001@gmail.com" userId="8ce29e2eda34f706" providerId="LiveId" clId="{88D200B7-C566-4E3A-B667-300ACBA5C08D}" dt="2023-04-07T06:16:40.079" v="52"/>
          <pc:sldLayoutMkLst>
            <pc:docMk/>
            <pc:sldMasterMk cId="1312763061" sldId="2147483673"/>
            <pc:sldLayoutMk cId="2127970523" sldId="2147483677"/>
          </pc:sldLayoutMkLst>
        </pc:sldLayoutChg>
        <pc:sldLayoutChg chg="setBg">
          <pc:chgData name="trungbo2001@gmail.com" userId="8ce29e2eda34f706" providerId="LiveId" clId="{88D200B7-C566-4E3A-B667-300ACBA5C08D}" dt="2023-04-07T06:16:40.079" v="52"/>
          <pc:sldLayoutMkLst>
            <pc:docMk/>
            <pc:sldMasterMk cId="1312763061" sldId="2147483673"/>
            <pc:sldLayoutMk cId="828391795" sldId="2147483678"/>
          </pc:sldLayoutMkLst>
        </pc:sldLayoutChg>
        <pc:sldLayoutChg chg="setBg">
          <pc:chgData name="trungbo2001@gmail.com" userId="8ce29e2eda34f706" providerId="LiveId" clId="{88D200B7-C566-4E3A-B667-300ACBA5C08D}" dt="2023-04-07T06:16:40.079" v="52"/>
          <pc:sldLayoutMkLst>
            <pc:docMk/>
            <pc:sldMasterMk cId="1312763061" sldId="2147483673"/>
            <pc:sldLayoutMk cId="3649945416" sldId="2147483679"/>
          </pc:sldLayoutMkLst>
        </pc:sldLayoutChg>
        <pc:sldLayoutChg chg="setBg">
          <pc:chgData name="trungbo2001@gmail.com" userId="8ce29e2eda34f706" providerId="LiveId" clId="{88D200B7-C566-4E3A-B667-300ACBA5C08D}" dt="2023-04-07T06:16:40.079" v="52"/>
          <pc:sldLayoutMkLst>
            <pc:docMk/>
            <pc:sldMasterMk cId="1312763061" sldId="2147483673"/>
            <pc:sldLayoutMk cId="1653141735" sldId="2147483680"/>
          </pc:sldLayoutMkLst>
        </pc:sldLayoutChg>
        <pc:sldLayoutChg chg="setBg">
          <pc:chgData name="trungbo2001@gmail.com" userId="8ce29e2eda34f706" providerId="LiveId" clId="{88D200B7-C566-4E3A-B667-300ACBA5C08D}" dt="2023-04-07T06:16:40.079" v="52"/>
          <pc:sldLayoutMkLst>
            <pc:docMk/>
            <pc:sldMasterMk cId="1312763061" sldId="2147483673"/>
            <pc:sldLayoutMk cId="4173008015" sldId="2147483681"/>
          </pc:sldLayoutMkLst>
        </pc:sldLayoutChg>
        <pc:sldLayoutChg chg="setBg">
          <pc:chgData name="trungbo2001@gmail.com" userId="8ce29e2eda34f706" providerId="LiveId" clId="{88D200B7-C566-4E3A-B667-300ACBA5C08D}" dt="2023-04-07T06:16:40.079" v="52"/>
          <pc:sldLayoutMkLst>
            <pc:docMk/>
            <pc:sldMasterMk cId="1312763061" sldId="2147483673"/>
            <pc:sldLayoutMk cId="3176901527" sldId="2147483682"/>
          </pc:sldLayoutMkLst>
        </pc:sldLayoutChg>
        <pc:sldLayoutChg chg="setBg">
          <pc:chgData name="trungbo2001@gmail.com" userId="8ce29e2eda34f706" providerId="LiveId" clId="{88D200B7-C566-4E3A-B667-300ACBA5C08D}" dt="2023-04-07T06:16:40.079" v="52"/>
          <pc:sldLayoutMkLst>
            <pc:docMk/>
            <pc:sldMasterMk cId="1312763061" sldId="2147483673"/>
            <pc:sldLayoutMk cId="4066829371" sldId="2147483683"/>
          </pc:sldLayoutMkLst>
        </pc:sldLayoutChg>
        <pc:sldLayoutChg chg="setBg">
          <pc:chgData name="trungbo2001@gmail.com" userId="8ce29e2eda34f706" providerId="LiveId" clId="{88D200B7-C566-4E3A-B667-300ACBA5C08D}" dt="2023-04-07T06:16:40.079" v="52"/>
          <pc:sldLayoutMkLst>
            <pc:docMk/>
            <pc:sldMasterMk cId="1312763061" sldId="2147483673"/>
            <pc:sldLayoutMk cId="731891008" sldId="2147483684"/>
          </pc:sldLayoutMkLst>
        </pc:sldLayoutChg>
      </pc:sldMasterChg>
      <pc:sldMasterChg chg="setBg modSldLayout">
        <pc:chgData name="trungbo2001@gmail.com" userId="8ce29e2eda34f706" providerId="LiveId" clId="{88D200B7-C566-4E3A-B667-300ACBA5C08D}" dt="2023-04-07T06:16:40.079" v="52"/>
        <pc:sldMasterMkLst>
          <pc:docMk/>
          <pc:sldMasterMk cId="238129951" sldId="2147483685"/>
        </pc:sldMasterMkLst>
        <pc:sldLayoutChg chg="setBg">
          <pc:chgData name="trungbo2001@gmail.com" userId="8ce29e2eda34f706" providerId="LiveId" clId="{88D200B7-C566-4E3A-B667-300ACBA5C08D}" dt="2023-04-07T06:16:40.079" v="52"/>
          <pc:sldLayoutMkLst>
            <pc:docMk/>
            <pc:sldMasterMk cId="238129951" sldId="2147483685"/>
            <pc:sldLayoutMk cId="3634616117" sldId="2147483686"/>
          </pc:sldLayoutMkLst>
        </pc:sldLayoutChg>
        <pc:sldLayoutChg chg="setBg">
          <pc:chgData name="trungbo2001@gmail.com" userId="8ce29e2eda34f706" providerId="LiveId" clId="{88D200B7-C566-4E3A-B667-300ACBA5C08D}" dt="2023-04-07T06:16:40.079" v="52"/>
          <pc:sldLayoutMkLst>
            <pc:docMk/>
            <pc:sldMasterMk cId="238129951" sldId="2147483685"/>
            <pc:sldLayoutMk cId="3904568529" sldId="2147483687"/>
          </pc:sldLayoutMkLst>
        </pc:sldLayoutChg>
        <pc:sldLayoutChg chg="setBg">
          <pc:chgData name="trungbo2001@gmail.com" userId="8ce29e2eda34f706" providerId="LiveId" clId="{88D200B7-C566-4E3A-B667-300ACBA5C08D}" dt="2023-04-07T06:16:40.079" v="52"/>
          <pc:sldLayoutMkLst>
            <pc:docMk/>
            <pc:sldMasterMk cId="238129951" sldId="2147483685"/>
            <pc:sldLayoutMk cId="4193007752" sldId="2147483688"/>
          </pc:sldLayoutMkLst>
        </pc:sldLayoutChg>
        <pc:sldLayoutChg chg="setBg">
          <pc:chgData name="trungbo2001@gmail.com" userId="8ce29e2eda34f706" providerId="LiveId" clId="{88D200B7-C566-4E3A-B667-300ACBA5C08D}" dt="2023-04-07T06:16:40.079" v="52"/>
          <pc:sldLayoutMkLst>
            <pc:docMk/>
            <pc:sldMasterMk cId="238129951" sldId="2147483685"/>
            <pc:sldLayoutMk cId="2946345578" sldId="2147483689"/>
          </pc:sldLayoutMkLst>
        </pc:sldLayoutChg>
        <pc:sldLayoutChg chg="setBg">
          <pc:chgData name="trungbo2001@gmail.com" userId="8ce29e2eda34f706" providerId="LiveId" clId="{88D200B7-C566-4E3A-B667-300ACBA5C08D}" dt="2023-04-07T06:16:40.079" v="52"/>
          <pc:sldLayoutMkLst>
            <pc:docMk/>
            <pc:sldMasterMk cId="238129951" sldId="2147483685"/>
            <pc:sldLayoutMk cId="3361709943" sldId="2147483690"/>
          </pc:sldLayoutMkLst>
        </pc:sldLayoutChg>
        <pc:sldLayoutChg chg="setBg">
          <pc:chgData name="trungbo2001@gmail.com" userId="8ce29e2eda34f706" providerId="LiveId" clId="{88D200B7-C566-4E3A-B667-300ACBA5C08D}" dt="2023-04-07T06:16:40.079" v="52"/>
          <pc:sldLayoutMkLst>
            <pc:docMk/>
            <pc:sldMasterMk cId="238129951" sldId="2147483685"/>
            <pc:sldLayoutMk cId="907360946" sldId="2147483691"/>
          </pc:sldLayoutMkLst>
        </pc:sldLayoutChg>
        <pc:sldLayoutChg chg="setBg">
          <pc:chgData name="trungbo2001@gmail.com" userId="8ce29e2eda34f706" providerId="LiveId" clId="{88D200B7-C566-4E3A-B667-300ACBA5C08D}" dt="2023-04-07T06:16:40.079" v="52"/>
          <pc:sldLayoutMkLst>
            <pc:docMk/>
            <pc:sldMasterMk cId="238129951" sldId="2147483685"/>
            <pc:sldLayoutMk cId="2744161590" sldId="2147483692"/>
          </pc:sldLayoutMkLst>
        </pc:sldLayoutChg>
      </pc:sldMasterChg>
      <pc:sldMasterChg chg="del setBg delSldLayout modSldLayout">
        <pc:chgData name="trungbo2001@gmail.com" userId="8ce29e2eda34f706" providerId="LiveId" clId="{88D200B7-C566-4E3A-B667-300ACBA5C08D}" dt="2023-04-07T06:16:46.349" v="53" actId="47"/>
        <pc:sldMasterMkLst>
          <pc:docMk/>
          <pc:sldMasterMk cId="3764166837" sldId="2147483693"/>
        </pc:sldMasterMkLst>
        <pc:sldLayoutChg chg="del setBg">
          <pc:chgData name="trungbo2001@gmail.com" userId="8ce29e2eda34f706" providerId="LiveId" clId="{88D200B7-C566-4E3A-B667-300ACBA5C08D}" dt="2023-04-07T06:16:46.349" v="53" actId="47"/>
          <pc:sldLayoutMkLst>
            <pc:docMk/>
            <pc:sldMasterMk cId="3764166837" sldId="2147483693"/>
            <pc:sldLayoutMk cId="1875217816" sldId="2147483694"/>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4198903677" sldId="2147483695"/>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2374099483" sldId="2147483696"/>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3570609252" sldId="2147483697"/>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827811260" sldId="2147483698"/>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1738420036" sldId="2147483699"/>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353618427" sldId="2147483700"/>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4130995597" sldId="2147483701"/>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4157373943" sldId="2147483702"/>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3738915085" sldId="2147483703"/>
          </pc:sldLayoutMkLst>
        </pc:sldLayoutChg>
        <pc:sldLayoutChg chg="del setBg">
          <pc:chgData name="trungbo2001@gmail.com" userId="8ce29e2eda34f706" providerId="LiveId" clId="{88D200B7-C566-4E3A-B667-300ACBA5C08D}" dt="2023-04-07T06:16:46.349" v="53" actId="47"/>
          <pc:sldLayoutMkLst>
            <pc:docMk/>
            <pc:sldMasterMk cId="3764166837" sldId="2147483693"/>
            <pc:sldLayoutMk cId="3351211539" sldId="2147483704"/>
          </pc:sldLayoutMkLst>
        </pc:sldLayoutChg>
      </pc:sldMasterChg>
      <pc:sldMasterChg chg="setBg modSldLayout">
        <pc:chgData name="trungbo2001@gmail.com" userId="8ce29e2eda34f706" providerId="LiveId" clId="{88D200B7-C566-4E3A-B667-300ACBA5C08D}" dt="2023-04-07T06:16:40.079" v="52"/>
        <pc:sldMasterMkLst>
          <pc:docMk/>
          <pc:sldMasterMk cId="547911806" sldId="2147483705"/>
        </pc:sldMasterMkLst>
        <pc:sldLayoutChg chg="setBg">
          <pc:chgData name="trungbo2001@gmail.com" userId="8ce29e2eda34f706" providerId="LiveId" clId="{88D200B7-C566-4E3A-B667-300ACBA5C08D}" dt="2023-04-07T06:16:40.079" v="52"/>
          <pc:sldLayoutMkLst>
            <pc:docMk/>
            <pc:sldMasterMk cId="547911806" sldId="2147483705"/>
            <pc:sldLayoutMk cId="1405578654" sldId="2147483706"/>
          </pc:sldLayoutMkLst>
        </pc:sldLayoutChg>
        <pc:sldLayoutChg chg="setBg">
          <pc:chgData name="trungbo2001@gmail.com" userId="8ce29e2eda34f706" providerId="LiveId" clId="{88D200B7-C566-4E3A-B667-300ACBA5C08D}" dt="2023-04-07T06:16:40.079" v="52"/>
          <pc:sldLayoutMkLst>
            <pc:docMk/>
            <pc:sldMasterMk cId="547911806" sldId="2147483705"/>
            <pc:sldLayoutMk cId="1666031182" sldId="2147483707"/>
          </pc:sldLayoutMkLst>
        </pc:sldLayoutChg>
        <pc:sldLayoutChg chg="setBg">
          <pc:chgData name="trungbo2001@gmail.com" userId="8ce29e2eda34f706" providerId="LiveId" clId="{88D200B7-C566-4E3A-B667-300ACBA5C08D}" dt="2023-04-07T06:16:40.079" v="52"/>
          <pc:sldLayoutMkLst>
            <pc:docMk/>
            <pc:sldMasterMk cId="547911806" sldId="2147483705"/>
            <pc:sldLayoutMk cId="187118397" sldId="2147483708"/>
          </pc:sldLayoutMkLst>
        </pc:sldLayoutChg>
        <pc:sldLayoutChg chg="setBg">
          <pc:chgData name="trungbo2001@gmail.com" userId="8ce29e2eda34f706" providerId="LiveId" clId="{88D200B7-C566-4E3A-B667-300ACBA5C08D}" dt="2023-04-07T06:16:40.079" v="52"/>
          <pc:sldLayoutMkLst>
            <pc:docMk/>
            <pc:sldMasterMk cId="547911806" sldId="2147483705"/>
            <pc:sldLayoutMk cId="2161035459" sldId="2147483709"/>
          </pc:sldLayoutMkLst>
        </pc:sldLayoutChg>
        <pc:sldLayoutChg chg="setBg">
          <pc:chgData name="trungbo2001@gmail.com" userId="8ce29e2eda34f706" providerId="LiveId" clId="{88D200B7-C566-4E3A-B667-300ACBA5C08D}" dt="2023-04-07T06:16:40.079" v="52"/>
          <pc:sldLayoutMkLst>
            <pc:docMk/>
            <pc:sldMasterMk cId="547911806" sldId="2147483705"/>
            <pc:sldLayoutMk cId="160090679" sldId="2147483710"/>
          </pc:sldLayoutMkLst>
        </pc:sldLayoutChg>
        <pc:sldLayoutChg chg="setBg">
          <pc:chgData name="trungbo2001@gmail.com" userId="8ce29e2eda34f706" providerId="LiveId" clId="{88D200B7-C566-4E3A-B667-300ACBA5C08D}" dt="2023-04-07T06:16:40.079" v="52"/>
          <pc:sldLayoutMkLst>
            <pc:docMk/>
            <pc:sldMasterMk cId="547911806" sldId="2147483705"/>
            <pc:sldLayoutMk cId="2819980228" sldId="2147483711"/>
          </pc:sldLayoutMkLst>
        </pc:sldLayoutChg>
        <pc:sldLayoutChg chg="setBg">
          <pc:chgData name="trungbo2001@gmail.com" userId="8ce29e2eda34f706" providerId="LiveId" clId="{88D200B7-C566-4E3A-B667-300ACBA5C08D}" dt="2023-04-07T06:16:40.079" v="52"/>
          <pc:sldLayoutMkLst>
            <pc:docMk/>
            <pc:sldMasterMk cId="547911806" sldId="2147483705"/>
            <pc:sldLayoutMk cId="2796723991" sldId="2147483712"/>
          </pc:sldLayoutMkLst>
        </pc:sldLayoutChg>
        <pc:sldLayoutChg chg="setBg">
          <pc:chgData name="trungbo2001@gmail.com" userId="8ce29e2eda34f706" providerId="LiveId" clId="{88D200B7-C566-4E3A-B667-300ACBA5C08D}" dt="2023-04-07T06:16:40.079" v="52"/>
          <pc:sldLayoutMkLst>
            <pc:docMk/>
            <pc:sldMasterMk cId="547911806" sldId="2147483705"/>
            <pc:sldLayoutMk cId="2906856392" sldId="2147483713"/>
          </pc:sldLayoutMkLst>
        </pc:sldLayoutChg>
        <pc:sldLayoutChg chg="setBg">
          <pc:chgData name="trungbo2001@gmail.com" userId="8ce29e2eda34f706" providerId="LiveId" clId="{88D200B7-C566-4E3A-B667-300ACBA5C08D}" dt="2023-04-07T06:16:40.079" v="52"/>
          <pc:sldLayoutMkLst>
            <pc:docMk/>
            <pc:sldMasterMk cId="547911806" sldId="2147483705"/>
            <pc:sldLayoutMk cId="2386564249" sldId="2147483714"/>
          </pc:sldLayoutMkLst>
        </pc:sldLayoutChg>
        <pc:sldLayoutChg chg="setBg">
          <pc:chgData name="trungbo2001@gmail.com" userId="8ce29e2eda34f706" providerId="LiveId" clId="{88D200B7-C566-4E3A-B667-300ACBA5C08D}" dt="2023-04-07T06:16:40.079" v="52"/>
          <pc:sldLayoutMkLst>
            <pc:docMk/>
            <pc:sldMasterMk cId="547911806" sldId="2147483705"/>
            <pc:sldLayoutMk cId="1644596247" sldId="2147483715"/>
          </pc:sldLayoutMkLst>
        </pc:sldLayoutChg>
        <pc:sldLayoutChg chg="setBg">
          <pc:chgData name="trungbo2001@gmail.com" userId="8ce29e2eda34f706" providerId="LiveId" clId="{88D200B7-C566-4E3A-B667-300ACBA5C08D}" dt="2023-04-07T06:16:40.079" v="52"/>
          <pc:sldLayoutMkLst>
            <pc:docMk/>
            <pc:sldMasterMk cId="547911806" sldId="2147483705"/>
            <pc:sldLayoutMk cId="2968745261" sldId="2147483716"/>
          </pc:sldLayoutMkLst>
        </pc:sldLayoutChg>
      </pc:sldMasterChg>
      <pc:sldMasterChg chg="setBg modSldLayout">
        <pc:chgData name="trungbo2001@gmail.com" userId="8ce29e2eda34f706" providerId="LiveId" clId="{88D200B7-C566-4E3A-B667-300ACBA5C08D}" dt="2023-04-07T06:16:40.079" v="52"/>
        <pc:sldMasterMkLst>
          <pc:docMk/>
          <pc:sldMasterMk cId="37080242" sldId="2147483717"/>
        </pc:sldMasterMkLst>
        <pc:sldLayoutChg chg="setBg">
          <pc:chgData name="trungbo2001@gmail.com" userId="8ce29e2eda34f706" providerId="LiveId" clId="{88D200B7-C566-4E3A-B667-300ACBA5C08D}" dt="2023-04-07T06:16:40.079" v="52"/>
          <pc:sldLayoutMkLst>
            <pc:docMk/>
            <pc:sldMasterMk cId="37080242" sldId="2147483717"/>
            <pc:sldLayoutMk cId="1917238090" sldId="2147483718"/>
          </pc:sldLayoutMkLst>
        </pc:sldLayoutChg>
        <pc:sldLayoutChg chg="setBg">
          <pc:chgData name="trungbo2001@gmail.com" userId="8ce29e2eda34f706" providerId="LiveId" clId="{88D200B7-C566-4E3A-B667-300ACBA5C08D}" dt="2023-04-07T06:16:40.079" v="52"/>
          <pc:sldLayoutMkLst>
            <pc:docMk/>
            <pc:sldMasterMk cId="37080242" sldId="2147483717"/>
            <pc:sldLayoutMk cId="611776819" sldId="2147483719"/>
          </pc:sldLayoutMkLst>
        </pc:sldLayoutChg>
        <pc:sldLayoutChg chg="setBg">
          <pc:chgData name="trungbo2001@gmail.com" userId="8ce29e2eda34f706" providerId="LiveId" clId="{88D200B7-C566-4E3A-B667-300ACBA5C08D}" dt="2023-04-07T06:16:40.079" v="52"/>
          <pc:sldLayoutMkLst>
            <pc:docMk/>
            <pc:sldMasterMk cId="37080242" sldId="2147483717"/>
            <pc:sldLayoutMk cId="4149655574" sldId="2147483720"/>
          </pc:sldLayoutMkLst>
        </pc:sldLayoutChg>
        <pc:sldLayoutChg chg="setBg">
          <pc:chgData name="trungbo2001@gmail.com" userId="8ce29e2eda34f706" providerId="LiveId" clId="{88D200B7-C566-4E3A-B667-300ACBA5C08D}" dt="2023-04-07T06:16:40.079" v="52"/>
          <pc:sldLayoutMkLst>
            <pc:docMk/>
            <pc:sldMasterMk cId="37080242" sldId="2147483717"/>
            <pc:sldLayoutMk cId="1555564108" sldId="2147483721"/>
          </pc:sldLayoutMkLst>
        </pc:sldLayoutChg>
        <pc:sldLayoutChg chg="setBg">
          <pc:chgData name="trungbo2001@gmail.com" userId="8ce29e2eda34f706" providerId="LiveId" clId="{88D200B7-C566-4E3A-B667-300ACBA5C08D}" dt="2023-04-07T06:16:40.079" v="52"/>
          <pc:sldLayoutMkLst>
            <pc:docMk/>
            <pc:sldMasterMk cId="37080242" sldId="2147483717"/>
            <pc:sldLayoutMk cId="1764160309" sldId="2147483722"/>
          </pc:sldLayoutMkLst>
        </pc:sldLayoutChg>
        <pc:sldLayoutChg chg="setBg">
          <pc:chgData name="trungbo2001@gmail.com" userId="8ce29e2eda34f706" providerId="LiveId" clId="{88D200B7-C566-4E3A-B667-300ACBA5C08D}" dt="2023-04-07T06:16:40.079" v="52"/>
          <pc:sldLayoutMkLst>
            <pc:docMk/>
            <pc:sldMasterMk cId="37080242" sldId="2147483717"/>
            <pc:sldLayoutMk cId="364017983" sldId="2147483723"/>
          </pc:sldLayoutMkLst>
        </pc:sldLayoutChg>
        <pc:sldLayoutChg chg="setBg">
          <pc:chgData name="trungbo2001@gmail.com" userId="8ce29e2eda34f706" providerId="LiveId" clId="{88D200B7-C566-4E3A-B667-300ACBA5C08D}" dt="2023-04-07T06:16:40.079" v="52"/>
          <pc:sldLayoutMkLst>
            <pc:docMk/>
            <pc:sldMasterMk cId="37080242" sldId="2147483717"/>
            <pc:sldLayoutMk cId="3331136517" sldId="2147483724"/>
          </pc:sldLayoutMkLst>
        </pc:sldLayoutChg>
        <pc:sldLayoutChg chg="setBg">
          <pc:chgData name="trungbo2001@gmail.com" userId="8ce29e2eda34f706" providerId="LiveId" clId="{88D200B7-C566-4E3A-B667-300ACBA5C08D}" dt="2023-04-07T06:16:40.079" v="52"/>
          <pc:sldLayoutMkLst>
            <pc:docMk/>
            <pc:sldMasterMk cId="37080242" sldId="2147483717"/>
            <pc:sldLayoutMk cId="3232673916" sldId="2147483725"/>
          </pc:sldLayoutMkLst>
        </pc:sldLayoutChg>
        <pc:sldLayoutChg chg="setBg">
          <pc:chgData name="trungbo2001@gmail.com" userId="8ce29e2eda34f706" providerId="LiveId" clId="{88D200B7-C566-4E3A-B667-300ACBA5C08D}" dt="2023-04-07T06:16:40.079" v="52"/>
          <pc:sldLayoutMkLst>
            <pc:docMk/>
            <pc:sldMasterMk cId="37080242" sldId="2147483717"/>
            <pc:sldLayoutMk cId="3325558906" sldId="2147483726"/>
          </pc:sldLayoutMkLst>
        </pc:sldLayoutChg>
        <pc:sldLayoutChg chg="setBg">
          <pc:chgData name="trungbo2001@gmail.com" userId="8ce29e2eda34f706" providerId="LiveId" clId="{88D200B7-C566-4E3A-B667-300ACBA5C08D}" dt="2023-04-07T06:16:40.079" v="52"/>
          <pc:sldLayoutMkLst>
            <pc:docMk/>
            <pc:sldMasterMk cId="37080242" sldId="2147483717"/>
            <pc:sldLayoutMk cId="110216303" sldId="2147483727"/>
          </pc:sldLayoutMkLst>
        </pc:sldLayoutChg>
        <pc:sldLayoutChg chg="setBg">
          <pc:chgData name="trungbo2001@gmail.com" userId="8ce29e2eda34f706" providerId="LiveId" clId="{88D200B7-C566-4E3A-B667-300ACBA5C08D}" dt="2023-04-07T06:16:40.079" v="52"/>
          <pc:sldLayoutMkLst>
            <pc:docMk/>
            <pc:sldMasterMk cId="37080242" sldId="2147483717"/>
            <pc:sldLayoutMk cId="3655785824" sldId="2147483728"/>
          </pc:sldLayoutMkLst>
        </pc:sldLayoutChg>
      </pc:sldMasterChg>
      <pc:sldMasterChg chg="setBg modSldLayout">
        <pc:chgData name="trungbo2001@gmail.com" userId="8ce29e2eda34f706" providerId="LiveId" clId="{88D200B7-C566-4E3A-B667-300ACBA5C08D}" dt="2023-04-07T06:16:40.079" v="52"/>
        <pc:sldMasterMkLst>
          <pc:docMk/>
          <pc:sldMasterMk cId="2901400938" sldId="2147483729"/>
        </pc:sldMasterMkLst>
        <pc:sldLayoutChg chg="setBg">
          <pc:chgData name="trungbo2001@gmail.com" userId="8ce29e2eda34f706" providerId="LiveId" clId="{88D200B7-C566-4E3A-B667-300ACBA5C08D}" dt="2023-04-07T06:16:40.079" v="52"/>
          <pc:sldLayoutMkLst>
            <pc:docMk/>
            <pc:sldMasterMk cId="2901400938" sldId="2147483729"/>
            <pc:sldLayoutMk cId="1855650723" sldId="2147483730"/>
          </pc:sldLayoutMkLst>
        </pc:sldLayoutChg>
        <pc:sldLayoutChg chg="setBg">
          <pc:chgData name="trungbo2001@gmail.com" userId="8ce29e2eda34f706" providerId="LiveId" clId="{88D200B7-C566-4E3A-B667-300ACBA5C08D}" dt="2023-04-07T06:16:40.079" v="52"/>
          <pc:sldLayoutMkLst>
            <pc:docMk/>
            <pc:sldMasterMk cId="2901400938" sldId="2147483729"/>
            <pc:sldLayoutMk cId="592597277" sldId="2147483731"/>
          </pc:sldLayoutMkLst>
        </pc:sldLayoutChg>
        <pc:sldLayoutChg chg="setBg">
          <pc:chgData name="trungbo2001@gmail.com" userId="8ce29e2eda34f706" providerId="LiveId" clId="{88D200B7-C566-4E3A-B667-300ACBA5C08D}" dt="2023-04-07T06:16:40.079" v="52"/>
          <pc:sldLayoutMkLst>
            <pc:docMk/>
            <pc:sldMasterMk cId="2901400938" sldId="2147483729"/>
            <pc:sldLayoutMk cId="1801317401" sldId="2147483732"/>
          </pc:sldLayoutMkLst>
        </pc:sldLayoutChg>
        <pc:sldLayoutChg chg="setBg">
          <pc:chgData name="trungbo2001@gmail.com" userId="8ce29e2eda34f706" providerId="LiveId" clId="{88D200B7-C566-4E3A-B667-300ACBA5C08D}" dt="2023-04-07T06:16:40.079" v="52"/>
          <pc:sldLayoutMkLst>
            <pc:docMk/>
            <pc:sldMasterMk cId="2901400938" sldId="2147483729"/>
            <pc:sldLayoutMk cId="3335076524" sldId="2147483733"/>
          </pc:sldLayoutMkLst>
        </pc:sldLayoutChg>
        <pc:sldLayoutChg chg="setBg">
          <pc:chgData name="trungbo2001@gmail.com" userId="8ce29e2eda34f706" providerId="LiveId" clId="{88D200B7-C566-4E3A-B667-300ACBA5C08D}" dt="2023-04-07T06:16:40.079" v="52"/>
          <pc:sldLayoutMkLst>
            <pc:docMk/>
            <pc:sldMasterMk cId="2901400938" sldId="2147483729"/>
            <pc:sldLayoutMk cId="205455628" sldId="2147483734"/>
          </pc:sldLayoutMkLst>
        </pc:sldLayoutChg>
        <pc:sldLayoutChg chg="setBg">
          <pc:chgData name="trungbo2001@gmail.com" userId="8ce29e2eda34f706" providerId="LiveId" clId="{88D200B7-C566-4E3A-B667-300ACBA5C08D}" dt="2023-04-07T06:16:40.079" v="52"/>
          <pc:sldLayoutMkLst>
            <pc:docMk/>
            <pc:sldMasterMk cId="2901400938" sldId="2147483729"/>
            <pc:sldLayoutMk cId="4294114767" sldId="2147483735"/>
          </pc:sldLayoutMkLst>
        </pc:sldLayoutChg>
        <pc:sldLayoutChg chg="setBg">
          <pc:chgData name="trungbo2001@gmail.com" userId="8ce29e2eda34f706" providerId="LiveId" clId="{88D200B7-C566-4E3A-B667-300ACBA5C08D}" dt="2023-04-07T06:16:40.079" v="52"/>
          <pc:sldLayoutMkLst>
            <pc:docMk/>
            <pc:sldMasterMk cId="2901400938" sldId="2147483729"/>
            <pc:sldLayoutMk cId="1790901844" sldId="2147483736"/>
          </pc:sldLayoutMkLst>
        </pc:sldLayoutChg>
        <pc:sldLayoutChg chg="setBg">
          <pc:chgData name="trungbo2001@gmail.com" userId="8ce29e2eda34f706" providerId="LiveId" clId="{88D200B7-C566-4E3A-B667-300ACBA5C08D}" dt="2023-04-07T06:16:40.079" v="52"/>
          <pc:sldLayoutMkLst>
            <pc:docMk/>
            <pc:sldMasterMk cId="2901400938" sldId="2147483729"/>
            <pc:sldLayoutMk cId="1263718824" sldId="2147483737"/>
          </pc:sldLayoutMkLst>
        </pc:sldLayoutChg>
        <pc:sldLayoutChg chg="setBg">
          <pc:chgData name="trungbo2001@gmail.com" userId="8ce29e2eda34f706" providerId="LiveId" clId="{88D200B7-C566-4E3A-B667-300ACBA5C08D}" dt="2023-04-07T06:16:40.079" v="52"/>
          <pc:sldLayoutMkLst>
            <pc:docMk/>
            <pc:sldMasterMk cId="2901400938" sldId="2147483729"/>
            <pc:sldLayoutMk cId="3095166458" sldId="2147483738"/>
          </pc:sldLayoutMkLst>
        </pc:sldLayoutChg>
        <pc:sldLayoutChg chg="setBg">
          <pc:chgData name="trungbo2001@gmail.com" userId="8ce29e2eda34f706" providerId="LiveId" clId="{88D200B7-C566-4E3A-B667-300ACBA5C08D}" dt="2023-04-07T06:16:40.079" v="52"/>
          <pc:sldLayoutMkLst>
            <pc:docMk/>
            <pc:sldMasterMk cId="2901400938" sldId="2147483729"/>
            <pc:sldLayoutMk cId="1521850754" sldId="2147483739"/>
          </pc:sldLayoutMkLst>
        </pc:sldLayoutChg>
        <pc:sldLayoutChg chg="setBg">
          <pc:chgData name="trungbo2001@gmail.com" userId="8ce29e2eda34f706" providerId="LiveId" clId="{88D200B7-C566-4E3A-B667-300ACBA5C08D}" dt="2023-04-07T06:16:40.079" v="52"/>
          <pc:sldLayoutMkLst>
            <pc:docMk/>
            <pc:sldMasterMk cId="2901400938" sldId="2147483729"/>
            <pc:sldLayoutMk cId="1716565608" sldId="2147483740"/>
          </pc:sldLayoutMkLst>
        </pc:sldLayoutChg>
      </pc:sldMasterChg>
      <pc:sldMasterChg chg="del delSldLayout">
        <pc:chgData name="trungbo2001@gmail.com" userId="8ce29e2eda34f706" providerId="LiveId" clId="{88D200B7-C566-4E3A-B667-300ACBA5C08D}" dt="2023-04-09T05:33:32.909" v="201" actId="47"/>
        <pc:sldMasterMkLst>
          <pc:docMk/>
          <pc:sldMasterMk cId="2277688079" sldId="2147483741"/>
        </pc:sldMasterMkLst>
        <pc:sldLayoutChg chg="del">
          <pc:chgData name="trungbo2001@gmail.com" userId="8ce29e2eda34f706" providerId="LiveId" clId="{88D200B7-C566-4E3A-B667-300ACBA5C08D}" dt="2023-04-09T05:33:32.909" v="201" actId="47"/>
          <pc:sldLayoutMkLst>
            <pc:docMk/>
            <pc:sldMasterMk cId="2277688079" sldId="2147483741"/>
            <pc:sldLayoutMk cId="4062134752" sldId="2147483742"/>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204222632" sldId="2147483743"/>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644126658" sldId="2147483744"/>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2881556984" sldId="2147483745"/>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967419372" sldId="2147483746"/>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192681388" sldId="2147483747"/>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1145296626" sldId="2147483748"/>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1368879712" sldId="2147483749"/>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2624705693" sldId="2147483750"/>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3031070444" sldId="2147483751"/>
          </pc:sldLayoutMkLst>
        </pc:sldLayoutChg>
        <pc:sldLayoutChg chg="del">
          <pc:chgData name="trungbo2001@gmail.com" userId="8ce29e2eda34f706" providerId="LiveId" clId="{88D200B7-C566-4E3A-B667-300ACBA5C08D}" dt="2023-04-09T05:33:32.909" v="201" actId="47"/>
          <pc:sldLayoutMkLst>
            <pc:docMk/>
            <pc:sldMasterMk cId="2277688079" sldId="2147483741"/>
            <pc:sldLayoutMk cId="18524249" sldId="21474837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2197C-545B-4624-8533-040AADCACA32}" type="datetimeFigureOut">
              <a:rPr lang="en-US" smtClean="0"/>
              <a:t>4/15/2023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1DC73-1CEA-44BF-B31E-12CF9260FC4F}" type="slidenum">
              <a:rPr lang="en-US" smtClean="0"/>
              <a:t>‹#›</a:t>
            </a:fld>
            <a:endParaRPr lang="en-US"/>
          </a:p>
        </p:txBody>
      </p:sp>
    </p:spTree>
    <p:extLst>
      <p:ext uri="{BB962C8B-B14F-4D97-AF65-F5344CB8AC3E}">
        <p14:creationId xmlns:p14="http://schemas.microsoft.com/office/powerpoint/2010/main" val="233141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25150-BC5C-4339-9304-80D455747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3100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898659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71338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8588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636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180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104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78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91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747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3419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65513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959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01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664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43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691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890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970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391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945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14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417256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008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901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829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91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634616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904568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4193007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9463455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361709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073609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060924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44161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76231" indent="0" algn="ctr">
              <a:buNone/>
              <a:defRPr>
                <a:solidFill>
                  <a:schemeClr val="tx1">
                    <a:tint val="75000"/>
                  </a:schemeClr>
                </a:solidFill>
              </a:defRPr>
            </a:lvl2pPr>
            <a:lvl3pPr marL="952462" indent="0" algn="ctr">
              <a:buNone/>
              <a:defRPr>
                <a:solidFill>
                  <a:schemeClr val="tx1">
                    <a:tint val="75000"/>
                  </a:schemeClr>
                </a:solidFill>
              </a:defRPr>
            </a:lvl3pPr>
            <a:lvl4pPr marL="1428693" indent="0" algn="ctr">
              <a:buNone/>
              <a:defRPr>
                <a:solidFill>
                  <a:schemeClr val="tx1">
                    <a:tint val="75000"/>
                  </a:schemeClr>
                </a:solidFill>
              </a:defRPr>
            </a:lvl4pPr>
            <a:lvl5pPr marL="1904923" indent="0" algn="ctr">
              <a:buNone/>
              <a:defRPr>
                <a:solidFill>
                  <a:schemeClr val="tx1">
                    <a:tint val="75000"/>
                  </a:schemeClr>
                </a:solidFill>
              </a:defRPr>
            </a:lvl5pPr>
            <a:lvl6pPr marL="2381154" indent="0" algn="ctr">
              <a:buNone/>
              <a:defRPr>
                <a:solidFill>
                  <a:schemeClr val="tx1">
                    <a:tint val="75000"/>
                  </a:schemeClr>
                </a:solidFill>
              </a:defRPr>
            </a:lvl6pPr>
            <a:lvl7pPr marL="2857385" indent="0" algn="ctr">
              <a:buNone/>
              <a:defRPr>
                <a:solidFill>
                  <a:schemeClr val="tx1">
                    <a:tint val="75000"/>
                  </a:schemeClr>
                </a:solidFill>
              </a:defRPr>
            </a:lvl7pPr>
            <a:lvl8pPr marL="3333616" indent="0" algn="ctr">
              <a:buNone/>
              <a:defRPr>
                <a:solidFill>
                  <a:schemeClr val="tx1">
                    <a:tint val="75000"/>
                  </a:schemeClr>
                </a:solidFill>
              </a:defRPr>
            </a:lvl8pPr>
            <a:lvl9pPr marL="38098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405578654"/>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666031182"/>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167"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82">
                <a:solidFill>
                  <a:schemeClr val="tx1">
                    <a:tint val="75000"/>
                  </a:schemeClr>
                </a:solidFill>
              </a:defRPr>
            </a:lvl1pPr>
            <a:lvl2pPr marL="476231" indent="0">
              <a:buNone/>
              <a:defRPr sz="1875">
                <a:solidFill>
                  <a:schemeClr val="tx1">
                    <a:tint val="75000"/>
                  </a:schemeClr>
                </a:solidFill>
              </a:defRPr>
            </a:lvl2pPr>
            <a:lvl3pPr marL="952462" indent="0">
              <a:buNone/>
              <a:defRPr sz="1667">
                <a:solidFill>
                  <a:schemeClr val="tx1">
                    <a:tint val="75000"/>
                  </a:schemeClr>
                </a:solidFill>
              </a:defRPr>
            </a:lvl3pPr>
            <a:lvl4pPr marL="1428693" indent="0">
              <a:buNone/>
              <a:defRPr sz="1458">
                <a:solidFill>
                  <a:schemeClr val="tx1">
                    <a:tint val="75000"/>
                  </a:schemeClr>
                </a:solidFill>
              </a:defRPr>
            </a:lvl4pPr>
            <a:lvl5pPr marL="1904923" indent="0">
              <a:buNone/>
              <a:defRPr sz="1458">
                <a:solidFill>
                  <a:schemeClr val="tx1">
                    <a:tint val="75000"/>
                  </a:schemeClr>
                </a:solidFill>
              </a:defRPr>
            </a:lvl5pPr>
            <a:lvl6pPr marL="2381154" indent="0">
              <a:buNone/>
              <a:defRPr sz="1458">
                <a:solidFill>
                  <a:schemeClr val="tx1">
                    <a:tint val="75000"/>
                  </a:schemeClr>
                </a:solidFill>
              </a:defRPr>
            </a:lvl6pPr>
            <a:lvl7pPr marL="2857385" indent="0">
              <a:buNone/>
              <a:defRPr sz="1458">
                <a:solidFill>
                  <a:schemeClr val="tx1">
                    <a:tint val="75000"/>
                  </a:schemeClr>
                </a:solidFill>
              </a:defRPr>
            </a:lvl7pPr>
            <a:lvl8pPr marL="3333616" indent="0">
              <a:buNone/>
              <a:defRPr sz="1458">
                <a:solidFill>
                  <a:schemeClr val="tx1">
                    <a:tint val="75000"/>
                  </a:schemeClr>
                </a:solidFill>
              </a:defRPr>
            </a:lvl8pPr>
            <a:lvl9pPr marL="3809847" indent="0">
              <a:buNone/>
              <a:defRPr sz="14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87118397"/>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161035459"/>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6"/>
            <a:ext cx="4041775"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60090679"/>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19980228"/>
      </p:ext>
    </p:extLst>
  </p:cSld>
  <p:clrMapOvr>
    <a:masterClrMapping/>
  </p:clrMapOvr>
  <p:transition spd="slow"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796723991"/>
      </p:ext>
    </p:extLst>
  </p:cSld>
  <p:clrMapOvr>
    <a:masterClrMapping/>
  </p:clrMapOvr>
  <p:transition spd="slow"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1"/>
          </a:xfrm>
        </p:spPr>
        <p:txBody>
          <a:bodyPr anchor="b"/>
          <a:lstStyle>
            <a:lvl1pPr algn="l">
              <a:defRPr sz="2082"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332"/>
            </a:lvl1pPr>
            <a:lvl2pPr>
              <a:defRPr sz="2917"/>
            </a:lvl2pPr>
            <a:lvl3pPr>
              <a:defRPr sz="2500"/>
            </a:lvl3pPr>
            <a:lvl4pPr>
              <a:defRPr sz="2082"/>
            </a:lvl4pPr>
            <a:lvl5pPr>
              <a:defRPr sz="2082"/>
            </a:lvl5pPr>
            <a:lvl6pPr>
              <a:defRPr sz="2082"/>
            </a:lvl6pPr>
            <a:lvl7pPr>
              <a:defRPr sz="2082"/>
            </a:lvl7pPr>
            <a:lvl8pPr>
              <a:defRPr sz="2082"/>
            </a:lvl8pPr>
            <a:lvl9pPr>
              <a:defRPr sz="20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2"/>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06856392"/>
      </p:ext>
    </p:extLst>
  </p:cSld>
  <p:clrMapOvr>
    <a:masterClrMapping/>
  </p:clrMapOvr>
  <p:transition spd="slow"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2"/>
            <a:ext cx="5486400" cy="566739"/>
          </a:xfrm>
        </p:spPr>
        <p:txBody>
          <a:bodyPr anchor="b"/>
          <a:lstStyle>
            <a:lvl1pPr algn="l">
              <a:defRPr sz="2082" b="1"/>
            </a:lvl1pPr>
          </a:lstStyle>
          <a:p>
            <a:r>
              <a:rPr lang="en-US"/>
              <a:t>Click to edit Master title style</a:t>
            </a:r>
          </a:p>
        </p:txBody>
      </p:sp>
      <p:sp>
        <p:nvSpPr>
          <p:cNvPr id="3" name="Picture Placeholder 2"/>
          <p:cNvSpPr>
            <a:spLocks noGrp="1"/>
          </p:cNvSpPr>
          <p:nvPr>
            <p:ph type="pic" idx="1"/>
          </p:nvPr>
        </p:nvSpPr>
        <p:spPr>
          <a:xfrm>
            <a:off x="1792290" y="612774"/>
            <a:ext cx="5486400" cy="4114800"/>
          </a:xfrm>
        </p:spPr>
        <p:txBody>
          <a:bodyPr/>
          <a:lstStyle>
            <a:lvl1pPr marL="0" indent="0">
              <a:buNone/>
              <a:defRPr sz="3332"/>
            </a:lvl1pPr>
            <a:lvl2pPr marL="476231" indent="0">
              <a:buNone/>
              <a:defRPr sz="2917"/>
            </a:lvl2pPr>
            <a:lvl3pPr marL="952462" indent="0">
              <a:buNone/>
              <a:defRPr sz="2500"/>
            </a:lvl3pPr>
            <a:lvl4pPr marL="1428693" indent="0">
              <a:buNone/>
              <a:defRPr sz="2082"/>
            </a:lvl4pPr>
            <a:lvl5pPr marL="1904923" indent="0">
              <a:buNone/>
              <a:defRPr sz="2082"/>
            </a:lvl5pPr>
            <a:lvl6pPr marL="2381154" indent="0">
              <a:buNone/>
              <a:defRPr sz="2082"/>
            </a:lvl6pPr>
            <a:lvl7pPr marL="2857385" indent="0">
              <a:buNone/>
              <a:defRPr sz="2082"/>
            </a:lvl7pPr>
            <a:lvl8pPr marL="3333616" indent="0">
              <a:buNone/>
              <a:defRPr sz="2082"/>
            </a:lvl8pPr>
            <a:lvl9pPr marL="3809847" indent="0">
              <a:buNone/>
              <a:defRPr sz="2082"/>
            </a:lvl9pPr>
          </a:lstStyle>
          <a:p>
            <a:endParaRPr lang="en-US"/>
          </a:p>
        </p:txBody>
      </p:sp>
      <p:sp>
        <p:nvSpPr>
          <p:cNvPr id="4" name="Text Placeholder 3"/>
          <p:cNvSpPr>
            <a:spLocks noGrp="1"/>
          </p:cNvSpPr>
          <p:nvPr>
            <p:ph type="body" sz="half" idx="2"/>
          </p:nvPr>
        </p:nvSpPr>
        <p:spPr>
          <a:xfrm>
            <a:off x="1792290" y="5367340"/>
            <a:ext cx="5486400" cy="804863"/>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386564249"/>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288726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644596247"/>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68745261"/>
      </p:ext>
    </p:extLst>
  </p:cSld>
  <p:clrMapOvr>
    <a:masterClrMapping/>
  </p:clrMapOvr>
  <p:transition spd="slow"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38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7768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55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5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160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1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136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67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245272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558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16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7858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50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597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317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076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556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114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901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81590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8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166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850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565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41689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445604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128019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42672667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424285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15776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676329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4040439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470952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4165263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728870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85892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3027682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88133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4/15/2023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396231718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EBDA9-6492-4463-A175-042057444D1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BBF9B-752B-44AC-B215-DDC2ECF746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0714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7630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381299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50">
                <a:solidFill>
                  <a:schemeClr val="tx1">
                    <a:tint val="75000"/>
                  </a:schemeClr>
                </a:solidFill>
              </a:defRPr>
            </a:lvl1pPr>
          </a:lstStyle>
          <a:p>
            <a:fld id="{E8CA3318-CD7F-4429-B228-68E731F393B3}" type="datetimeFigureOut">
              <a:rPr lang="en-US" smtClean="0"/>
              <a:t>4/15/2023</a:t>
            </a:fld>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5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5479118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p:txStyles>
    <p:titleStyle>
      <a:lvl1pPr algn="ctr" defTabSz="952462" rtl="0" eaLnBrk="1" latinLnBrk="0" hangingPunct="1">
        <a:spcBef>
          <a:spcPct val="0"/>
        </a:spcBef>
        <a:buNone/>
        <a:defRPr sz="4582" kern="1200">
          <a:solidFill>
            <a:schemeClr val="tx1"/>
          </a:solidFill>
          <a:latin typeface="+mj-lt"/>
          <a:ea typeface="+mj-ea"/>
          <a:cs typeface="+mj-cs"/>
        </a:defRPr>
      </a:lvl1pPr>
    </p:titleStyle>
    <p:bodyStyle>
      <a:lvl1pPr marL="357173" indent="-357173" algn="l" defTabSz="952462" rtl="0" eaLnBrk="1" latinLnBrk="0" hangingPunct="1">
        <a:spcBef>
          <a:spcPct val="20000"/>
        </a:spcBef>
        <a:buFont typeface="Arial" pitchFamily="34" charset="0"/>
        <a:buChar char="•"/>
        <a:defRPr sz="3332" kern="1200">
          <a:solidFill>
            <a:schemeClr val="tx1"/>
          </a:solidFill>
          <a:latin typeface="+mn-lt"/>
          <a:ea typeface="+mn-ea"/>
          <a:cs typeface="+mn-cs"/>
        </a:defRPr>
      </a:lvl1pPr>
      <a:lvl2pPr marL="773875" indent="-297645" algn="l" defTabSz="952462" rtl="0" eaLnBrk="1" latinLnBrk="0" hangingPunct="1">
        <a:spcBef>
          <a:spcPct val="20000"/>
        </a:spcBef>
        <a:buFont typeface="Arial" pitchFamily="34" charset="0"/>
        <a:buChar char="–"/>
        <a:defRPr sz="2917" kern="1200">
          <a:solidFill>
            <a:schemeClr val="tx1"/>
          </a:solidFill>
          <a:latin typeface="+mn-lt"/>
          <a:ea typeface="+mn-ea"/>
          <a:cs typeface="+mn-cs"/>
        </a:defRPr>
      </a:lvl2pPr>
      <a:lvl3pPr marL="1190577" indent="-238116" algn="l" defTabSz="95246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66808"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4pPr>
      <a:lvl5pPr marL="2143039"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5pPr>
      <a:lvl6pPr marL="261927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6pPr>
      <a:lvl7pPr marL="309550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7pPr>
      <a:lvl8pPr marL="3571731"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8pPr>
      <a:lvl9pPr marL="4047963"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9pPr>
    </p:bodyStyle>
    <p:otherStyle>
      <a:defPPr>
        <a:defRPr lang="en-US"/>
      </a:defPPr>
      <a:lvl1pPr marL="0" algn="l" defTabSz="952462" rtl="0" eaLnBrk="1" latinLnBrk="0" hangingPunct="1">
        <a:defRPr sz="1875" kern="1200">
          <a:solidFill>
            <a:schemeClr val="tx1"/>
          </a:solidFill>
          <a:latin typeface="+mn-lt"/>
          <a:ea typeface="+mn-ea"/>
          <a:cs typeface="+mn-cs"/>
        </a:defRPr>
      </a:lvl1pPr>
      <a:lvl2pPr marL="476231" algn="l" defTabSz="952462" rtl="0" eaLnBrk="1" latinLnBrk="0" hangingPunct="1">
        <a:defRPr sz="1875" kern="1200">
          <a:solidFill>
            <a:schemeClr val="tx1"/>
          </a:solidFill>
          <a:latin typeface="+mn-lt"/>
          <a:ea typeface="+mn-ea"/>
          <a:cs typeface="+mn-cs"/>
        </a:defRPr>
      </a:lvl2pPr>
      <a:lvl3pPr marL="952462" algn="l" defTabSz="952462" rtl="0" eaLnBrk="1" latinLnBrk="0" hangingPunct="1">
        <a:defRPr sz="1875" kern="1200">
          <a:solidFill>
            <a:schemeClr val="tx1"/>
          </a:solidFill>
          <a:latin typeface="+mn-lt"/>
          <a:ea typeface="+mn-ea"/>
          <a:cs typeface="+mn-cs"/>
        </a:defRPr>
      </a:lvl3pPr>
      <a:lvl4pPr marL="1428693" algn="l" defTabSz="952462" rtl="0" eaLnBrk="1" latinLnBrk="0" hangingPunct="1">
        <a:defRPr sz="1875" kern="1200">
          <a:solidFill>
            <a:schemeClr val="tx1"/>
          </a:solidFill>
          <a:latin typeface="+mn-lt"/>
          <a:ea typeface="+mn-ea"/>
          <a:cs typeface="+mn-cs"/>
        </a:defRPr>
      </a:lvl4pPr>
      <a:lvl5pPr marL="1904923" algn="l" defTabSz="952462" rtl="0" eaLnBrk="1" latinLnBrk="0" hangingPunct="1">
        <a:defRPr sz="1875" kern="1200">
          <a:solidFill>
            <a:schemeClr val="tx1"/>
          </a:solidFill>
          <a:latin typeface="+mn-lt"/>
          <a:ea typeface="+mn-ea"/>
          <a:cs typeface="+mn-cs"/>
        </a:defRPr>
      </a:lvl5pPr>
      <a:lvl6pPr marL="2381154" algn="l" defTabSz="952462" rtl="0" eaLnBrk="1" latinLnBrk="0" hangingPunct="1">
        <a:defRPr sz="1875" kern="1200">
          <a:solidFill>
            <a:schemeClr val="tx1"/>
          </a:solidFill>
          <a:latin typeface="+mn-lt"/>
          <a:ea typeface="+mn-ea"/>
          <a:cs typeface="+mn-cs"/>
        </a:defRPr>
      </a:lvl6pPr>
      <a:lvl7pPr marL="2857385" algn="l" defTabSz="952462" rtl="0" eaLnBrk="1" latinLnBrk="0" hangingPunct="1">
        <a:defRPr sz="1875" kern="1200">
          <a:solidFill>
            <a:schemeClr val="tx1"/>
          </a:solidFill>
          <a:latin typeface="+mn-lt"/>
          <a:ea typeface="+mn-ea"/>
          <a:cs typeface="+mn-cs"/>
        </a:defRPr>
      </a:lvl7pPr>
      <a:lvl8pPr marL="3333616" algn="l" defTabSz="952462" rtl="0" eaLnBrk="1" latinLnBrk="0" hangingPunct="1">
        <a:defRPr sz="1875" kern="1200">
          <a:solidFill>
            <a:schemeClr val="tx1"/>
          </a:solidFill>
          <a:latin typeface="+mn-lt"/>
          <a:ea typeface="+mn-ea"/>
          <a:cs typeface="+mn-cs"/>
        </a:defRPr>
      </a:lvl8pPr>
      <a:lvl9pPr marL="3809847" algn="l" defTabSz="952462" rtl="0" eaLnBrk="1" latinLnBrk="0" hangingPunct="1">
        <a:defRPr sz="18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02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4009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4/15/2023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416519770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664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10"/>
            <a:ext cx="9142898" cy="6857586"/>
          </a:xfrm>
        </p:spPr>
        <p:txBody>
          <a:bodyPr>
            <a:noAutofit/>
          </a:bodyPr>
          <a:lstStyle/>
          <a:p>
            <a:pPr algn="just"/>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luôn muốn cùng chung nhịp bước với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Hội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hoàn</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vũ,</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xin cho chúng con</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biết đồng cảm với nỗi thao thức của các Mục tử trên toàn thế giới,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ngày càng ý thức hơn về tình hiệp thông,</a:t>
            </a:r>
            <a:endPar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1573512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thái độ tham gia và lòng nhiệt thành trong sứ vụ của Hội</a:t>
            </a:r>
            <a:r>
              <a:rPr lang="en-US"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Nhờ lời chuyển cầu của Đức Trinh</a:t>
            </a:r>
            <a:r>
              <a:rPr lang="en-US"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99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Nữ</a:t>
            </a:r>
            <a:r>
              <a:rPr lang="en-US"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Maria,|</a:t>
            </a:r>
            <a:r>
              <a:rPr lang="vi-VN"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Nữ Vương các Tông đồ và là Mẹ của Hội Thánh,</a:t>
            </a:r>
            <a:r>
              <a:rPr lang="en-US" sz="59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880989727"/>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rmAutofit/>
          </a:bodyPr>
          <a:lstStyle/>
          <a:p>
            <a:pPr algn="just"/>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dâng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lời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khẩn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cầu</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lên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là</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đấng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hoạt</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động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nơi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thời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sự</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Cha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và</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đến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muôn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đời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u="sng"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Amen.</a:t>
            </a:r>
          </a:p>
        </p:txBody>
      </p:sp>
    </p:spTree>
    <p:extLst>
      <p:ext uri="{BB962C8B-B14F-4D97-AF65-F5344CB8AC3E}">
        <p14:creationId xmlns:p14="http://schemas.microsoft.com/office/powerpoint/2010/main" val="1127917608"/>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3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29CCB-E400-2F1A-D5EE-B32370C70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309"/>
            <a:ext cx="4319367" cy="6205491"/>
          </a:xfrm>
          <a:prstGeom prst="rect">
            <a:avLst/>
          </a:prstGeom>
        </p:spPr>
      </p:pic>
      <p:sp>
        <p:nvSpPr>
          <p:cNvPr id="28674" name="Rectangle 2"/>
          <p:cNvSpPr>
            <a:spLocks noGrp="1" noChangeArrowheads="1"/>
          </p:cNvSpPr>
          <p:nvPr>
            <p:ph type="subTitle" idx="4294967295"/>
          </p:nvPr>
        </p:nvSpPr>
        <p:spPr>
          <a:xfrm>
            <a:off x="3089429" y="1233995"/>
            <a:ext cx="6054570" cy="4101485"/>
          </a:xfrm>
        </p:spPr>
        <p:txBody>
          <a:bodyPr>
            <a:normAutofit/>
            <a:scene3d>
              <a:camera prst="orthographicFront"/>
              <a:lightRig rig="threePt" dir="t"/>
            </a:scene3d>
            <a:sp3d extrusionH="57150">
              <a:bevelT w="88900" h="88900"/>
            </a:sp3d>
          </a:bodyPr>
          <a:lstStyle/>
          <a:p>
            <a:pPr marL="27432" indent="0" algn="ctr">
              <a:lnSpc>
                <a:spcPct val="120000"/>
              </a:lnSpc>
              <a:buNone/>
            </a:pPr>
            <a:r>
              <a:rPr 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Ca </a:t>
            </a:r>
            <a:r>
              <a:rPr lang="en-US" sz="3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nhập</a:t>
            </a:r>
            <a:r>
              <a:rPr 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36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lễ</a:t>
            </a:r>
            <a:endParaRPr 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a:p>
            <a:pPr marL="27432" indent="0" algn="ctr">
              <a:lnSpc>
                <a:spcPct val="120000"/>
              </a:lnSpc>
              <a:buNone/>
            </a:pP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p>
          <a:p>
            <a:pPr marL="27432" indent="0" algn="ctr">
              <a:lnSpc>
                <a:spcPct val="120000"/>
              </a:lnSpc>
              <a:buNone/>
            </a:pPr>
            <a:r>
              <a:rPr lang="en-US" sz="4000" b="1" i="0"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 CHIẾN THẮNG</a:t>
            </a:r>
          </a:p>
          <a:p>
            <a:pPr marL="27432" indent="0" algn="ctr">
              <a:lnSpc>
                <a:spcPct val="120000"/>
              </a:lnSpc>
              <a:buNone/>
            </a:pPr>
            <a:r>
              <a:rPr lang="en-US" sz="4000" b="1" i="0"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KHẢI HOÀN</a:t>
            </a:r>
            <a:br>
              <a:rPr lang="en-US" sz="4000" b="1" dirty="0">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18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Lm</a:t>
            </a:r>
            <a:r>
              <a:rPr lang="en-US" sz="1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18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Ngọc</a:t>
            </a:r>
            <a:r>
              <a:rPr lang="en-US" sz="1800" b="1" i="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Khánh</a:t>
            </a:r>
            <a:endParaRPr lang="en-US" sz="6000" b="1" i="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3213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000066"/>
                </a:solidFill>
                <a:latin typeface="Times New Roman" panose="02020603050405020304" pitchFamily="18" charset="0"/>
                <a:cs typeface="Times New Roman" panose="02020603050405020304" pitchFamily="18" charset="0"/>
              </a:rPr>
              <a:t>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468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66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0066"/>
                </a:solidFill>
                <a:latin typeface="Times New Roman" panose="02020603050405020304" pitchFamily="18" charset="0"/>
                <a:cs typeface="Times New Roman" panose="02020603050405020304" pitchFamily="18" charset="0"/>
              </a:rPr>
              <a:t>Sức sống nay tuôn tràn những khi buồn đau nặng vai dương thế. Phúc đức mới trào ban phát xuất từ đây nơi thập hình cao.</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316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000066"/>
                </a:solidFill>
                <a:latin typeface="Times New Roman" panose="02020603050405020304" pitchFamily="18" charset="0"/>
                <a:cs typeface="Times New Roman" panose="02020603050405020304" pitchFamily="18" charset="0"/>
              </a:rPr>
              <a:t>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692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6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Với</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Chúa</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đi</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trong</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đời</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gánh</a:t>
            </a:r>
            <a:r>
              <a:rPr lang="en-US" sz="6600" b="1" dirty="0">
                <a:solidFill>
                  <a:srgbClr val="000066"/>
                </a:solidFill>
                <a:latin typeface="Times New Roman" panose="02020603050405020304" pitchFamily="18" charset="0"/>
                <a:cs typeface="Times New Roman" panose="02020603050405020304" pitchFamily="18" charset="0"/>
              </a:rPr>
              <a:t> Chia </a:t>
            </a:r>
            <a:r>
              <a:rPr lang="en-US" sz="6600" b="1" dirty="0" err="1">
                <a:solidFill>
                  <a:srgbClr val="000066"/>
                </a:solidFill>
                <a:latin typeface="Times New Roman" panose="02020603050405020304" pitchFamily="18" charset="0"/>
                <a:cs typeface="Times New Roman" panose="02020603050405020304" pitchFamily="18" charset="0"/>
              </a:rPr>
              <a:t>buồn</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đau</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nặng</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mang</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Thánh</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Giá</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sẽ</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với</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Chúa</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phục</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sinh</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kiếp</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sống</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hiển</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vinh</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ân</a:t>
            </a:r>
            <a:r>
              <a:rPr lang="en-US" sz="6600" b="1" dirty="0">
                <a:solidFill>
                  <a:srgbClr val="000066"/>
                </a:solidFill>
                <a:latin typeface="Times New Roman" panose="02020603050405020304" pitchFamily="18" charset="0"/>
                <a:cs typeface="Times New Roman" panose="02020603050405020304" pitchFamily="18" charset="0"/>
              </a:rPr>
              <a:t> </a:t>
            </a:r>
            <a:r>
              <a:rPr lang="en-US" sz="6600" b="1" dirty="0" err="1">
                <a:solidFill>
                  <a:srgbClr val="000066"/>
                </a:solidFill>
                <a:latin typeface="Times New Roman" panose="02020603050405020304" pitchFamily="18" charset="0"/>
                <a:cs typeface="Times New Roman" panose="02020603050405020304" pitchFamily="18" charset="0"/>
              </a:rPr>
              <a:t>tình</a:t>
            </a:r>
            <a:r>
              <a:rPr lang="en-US" sz="6600" b="1" dirty="0">
                <a:solidFill>
                  <a:srgbClr val="000066"/>
                </a:solidFill>
                <a:latin typeface="Times New Roman" panose="02020603050405020304" pitchFamily="18" charset="0"/>
                <a:cs typeface="Times New Roman" panose="02020603050405020304" pitchFamily="18" charset="0"/>
              </a:rPr>
              <a:t> bao la.</a:t>
            </a:r>
          </a:p>
        </p:txBody>
      </p:sp>
    </p:spTree>
    <p:extLst>
      <p:ext uri="{BB962C8B-B14F-4D97-AF65-F5344CB8AC3E}">
        <p14:creationId xmlns:p14="http://schemas.microsoft.com/office/powerpoint/2010/main" val="3229257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000066"/>
                </a:solidFill>
                <a:latin typeface="Times New Roman" panose="02020603050405020304" pitchFamily="18" charset="0"/>
                <a:cs typeface="Times New Roman" panose="02020603050405020304" pitchFamily="18" charset="0"/>
              </a:rPr>
              <a:t>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39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r>
              <a:rPr lang="en-US" sz="7000" b="1" dirty="0" err="1">
                <a:solidFill>
                  <a:srgbClr val="FF0000"/>
                </a:solidFill>
                <a:effectLst>
                  <a:outerShdw blurRad="38100" dist="38100" dir="2700000" algn="tl">
                    <a:srgbClr val="000000">
                      <a:alpha val="43137"/>
                    </a:srgbClr>
                  </a:outerShdw>
                </a:effectLst>
                <a:cs typeface="Times New Roman" pitchFamily="18" charset="0"/>
              </a:rPr>
              <a:t>Tập</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Hát</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Cộng</a:t>
            </a:r>
            <a:r>
              <a:rPr lang="en-US" sz="7000" b="1" dirty="0">
                <a:solidFill>
                  <a:srgbClr val="FF0000"/>
                </a:solidFill>
                <a:effectLst>
                  <a:outerShdw blurRad="38100" dist="38100" dir="2700000" algn="tl">
                    <a:srgbClr val="000000">
                      <a:alpha val="43137"/>
                    </a:srgbClr>
                  </a:outerShdw>
                </a:effectLst>
                <a:cs typeface="Times New Roman" pitchFamily="18" charset="0"/>
              </a:rPr>
              <a:t> </a:t>
            </a:r>
            <a:r>
              <a:rPr lang="en-US" sz="7000" b="1" dirty="0" err="1">
                <a:solidFill>
                  <a:srgbClr val="FF0000"/>
                </a:solidFill>
                <a:effectLst>
                  <a:outerShdw blurRad="38100" dist="38100" dir="2700000" algn="tl">
                    <a:srgbClr val="000000">
                      <a:alpha val="43137"/>
                    </a:srgbClr>
                  </a:outerShdw>
                </a:effectLst>
                <a:cs typeface="Times New Roman" pitchFamily="18" charset="0"/>
              </a:rPr>
              <a:t>Đoàn</a:t>
            </a:r>
            <a:endParaRPr lang="en-US" sz="7000" b="1" dirty="0">
              <a:solidFill>
                <a:srgbClr val="FF0000"/>
              </a:solidFill>
              <a:effectLst>
                <a:outerShdw blurRad="38100" dist="38100" dir="2700000" algn="tl">
                  <a:srgbClr val="000000">
                    <a:alpha val="43137"/>
                  </a:srgbClr>
                </a:outerShdw>
              </a:effectLst>
              <a:cs typeface="Times New Roman" pitchFamily="18" charset="0"/>
            </a:endParaRPr>
          </a:p>
        </p:txBody>
      </p:sp>
      <p:pic>
        <p:nvPicPr>
          <p:cNvPr id="4" name="Picture 3">
            <a:extLst>
              <a:ext uri="{FF2B5EF4-FFF2-40B4-BE49-F238E27FC236}">
                <a16:creationId xmlns:a16="http://schemas.microsoft.com/office/drawing/2014/main" id="{3A0BC3DD-FF73-41A3-04F2-6E9F9BC00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9124950" cy="6858000"/>
          </a:xfrm>
          <a:prstGeom prst="rect">
            <a:avLst/>
          </a:prstGeom>
        </p:spPr>
      </p:pic>
    </p:spTree>
    <p:extLst>
      <p:ext uri="{BB962C8B-B14F-4D97-AF65-F5344CB8AC3E}">
        <p14:creationId xmlns:p14="http://schemas.microsoft.com/office/powerpoint/2010/main" val="356199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66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0066"/>
                </a:solidFill>
                <a:latin typeface="Times New Roman" panose="02020603050405020304" pitchFamily="18" charset="0"/>
                <a:cs typeface="Times New Roman" panose="02020603050405020304" pitchFamily="18" charset="0"/>
              </a:rPr>
              <a:t>Hãy kịp đi loan truyền báo tin phục sinh mọi dân mọi nước. Biết sống với tình thương biết xóa hờn căm xoa dịu tai ương.</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35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46AD-642F-538B-204E-74303837C9DD}"/>
              </a:ext>
            </a:extLst>
          </p:cNvPr>
          <p:cNvSpPr>
            <a:spLocks noGrp="1"/>
          </p:cNvSpPr>
          <p:nvPr>
            <p:ph type="title"/>
          </p:nvPr>
        </p:nvSpPr>
        <p:spPr>
          <a:xfrm>
            <a:off x="0" y="0"/>
            <a:ext cx="9144000" cy="6858000"/>
          </a:xfrm>
        </p:spPr>
        <p:txBody>
          <a:bodyPr>
            <a:normAutofit/>
          </a:bodyPr>
          <a:lstStyle/>
          <a:p>
            <a:pPr algn="just"/>
            <a:r>
              <a:rPr lang="vi-VN"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5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5400" b="1" dirty="0">
                <a:solidFill>
                  <a:srgbClr val="000066"/>
                </a:solidFill>
                <a:latin typeface="Times New Roman" panose="02020603050405020304" pitchFamily="18" charset="0"/>
                <a:cs typeface="Times New Roman" panose="02020603050405020304" pitchFamily="18" charset="0"/>
              </a:rPr>
              <a:t>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a:t>
            </a:r>
            <a:endParaRPr lang="en-US" sz="54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52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862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ADBB76FB-4816-6031-3C6F-4CF8D1770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8851" name="Rectangle 3"/>
          <p:cNvSpPr>
            <a:spLocks noGrp="1" noChangeArrowheads="1"/>
          </p:cNvSpPr>
          <p:nvPr>
            <p:ph type="subTitle" idx="1"/>
          </p:nvPr>
        </p:nvSpPr>
        <p:spPr>
          <a:xfrm>
            <a:off x="88775" y="2480238"/>
            <a:ext cx="9144000" cy="2987336"/>
          </a:xfrm>
        </p:spPr>
        <p:txBody>
          <a:bodyPr>
            <a:scene3d>
              <a:camera prst="orthographicFront"/>
              <a:lightRig rig="threePt" dir="t"/>
            </a:scene3d>
            <a:sp3d extrusionH="57150" contourW="12700">
              <a:bevelT w="127000" h="88900"/>
              <a:contourClr>
                <a:schemeClr val="bg1"/>
              </a:contourClr>
            </a:sp3d>
          </a:bodyPr>
          <a:lstStyle/>
          <a:p>
            <a:pPr eaLnBrk="1" hangingPunct="1">
              <a:lnSpc>
                <a:spcPct val="150000"/>
              </a:lnSpc>
            </a:pP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1" hangingPunct="1">
              <a:lnSpc>
                <a:spcPct val="150000"/>
              </a:lnSpc>
            </a:pPr>
            <a:r>
              <a:rPr lang="en-US"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 VINH DANH</a:t>
            </a:r>
            <a:endParaRPr lang="vi-V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9D65440-9639-EE82-C767-2FF815A5F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980" y="2231108"/>
            <a:ext cx="3098307" cy="1742798"/>
          </a:xfrm>
          <a:prstGeom prst="rect">
            <a:avLst/>
          </a:prstGeom>
        </p:spPr>
      </p:pic>
      <p:pic>
        <p:nvPicPr>
          <p:cNvPr id="11" name="Picture 10">
            <a:extLst>
              <a:ext uri="{FF2B5EF4-FFF2-40B4-BE49-F238E27FC236}">
                <a16:creationId xmlns:a16="http://schemas.microsoft.com/office/drawing/2014/main" id="{7196433E-29A6-46D8-54C2-140C4B044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999" y="-1390426"/>
            <a:ext cx="6858000" cy="6858000"/>
          </a:xfrm>
          <a:prstGeom prst="rect">
            <a:avLst/>
          </a:prstGeom>
        </p:spPr>
      </p:pic>
      <p:pic>
        <p:nvPicPr>
          <p:cNvPr id="5" name="Picture 4">
            <a:extLst>
              <a:ext uri="{FF2B5EF4-FFF2-40B4-BE49-F238E27FC236}">
                <a16:creationId xmlns:a16="http://schemas.microsoft.com/office/drawing/2014/main" id="{A74248F7-37E9-A291-16A9-3A79E300A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3408" y="-105480"/>
            <a:ext cx="1717183" cy="3429000"/>
          </a:xfrm>
          <a:prstGeom prst="rect">
            <a:avLst/>
          </a:prstGeom>
        </p:spPr>
      </p:pic>
      <p:pic>
        <p:nvPicPr>
          <p:cNvPr id="7" name="Picture 6">
            <a:extLst>
              <a:ext uri="{FF2B5EF4-FFF2-40B4-BE49-F238E27FC236}">
                <a16:creationId xmlns:a16="http://schemas.microsoft.com/office/drawing/2014/main" id="{47DCFD5D-A476-BF8C-E090-0EB1F4728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8973" y="2466027"/>
            <a:ext cx="1316114" cy="798881"/>
          </a:xfrm>
          <a:prstGeom prst="rect">
            <a:avLst/>
          </a:prstGeom>
        </p:spPr>
      </p:pic>
    </p:spTree>
    <p:extLst>
      <p:ext uri="{BB962C8B-B14F-4D97-AF65-F5344CB8AC3E}">
        <p14:creationId xmlns:p14="http://schemas.microsoft.com/office/powerpoint/2010/main" val="2673499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2001"/>
            <a:ext cx="9144000" cy="5143499"/>
          </a:xfrm>
        </p:spPr>
        <p:txBody>
          <a:bodyPr>
            <a:normAutofit/>
          </a:bodyPr>
          <a:lstStyle/>
          <a:p>
            <a:pPr algn="just"/>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Vinh danh Thiên Chúa trên các tầng trời.</a:t>
            </a:r>
            <a:b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600" b="1" dirty="0">
                <a:solidFill>
                  <a:srgbClr val="000066"/>
                </a:solidFill>
                <a:latin typeface="Times New Roman" panose="02020603050405020304" pitchFamily="18" charset="0"/>
                <a:cs typeface="Times New Roman" panose="02020603050405020304" pitchFamily="18" charset="0"/>
              </a:rPr>
              <a:t>Và bình an dưới thế cho người thiện tâm. </a:t>
            </a:r>
            <a:endParaRPr lang="en-US" sz="6600" b="1" dirty="0">
              <a:solidFill>
                <a:srgbClr val="000066"/>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2E4F7AA-256C-863B-9343-34CBE5E31854}"/>
              </a:ext>
            </a:extLst>
          </p:cNvPr>
          <p:cNvSpPr txBox="1"/>
          <p:nvPr/>
        </p:nvSpPr>
        <p:spPr>
          <a:xfrm>
            <a:off x="503807" y="208003"/>
            <a:ext cx="5020322" cy="769441"/>
          </a:xfrm>
          <a:prstGeom prst="rect">
            <a:avLst/>
          </a:prstGeom>
          <a:noFill/>
        </p:spPr>
        <p:txBody>
          <a:bodyPr wrap="square">
            <a:spAutoFit/>
          </a:bodyPr>
          <a:lstStyle/>
          <a:p>
            <a:r>
              <a:rPr kumimoji="0" lang="vi-VN" sz="4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Chủ tế: </a:t>
            </a:r>
            <a:endParaRPr lang="en-US" sz="1100" u="sng" dirty="0"/>
          </a:p>
        </p:txBody>
      </p:sp>
    </p:spTree>
    <p:extLst>
      <p:ext uri="{BB962C8B-B14F-4D97-AF65-F5344CB8AC3E}">
        <p14:creationId xmlns:p14="http://schemas.microsoft.com/office/powerpoint/2010/main" val="37798886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9697"/>
            <a:ext cx="9144000" cy="6858000"/>
          </a:xfrm>
        </p:spPr>
        <p:txBody>
          <a:bodyPr>
            <a:normAutofit/>
          </a:bodyPr>
          <a:lstStyle/>
          <a:p>
            <a:r>
              <a:rPr lang="vi-V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7200" b="1" dirty="0">
                <a:solidFill>
                  <a:srgbClr val="000066"/>
                </a:solidFill>
                <a:latin typeface="Times New Roman" panose="02020603050405020304" pitchFamily="18" charset="0"/>
                <a:cs typeface="Times New Roman" panose="02020603050405020304" pitchFamily="18" charset="0"/>
              </a:rPr>
              <a:t>Chúng con ca ngợi Chúa.</a:t>
            </a:r>
            <a:br>
              <a:rPr lang="en-US" sz="7200" b="1" dirty="0">
                <a:solidFill>
                  <a:srgbClr val="000066"/>
                </a:solidFill>
                <a:latin typeface="Times New Roman" panose="02020603050405020304" pitchFamily="18" charset="0"/>
                <a:cs typeface="Times New Roman" panose="02020603050405020304" pitchFamily="18" charset="0"/>
              </a:rPr>
            </a:br>
            <a:br>
              <a:rPr lang="vi-VN" sz="72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7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7200" b="1" dirty="0">
                <a:solidFill>
                  <a:srgbClr val="000066"/>
                </a:solidFill>
                <a:latin typeface="Times New Roman" panose="02020603050405020304" pitchFamily="18" charset="0"/>
                <a:cs typeface="Times New Roman" panose="02020603050405020304" pitchFamily="18" charset="0"/>
              </a:rPr>
              <a:t>Chúng con chúc tụng Chúa. </a:t>
            </a:r>
            <a:br>
              <a:rPr lang="vi-VN" sz="7200" b="1" dirty="0">
                <a:solidFill>
                  <a:srgbClr val="000066"/>
                </a:solidFill>
                <a:latin typeface="Times New Roman" panose="02020603050405020304" pitchFamily="18" charset="0"/>
                <a:cs typeface="Times New Roman" panose="02020603050405020304" pitchFamily="18" charset="0"/>
              </a:rPr>
            </a:br>
            <a:endParaRPr lang="en-US" sz="72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053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1F4C-2B32-CAAE-4C18-0487CBB7A6A1}"/>
              </a:ext>
            </a:extLst>
          </p:cNvPr>
          <p:cNvSpPr>
            <a:spLocks noGrp="1"/>
          </p:cNvSpPr>
          <p:nvPr>
            <p:ph type="title"/>
          </p:nvPr>
        </p:nvSpPr>
        <p:spPr>
          <a:xfrm>
            <a:off x="0" y="0"/>
            <a:ext cx="9144000" cy="6858000"/>
          </a:xfrm>
        </p:spPr>
        <p:txBody>
          <a:bodyPr>
            <a:normAutofit/>
          </a:bodyPr>
          <a:lstStyle/>
          <a:p>
            <a:r>
              <a:rPr kumimoji="0" lang="vi-VN"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a:t>
            </a:r>
            <a:r>
              <a:rPr kumimoji="0" lang="vi-VN" sz="8000" b="1" i="0" u="none" strike="noStrike" kern="1200" cap="none" spc="0" normalizeH="0" baseline="0" noProof="0" dirty="0">
                <a:ln>
                  <a:noFill/>
                </a:ln>
                <a:solidFill>
                  <a:srgbClr val="000066"/>
                </a:solidFill>
                <a:uLnTx/>
                <a:uFillTx/>
                <a:latin typeface="Times New Roman" panose="02020603050405020304" pitchFamily="18" charset="0"/>
                <a:ea typeface="+mj-ea"/>
                <a:cs typeface="Times New Roman" panose="02020603050405020304" pitchFamily="18" charset="0"/>
              </a:rPr>
              <a:t>Chúng con thờ lạy Chúa.</a:t>
            </a:r>
            <a:br>
              <a:rPr kumimoji="0" lang="en-US" sz="8000" b="1" i="0" u="none" strike="noStrike" kern="1200" cap="none" spc="0" normalizeH="0" baseline="0" noProof="0" dirty="0">
                <a:ln>
                  <a:noFill/>
                </a:ln>
                <a:solidFill>
                  <a:srgbClr val="000066"/>
                </a:solidFill>
                <a:uLnTx/>
                <a:uFillTx/>
                <a:latin typeface="Times New Roman" panose="02020603050405020304" pitchFamily="18" charset="0"/>
                <a:ea typeface="+mj-ea"/>
                <a:cs typeface="Times New Roman" panose="02020603050405020304" pitchFamily="18" charset="0"/>
              </a:rPr>
            </a:br>
            <a:r>
              <a:rPr kumimoji="0" lang="vi-VN" sz="80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br>
              <a:rPr kumimoji="0" lang="vi-VN" sz="8000" b="1" i="0" u="none" strike="noStrike" kern="1200" cap="none" spc="0" normalizeH="0" baseline="0" noProof="0" dirty="0">
                <a:ln>
                  <a:noFill/>
                </a:ln>
                <a:solidFill>
                  <a:srgbClr val="003399"/>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br>
            <a:r>
              <a:rPr kumimoji="0" lang="vi-VN"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B:</a:t>
            </a:r>
            <a:r>
              <a:rPr kumimoji="0" lang="vi-VN" sz="8000" b="1" i="0" u="none" strike="noStrike" kern="1200" cap="none" spc="0" normalizeH="0" baseline="0" noProof="0" dirty="0">
                <a:ln>
                  <a:noFill/>
                </a:ln>
                <a:solidFill>
                  <a:srgbClr val="000066"/>
                </a:solidFill>
                <a:uLnTx/>
                <a:uFillTx/>
                <a:latin typeface="Times New Roman" panose="02020603050405020304" pitchFamily="18" charset="0"/>
                <a:cs typeface="Times New Roman" panose="02020603050405020304" pitchFamily="18" charset="0"/>
              </a:rPr>
              <a:t>Chúng con tôn vinh Chúa.</a:t>
            </a:r>
            <a:endParaRPr lang="en-US" sz="6600" dirty="0">
              <a:solidFill>
                <a:srgbClr val="000066"/>
              </a:solidFill>
            </a:endParaRPr>
          </a:p>
        </p:txBody>
      </p:sp>
    </p:spTree>
    <p:extLst>
      <p:ext uri="{BB962C8B-B14F-4D97-AF65-F5344CB8AC3E}">
        <p14:creationId xmlns:p14="http://schemas.microsoft.com/office/powerpoint/2010/main" val="253400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dirty="0">
                <a:solidFill>
                  <a:srgbClr val="000066"/>
                </a:solidFill>
                <a:latin typeface="Times New Roman" panose="02020603050405020304" pitchFamily="18" charset="0"/>
                <a:cs typeface="Times New Roman" panose="02020603050405020304" pitchFamily="18" charset="0"/>
              </a:rPr>
              <a:t>Chúng con cảm tạ Chúa vì vinh quang cao cả Chúa.</a:t>
            </a:r>
            <a:br>
              <a:rPr lang="vi-VN" sz="6600" b="1" dirty="0">
                <a:solidFill>
                  <a:srgbClr val="000066"/>
                </a:solidFill>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dirty="0">
                <a:solidFill>
                  <a:srgbClr val="000066"/>
                </a:solidFill>
                <a:latin typeface="Times New Roman" panose="02020603050405020304" pitchFamily="18" charset="0"/>
                <a:cs typeface="Times New Roman" panose="02020603050405020304" pitchFamily="18" charset="0"/>
              </a:rPr>
              <a:t>Lạy Chúa là Thiên Chúa, là Vua trên trời, là Chúa Cha toàn năng.</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352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000" b="1" dirty="0">
                <a:solidFill>
                  <a:srgbClr val="000066"/>
                </a:solidFill>
                <a:latin typeface="Times New Roman" panose="02020603050405020304" pitchFamily="18" charset="0"/>
                <a:cs typeface="Times New Roman" panose="02020603050405020304" pitchFamily="18" charset="0"/>
              </a:rPr>
              <a:t>Lạy con một Thiên Chúa, Chúa </a:t>
            </a: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Giê-su Ki-tô.</a:t>
            </a:r>
            <a:b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000" b="1" dirty="0">
                <a:solidFill>
                  <a:srgbClr val="000066"/>
                </a:solidFill>
                <a:latin typeface="Times New Roman" panose="02020603050405020304" pitchFamily="18" charset="0"/>
                <a:cs typeface="Times New Roman" panose="02020603050405020304" pitchFamily="18" charset="0"/>
              </a:rPr>
              <a:t>Lạy Chúa là Thiên Chúa, là Chiên Thiên Chúa là Con Đức Chúa Cha. </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325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dirty="0">
                <a:solidFill>
                  <a:srgbClr val="000066"/>
                </a:solidFill>
                <a:latin typeface="Times New Roman" panose="02020603050405020304" pitchFamily="18" charset="0"/>
                <a:cs typeface="Times New Roman" panose="02020603050405020304" pitchFamily="18" charset="0"/>
              </a:rPr>
              <a:t>Chúa xóa tội trần gian, xin thương xót chúng con.</a:t>
            </a:r>
            <a:br>
              <a:rPr lang="vi-VN" sz="6600" b="1" dirty="0">
                <a:solidFill>
                  <a:srgbClr val="000066"/>
                </a:solidFill>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dirty="0">
                <a:solidFill>
                  <a:srgbClr val="000066"/>
                </a:solidFill>
                <a:latin typeface="Times New Roman" panose="02020603050405020304" pitchFamily="18" charset="0"/>
                <a:cs typeface="Times New Roman" panose="02020603050405020304" pitchFamily="18" charset="0"/>
              </a:rPr>
              <a:t>Chúa xóa tội trần gian, xin nhậm lời chúng con cầu khẩn. </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827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hỉ</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hoan</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vui</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88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alt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8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53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rmAutofit/>
          </a:bodyPr>
          <a:lstStyle/>
          <a:p>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dirty="0">
                <a:solidFill>
                  <a:srgbClr val="000066"/>
                </a:solidFill>
                <a:latin typeface="Times New Roman" panose="02020603050405020304" pitchFamily="18" charset="0"/>
                <a:cs typeface="Times New Roman" panose="02020603050405020304" pitchFamily="18" charset="0"/>
              </a:rPr>
              <a:t>Chúa ngự bên hữu Đức Chúa Cha, xin thương xót chúng con.</a:t>
            </a:r>
            <a:br>
              <a:rPr lang="vi-VN" sz="6600" b="1" dirty="0">
                <a:solidFill>
                  <a:srgbClr val="000066"/>
                </a:solidFill>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dirty="0">
                <a:solidFill>
                  <a:srgbClr val="000066"/>
                </a:solidFill>
                <a:latin typeface="Times New Roman" panose="02020603050405020304" pitchFamily="18" charset="0"/>
                <a:cs typeface="Times New Roman" panose="02020603050405020304" pitchFamily="18" charset="0"/>
              </a:rPr>
              <a:t>Vì lạy Chúa </a:t>
            </a: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Giê-su Ki-tô</a:t>
            </a:r>
            <a:r>
              <a:rPr lang="vi-VN" sz="6600" b="1" dirty="0">
                <a:solidFill>
                  <a:srgbClr val="000066"/>
                </a:solidFill>
                <a:latin typeface="Times New Roman" panose="02020603050405020304" pitchFamily="18" charset="0"/>
                <a:cs typeface="Times New Roman" panose="02020603050405020304" pitchFamily="18" charset="0"/>
              </a:rPr>
              <a:t>, chỉ có Chúa là Đấng Thánh.</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201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r>
              <a:rPr lang="vi-VN" sz="6000" b="1" dirty="0">
                <a:solidFill>
                  <a:srgbClr val="000066"/>
                </a:solidFill>
                <a:latin typeface="Times New Roman" panose="02020603050405020304" pitchFamily="18" charset="0"/>
                <a:cs typeface="Times New Roman" panose="02020603050405020304" pitchFamily="18" charset="0"/>
              </a:rPr>
              <a:t>Chỉ có Chúa là Chúa, chỉ có Chúa là đấng tối cao.</a:t>
            </a:r>
            <a:br>
              <a:rPr lang="vi-VN" sz="6000" b="1" dirty="0">
                <a:solidFill>
                  <a:srgbClr val="000066"/>
                </a:solidFill>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000" b="1" dirty="0">
                <a:solidFill>
                  <a:srgbClr val="000066"/>
                </a:solidFill>
                <a:latin typeface="Times New Roman" panose="02020603050405020304" pitchFamily="18" charset="0"/>
                <a:cs typeface="Times New Roman" panose="02020603050405020304" pitchFamily="18" charset="0"/>
              </a:rPr>
              <a:t>Cùng Đức Chúa Thánh Thần trong vinh quang Đức Chúa Cha. </a:t>
            </a:r>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 </a:t>
            </a:r>
            <a:endPar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468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6625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857250"/>
            <a:ext cx="9144000" cy="5143500"/>
          </a:xfrm>
        </p:spPr>
        <p:txBody>
          <a:bodyPr anchor="ctr"/>
          <a:lstStyle/>
          <a:p>
            <a:pPr eaLnBrk="1" hangingPunct="1">
              <a:lnSpc>
                <a:spcPct val="120000"/>
              </a:lnSpc>
            </a:pPr>
            <a:endParaRPr lang="en-US" sz="4500" b="1" dirty="0">
              <a:solidFill>
                <a:srgbClr val="FFFF00"/>
              </a:solidFill>
              <a:latin typeface="Tahoma" pitchFamily="34" charset="0"/>
              <a:cs typeface="Tahoma" pitchFamily="34"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57822" y="495300"/>
            <a:ext cx="8628356" cy="1569660"/>
          </a:xfrm>
          <a:prstGeom prst="rect">
            <a:avLst/>
          </a:prstGeom>
          <a:noFill/>
        </p:spPr>
        <p:txBody>
          <a:bodyPr wrap="square" rtlCol="0">
            <a:spAutoFit/>
            <a:scene3d>
              <a:camera prst="orthographicFront"/>
              <a:lightRig rig="threePt" dir="t"/>
            </a:scene3d>
            <a:sp3d extrusionH="57150" contourW="12700">
              <a:bevelT w="88900" h="88900"/>
              <a:contourClr>
                <a:schemeClr val="bg1"/>
              </a:contourClr>
            </a:sp3d>
          </a:bodyPr>
          <a:lstStyle/>
          <a:p>
            <a:r>
              <a:rPr lang="en-US" sz="4800" b="1" u="sng"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u="sng"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u="sng"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a:p>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sách</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vụ</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Tông</a:t>
            </a:r>
            <a:r>
              <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endParaRPr lang="en-US" sz="48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559293" y="5162371"/>
            <a:ext cx="8071311" cy="1200329"/>
          </a:xfrm>
          <a:prstGeom prst="rect">
            <a:avLst/>
          </a:prstGeom>
          <a:noFill/>
        </p:spPr>
        <p:txBody>
          <a:bodyPr wrap="square" rtlCol="0">
            <a:spAutoFit/>
            <a:scene3d>
              <a:camera prst="orthographicFront"/>
              <a:lightRig rig="threePt" dir="t"/>
            </a:scene3d>
            <a:sp3d extrusionH="57150" contourW="12700">
              <a:bevelT w="88900" h="88900"/>
            </a:sp3d>
          </a:bodyPr>
          <a:lstStyle/>
          <a:p>
            <a:pPr algn="ctr"/>
            <a:r>
              <a:rPr lang="en-US" sz="3600" dirty="0" err="1">
                <a:solidFill>
                  <a:srgbClr val="0000CC"/>
                </a:solidFill>
                <a:latin typeface="Segoe UI Semibold" panose="020B0702040204020203" pitchFamily="34" charset="0"/>
                <a:cs typeface="Segoe UI Semibold" panose="020B0702040204020203" pitchFamily="34" charset="0"/>
              </a:rPr>
              <a:t>Tất</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cà</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các</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tín</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hữu</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hợp</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nhất</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với</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nhau</a:t>
            </a:r>
            <a:r>
              <a:rPr lang="en-US" sz="3600" dirty="0">
                <a:solidFill>
                  <a:srgbClr val="0000CC"/>
                </a:solidFill>
                <a:latin typeface="Segoe UI Semibold" panose="020B0702040204020203" pitchFamily="34" charset="0"/>
                <a:cs typeface="Segoe UI Semibold" panose="020B0702040204020203" pitchFamily="34" charset="0"/>
              </a:rPr>
              <a:t>,</a:t>
            </a:r>
          </a:p>
          <a:p>
            <a:pPr algn="ctr"/>
            <a:r>
              <a:rPr lang="en-US" sz="3600" dirty="0" err="1">
                <a:solidFill>
                  <a:srgbClr val="0000CC"/>
                </a:solidFill>
                <a:latin typeface="Segoe UI Semibold" panose="020B0702040204020203" pitchFamily="34" charset="0"/>
                <a:cs typeface="Segoe UI Semibold" panose="020B0702040204020203" pitchFamily="34" charset="0"/>
              </a:rPr>
              <a:t>Và</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để</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mọi</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sự</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làm</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của</a:t>
            </a:r>
            <a:r>
              <a:rPr lang="en-US" sz="3600" dirty="0">
                <a:solidFill>
                  <a:srgbClr val="0000CC"/>
                </a:solidFill>
                <a:latin typeface="Segoe UI Semibold" panose="020B0702040204020203" pitchFamily="34" charset="0"/>
                <a:cs typeface="Segoe UI Semibold" panose="020B0702040204020203" pitchFamily="34" charset="0"/>
              </a:rPr>
              <a:t> </a:t>
            </a:r>
            <a:r>
              <a:rPr lang="en-US" sz="3600" dirty="0" err="1">
                <a:solidFill>
                  <a:srgbClr val="0000CC"/>
                </a:solidFill>
                <a:latin typeface="Segoe UI Semibold" panose="020B0702040204020203" pitchFamily="34" charset="0"/>
                <a:cs typeface="Segoe UI Semibold" panose="020B0702040204020203" pitchFamily="34" charset="0"/>
              </a:rPr>
              <a:t>chung</a:t>
            </a:r>
            <a:r>
              <a:rPr lang="en-US" sz="3600" dirty="0">
                <a:solidFill>
                  <a:srgbClr val="0000CC"/>
                </a:solidFill>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66417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1988598" y="1478664"/>
            <a:ext cx="7155402" cy="4505417"/>
          </a:xfrm>
        </p:spPr>
        <p:txBody>
          <a:bodyPr anchor="ctr">
            <a:normAutofit fontScale="92500" lnSpcReduction="10000"/>
            <a:scene3d>
              <a:camera prst="orthographicFront"/>
              <a:lightRig rig="threePt" dir="t"/>
            </a:scene3d>
            <a:sp3d>
              <a:bevelT w="88900" h="88900"/>
            </a:sp3d>
          </a:bodyPr>
          <a:lstStyle/>
          <a:p>
            <a:pPr eaLnBrk="1" hangingPunct="1">
              <a:lnSpc>
                <a:spcPct val="120000"/>
              </a:lnSpc>
            </a:pPr>
            <a:r>
              <a:rPr lang="en-US" sz="5400" b="1" u="sng"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Đáp</a:t>
            </a:r>
            <a:r>
              <a:rPr lang="en-US" sz="54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p>
          <a:p>
            <a:pPr eaLnBrk="1" hangingPunct="1">
              <a:lnSpc>
                <a:spcPct val="120000"/>
              </a:lnSpc>
            </a:pPr>
            <a:endParaRPr lang="en-US" sz="5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1" hangingPunct="1">
              <a:lnSpc>
                <a:spcPct val="120000"/>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THÁNH VỊNH 117</a:t>
            </a:r>
          </a:p>
          <a:p>
            <a:pPr eaLnBrk="1" hangingPunct="1">
              <a:lnSpc>
                <a:spcPct val="120000"/>
              </a:lnSpc>
            </a:pPr>
            <a:r>
              <a:rPr lang="en-US"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Lm</a:t>
            </a:r>
            <a:r>
              <a:rPr lang="en-US"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Kim Long</a:t>
            </a:r>
          </a:p>
          <a:p>
            <a:pPr eaLnBrk="1" hangingPunct="1">
              <a:lnSpc>
                <a:spcPct val="120000"/>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spTree>
    <p:extLst>
      <p:ext uri="{BB962C8B-B14F-4D97-AF65-F5344CB8AC3E}">
        <p14:creationId xmlns:p14="http://schemas.microsoft.com/office/powerpoint/2010/main" val="4217871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0066"/>
                </a:solidFill>
                <a:latin typeface="Times New Roman" panose="02020603050405020304" pitchFamily="18" charset="0"/>
                <a:cs typeface="Times New Roman" panose="02020603050405020304" pitchFamily="18" charset="0"/>
              </a:rPr>
              <a:t>Hãy tạ ơn Chúa vì Chúa nhân từ, ngàn đời Chúa vẫn trọn tình thương.</a:t>
            </a:r>
            <a:endParaRPr lang="en-US" sz="8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682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Tk1:</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Is-ra-el nào hãy nói rằng: Ngàn đời Chúa vẫn trọn tình thương. A-a-ron hãy nói lên rằng: Ngàn đời Chúa vẫn trọn tình thương. </a:t>
            </a:r>
            <a:endParaRPr lang="en-US"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562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0066"/>
                </a:solidFill>
                <a:latin typeface="Times New Roman" panose="02020603050405020304" pitchFamily="18" charset="0"/>
                <a:cs typeface="Times New Roman" panose="02020603050405020304" pitchFamily="18" charset="0"/>
              </a:rPr>
              <a:t>Ai tôn sợ Chúa hãy nói lên rằng: Ngàn </a:t>
            </a:r>
            <a:r>
              <a:rPr lang="en-US" sz="8000" b="1" dirty="0">
                <a:solidFill>
                  <a:srgbClr val="000066"/>
                </a:solidFill>
                <a:latin typeface="Times New Roman" panose="02020603050405020304" pitchFamily="18" charset="0"/>
                <a:cs typeface="Times New Roman" panose="02020603050405020304" pitchFamily="18" charset="0"/>
              </a:rPr>
              <a:t>đ</a:t>
            </a:r>
            <a:r>
              <a:rPr lang="vi-VN" sz="8000" b="1" dirty="0">
                <a:solidFill>
                  <a:srgbClr val="000066"/>
                </a:solidFill>
                <a:latin typeface="Times New Roman" panose="02020603050405020304" pitchFamily="18" charset="0"/>
                <a:cs typeface="Times New Roman" panose="02020603050405020304" pitchFamily="18" charset="0"/>
              </a:rPr>
              <a:t>ời Chúa vẫn trọn tình thương.</a:t>
            </a:r>
            <a:endParaRPr lang="en-US" sz="8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01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err="1">
                <a:solidFill>
                  <a:srgbClr val="FF0000"/>
                </a:solidFill>
                <a:latin typeface="Times New Roman" panose="02020603050405020304" pitchFamily="18" charset="0"/>
                <a:cs typeface="Times New Roman" panose="02020603050405020304" pitchFamily="18" charset="0"/>
              </a:rPr>
              <a:t>Đk</a:t>
            </a:r>
            <a:r>
              <a:rPr lang="en-US" sz="8000" b="1" u="sng" dirty="0">
                <a:solidFill>
                  <a:srgbClr val="FF0000"/>
                </a:solidFill>
                <a:latin typeface="Times New Roman" panose="02020603050405020304" pitchFamily="18" charset="0"/>
                <a:cs typeface="Times New Roman" panose="02020603050405020304" pitchFamily="18" charset="0"/>
              </a:rPr>
              <a:t>:</a:t>
            </a:r>
            <a:r>
              <a:rPr lang="en-US" sz="8000" b="1" dirty="0">
                <a:solidFill>
                  <a:srgbClr val="003399"/>
                </a:solidFill>
                <a:latin typeface="Times New Roman" panose="02020603050405020304" pitchFamily="18" charset="0"/>
                <a:cs typeface="Times New Roman" panose="02020603050405020304" pitchFamily="18" charset="0"/>
              </a:rPr>
              <a:t> </a:t>
            </a:r>
            <a:r>
              <a:rPr lang="vi-VN" sz="8000" b="1" dirty="0">
                <a:solidFill>
                  <a:srgbClr val="000066"/>
                </a:solidFill>
                <a:latin typeface="Times New Roman" panose="02020603050405020304" pitchFamily="18" charset="0"/>
                <a:cs typeface="Times New Roman" panose="02020603050405020304" pitchFamily="18" charset="0"/>
              </a:rPr>
              <a:t>Hãy tạ ơn Chúa vì Chúa nhân từ, ngàn đời Chúa vẫn trọn tình thương.</a:t>
            </a:r>
            <a:endParaRPr lang="en-US" sz="8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579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Cánh</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tay</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Chúa</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vận</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dụng</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uy</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lực</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kìa</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là</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cánh</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hữu</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Ngài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vùng</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lên</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thoát</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vong</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thân</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và</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sống</a:t>
            </a:r>
            <a:r>
              <a:rPr lang="en-US" altLang="en-US" sz="6600" b="1" dirty="0">
                <a:solidFill>
                  <a:srgbClr val="000066"/>
                </a:solidFill>
                <a:latin typeface="Times New Roman" panose="02020603050405020304" pitchFamily="18" charset="0"/>
                <a:cs typeface="Times New Roman" panose="02020603050405020304" pitchFamily="18" charset="0"/>
              </a:rPr>
              <a:t> loan </a:t>
            </a:r>
            <a:r>
              <a:rPr lang="en-US" altLang="en-US" sz="6600" b="1" dirty="0" err="1">
                <a:solidFill>
                  <a:srgbClr val="000066"/>
                </a:solidFill>
                <a:latin typeface="Times New Roman" panose="02020603050405020304" pitchFamily="18" charset="0"/>
                <a:cs typeface="Times New Roman" panose="02020603050405020304" pitchFamily="18" charset="0"/>
              </a:rPr>
              <a:t>truyền</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sự</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nghiệp</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Chúa</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trót</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cả</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đời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tôi</a:t>
            </a:r>
            <a:r>
              <a:rPr lang="en-US" altLang="en-US" sz="6600" b="1" dirty="0">
                <a:solidFill>
                  <a:srgbClr val="000066"/>
                </a:solidFill>
                <a:latin typeface="Times New Roman" panose="02020603050405020304" pitchFamily="18" charset="0"/>
                <a:cs typeface="Times New Roman" panose="02020603050405020304" pitchFamily="18" charset="0"/>
              </a:rPr>
              <a:t>. </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48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07885"/>
            <a:ext cx="9144000" cy="5462095"/>
          </a:xfrm>
        </p:spPr>
        <p:txBody>
          <a:bodyPr>
            <a:noAutofit/>
          </a:bodyPr>
          <a:lstStyle/>
          <a:p>
            <a:pPr algn="just"/>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Chiên</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a:t>
            </a:r>
            <a:r>
              <a:rPr lang="vi-VN"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ợt</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a:t>
            </a:r>
            <a:r>
              <a:rPr lang="vi-VN"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tô</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Vậy</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a:t>
            </a:r>
            <a:endParaRPr lang="en-US" sz="72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14399" y="292388"/>
            <a:ext cx="4296793" cy="707886"/>
          </a:xfrm>
          <a:prstGeom prst="rect">
            <a:avLst/>
          </a:prstGeom>
          <a:noFill/>
        </p:spPr>
        <p:txBody>
          <a:bodyPr wrap="square" rtlCol="0">
            <a:spAutoFit/>
          </a:bodyPr>
          <a:lstStyle/>
          <a:p>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Alleluia…Alleluia</a:t>
            </a:r>
            <a:endParaRPr lang="en-US" sz="4000" u="sng" dirty="0">
              <a:solidFill>
                <a:srgbClr val="FF0000"/>
              </a:solidFill>
              <a:latin typeface="UTM American Sans"/>
            </a:endParaRPr>
          </a:p>
        </p:txBody>
      </p:sp>
      <p:sp>
        <p:nvSpPr>
          <p:cNvPr id="4" name="TextBox 3"/>
          <p:cNvSpPr txBox="1"/>
          <p:nvPr/>
        </p:nvSpPr>
        <p:spPr>
          <a:xfrm>
            <a:off x="2095130" y="5662418"/>
            <a:ext cx="5877018" cy="707886"/>
          </a:xfrm>
          <a:prstGeom prst="rect">
            <a:avLst/>
          </a:prstGeom>
          <a:noFill/>
        </p:spPr>
        <p:txBody>
          <a:bodyPr wrap="square" rtlCol="0">
            <a:spAutoFit/>
          </a:bodyPr>
          <a:lstStyle/>
          <a:p>
            <a:pPr algn="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Alleluia…Alleluia</a:t>
            </a:r>
            <a:endParaRPr lang="en-US" sz="4000" u="sng" dirty="0">
              <a:solidFill>
                <a:srgbClr val="FF0000"/>
              </a:solidFill>
              <a:latin typeface="UTM American Sans"/>
            </a:endParaRPr>
          </a:p>
        </p:txBody>
      </p:sp>
    </p:spTree>
    <p:extLst>
      <p:ext uri="{BB962C8B-B14F-4D97-AF65-F5344CB8AC3E}">
        <p14:creationId xmlns:p14="http://schemas.microsoft.com/office/powerpoint/2010/main" val="1831349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a:solidFill>
                  <a:srgbClr val="FF0000"/>
                </a:solidFill>
                <a:latin typeface="Times New Roman" panose="02020603050405020304" pitchFamily="18" charset="0"/>
                <a:cs typeface="Times New Roman" panose="02020603050405020304" pitchFamily="18" charset="0"/>
              </a:rPr>
              <a:t>***:</a:t>
            </a:r>
            <a:r>
              <a:rPr lang="en-US" sz="8000" b="1" dirty="0">
                <a:solidFill>
                  <a:srgbClr val="003399"/>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Vâng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tôi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bị</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Chúa</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đã</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sửa</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phạt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Ngài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chẳng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nỡ</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khiến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bị</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mạng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vong</a:t>
            </a:r>
            <a:r>
              <a:rPr lang="en-US" altLang="en-US" sz="8000" b="1" dirty="0">
                <a:solidFill>
                  <a:srgbClr val="000066"/>
                </a:solidFill>
                <a:latin typeface="Times New Roman" panose="02020603050405020304" pitchFamily="18" charset="0"/>
                <a:cs typeface="Times New Roman" panose="02020603050405020304" pitchFamily="18" charset="0"/>
              </a:rPr>
              <a:t>. </a:t>
            </a:r>
            <a:endParaRPr lang="en-US" sz="8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019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0066"/>
                </a:solidFill>
                <a:latin typeface="Times New Roman" panose="02020603050405020304" pitchFamily="18" charset="0"/>
                <a:cs typeface="Times New Roman" panose="02020603050405020304" pitchFamily="18" charset="0"/>
              </a:rPr>
              <a:t>Hãy tạ ơn Chúa vì Chúa nhân từ, ngàn đời Chúa vẫn trọn tình thương.</a:t>
            </a:r>
            <a:endParaRPr lang="en-US" sz="8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0100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Tk3:</a:t>
            </a:r>
            <a:r>
              <a:rPr lang="en-US" sz="66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Đó</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viên</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đá</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thợ</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nề</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đã</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loại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lại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thành</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đá</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góc</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tường</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rồi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đây</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Đó</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chính</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công</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trình</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Chúa</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đã</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làm</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kỳ</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diệu</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trước</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mắt</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mọi</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phạm</a:t>
            </a:r>
            <a:r>
              <a:rPr lang="en-US" altLang="en-US" sz="6600" b="1" dirty="0">
                <a:solidFill>
                  <a:srgbClr val="000066"/>
                </a:solidFill>
                <a:latin typeface="Times New Roman" panose="02020603050405020304" pitchFamily="18" charset="0"/>
                <a:cs typeface="Times New Roman" panose="02020603050405020304" pitchFamily="18" charset="0"/>
              </a:rPr>
              <a:t> </a:t>
            </a:r>
            <a:r>
              <a:rPr lang="en-US" altLang="en-US" sz="6600" b="1" dirty="0" err="1">
                <a:solidFill>
                  <a:srgbClr val="000066"/>
                </a:solidFill>
                <a:latin typeface="Times New Roman" panose="02020603050405020304" pitchFamily="18" charset="0"/>
                <a:cs typeface="Times New Roman" panose="02020603050405020304" pitchFamily="18" charset="0"/>
              </a:rPr>
              <a:t>nhân</a:t>
            </a:r>
            <a:r>
              <a:rPr lang="en-US" altLang="en-US" sz="6600" b="1" dirty="0">
                <a:solidFill>
                  <a:srgbClr val="000066"/>
                </a:solidFill>
                <a:latin typeface="Times New Roman" panose="02020603050405020304" pitchFamily="18" charset="0"/>
                <a:cs typeface="Times New Roman" panose="02020603050405020304" pitchFamily="18" charset="0"/>
              </a:rPr>
              <a:t>. </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37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7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72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Vâng</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đây</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là</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chính</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ngày</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Chúa</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tạo</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thành</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ngày</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này</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hãy</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hát</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hò</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mừng</a:t>
            </a:r>
            <a:r>
              <a:rPr lang="en-US" altLang="en-US" sz="7200" b="1" dirty="0">
                <a:solidFill>
                  <a:srgbClr val="000066"/>
                </a:solidFill>
                <a:latin typeface="Times New Roman" panose="02020603050405020304" pitchFamily="18" charset="0"/>
                <a:cs typeface="Times New Roman" panose="02020603050405020304" pitchFamily="18" charset="0"/>
              </a:rPr>
              <a:t> </a:t>
            </a:r>
            <a:r>
              <a:rPr lang="en-US" altLang="en-US" sz="7200" b="1" dirty="0" err="1">
                <a:solidFill>
                  <a:srgbClr val="000066"/>
                </a:solidFill>
                <a:latin typeface="Times New Roman" panose="02020603050405020304" pitchFamily="18" charset="0"/>
                <a:cs typeface="Times New Roman" panose="02020603050405020304" pitchFamily="18" charset="0"/>
              </a:rPr>
              <a:t>vui</a:t>
            </a:r>
            <a:r>
              <a:rPr lang="en-US" altLang="en-US" sz="7200" b="1" dirty="0">
                <a:solidFill>
                  <a:srgbClr val="000066"/>
                </a:solidFill>
                <a:latin typeface="Times New Roman" panose="02020603050405020304" pitchFamily="18" charset="0"/>
                <a:cs typeface="Times New Roman" panose="02020603050405020304" pitchFamily="18" charset="0"/>
              </a:rPr>
              <a:t>. </a:t>
            </a:r>
            <a:endParaRPr lang="en-US" sz="72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10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0066"/>
                </a:solidFill>
                <a:latin typeface="Times New Roman" panose="02020603050405020304" pitchFamily="18" charset="0"/>
                <a:cs typeface="Times New Roman" panose="02020603050405020304" pitchFamily="18" charset="0"/>
              </a:rPr>
              <a:t>Hãy tạ ơn Chúa vì Chúa nhân từ, ngàn đời Chúa vẫn trọn tình thương.</a:t>
            </a:r>
            <a:endParaRPr lang="en-US" sz="8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037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857250"/>
            <a:ext cx="9144000" cy="5143500"/>
          </a:xfrm>
        </p:spPr>
        <p:txBody>
          <a:bodyPr anchor="ctr"/>
          <a:lstStyle/>
          <a:p>
            <a:pPr eaLnBrk="1" hangingPunct="1">
              <a:lnSpc>
                <a:spcPct val="120000"/>
              </a:lnSpc>
            </a:pPr>
            <a:endParaRPr lang="en-US" sz="4500" b="1" dirty="0">
              <a:solidFill>
                <a:srgbClr val="FFFF00"/>
              </a:solidFill>
              <a:latin typeface="Tahoma" pitchFamily="34" charset="0"/>
              <a:cs typeface="Tahoma" pitchFamily="34"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325042" y="5107620"/>
            <a:ext cx="8594387" cy="1077218"/>
          </a:xfrm>
          <a:prstGeom prst="rect">
            <a:avLst/>
          </a:prstGeom>
          <a:noFill/>
        </p:spPr>
        <p:txBody>
          <a:bodyPr wrap="square" rtlCol="0">
            <a:spAutoFit/>
            <a:scene3d>
              <a:camera prst="orthographicFront"/>
              <a:lightRig rig="threePt" dir="t"/>
            </a:scene3d>
            <a:sp3d extrusionH="57150" contourW="12700">
              <a:bevelT w="88900" h="88900"/>
              <a:contourClr>
                <a:schemeClr val="tx1"/>
              </a:contourClr>
            </a:sp3d>
          </a:bodyPr>
          <a:lstStyle/>
          <a:p>
            <a:r>
              <a:rPr lang="en-US" sz="3200" b="1" u="sng" dirty="0" err="1">
                <a:solidFill>
                  <a:srgbClr val="FFFF00"/>
                </a:solidFill>
                <a:latin typeface="Times New Roman" panose="02020603050405020304" pitchFamily="18" charset="0"/>
                <a:cs typeface="Times New Roman" panose="02020603050405020304" pitchFamily="18" charset="0"/>
              </a:rPr>
              <a:t>Bài</a:t>
            </a:r>
            <a:r>
              <a:rPr lang="en-US" sz="3200" b="1" u="sng" dirty="0">
                <a:solidFill>
                  <a:srgbClr val="FFFF00"/>
                </a:solidFill>
                <a:latin typeface="Times New Roman" panose="02020603050405020304" pitchFamily="18" charset="0"/>
                <a:cs typeface="Times New Roman" panose="02020603050405020304" pitchFamily="18" charset="0"/>
              </a:rPr>
              <a:t> </a:t>
            </a:r>
            <a:r>
              <a:rPr lang="en-US" sz="3200" b="1" u="sng" dirty="0" err="1">
                <a:solidFill>
                  <a:srgbClr val="FFFF00"/>
                </a:solidFill>
                <a:latin typeface="Times New Roman" panose="02020603050405020304" pitchFamily="18" charset="0"/>
                <a:cs typeface="Times New Roman" panose="02020603050405020304" pitchFamily="18" charset="0"/>
              </a:rPr>
              <a:t>Đọc</a:t>
            </a:r>
            <a:r>
              <a:rPr lang="en-US" sz="3200" b="1" u="sng" dirty="0">
                <a:solidFill>
                  <a:srgbClr val="FFFF00"/>
                </a:solidFill>
                <a:latin typeface="Times New Roman" panose="02020603050405020304" pitchFamily="18" charset="0"/>
                <a:cs typeface="Times New Roman" panose="02020603050405020304" pitchFamily="18" charset="0"/>
              </a:rPr>
              <a:t> 2</a:t>
            </a:r>
          </a:p>
          <a:p>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Phê-rô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0" y="396013"/>
            <a:ext cx="8919429" cy="1754326"/>
          </a:xfrm>
          <a:prstGeom prst="rect">
            <a:avLst/>
          </a:prstGeom>
          <a:noFill/>
          <a:ln>
            <a:noFill/>
          </a:ln>
          <a:effectLst>
            <a:glow rad="139700">
              <a:schemeClr val="accent3">
                <a:satMod val="175000"/>
                <a:alpha val="40000"/>
              </a:schemeClr>
            </a:glow>
          </a:effectLst>
        </p:spPr>
        <p:txBody>
          <a:bodyPr wrap="none" rtlCol="0">
            <a:spAutoFit/>
            <a:scene3d>
              <a:camera prst="orthographicFront"/>
              <a:lightRig rig="threePt" dir="t"/>
            </a:scene3d>
            <a:sp3d extrusionH="57150" contourW="6350">
              <a:bevelT w="101600" h="88900"/>
            </a:sp3d>
          </a:bodyPr>
          <a:lstStyle/>
          <a:p>
            <a:pPr algn="ctr"/>
            <a:r>
              <a:rPr lang="en-US" sz="3600" b="1" dirty="0" err="1">
                <a:solidFill>
                  <a:srgbClr val="0000B4"/>
                </a:solidFill>
                <a:latin typeface="Times New Roman" panose="02020603050405020304" pitchFamily="18" charset="0"/>
                <a:cs typeface="Times New Roman" panose="02020603050405020304" pitchFamily="18" charset="0"/>
              </a:rPr>
              <a:t>Thiên</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Chúa</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cho</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chúng</a:t>
            </a:r>
            <a:r>
              <a:rPr lang="en-US" sz="3600" b="1" dirty="0">
                <a:solidFill>
                  <a:srgbClr val="0000B4"/>
                </a:solidFill>
                <a:latin typeface="Times New Roman" panose="02020603050405020304" pitchFamily="18" charset="0"/>
                <a:cs typeface="Times New Roman" panose="02020603050405020304" pitchFamily="18" charset="0"/>
              </a:rPr>
              <a:t> ta </a:t>
            </a:r>
            <a:r>
              <a:rPr lang="en-US" sz="3600" b="1" dirty="0" err="1">
                <a:solidFill>
                  <a:srgbClr val="0000B4"/>
                </a:solidFill>
                <a:latin typeface="Times New Roman" panose="02020603050405020304" pitchFamily="18" charset="0"/>
                <a:cs typeface="Times New Roman" panose="02020603050405020304" pitchFamily="18" charset="0"/>
              </a:rPr>
              <a:t>được</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tái</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sinh</a:t>
            </a:r>
            <a:endParaRPr lang="en-US" sz="3600" b="1" dirty="0">
              <a:solidFill>
                <a:srgbClr val="0000B4"/>
              </a:solidFill>
              <a:latin typeface="Times New Roman" panose="02020603050405020304" pitchFamily="18" charset="0"/>
              <a:cs typeface="Times New Roman" panose="02020603050405020304" pitchFamily="18" charset="0"/>
            </a:endParaRPr>
          </a:p>
          <a:p>
            <a:pPr algn="ctr"/>
            <a:r>
              <a:rPr lang="en-US" sz="3600" b="1" dirty="0" err="1">
                <a:solidFill>
                  <a:srgbClr val="0000B4"/>
                </a:solidFill>
                <a:latin typeface="Times New Roman" panose="02020603050405020304" pitchFamily="18" charset="0"/>
                <a:cs typeface="Times New Roman" panose="02020603050405020304" pitchFamily="18" charset="0"/>
              </a:rPr>
              <a:t>Để</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nhận</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lãnh</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niềm</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hy</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vọng</a:t>
            </a:r>
            <a:r>
              <a:rPr lang="en-US" sz="3600" b="1" dirty="0">
                <a:solidFill>
                  <a:srgbClr val="0000B4"/>
                </a:solidFill>
                <a:latin typeface="Times New Roman" panose="02020603050405020304" pitchFamily="18" charset="0"/>
                <a:cs typeface="Times New Roman" panose="02020603050405020304" pitchFamily="18" charset="0"/>
              </a:rPr>
              <a:t>, </a:t>
            </a:r>
          </a:p>
          <a:p>
            <a:pPr algn="ctr"/>
            <a:r>
              <a:rPr lang="en-US" sz="3600" b="1" dirty="0" err="1">
                <a:solidFill>
                  <a:srgbClr val="0000B4"/>
                </a:solidFill>
                <a:latin typeface="Times New Roman" panose="02020603050405020304" pitchFamily="18" charset="0"/>
                <a:cs typeface="Times New Roman" panose="02020603050405020304" pitchFamily="18" charset="0"/>
              </a:rPr>
              <a:t>nhờ</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Đức</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Giê-su</a:t>
            </a:r>
            <a:r>
              <a:rPr lang="en-US" sz="3600" b="1" dirty="0">
                <a:solidFill>
                  <a:srgbClr val="0000B4"/>
                </a:solidFill>
                <a:latin typeface="Times New Roman" panose="02020603050405020304" pitchFamily="18" charset="0"/>
                <a:cs typeface="Times New Roman" panose="02020603050405020304" pitchFamily="18" charset="0"/>
              </a:rPr>
              <a:t> Ki-</a:t>
            </a:r>
            <a:r>
              <a:rPr lang="en-US" sz="3600" b="1" dirty="0" err="1">
                <a:solidFill>
                  <a:srgbClr val="0000B4"/>
                </a:solidFill>
                <a:latin typeface="Times New Roman" panose="02020603050405020304" pitchFamily="18" charset="0"/>
                <a:cs typeface="Times New Roman" panose="02020603050405020304" pitchFamily="18" charset="0"/>
              </a:rPr>
              <a:t>tô</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đã</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từ</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cõi</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chết</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sống</a:t>
            </a:r>
            <a:r>
              <a:rPr lang="en-US" sz="3600" b="1" dirty="0">
                <a:solidFill>
                  <a:srgbClr val="0000B4"/>
                </a:solidFill>
                <a:latin typeface="Times New Roman" panose="02020603050405020304" pitchFamily="18" charset="0"/>
                <a:cs typeface="Times New Roman" panose="02020603050405020304" pitchFamily="18" charset="0"/>
              </a:rPr>
              <a:t> </a:t>
            </a:r>
            <a:r>
              <a:rPr lang="en-US" sz="3600" b="1" dirty="0" err="1">
                <a:solidFill>
                  <a:srgbClr val="0000B4"/>
                </a:solidFill>
                <a:latin typeface="Times New Roman" panose="02020603050405020304" pitchFamily="18" charset="0"/>
                <a:cs typeface="Times New Roman" panose="02020603050405020304" pitchFamily="18" charset="0"/>
              </a:rPr>
              <a:t>lại</a:t>
            </a:r>
            <a:r>
              <a:rPr lang="en-US" sz="3600" b="1" dirty="0">
                <a:solidFill>
                  <a:srgbClr val="0000B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8150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7565"/>
            <a:ext cx="9144000" cy="5291091"/>
          </a:xfrm>
        </p:spPr>
        <p:txBody>
          <a:bodyPr>
            <a:noAutofit/>
          </a:bodyPr>
          <a:lstStyle/>
          <a:p>
            <a:pPr algn="just"/>
            <a:r>
              <a:rPr lang="en-US" sz="7200" b="1" dirty="0" err="1">
                <a:solidFill>
                  <a:srgbClr val="000066"/>
                </a:solidFill>
                <a:latin typeface="Times New Roman" panose="02020603050405020304" pitchFamily="18" charset="0"/>
                <a:cs typeface="Times New Roman" panose="02020603050405020304" pitchFamily="18" charset="0"/>
              </a:rPr>
              <a:t>Chúa</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nói</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Tô</a:t>
            </a:r>
            <a:r>
              <a:rPr lang="en-US" sz="7200" b="1" dirty="0">
                <a:solidFill>
                  <a:srgbClr val="000066"/>
                </a:solidFill>
                <a:latin typeface="Times New Roman" panose="02020603050405020304" pitchFamily="18" charset="0"/>
                <a:cs typeface="Times New Roman" panose="02020603050405020304" pitchFamily="18" charset="0"/>
              </a:rPr>
              <a:t>-ma, </a:t>
            </a:r>
            <a:r>
              <a:rPr lang="en-US" sz="7200" b="1" dirty="0" err="1">
                <a:solidFill>
                  <a:srgbClr val="000066"/>
                </a:solidFill>
                <a:latin typeface="Times New Roman" panose="02020603050405020304" pitchFamily="18" charset="0"/>
                <a:cs typeface="Times New Roman" panose="02020603050405020304" pitchFamily="18" charset="0"/>
              </a:rPr>
              <a:t>vì</a:t>
            </a:r>
            <a:r>
              <a:rPr lang="en-US" sz="7200" b="1" dirty="0">
                <a:solidFill>
                  <a:srgbClr val="000066"/>
                </a:solidFill>
                <a:latin typeface="Times New Roman" panose="02020603050405020304" pitchFamily="18" charset="0"/>
                <a:cs typeface="Times New Roman" panose="02020603050405020304" pitchFamily="18" charset="0"/>
              </a:rPr>
              <a:t> con </a:t>
            </a:r>
            <a:r>
              <a:rPr lang="en-US" sz="7200" b="1" dirty="0" err="1">
                <a:solidFill>
                  <a:srgbClr val="000066"/>
                </a:solidFill>
                <a:latin typeface="Times New Roman" panose="02020603050405020304" pitchFamily="18" charset="0"/>
                <a:cs typeface="Times New Roman" panose="02020603050405020304" pitchFamily="18" charset="0"/>
              </a:rPr>
              <a:t>đã</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thấy</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Thầy</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nên</a:t>
            </a:r>
            <a:r>
              <a:rPr lang="en-US" sz="7200" b="1" dirty="0">
                <a:solidFill>
                  <a:srgbClr val="000066"/>
                </a:solidFill>
                <a:latin typeface="Times New Roman" panose="02020603050405020304" pitchFamily="18" charset="0"/>
                <a:cs typeface="Times New Roman" panose="02020603050405020304" pitchFamily="18" charset="0"/>
              </a:rPr>
              <a:t> con </a:t>
            </a:r>
            <a:r>
              <a:rPr lang="en-US" sz="7200" b="1" dirty="0" err="1">
                <a:solidFill>
                  <a:srgbClr val="000066"/>
                </a:solidFill>
                <a:latin typeface="Times New Roman" panose="02020603050405020304" pitchFamily="18" charset="0"/>
                <a:cs typeface="Times New Roman" panose="02020603050405020304" pitchFamily="18" charset="0"/>
              </a:rPr>
              <a:t>mới</a:t>
            </a:r>
            <a:r>
              <a:rPr lang="en-US" sz="7200" b="1" dirty="0">
                <a:solidFill>
                  <a:srgbClr val="000066"/>
                </a:solidFill>
                <a:latin typeface="Times New Roman" panose="02020603050405020304" pitchFamily="18" charset="0"/>
                <a:cs typeface="Times New Roman" panose="02020603050405020304" pitchFamily="18" charset="0"/>
              </a:rPr>
              <a:t> tin. </a:t>
            </a:r>
            <a:r>
              <a:rPr lang="en-US" sz="7200" b="1" dirty="0" err="1">
                <a:solidFill>
                  <a:srgbClr val="000066"/>
                </a:solidFill>
                <a:latin typeface="Times New Roman" panose="02020603050405020304" pitchFamily="18" charset="0"/>
                <a:cs typeface="Times New Roman" panose="02020603050405020304" pitchFamily="18" charset="0"/>
              </a:rPr>
              <a:t>Phúc</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cho</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những</a:t>
            </a:r>
            <a:r>
              <a:rPr lang="en-US" sz="7200" b="1" dirty="0">
                <a:solidFill>
                  <a:srgbClr val="000066"/>
                </a:solidFill>
                <a:latin typeface="Times New Roman" panose="02020603050405020304" pitchFamily="18" charset="0"/>
                <a:cs typeface="Times New Roman" panose="02020603050405020304" pitchFamily="18" charset="0"/>
              </a:rPr>
              <a:t> ai </a:t>
            </a:r>
            <a:r>
              <a:rPr lang="en-US" sz="7200" b="1" dirty="0" err="1">
                <a:solidFill>
                  <a:srgbClr val="000066"/>
                </a:solidFill>
                <a:latin typeface="Times New Roman" panose="02020603050405020304" pitchFamily="18" charset="0"/>
                <a:cs typeface="Times New Roman" panose="02020603050405020304" pitchFamily="18" charset="0"/>
              </a:rPr>
              <a:t>không</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thấy</a:t>
            </a:r>
            <a:r>
              <a:rPr lang="en-US" sz="7200" b="1" dirty="0">
                <a:solidFill>
                  <a:srgbClr val="000066"/>
                </a:solidFill>
                <a:latin typeface="Times New Roman" panose="02020603050405020304" pitchFamily="18" charset="0"/>
                <a:cs typeface="Times New Roman" panose="02020603050405020304" pitchFamily="18" charset="0"/>
              </a:rPr>
              <a:t> </a:t>
            </a:r>
            <a:r>
              <a:rPr lang="en-US" sz="7200" b="1" dirty="0" err="1">
                <a:solidFill>
                  <a:srgbClr val="000066"/>
                </a:solidFill>
                <a:latin typeface="Times New Roman" panose="02020603050405020304" pitchFamily="18" charset="0"/>
                <a:cs typeface="Times New Roman" panose="02020603050405020304" pitchFamily="18" charset="0"/>
              </a:rPr>
              <a:t>mà</a:t>
            </a:r>
            <a:r>
              <a:rPr lang="en-US" sz="7200" b="1" dirty="0">
                <a:solidFill>
                  <a:srgbClr val="000066"/>
                </a:solidFill>
                <a:latin typeface="Times New Roman" panose="02020603050405020304" pitchFamily="18" charset="0"/>
                <a:cs typeface="Times New Roman" panose="02020603050405020304" pitchFamily="18" charset="0"/>
              </a:rPr>
              <a:t> tin.</a:t>
            </a:r>
            <a:endParaRPr lang="en-US" sz="115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48575" y="103845"/>
            <a:ext cx="9144000" cy="830997"/>
          </a:xfrm>
          <a:prstGeom prst="rect">
            <a:avLst/>
          </a:prstGeom>
          <a:noFill/>
        </p:spPr>
        <p:txBody>
          <a:bodyPr wrap="square" rtlCol="0">
            <a:spAutoFit/>
          </a:bodyPr>
          <a:lstStyle/>
          <a:p>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800" u="sng"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80553" y="5569215"/>
            <a:ext cx="5530788" cy="769441"/>
          </a:xfrm>
          <a:prstGeom prst="rect">
            <a:avLst/>
          </a:prstGeom>
          <a:noFill/>
        </p:spPr>
        <p:txBody>
          <a:bodyPr wrap="square" rtlCol="0">
            <a:spAutoFit/>
          </a:bodyPr>
          <a:lstStyle/>
          <a:p>
            <a:pPr algn="ctr"/>
            <a:r>
              <a:rPr lang="en-US" sz="4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4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665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792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B6ED17F3-EB0C-9984-1788-D848F414C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
            <a:ext cx="9144000" cy="6856823"/>
          </a:xfrm>
          <a:prstGeom prst="rect">
            <a:avLst/>
          </a:prstGeom>
        </p:spPr>
      </p:pic>
    </p:spTree>
    <p:extLst>
      <p:ext uri="{BB962C8B-B14F-4D97-AF65-F5344CB8AC3E}">
        <p14:creationId xmlns:p14="http://schemas.microsoft.com/office/powerpoint/2010/main" val="1667384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9" name="Hình ảnh 8" descr="Ảnh có chứa trong nhà, màu đen, con chim, chim bồ câu&#10;&#10;Mô tả được tạo tự động">
            <a:extLst>
              <a:ext uri="{FF2B5EF4-FFF2-40B4-BE49-F238E27FC236}">
                <a16:creationId xmlns:a16="http://schemas.microsoft.com/office/drawing/2014/main" id="{A9B82190-9A7D-A155-87C6-E6FA495E8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2639166"/>
            <a:ext cx="5619750" cy="3143548"/>
          </a:xfrm>
          <a:prstGeom prst="rect">
            <a:avLst/>
          </a:prstGeom>
        </p:spPr>
      </p:pic>
      <p:pic>
        <p:nvPicPr>
          <p:cNvPr id="12" name="Hình ảnh 11" descr="Ảnh có chứa màu đen, khói, tối tăm, đám mây&#10;&#10;Mô tả được tạo tự động">
            <a:extLst>
              <a:ext uri="{FF2B5EF4-FFF2-40B4-BE49-F238E27FC236}">
                <a16:creationId xmlns:a16="http://schemas.microsoft.com/office/drawing/2014/main" id="{FCF2100D-C142-8ADC-C752-2410CEF6E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917" y="1291922"/>
            <a:ext cx="3586265" cy="2017274"/>
          </a:xfrm>
          <a:prstGeom prst="rect">
            <a:avLst/>
          </a:prstGeom>
        </p:spPr>
      </p:pic>
      <p:sp>
        <p:nvSpPr>
          <p:cNvPr id="2" name="Title 1"/>
          <p:cNvSpPr>
            <a:spLocks noGrp="1"/>
          </p:cNvSpPr>
          <p:nvPr>
            <p:ph type="ctrTitle"/>
          </p:nvPr>
        </p:nvSpPr>
        <p:spPr>
          <a:xfrm>
            <a:off x="0" y="3543300"/>
            <a:ext cx="9144000" cy="3314700"/>
          </a:xfrm>
        </p:spPr>
        <p:txBody>
          <a:bodyPr>
            <a:normAutofit/>
            <a:scene3d>
              <a:camera prst="orthographicFront"/>
              <a:lightRig rig="harsh" dir="t"/>
            </a:scene3d>
            <a:sp3d extrusionH="57150" contourW="19050" prstMaterial="matte">
              <a:bevelT w="63500" h="12700"/>
              <a:contourClr>
                <a:schemeClr val="bg1"/>
              </a:contourClr>
            </a:sp3d>
          </a:bodyPr>
          <a:lstStyle/>
          <a:p>
            <a:r>
              <a:rPr lang="en-US" sz="54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KINH</a:t>
            </a:r>
            <a:r>
              <a:rPr lang="en-US" sz="80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br>
              <a:rPr lang="en-US" sz="9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9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TIN KÍNH</a:t>
            </a:r>
          </a:p>
        </p:txBody>
      </p:sp>
      <p:pic>
        <p:nvPicPr>
          <p:cNvPr id="7" name="Hình ảnh 6">
            <a:extLst>
              <a:ext uri="{FF2B5EF4-FFF2-40B4-BE49-F238E27FC236}">
                <a16:creationId xmlns:a16="http://schemas.microsoft.com/office/drawing/2014/main" id="{F23E7D03-1566-BC7E-6474-79264F271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5975" y="2688650"/>
            <a:ext cx="4791075" cy="2064058"/>
          </a:xfrm>
          <a:prstGeom prst="rect">
            <a:avLst/>
          </a:prstGeom>
        </p:spPr>
      </p:pic>
      <p:pic>
        <p:nvPicPr>
          <p:cNvPr id="5" name="Hình ảnh 4" descr="Ảnh có chứa người, vũ công, màu đỏ, cánh tay&#10;&#10;Mô tả được tạo tự động">
            <a:extLst>
              <a:ext uri="{FF2B5EF4-FFF2-40B4-BE49-F238E27FC236}">
                <a16:creationId xmlns:a16="http://schemas.microsoft.com/office/drawing/2014/main" id="{BAD75C8F-B9B6-9EA0-181E-F696E29E7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758" y="-368140"/>
            <a:ext cx="2212483" cy="4418052"/>
          </a:xfrm>
          <a:prstGeom prst="rect">
            <a:avLst/>
          </a:prstGeom>
        </p:spPr>
      </p:pic>
      <p:pic>
        <p:nvPicPr>
          <p:cNvPr id="11" name="Hình ảnh 10" descr="Ảnh có chứa màu đen, khói, tối tăm, đám mây&#10;&#10;Mô tả được tạo tự động">
            <a:extLst>
              <a:ext uri="{FF2B5EF4-FFF2-40B4-BE49-F238E27FC236}">
                <a16:creationId xmlns:a16="http://schemas.microsoft.com/office/drawing/2014/main" id="{C2128F68-4E23-C1DD-32AD-606E566AB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15" y="285750"/>
            <a:ext cx="2253451" cy="1267566"/>
          </a:xfrm>
          <a:prstGeom prst="rect">
            <a:avLst/>
          </a:prstGeom>
        </p:spPr>
      </p:pic>
    </p:spTree>
    <p:extLst>
      <p:ext uri="{BB962C8B-B14F-4D97-AF65-F5344CB8AC3E}">
        <p14:creationId xmlns:p14="http://schemas.microsoft.com/office/powerpoint/2010/main" val="672009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2" y="207"/>
            <a:ext cx="9524884" cy="6857588"/>
          </a:xfrm>
          <a:prstGeom prst="rect">
            <a:avLst/>
          </a:prstGeom>
        </p:spPr>
      </p:pic>
    </p:spTree>
    <p:extLst>
      <p:ext uri="{BB962C8B-B14F-4D97-AF65-F5344CB8AC3E}">
        <p14:creationId xmlns:p14="http://schemas.microsoft.com/office/powerpoint/2010/main" val="908126108"/>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một Thiên Chúa</a:t>
            </a:r>
            <a:r>
              <a:rPr lang="en-US"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là Cha toàn năng</a:t>
            </a:r>
            <a:br>
              <a:rPr lang="en-US" sz="6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vi-VN" sz="64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Đấng tạo thành trời đất, muôn vật hữu hình và vô hình. </a:t>
            </a:r>
            <a:endParaRPr lang="en-US" sz="64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016877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Tôi</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tin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kính</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Giêsu</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Kitô</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Con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Sinh bởi Đức Chúa Cha từ trước muôn đời. </a:t>
            </a:r>
            <a:endPar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99106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Người là Thiên Chúa bởi Thiên Chúa, Ánh Sáng bởi Ánh Sáng,</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bởi</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32406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được sinh ra mà không phải được tạo thành, đồng bản thể với Đức Chúa Cha: nhờ Người mà muôn vật được tạo thành. </a:t>
            </a:r>
            <a:endPar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831738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Vì loài người chúng ta và để cứu độ chúng ta,</a:t>
            </a:r>
            <a:r>
              <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rPr>
              <a:t>Người đã từ trời xuống thế. </a:t>
            </a:r>
            <a:endParaRPr lang="en-US" sz="8000" b="1" dirty="0">
              <a:solidFill>
                <a:srgbClr val="000066"/>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789454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scene3d>
              <a:camera prst="orthographicFront"/>
              <a:lightRig rig="threePt" dir="t"/>
            </a:scene3d>
            <a:sp3d extrusionH="57150">
              <a:bevelT w="38100" h="38100"/>
            </a:sp3d>
          </a:bodyPr>
          <a:lstStyle/>
          <a:p>
            <a:pPr algn="just"/>
            <a:r>
              <a:rPr lang="vi-VN"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 phép Đức Chúa Thánh Thần, Người đã nhập thể trong lòng Trinh Nữ Maria và đã làm người.</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400763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Người chịu đóng đinh vào thập giá vì chúng ta, thời quan Phongxiô Philatô; Người chịu khổ hình và mai táng, ngày thứ ba Người sống lại như lời Thánh Kinh.</a:t>
            </a:r>
            <a:endParaRPr lang="en-US"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722427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Người lên trời, ngự bên hữu Đức Chúa Cha, và Người sẽ lại đến trong vinh quang để phán xét kẻ sống và kẻ chết, Nước Người sẽ không bao giờ cùng.</a:t>
            </a:r>
            <a:endParaRPr lang="en-US"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0659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Tôi tin kính Đức Chúa Thánh Thần là Thiên Chúa và là Đấng ban sự sống, Người bởi Đức Chúa Cha và Đức Chúa Con mà ra,</a:t>
            </a:r>
            <a:endParaRPr lang="en-US" sz="60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73051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66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Người được phụng thờ và tôn vinh cùng với Đức Chúa Cha và Đức Chúa Con: Người đã dùng các tiên tri mà phán dạy. </a:t>
            </a:r>
            <a:endParaRPr lang="en-US" sz="660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949715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Lạy Chúa Thánh Thần là Ánh sáng Chân lý vẹn toàn,</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 ban những ân huệ thích hợp cho từng thời đại,</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và dùng nhiều cách thế kỳ diệu để hướng dẫn Hội Thánh,</a:t>
            </a:r>
            <a:r>
              <a:rPr lang="en-US" sz="624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2518010980"/>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5867"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Tôi tin Hội Thánh duy nhất thánh thiện công giáo và tông truyền.Tôi tuyên xưng có một Phép Rửa để tha tội. Tôi trông đợi kẻ chết sống lại và sự</a:t>
            </a:r>
            <a:r>
              <a:rPr lang="en-US" sz="5867"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867"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sống đời sau. </a:t>
            </a:r>
            <a:r>
              <a:rPr lang="vi-VN" sz="5867" b="1" u="sng" dirty="0">
                <a:solidFill>
                  <a:srgbClr val="FF0000"/>
                </a:solidFill>
                <a:effectLst/>
                <a:latin typeface="Times New Roman" panose="02020603050405020304" pitchFamily="18" charset="0"/>
                <a:ea typeface="Segoe UI Black" panose="020B0A02040204020203" pitchFamily="34" charset="0"/>
                <a:cs typeface="Times New Roman" panose="02020603050405020304" pitchFamily="18" charset="0"/>
              </a:rPr>
              <a:t>Amen.</a:t>
            </a:r>
            <a:endParaRPr lang="en-US" sz="5867" b="1" u="sng" dirty="0">
              <a:solidFill>
                <a:srgbClr val="FF0000"/>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331454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6" name="Picture 5">
            <a:extLst>
              <a:ext uri="{FF2B5EF4-FFF2-40B4-BE49-F238E27FC236}">
                <a16:creationId xmlns:a16="http://schemas.microsoft.com/office/drawing/2014/main" id="{2C5D5DBF-4BF2-5539-4B55-329221DBE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D2523F80-6365-6A68-A210-483E7779B084}"/>
              </a:ext>
            </a:extLst>
          </p:cNvPr>
          <p:cNvSpPr txBox="1"/>
          <p:nvPr/>
        </p:nvSpPr>
        <p:spPr>
          <a:xfrm>
            <a:off x="0" y="59294"/>
            <a:ext cx="9144000" cy="707886"/>
          </a:xfrm>
          <a:prstGeom prst="rect">
            <a:avLst/>
          </a:prstGeom>
          <a:noFill/>
        </p:spPr>
        <p:txBody>
          <a:bodyPr wrap="square" rtlCol="0">
            <a:spAutoFit/>
            <a:scene3d>
              <a:camera prst="orthographicFront"/>
              <a:lightRig rig="threePt" dir="t"/>
            </a:scene3d>
            <a:sp3d extrusionH="57150" contourW="19050">
              <a:bevelT w="88900" h="63500"/>
              <a:contourClr>
                <a:srgbClr val="FF0000"/>
              </a:contourClr>
            </a:sp3d>
          </a:bodyPr>
          <a:lstStyle/>
          <a:p>
            <a:pPr algn="ctr"/>
            <a:r>
              <a:rPr lang="en-US" sz="4000" b="1" dirty="0">
                <a:solidFill>
                  <a:schemeClr val="bg1"/>
                </a:solidFill>
                <a:latin typeface="Times New Roman" panose="02020603050405020304" pitchFamily="18" charset="0"/>
                <a:cs typeface="Times New Roman" panose="02020603050405020304" pitchFamily="18" charset="0"/>
              </a:rPr>
              <a:t>CHÚA NHẬT II PHỤC SINH NĂM A</a:t>
            </a:r>
          </a:p>
        </p:txBody>
      </p:sp>
    </p:spTree>
    <p:extLst>
      <p:ext uri="{BB962C8B-B14F-4D97-AF65-F5344CB8AC3E}">
        <p14:creationId xmlns:p14="http://schemas.microsoft.com/office/powerpoint/2010/main" val="115966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088E1-0402-D652-3325-F49FF46B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5234" name="Content Placeholder 2">
            <a:extLst>
              <a:ext uri="{FF2B5EF4-FFF2-40B4-BE49-F238E27FC236}">
                <a16:creationId xmlns:a16="http://schemas.microsoft.com/office/drawing/2014/main" id="{6B7DA73B-8E3F-4CC3-A177-C77B30DE89C9}"/>
              </a:ext>
            </a:extLst>
          </p:cNvPr>
          <p:cNvSpPr>
            <a:spLocks noGrp="1" noChangeArrowheads="1"/>
          </p:cNvSpPr>
          <p:nvPr>
            <p:ph idx="1"/>
          </p:nvPr>
        </p:nvSpPr>
        <p:spPr>
          <a:xfrm>
            <a:off x="0" y="4651898"/>
            <a:ext cx="9144000" cy="2206102"/>
          </a:xfrm>
        </p:spPr>
        <p:txBody>
          <a:bodyPr>
            <a:normAutofit/>
            <a:scene3d>
              <a:camera prst="orthographicFront"/>
              <a:lightRig rig="threePt" dir="t"/>
            </a:scene3d>
            <a:sp3d extrusionH="57150">
              <a:bevelT w="95250" h="95250"/>
            </a:sp3d>
          </a:bodyPr>
          <a:lstStyle/>
          <a:p>
            <a:pPr marL="27385" indent="0" algn="ctr">
              <a:lnSpc>
                <a:spcPct val="120000"/>
              </a:lnSpc>
              <a:buNone/>
            </a:pPr>
            <a:r>
              <a:rPr lang="en-US" alt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HY LỄ TUYỆT VỜI</a:t>
            </a:r>
          </a:p>
          <a:p>
            <a:pPr marL="27385" indent="0" algn="ctr">
              <a:lnSpc>
                <a:spcPct val="120000"/>
              </a:lnSpc>
              <a:buNone/>
            </a:pPr>
            <a:r>
              <a:rPr lang="en-US" altLang="en-US" b="1" i="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St: Thanh Lâm</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F051-3C79-C375-4D17-128AC179FED8}"/>
              </a:ext>
            </a:extLst>
          </p:cNvPr>
          <p:cNvSpPr>
            <a:spLocks noGrp="1"/>
          </p:cNvSpPr>
          <p:nvPr>
            <p:ph type="title"/>
          </p:nvPr>
        </p:nvSpPr>
        <p:spPr>
          <a:xfrm>
            <a:off x="0" y="8308"/>
            <a:ext cx="9144000" cy="6849691"/>
          </a:xfrm>
        </p:spPr>
        <p:txBody>
          <a:bodyPr>
            <a:noAutofit/>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1</a:t>
            </a:r>
            <a:r>
              <a:rPr lang="en-US" sz="6000" b="1" u="sng" dirty="0">
                <a:solidFill>
                  <a:srgbClr val="FF0000"/>
                </a:solidFill>
                <a:latin typeface="Times New Roman" panose="02020603050405020304" pitchFamily="18" charset="0"/>
                <a:cs typeface="Times New Roman" panose="02020603050405020304" pitchFamily="18" charset="0"/>
              </a:rPr>
              <a:t>.</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Đoàn con dâng lên Cha này hy lễ thánh thiêng diệu huyền. Là Chiên Con hy sinh tự hiến tế để nên cuộc sống, đồi Can-vê loang máu hôm nào. </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886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0106-4920-2313-6856-E16E2D1E8465}"/>
              </a:ext>
            </a:extLst>
          </p:cNvPr>
          <p:cNvSpPr>
            <a:spLocks noGrp="1"/>
          </p:cNvSpPr>
          <p:nvPr>
            <p:ph type="title"/>
          </p:nvPr>
        </p:nvSpPr>
        <p:spPr>
          <a:xfrm>
            <a:off x="0" y="17186"/>
            <a:ext cx="9144000" cy="6840813"/>
          </a:xfrm>
        </p:spPr>
        <p:txBody>
          <a:bodyPr>
            <a:normAutofit/>
          </a:bodyPr>
          <a:lstStyle/>
          <a:p>
            <a:pPr algn="just"/>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B4"/>
                </a:solidFill>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uLnTx/>
                <a:uFillTx/>
                <a:latin typeface="Times New Roman" panose="02020603050405020304" pitchFamily="18" charset="0"/>
                <a:ea typeface="+mj-ea"/>
                <a:cs typeface="Times New Roman" panose="02020603050405020304" pitchFamily="18" charset="0"/>
              </a:rPr>
              <a:t>Người chịu treo trên Thánh Giá cao. Rồi Phục sinh vinh thắng khải hoàn, mở ra phúc vinh ngàn đời.</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348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F051-3C79-C375-4D17-128AC179FED8}"/>
              </a:ext>
            </a:extLst>
          </p:cNvPr>
          <p:cNvSpPr>
            <a:spLocks noGrp="1"/>
          </p:cNvSpPr>
          <p:nvPr>
            <p:ph type="title"/>
          </p:nvPr>
        </p:nvSpPr>
        <p:spPr>
          <a:xfrm>
            <a:off x="0" y="8308"/>
            <a:ext cx="9144000" cy="6849691"/>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Xin dâng Cha này lễ hy sinh giao hòa. Xin Cha thương rộng ban ân tình chan chứa. Xin dâng lên đời con tay trắng hư không. Xin dâng Cha lòng con thiết tha cậy trông.</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026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F051-3C79-C375-4D17-128AC179FED8}"/>
              </a:ext>
            </a:extLst>
          </p:cNvPr>
          <p:cNvSpPr>
            <a:spLocks noGrp="1"/>
          </p:cNvSpPr>
          <p:nvPr>
            <p:ph type="title"/>
          </p:nvPr>
        </p:nvSpPr>
        <p:spPr>
          <a:xfrm>
            <a:off x="0" y="8308"/>
            <a:ext cx="9144000" cy="6849691"/>
          </a:xfrm>
        </p:spPr>
        <p:txBody>
          <a:bodyPr>
            <a:normAutofit/>
          </a:bodyPr>
          <a:lstStyle/>
          <a:p>
            <a:pPr algn="just"/>
            <a:r>
              <a:rPr lang="en-US" sz="6600" b="1" u="sng" dirty="0">
                <a:solidFill>
                  <a:srgbClr val="FF0000"/>
                </a:solidFill>
                <a:latin typeface="Times New Roman" panose="02020603050405020304" pitchFamily="18" charset="0"/>
                <a:cs typeface="Times New Roman" panose="02020603050405020304" pitchFamily="18" charset="0"/>
              </a:rPr>
              <a:t>Tk2.</a:t>
            </a:r>
            <a:r>
              <a:rPr lang="vi-VN" sz="6600" b="1" dirty="0">
                <a:solidFill>
                  <a:srgbClr val="0000B4"/>
                </a:solidFill>
                <a:latin typeface="Times New Roman" panose="02020603050405020304" pitchFamily="18" charset="0"/>
                <a:cs typeface="Times New Roman" panose="02020603050405020304" pitchFamily="18" charset="0"/>
              </a:rPr>
              <a:t> </a:t>
            </a:r>
            <a:r>
              <a:rPr lang="vi-VN" sz="6600" b="1" dirty="0">
                <a:solidFill>
                  <a:srgbClr val="000066"/>
                </a:solidFill>
                <a:latin typeface="Times New Roman" panose="02020603050405020304" pitchFamily="18" charset="0"/>
                <a:cs typeface="Times New Roman" panose="02020603050405020304" pitchFamily="18" charset="0"/>
              </a:rPr>
              <a:t>Tựa hương thơm lan bay, lời tha thiết khẩn xin van nài. Và đôi tay giơ cao lòng thanh khiết con xin thề hứa. </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930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633B-6DCA-0BD7-E3D5-AFA529F4C3BF}"/>
              </a:ext>
            </a:extLst>
          </p:cNvPr>
          <p:cNvSpPr>
            <a:spLocks noGrp="1"/>
          </p:cNvSpPr>
          <p:nvPr>
            <p:ph type="title"/>
          </p:nvPr>
        </p:nvSpPr>
        <p:spPr>
          <a:xfrm>
            <a:off x="0" y="0"/>
            <a:ext cx="9144000" cy="6858000"/>
          </a:xfrm>
        </p:spPr>
        <p:txBody>
          <a:bodyPr>
            <a:normAutofit/>
          </a:bodyPr>
          <a:lstStyle/>
          <a:p>
            <a:pPr algn="just"/>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B4"/>
                </a:solidFill>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uLnTx/>
                <a:uFillTx/>
                <a:latin typeface="Times New Roman" panose="02020603050405020304" pitchFamily="18" charset="0"/>
                <a:ea typeface="+mj-ea"/>
                <a:cs typeface="Times New Roman" panose="02020603050405020304" pitchFamily="18" charset="0"/>
              </a:rPr>
              <a:t>Nguyện trung tín yêu Chúa khôn ngơi, Tình yêu thương reo rắc muôn nơi. Làm con én loan báo tin xuân, niềm vui đến khắp mọi nơi</a:t>
            </a:r>
            <a:endParaRPr lang="en-US" sz="66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7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F051-3C79-C375-4D17-128AC179FED8}"/>
              </a:ext>
            </a:extLst>
          </p:cNvPr>
          <p:cNvSpPr>
            <a:spLocks noGrp="1"/>
          </p:cNvSpPr>
          <p:nvPr>
            <p:ph type="title"/>
          </p:nvPr>
        </p:nvSpPr>
        <p:spPr>
          <a:xfrm>
            <a:off x="0" y="8308"/>
            <a:ext cx="9144000" cy="6849691"/>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Xin dâng Cha này lễ hy sinh giao hòa. Xin Cha thương rộng ban ân tình chan chứa. Xin dâng lên đời con tay trắng hư không. Xin dâng Cha lòng con thiết tha cậy trông.</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469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B47A0-92D3-D77A-3800-AF09760B0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pic>
        <p:nvPicPr>
          <p:cNvPr id="4" name="Picture 3">
            <a:extLst>
              <a:ext uri="{FF2B5EF4-FFF2-40B4-BE49-F238E27FC236}">
                <a16:creationId xmlns:a16="http://schemas.microsoft.com/office/drawing/2014/main" id="{7A3CB19E-7EE4-8D96-B75F-6C7EDD086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437" y="4593916"/>
            <a:ext cx="1043126" cy="586759"/>
          </a:xfrm>
          <a:prstGeom prst="rect">
            <a:avLst/>
          </a:prstGeom>
        </p:spPr>
      </p:pic>
    </p:spTree>
    <p:extLst>
      <p:ext uri="{BB962C8B-B14F-4D97-AF65-F5344CB8AC3E}">
        <p14:creationId xmlns:p14="http://schemas.microsoft.com/office/powerpoint/2010/main" val="279444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này chúng con đang chung lời cầu nguyện cho các</a:t>
            </a:r>
            <a:r>
              <a:rPr lang="en-US"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Giám</a:t>
            </a:r>
            <a:r>
              <a:rPr lang="en-US"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mục</a:t>
            </a:r>
            <a:r>
              <a:rPr lang="en-US"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và những người tham dự Thượng Hội đồng Giám mục thế giới.</a:t>
            </a:r>
            <a:r>
              <a:rPr lang="en-US" sz="7199"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557920346"/>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709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lstStyle/>
          <a:p>
            <a:endParaRPr lang="en-US"/>
          </a:p>
        </p:txBody>
      </p:sp>
      <p:pic>
        <p:nvPicPr>
          <p:cNvPr id="4" name="Picture 3">
            <a:extLst>
              <a:ext uri="{FF2B5EF4-FFF2-40B4-BE49-F238E27FC236}">
                <a16:creationId xmlns:a16="http://schemas.microsoft.com/office/drawing/2014/main" id="{66CA3BF0-DA29-ECCD-9B08-B14798296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A0936E29-E8D7-F4BD-9CC6-C4F7C62B7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60" y="-346841"/>
            <a:ext cx="4424249" cy="6407964"/>
          </a:xfrm>
          <a:prstGeom prst="rect">
            <a:avLst/>
          </a:prstGeom>
        </p:spPr>
      </p:pic>
      <p:sp>
        <p:nvSpPr>
          <p:cNvPr id="7" name="TextBox 6">
            <a:extLst>
              <a:ext uri="{FF2B5EF4-FFF2-40B4-BE49-F238E27FC236}">
                <a16:creationId xmlns:a16="http://schemas.microsoft.com/office/drawing/2014/main" id="{2C418166-79CD-7B4E-AFE7-85259484C77D}"/>
              </a:ext>
            </a:extLst>
          </p:cNvPr>
          <p:cNvSpPr txBox="1"/>
          <p:nvPr/>
        </p:nvSpPr>
        <p:spPr>
          <a:xfrm>
            <a:off x="4139589" y="3790766"/>
            <a:ext cx="4501553" cy="707886"/>
          </a:xfrm>
          <a:prstGeom prst="rect">
            <a:avLst/>
          </a:prstGeom>
          <a:noFill/>
        </p:spPr>
        <p:txBody>
          <a:bodyPr wrap="none" rtlCol="0">
            <a:spAutoFit/>
            <a:scene3d>
              <a:camera prst="orthographicFront"/>
              <a:lightRig rig="threePt" dir="t"/>
            </a:scene3d>
            <a:sp3d extrusionH="57150" contourW="12700">
              <a:bevelT w="139700" h="63500"/>
              <a:contourClr>
                <a:schemeClr val="bg1"/>
              </a:contourClr>
            </a:sp3d>
          </a:bodyPr>
          <a:lstStyle/>
          <a:p>
            <a:r>
              <a:rPr lang="en-US" sz="4000" b="1" u="sng" dirty="0">
                <a:solidFill>
                  <a:srgbClr val="0000CC"/>
                </a:solidFill>
                <a:latin typeface="Times New Roman" panose="02020603050405020304" pitchFamily="18" charset="0"/>
                <a:cs typeface="Times New Roman" panose="02020603050405020304" pitchFamily="18" charset="0"/>
              </a:rPr>
              <a:t>Ca </a:t>
            </a:r>
            <a:r>
              <a:rPr lang="en-US" sz="4000" b="1" u="sng" dirty="0" err="1">
                <a:solidFill>
                  <a:srgbClr val="0000CC"/>
                </a:solidFill>
                <a:latin typeface="Times New Roman" panose="02020603050405020304" pitchFamily="18" charset="0"/>
                <a:cs typeface="Times New Roman" panose="02020603050405020304" pitchFamily="18" charset="0"/>
              </a:rPr>
              <a:t>Nguyện</a:t>
            </a:r>
            <a:r>
              <a:rPr lang="en-US" sz="4000" b="1" u="sng" dirty="0">
                <a:solidFill>
                  <a:srgbClr val="0000CC"/>
                </a:solidFill>
                <a:latin typeface="Times New Roman" panose="02020603050405020304" pitchFamily="18" charset="0"/>
                <a:cs typeface="Times New Roman" panose="02020603050405020304" pitchFamily="18" charset="0"/>
              </a:rPr>
              <a:t> </a:t>
            </a:r>
            <a:r>
              <a:rPr lang="en-US" sz="4000" b="1" u="sng" dirty="0" err="1">
                <a:solidFill>
                  <a:srgbClr val="0000CC"/>
                </a:solidFill>
                <a:latin typeface="Times New Roman" panose="02020603050405020304" pitchFamily="18" charset="0"/>
                <a:cs typeface="Times New Roman" panose="02020603050405020304" pitchFamily="18" charset="0"/>
              </a:rPr>
              <a:t>Hiệp</a:t>
            </a:r>
            <a:r>
              <a:rPr lang="en-US" sz="4000" b="1" u="sng" dirty="0">
                <a:solidFill>
                  <a:srgbClr val="0000CC"/>
                </a:solidFill>
                <a:latin typeface="Times New Roman" panose="02020603050405020304" pitchFamily="18" charset="0"/>
                <a:cs typeface="Times New Roman" panose="02020603050405020304" pitchFamily="18" charset="0"/>
              </a:rPr>
              <a:t> </a:t>
            </a:r>
            <a:r>
              <a:rPr lang="en-US" sz="4000" b="1" u="sng" dirty="0" err="1">
                <a:solidFill>
                  <a:srgbClr val="0000CC"/>
                </a:solidFill>
                <a:latin typeface="Times New Roman" panose="02020603050405020304" pitchFamily="18" charset="0"/>
                <a:cs typeface="Times New Roman" panose="02020603050405020304" pitchFamily="18" charset="0"/>
              </a:rPr>
              <a:t>Lễ</a:t>
            </a:r>
            <a:endParaRPr lang="en-US" sz="4000" b="1" u="sng"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F0E570E-EC51-03F9-6387-AE80CAC87754}"/>
              </a:ext>
            </a:extLst>
          </p:cNvPr>
          <p:cNvSpPr txBox="1"/>
          <p:nvPr/>
        </p:nvSpPr>
        <p:spPr>
          <a:xfrm>
            <a:off x="0" y="4944970"/>
            <a:ext cx="9144000" cy="1200329"/>
          </a:xfrm>
          <a:prstGeom prst="rect">
            <a:avLst/>
          </a:prstGeom>
          <a:noFill/>
        </p:spPr>
        <p:txBody>
          <a:bodyPr wrap="square" rtlCol="0">
            <a:spAutoFit/>
            <a:scene3d>
              <a:camera prst="orthographicFront"/>
              <a:lightRig rig="threePt" dir="t"/>
            </a:scene3d>
            <a:sp3d extrusionH="57150">
              <a:bevelT w="139700" h="63500"/>
            </a:sp3d>
          </a:bodyPr>
          <a:lstStyle/>
          <a:p>
            <a:pPr algn="ctr"/>
            <a:r>
              <a:rPr lang="en-US" sz="4400" b="1" dirty="0">
                <a:solidFill>
                  <a:srgbClr val="FFFF00"/>
                </a:solidFill>
                <a:latin typeface="Times New Roman" panose="02020603050405020304" pitchFamily="18" charset="0"/>
                <a:cs typeface="Times New Roman" panose="02020603050405020304" pitchFamily="18" charset="0"/>
              </a:rPr>
              <a:t>LÒNG THƯƠNG SÓT CHÚA 3</a:t>
            </a:r>
          </a:p>
          <a:p>
            <a:pPr algn="ctr"/>
            <a:r>
              <a:rPr lang="en-US" sz="2800" b="1" i="1" dirty="0">
                <a:solidFill>
                  <a:srgbClr val="FFFF00"/>
                </a:solidFill>
                <a:latin typeface="Times New Roman" panose="02020603050405020304" pitchFamily="18" charset="0"/>
                <a:cs typeface="Times New Roman" panose="02020603050405020304" pitchFamily="18" charset="0"/>
              </a:rPr>
              <a:t>St: </a:t>
            </a:r>
            <a:r>
              <a:rPr lang="en-US" sz="2800" b="1" i="1" dirty="0" err="1">
                <a:solidFill>
                  <a:srgbClr val="FFFF00"/>
                </a:solidFill>
                <a:latin typeface="Times New Roman" panose="02020603050405020304" pitchFamily="18" charset="0"/>
                <a:cs typeface="Times New Roman" panose="02020603050405020304" pitchFamily="18" charset="0"/>
              </a:rPr>
              <a:t>Nguyễn</a:t>
            </a:r>
            <a:r>
              <a:rPr lang="en-US" sz="2800" b="1" i="1" dirty="0">
                <a:solidFill>
                  <a:srgbClr val="FFFF00"/>
                </a:solidFill>
                <a:latin typeface="Times New Roman" panose="02020603050405020304" pitchFamily="18" charset="0"/>
                <a:cs typeface="Times New Roman" panose="02020603050405020304" pitchFamily="18" charset="0"/>
              </a:rPr>
              <a:t> Chánh</a:t>
            </a:r>
          </a:p>
        </p:txBody>
      </p:sp>
    </p:spTree>
    <p:extLst>
      <p:ext uri="{BB962C8B-B14F-4D97-AF65-F5344CB8AC3E}">
        <p14:creationId xmlns:p14="http://schemas.microsoft.com/office/powerpoint/2010/main" val="1287147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Khi con khẩn cầu lòng thương xót của Chúa, Chúa ơi! Khi con nhìn về quá khứ hiện tại cuộc sống của con. </a:t>
            </a:r>
            <a:endParaRPr lang="en-US"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453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lstStyle/>
          <a:p>
            <a:pPr algn="just"/>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Con đây ngỡ ngàng vì ánh sáng lòng thương xót Chúa. Đã dìu con bước đi dù trong khó nguy vì Chúa vẫn thương con.</a:t>
            </a:r>
            <a:endParaRPr lang="en-US" sz="6600" dirty="0"/>
          </a:p>
        </p:txBody>
      </p:sp>
    </p:spTree>
    <p:extLst>
      <p:ext uri="{BB962C8B-B14F-4D97-AF65-F5344CB8AC3E}">
        <p14:creationId xmlns:p14="http://schemas.microsoft.com/office/powerpoint/2010/main" val="1084323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vi-VN" sz="6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Hãy đến với lòng thương xót Chúa bao la biển rộng suối nguồn hạnh phúc. Hãy đến với lòng thương xót Chúa con không lo sợ bão tố trần gian. </a:t>
            </a:r>
            <a:endParaRPr lang="en-US" sz="60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354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rmAutofit/>
          </a:bodyPr>
          <a:lstStyle/>
          <a:p>
            <a:pPr algn="just"/>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Hãy đến với lòng thương xót Chúa ánh sáng diệu kỳ chở che đời con. Hãy tín thác vào lòng thương xót Chúa sẽ đưa con đi trong an bình</a:t>
            </a:r>
            <a:endParaRPr lang="en-US" sz="6600" dirty="0"/>
          </a:p>
        </p:txBody>
      </p:sp>
    </p:spTree>
    <p:extLst>
      <p:ext uri="{BB962C8B-B14F-4D97-AF65-F5344CB8AC3E}">
        <p14:creationId xmlns:p14="http://schemas.microsoft.com/office/powerpoint/2010/main" val="3233820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Bao la vô bờ lòng thương xót tựa như biển khơi. Con xin khẩn cầu ánh sáng của Người dọi chiếu trong con. </a:t>
            </a:r>
            <a:endParaRPr lang="en-US"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1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lstStyle/>
          <a:p>
            <a:pPr algn="just"/>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Con xin kết hiệp cùng ánh sáng lòng thương xót Chúa. Để truyền rao khắp nơi lòng thương xót Chúa bền vững đến muôn đời.</a:t>
            </a:r>
            <a:endParaRPr lang="en-US" sz="6600" dirty="0"/>
          </a:p>
        </p:txBody>
      </p:sp>
    </p:spTree>
    <p:extLst>
      <p:ext uri="{BB962C8B-B14F-4D97-AF65-F5344CB8AC3E}">
        <p14:creationId xmlns:p14="http://schemas.microsoft.com/office/powerpoint/2010/main" val="4273681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a:t>
            </a:r>
            <a:r>
              <a:rPr lang="vi-VN" sz="6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Xin cho mọi người được nối kết tình Chúa xót thương. Hoa thơm lòng người bác ái trọn vẹn vì Chúa xót thương. </a:t>
            </a:r>
            <a:endParaRPr lang="en-US" sz="66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327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AD88-3681-7FA6-FEC5-BE5AD22CAA88}"/>
              </a:ext>
            </a:extLst>
          </p:cNvPr>
          <p:cNvSpPr>
            <a:spLocks noGrp="1"/>
          </p:cNvSpPr>
          <p:nvPr>
            <p:ph type="title"/>
          </p:nvPr>
        </p:nvSpPr>
        <p:spPr>
          <a:xfrm>
            <a:off x="0" y="0"/>
            <a:ext cx="9144000" cy="6858000"/>
          </a:xfrm>
        </p:spPr>
        <p:txBody>
          <a:bodyPr>
            <a:normAutofit/>
          </a:bodyPr>
          <a:lstStyle/>
          <a:p>
            <a:pPr algn="just"/>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t>
            </a:r>
            <a:r>
              <a:rPr kumimoji="0" lang="en-US"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vi-VN" sz="66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Muôn dân trở về cùng ánh sáng lòng thương xót Chúa. Chỉ một Cha chí nhân và Con dấu yêu cùng với Chúa Thánh Thần.</a:t>
            </a:r>
            <a:endParaRPr lang="en-US" sz="6600" dirty="0"/>
          </a:p>
        </p:txBody>
      </p:sp>
    </p:spTree>
    <p:extLst>
      <p:ext uri="{BB962C8B-B14F-4D97-AF65-F5344CB8AC3E}">
        <p14:creationId xmlns:p14="http://schemas.microsoft.com/office/powerpoint/2010/main" val="385692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Xin Chúa làm nên cuộc Hiện Xuống mới trong đời sống Hội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xin tuôn tràn trên các Mục tử ơn khôn ngoan và thông hiểu,</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gìn</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giữ</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các</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ngài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nhau</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5625"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12885619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5" name="Picture 4">
            <a:extLst>
              <a:ext uri="{FF2B5EF4-FFF2-40B4-BE49-F238E27FC236}">
                <a16:creationId xmlns:a16="http://schemas.microsoft.com/office/drawing/2014/main" id="{5AB55F10-F8C6-B733-084A-D2D8172F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
            <a:ext cx="9144000" cy="6856823"/>
          </a:xfrm>
          <a:prstGeom prst="rect">
            <a:avLst/>
          </a:prstGeom>
        </p:spPr>
      </p:pic>
    </p:spTree>
    <p:extLst>
      <p:ext uri="{BB962C8B-B14F-4D97-AF65-F5344CB8AC3E}">
        <p14:creationId xmlns:p14="http://schemas.microsoft.com/office/powerpoint/2010/main" val="1946937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2324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C14EBC-9342-25A2-B2E1-7F9D57B09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EEB33FC7-7166-F367-5D86-2EE4764E7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460" y="-177553"/>
            <a:ext cx="3832300" cy="5550601"/>
          </a:xfrm>
          <a:prstGeom prst="rect">
            <a:avLst/>
          </a:prstGeom>
        </p:spPr>
      </p:pic>
      <p:sp>
        <p:nvSpPr>
          <p:cNvPr id="3" name="Content Placeholder 2"/>
          <p:cNvSpPr>
            <a:spLocks noGrp="1"/>
          </p:cNvSpPr>
          <p:nvPr>
            <p:ph idx="1"/>
          </p:nvPr>
        </p:nvSpPr>
        <p:spPr>
          <a:xfrm>
            <a:off x="0" y="0"/>
            <a:ext cx="9144000" cy="6857999"/>
          </a:xfrm>
          <a:noFill/>
          <a:scene3d>
            <a:camera prst="orthographicFront"/>
            <a:lightRig rig="threePt" dir="t"/>
          </a:scene3d>
          <a:sp3d contourW="12700">
            <a:contourClr>
              <a:schemeClr val="bg1"/>
            </a:contourClr>
          </a:sp3d>
        </p:spPr>
        <p:txBody>
          <a:bodyPr>
            <a:noAutofit/>
            <a:sp3d extrusionH="57150" contourW="12700">
              <a:bevelT w="146050" h="88900"/>
              <a:contourClr>
                <a:schemeClr val="bg1"/>
              </a:contourClr>
            </a:sp3d>
          </a:bodyPr>
          <a:lstStyle/>
          <a:p>
            <a:pPr marL="27432" indent="0">
              <a:lnSpc>
                <a:spcPct val="130000"/>
              </a:lnSpc>
              <a:buNone/>
            </a:pPr>
            <a:r>
              <a:rPr lang="en-US" sz="48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27432" indent="0">
              <a:lnSpc>
                <a:spcPct val="130000"/>
              </a:lnSpc>
              <a:buNone/>
            </a:pPr>
            <a:r>
              <a:rPr lang="en-US" sz="4800" b="1"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4800" b="1" u="sng" dirty="0" err="1">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800" b="1" u="sng"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endParaRPr lang="en-US" sz="4800" b="1" u="sng"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nSpc>
                <a:spcPct val="130000"/>
              </a:lnSpc>
              <a:buNone/>
            </a:pPr>
            <a:endParaRPr lang="en-US" sz="4800" b="1" u="sng"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nSpc>
                <a:spcPct val="130000"/>
              </a:lnSpc>
              <a:buNone/>
            </a:pPr>
            <a:endParaRPr lang="en-US" sz="4800" b="1" u="sng" dirty="0">
              <a:solidFill>
                <a:srgbClr val="0000B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nSpc>
                <a:spcPct val="130000"/>
              </a:lnSpc>
              <a:buNone/>
            </a:pP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 VỚI LÒNG THƯƠNG XÓT</a:t>
            </a:r>
          </a:p>
          <a:p>
            <a:pPr marL="27432" indent="0">
              <a:lnSpc>
                <a:spcPct val="130000"/>
              </a:lnSpc>
              <a:buNone/>
            </a:pPr>
            <a:r>
              <a:rPr lang="en-US" b="1" i="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 </a:t>
            </a:r>
            <a:r>
              <a:rPr lang="en-US" b="1" i="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b="1" i="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a:t>
            </a:r>
            <a:br>
              <a:rPr lang="vi-VN" sz="3600" b="1" dirty="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400376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bao la trên chúng ta luôn tha thứ chan hòa đỡ nâng trên đường xa. </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8406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lstStyle/>
          <a:p>
            <a:pPr algn="just"/>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yêu thương không bến bờ cho ai biết kính thờ biết trông chờ muôn hồng ân.</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488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1.</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Hỡi những ai tâm hồn lạc trong mù tối. Hỡi những ai khó nhọc nặng gánh hai vai. Hãy đến đây khấn nguyện Lòng Thương Xót Chúa. Lạy Chúa Giêsu con tín thác nơi Ngài.</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546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bao la trên chúng ta luôn tha thứ chan hòa đỡ nâng trên đường xa. </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170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lstStyle/>
          <a:p>
            <a:pPr algn="just"/>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yêu thương không bến bờ cho ai biết kính thờ biết trông chờ muôn hồng ân.</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8227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2.</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Hỡi những ai tâm hồn sầu cằn cỗi. Hỡi những ai bước đường còn lắm chông gai. Hãy đến đây khấn nguyện Lòng Thương Xót Chúa. Lạy Chúa Giêsu con tín thác nơi Ngài.</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907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bao la trên chúng ta luôn tha thứ chan hòa đỡ nâng trên đường xa. </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để các ngài cùng nhau tìm hiểu những điều đẹp ý</a:t>
            </a:r>
            <a:r>
              <a:rPr lang="en-US"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50" b="1" dirty="0" err="1">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và hướng dẫn đoàn Dân Chúa thực thi những điều Chúa truyền dạy.</a:t>
            </a:r>
            <a:r>
              <a:rPr lang="en-US"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a:t>
            </a:r>
            <a:r>
              <a:rPr lang="vi-VN"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Các giáo phận Việt Nam chúng</a:t>
            </a:r>
            <a:r>
              <a:rPr lang="en-US"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con</a:t>
            </a:r>
            <a:r>
              <a:rPr lang="en-US" sz="6250" b="1" dirty="0">
                <a:solidFill>
                  <a:srgbClr val="000066"/>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2323112219"/>
      </p:ext>
    </p:extLst>
  </p:cSld>
  <p:clrMapOvr>
    <a:masterClrMapping/>
  </p:clrMapOvr>
  <p:transition spd="slow" advClick="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23BD-7AE7-C8EB-588E-E7714D221409}"/>
              </a:ext>
            </a:extLst>
          </p:cNvPr>
          <p:cNvSpPr>
            <a:spLocks noGrp="1"/>
          </p:cNvSpPr>
          <p:nvPr>
            <p:ph type="title"/>
          </p:nvPr>
        </p:nvSpPr>
        <p:spPr>
          <a:xfrm>
            <a:off x="0" y="0"/>
            <a:ext cx="9144000" cy="6858000"/>
          </a:xfrm>
        </p:spPr>
        <p:txBody>
          <a:bodyPr/>
          <a:lstStyle/>
          <a:p>
            <a:pPr algn="just"/>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rgbClr val="0000B4"/>
                </a:solidFill>
                <a:latin typeface="Times New Roman" panose="02020603050405020304" pitchFamily="18" charset="0"/>
                <a:cs typeface="Times New Roman" panose="02020603050405020304" pitchFamily="18" charset="0"/>
              </a:rPr>
              <a:t> </a:t>
            </a:r>
            <a:r>
              <a:rPr lang="vi-VN" sz="6000" b="1" dirty="0">
                <a:solidFill>
                  <a:srgbClr val="000066"/>
                </a:solidFill>
                <a:latin typeface="Times New Roman" panose="02020603050405020304" pitchFamily="18" charset="0"/>
                <a:cs typeface="Times New Roman" panose="02020603050405020304" pitchFamily="18" charset="0"/>
              </a:rPr>
              <a:t>Hãy đến đây ta hãy đến đây, kính Lòng Thương Xót Chúa vì tình Chúa yêu thương không bến bờ cho ai biết kính thờ biết trông chờ muôn hồng ân.</a:t>
            </a:r>
            <a:endParaRPr lang="en-US" sz="60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9663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370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2279</Words>
  <Application>Microsoft Office PowerPoint</Application>
  <PresentationFormat>On-screen Show (4:3)</PresentationFormat>
  <Paragraphs>119</Paragraphs>
  <Slides>91</Slides>
  <Notes>1</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91</vt:i4>
      </vt:variant>
    </vt:vector>
  </HeadingPairs>
  <TitlesOfParts>
    <vt:vector size="106" baseType="lpstr">
      <vt:lpstr>Arial</vt:lpstr>
      <vt:lpstr>Calibri</vt:lpstr>
      <vt:lpstr>Segoe UI Semibold</vt:lpstr>
      <vt:lpstr>Tahoma</vt:lpstr>
      <vt:lpstr>Times New Roman</vt:lpstr>
      <vt:lpstr>UTM American Sans</vt:lpstr>
      <vt:lpstr>Office Theme</vt:lpstr>
      <vt:lpstr>1_Office Theme</vt:lpstr>
      <vt:lpstr>7_Office Theme</vt:lpstr>
      <vt:lpstr>4_Office Theme</vt:lpstr>
      <vt:lpstr>36_Default Design</vt:lpstr>
      <vt:lpstr>2_Office Theme</vt:lpstr>
      <vt:lpstr>13_Office Theme</vt:lpstr>
      <vt:lpstr>12_Office Theme</vt:lpstr>
      <vt:lpstr>3_Office Theme</vt:lpstr>
      <vt:lpstr>PowerPoint Presentation</vt:lpstr>
      <vt:lpstr>Tập Hát Cộng Đoàn</vt:lpstr>
      <vt:lpstr>Đk: Đây là ngày Chúa đã làm ra, nào ta hãy hỉ hoan vui mừng. </vt:lpstr>
      <vt:lpstr>Chiên Vượt Qua của chúng ta, là Đức Ki-tô. Vậy chúng ta hãy mừng lễ trong Chúa</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 |</vt:lpstr>
      <vt:lpstr>để các ngài cùng nhau tìm hiểu những điều đẹp ý Chúa,| và hướng dẫn đoàn Dân Chúa thực thi những điều Chúa truyền dạy.| Các giáo phận Việt Nam chúng con,| </vt:lpstr>
      <vt:lpstr>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ĐK.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vt:lpstr>
      <vt:lpstr>Tk1. Sức sống nay tuôn tràn những khi buồn đau nặng vai dương thế. Phúc đức mới trào ban phát xuất từ đây nơi thập hình cao.</vt:lpstr>
      <vt:lpstr>ĐK.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vt:lpstr>
      <vt:lpstr>Tk2. Với Chúa đi trong đời gánh Chia buồn đau nặng mang Thánh Giá sẽ với Chúa phục sinh kiếp sống hiển vinh ân tình bao la.</vt:lpstr>
      <vt:lpstr>ĐK.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vt:lpstr>
      <vt:lpstr>Tk3. Hãy kịp đi loan truyền báo tin phục sinh mọi dân mọi nước. Biết sống với tình thương biết xóa hờn căm xoa dịu tai ương.</vt:lpstr>
      <vt:lpstr>ĐK. Chúa chiến thắng khải hoàn rồi Trần gian hãy mau ca mừng. Chiếu sức sống mới tuyệt vời. Người ơi Al-lê-lu-ia Chúa đã đến cứu tội đời. Bằng Máu Thánh xóa hết tội người Chúa đã chiến thắng rạng ngời. Người ơi Al-lê-lu-ia.</vt:lpstr>
      <vt:lpstr>PowerPoint Presentation</vt:lpstr>
      <vt:lpstr> </vt:lpstr>
      <vt:lpstr>Vinh danh Thiên Chúa trên các tầng trời. A+B: Và bình an dưới thế cho người thiện tâm. </vt:lpstr>
      <vt:lpstr>A:Chúng con ca ngợi Chúa.  B:Chúng con chúc tụng Chúa.  </vt:lpstr>
      <vt:lpstr>A:Chúng con thờ lạy Chúa.   B:Chúng con tôn vinh Chúa.</vt:lpstr>
      <vt:lpstr>A: Chúng con cảm tạ Chúa vì vinh quang cao cả Chúa. B: Lạy Chúa là Thiên Chúa, là Vua trên trời, là Chúa Cha toàn năng.</vt:lpstr>
      <vt:lpstr>A: Lạy con một Thiên Chúa, Chúa Giê-su Ki-tô.  B: Lạy Chúa là Thiên Chúa, là Chiên Thiên Chúa là Con Đức Chúa Cha. </vt:lpstr>
      <vt:lpstr>A: Chúa xóa tội trần gian, xin thương xót chúng con. B: Chúa xóa tội trần gian, xin nhậm lời chúng con cầu khẩn. </vt:lpstr>
      <vt:lpstr>A: Chúa ngự bên hữu Đức Chúa Cha, xin thương xót chúng con. B: Vì lạy Chúa Giê-su Ki-tô, chỉ có Chúa là Đấng Thánh.</vt:lpstr>
      <vt:lpstr>Chỉ có Chúa là Chúa, chỉ có Chúa là đấng tối cao. A+B: Cùng Đức Chúa Thánh Thần trong vinh quang Đức Chúa Cha. Amen. </vt:lpstr>
      <vt:lpstr>PowerPoint Presentation</vt:lpstr>
      <vt:lpstr> </vt:lpstr>
      <vt:lpstr> </vt:lpstr>
      <vt:lpstr>Đk: Hãy tạ ơn Chúa vì Chúa nhân từ, ngàn đời Chúa vẫn trọn tình thương.</vt:lpstr>
      <vt:lpstr>Tk1: Is-ra-el nào hãy nói rằng: Ngàn đời Chúa vẫn trọn tình thương. A-a-ron hãy nói lên rằng: Ngàn đời Chúa vẫn trọn tình thương. </vt:lpstr>
      <vt:lpstr>***: Ai tôn sợ Chúa hãy nói lên rằng: Ngàn đời Chúa vẫn trọn tình thương.</vt:lpstr>
      <vt:lpstr>Đk: Hãy tạ ơn Chúa vì Chúa nhân từ, ngàn đời Chúa vẫn trọn tình thương.</vt:lpstr>
      <vt:lpstr>Tk2: Cánh tay Chúa vận dụng uy lực, kìa là cánh hữu Ngài vùng lên, thoát vong thân và sống loan truyền sự nghiệp Chúa trót cả đời tôi. </vt:lpstr>
      <vt:lpstr>***: Vâng! tôi bị Chúa từng đã sửa phạt, Ngài chẳng nỡ khiến bị mạng vong. </vt:lpstr>
      <vt:lpstr>Đk: Hãy tạ ơn Chúa vì Chúa nhân từ, ngàn đời Chúa vẫn trọn tình thương.</vt:lpstr>
      <vt:lpstr>Tk3: Đó viên đá thợ nề đã loại lại thành đá góc tường rồi đây, Đó chính công trình Chúa đã làm kỳ diệu trước mắt mọi phạm nhân. </vt:lpstr>
      <vt:lpstr>***: Vâng! đây là chính ngày Chúa tạo thành, ngày này hãy hát hò mừng vui. </vt:lpstr>
      <vt:lpstr>Đk: Hãy tạ ơn Chúa vì Chúa nhân từ, ngàn đời Chúa vẫn trọn tình thương.</vt:lpstr>
      <vt:lpstr> </vt:lpstr>
      <vt:lpstr>Chúa nói: Tô-ma, vì con đã thấy Thầy nên con mới tin. Phúc cho những ai không thấy mà tin.</vt:lpstr>
      <vt:lpstr> </vt:lpstr>
      <vt:lpstr> </vt:lpstr>
      <vt:lpstr>KINH  TIN KÍNH</vt:lpstr>
      <vt:lpstr>Tôi tin kính một Thiên Chúa là Cha toàn năng -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truyền.Tôi tuyên xưng có một Phép Rửa để tha tội. Tôi trông đợi kẻ chết sống lại và sự sống đời sau. Amen.</vt:lpstr>
      <vt:lpstr> </vt:lpstr>
      <vt:lpstr>PowerPoint Presentation</vt:lpstr>
      <vt:lpstr>Tk1. Đoàn con dâng lên Cha này hy lễ thánh thiêng diệu huyền. Là Chiên Con hy sinh tự hiến tế để nên cuộc sống, đồi Can-vê loang máu hôm nào. </vt:lpstr>
      <vt:lpstr>** Người chịu treo trên Thánh Giá cao. Rồi Phục sinh vinh thắng khải hoàn, mở ra phúc vinh ngàn đời.</vt:lpstr>
      <vt:lpstr>ĐK: Xin dâng Cha này lễ hy sinh giao hòa. Xin Cha thương rộng ban ân tình chan chứa. Xin dâng lên đời con tay trắng hư không. Xin dâng Cha lòng con thiết tha cậy trông.</vt:lpstr>
      <vt:lpstr>Tk2. Tựa hương thơm lan bay, lời tha thiết khẩn xin van nài. Và đôi tay giơ cao lòng thanh khiết con xin thề hứa. </vt:lpstr>
      <vt:lpstr>** Nguyện trung tín yêu Chúa khôn ngơi, Tình yêu thương reo rắc muôn nơi. Làm con én loan báo tin xuân, niềm vui đến khắp mọi nơi</vt:lpstr>
      <vt:lpstr>ĐK: Xin dâng Cha này lễ hy sinh giao hòa. Xin Cha thương rộng ban ân tình chan chứa. Xin dâng lên đời con tay trắng hư không. Xin dâng Cha lòng con thiết tha cậy trông.</vt:lpstr>
      <vt:lpstr>PowerPoint Presentation</vt:lpstr>
      <vt:lpstr>PowerPoint Presentation</vt:lpstr>
      <vt:lpstr>PowerPoint Presentation</vt:lpstr>
      <vt:lpstr>Tk1. Khi con khẩn cầu lòng thương xót của Chúa, Chúa ơi! Khi con nhìn về quá khứ hiện tại cuộc sống của con. </vt:lpstr>
      <vt:lpstr>** Con đây ngỡ ngàng vì ánh sáng lòng thương xót Chúa. Đã dìu con bước đi dù trong khó nguy vì Chúa vẫn thương con.</vt:lpstr>
      <vt:lpstr>ĐK: Hãy đến với lòng thương xót Chúa bao la biển rộng suối nguồn hạnh phúc. Hãy đến với lòng thương xót Chúa con không lo sợ bão tố trần gian. </vt:lpstr>
      <vt:lpstr>*** Hãy đến với lòng thương xót Chúa ánh sáng diệu kỳ chở che đời con. Hãy tín thác vào lòng thương xót Chúa sẽ đưa con đi trong an bình</vt:lpstr>
      <vt:lpstr>Tk2. Bao la vô bờ lòng thương xót tựa như biển khơi. Con xin khẩn cầu ánh sáng của Người dọi chiếu trong con. </vt:lpstr>
      <vt:lpstr>** Con xin kết hiệp cùng ánh sáng lòng thương xót Chúa. Để truyền rao khắp nơi lòng thương xót Chúa bền vững đến muôn đời.</vt:lpstr>
      <vt:lpstr>Tk3. Xin cho mọi người được nối kết tình Chúa xót thương. Hoa thơm lòng người bác ái trọn vẹn vì Chúa xót thương. </vt:lpstr>
      <vt:lpstr>** Muôn dân trở về cùng ánh sáng lòng thương xót Chúa. Chỉ một Cha chí nhân và Con dấu yêu cùng với Chúa Thánh Thần.</vt:lpstr>
      <vt:lpstr> </vt:lpstr>
      <vt:lpstr>PowerPoint Presentation</vt:lpstr>
      <vt:lpstr>PowerPoint Presentation</vt:lpstr>
      <vt:lpstr>ĐK: Hãy đến đây ta hãy đến đây, kính Lòng Thương Xót Chúa. Vì tình Chúa bao la trên chúng ta luôn tha thứ chan hòa đỡ nâng trên đường xa. </vt:lpstr>
      <vt:lpstr>** Hãy đến đây ta hãy đến đây, kính Lòng Thương Xót Chúa vì tình Chúa yêu thương không bến bờ cho ai biết kính thờ biết trông chờ muôn hồng ân.</vt:lpstr>
      <vt:lpstr>Tk1. Hỡi những ai tâm hồn lạc trong mù tối. Hỡi những ai khó nhọc nặng gánh hai vai. Hãy đến đây khấn nguyện Lòng Thương Xót Chúa. Lạy Chúa Giêsu con tín thác nơi Ngài.</vt:lpstr>
      <vt:lpstr>ĐK: Hãy đến đây ta hãy đến đây, kính Lòng Thương Xót Chúa. Vì tình Chúa bao la trên chúng ta luôn tha thứ chan hòa đỡ nâng trên đường xa. </vt:lpstr>
      <vt:lpstr>** Hãy đến đây ta hãy đến đây, kính Lòng Thương Xót Chúa vì tình Chúa yêu thương không bến bờ cho ai biết kính thờ biết trông chờ muôn hồng ân.</vt:lpstr>
      <vt:lpstr>Tk2. Hỡi những ai tâm hồn sầu cằn cỗi. Hỡi những ai bước đường còn lắm chông gai. Hãy đến đây khấn nguyện Lòng Thương Xót Chúa. Lạy Chúa Giêsu con tín thác nơi Ngài.</vt:lpstr>
      <vt:lpstr>ĐK: Hãy đến đây ta hãy đến đây, kính Lòng Thương Xót Chúa. Vì tình Chúa bao la trên chúng ta luôn tha thứ chan hòa đỡ nâng trên đường xa. </vt:lpstr>
      <vt:lpstr>** Hãy đến đây ta hãy đến đây, kính Lòng Thương Xót Chúa vì tình Chúa yêu thương không bến bờ cho ai biết kính thờ biết trông chờ muôn hồng ân.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trungbo2001@gmail.com</dc:creator>
  <cp:lastModifiedBy>trungbo2001@gmail.com</cp:lastModifiedBy>
  <cp:revision>2</cp:revision>
  <dcterms:created xsi:type="dcterms:W3CDTF">2023-04-06T18:37:34Z</dcterms:created>
  <dcterms:modified xsi:type="dcterms:W3CDTF">2023-04-15T02:38:26Z</dcterms:modified>
</cp:coreProperties>
</file>