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2" r:id="rId3"/>
    <p:sldMasterId id="2147483674" r:id="rId4"/>
    <p:sldMasterId id="2147483694" r:id="rId5"/>
    <p:sldMasterId id="2147483706" r:id="rId6"/>
    <p:sldMasterId id="2147483718" r:id="rId7"/>
    <p:sldMasterId id="2147483726" r:id="rId8"/>
    <p:sldMasterId id="2147483738" r:id="rId9"/>
    <p:sldMasterId id="2147483750" r:id="rId10"/>
    <p:sldMasterId id="2147483762" r:id="rId11"/>
  </p:sldMasterIdLst>
  <p:sldIdLst>
    <p:sldId id="560" r:id="rId12"/>
    <p:sldId id="507" r:id="rId13"/>
    <p:sldId id="376" r:id="rId14"/>
    <p:sldId id="543" r:id="rId15"/>
    <p:sldId id="9844" r:id="rId16"/>
    <p:sldId id="553" r:id="rId17"/>
    <p:sldId id="368" r:id="rId18"/>
    <p:sldId id="369" r:id="rId19"/>
    <p:sldId id="370" r:id="rId20"/>
    <p:sldId id="371" r:id="rId21"/>
    <p:sldId id="372" r:id="rId22"/>
    <p:sldId id="373" r:id="rId23"/>
    <p:sldId id="374" r:id="rId24"/>
    <p:sldId id="530" r:id="rId25"/>
    <p:sldId id="256" r:id="rId26"/>
    <p:sldId id="561" r:id="rId27"/>
    <p:sldId id="562" r:id="rId28"/>
    <p:sldId id="9843" r:id="rId29"/>
    <p:sldId id="563" r:id="rId30"/>
    <p:sldId id="9842" r:id="rId31"/>
    <p:sldId id="564" r:id="rId32"/>
    <p:sldId id="9841" r:id="rId33"/>
    <p:sldId id="552" r:id="rId34"/>
    <p:sldId id="554" r:id="rId35"/>
    <p:sldId id="546" r:id="rId36"/>
    <p:sldId id="547" r:id="rId37"/>
    <p:sldId id="555" r:id="rId38"/>
    <p:sldId id="556" r:id="rId39"/>
    <p:sldId id="557" r:id="rId40"/>
    <p:sldId id="558" r:id="rId41"/>
    <p:sldId id="559" r:id="rId42"/>
    <p:sldId id="551" r:id="rId43"/>
    <p:sldId id="415" r:id="rId44"/>
    <p:sldId id="536" r:id="rId45"/>
    <p:sldId id="537" r:id="rId46"/>
    <p:sldId id="9837" r:id="rId47"/>
    <p:sldId id="9838" r:id="rId48"/>
    <p:sldId id="539" r:id="rId49"/>
    <p:sldId id="9839" r:id="rId50"/>
    <p:sldId id="540" r:id="rId51"/>
    <p:sldId id="9840" r:id="rId52"/>
    <p:sldId id="417" r:id="rId53"/>
    <p:sldId id="542" r:id="rId54"/>
    <p:sldId id="532" r:id="rId55"/>
    <p:sldId id="549" r:id="rId56"/>
    <p:sldId id="400" r:id="rId57"/>
    <p:sldId id="401" r:id="rId58"/>
    <p:sldId id="402" r:id="rId59"/>
    <p:sldId id="403" r:id="rId60"/>
    <p:sldId id="404" r:id="rId61"/>
    <p:sldId id="405" r:id="rId62"/>
    <p:sldId id="406" r:id="rId63"/>
    <p:sldId id="407" r:id="rId64"/>
    <p:sldId id="408" r:id="rId65"/>
    <p:sldId id="409" r:id="rId66"/>
    <p:sldId id="410" r:id="rId67"/>
    <p:sldId id="411" r:id="rId68"/>
    <p:sldId id="412" r:id="rId69"/>
    <p:sldId id="550" r:id="rId70"/>
    <p:sldId id="414" r:id="rId71"/>
    <p:sldId id="565" r:id="rId72"/>
    <p:sldId id="566" r:id="rId73"/>
    <p:sldId id="567" r:id="rId74"/>
    <p:sldId id="9834" r:id="rId75"/>
    <p:sldId id="568" r:id="rId76"/>
    <p:sldId id="9835" r:id="rId77"/>
    <p:sldId id="276" r:id="rId78"/>
    <p:sldId id="503" r:id="rId79"/>
    <p:sldId id="578" r:id="rId80"/>
    <p:sldId id="9782" r:id="rId81"/>
    <p:sldId id="9827" r:id="rId82"/>
    <p:sldId id="9830" r:id="rId83"/>
    <p:sldId id="9831" r:id="rId84"/>
    <p:sldId id="9822" r:id="rId85"/>
    <p:sldId id="9826" r:id="rId86"/>
    <p:sldId id="9828" r:id="rId87"/>
    <p:sldId id="9829" r:id="rId88"/>
    <p:sldId id="9823" r:id="rId89"/>
    <p:sldId id="9825" r:id="rId90"/>
    <p:sldId id="9824" r:id="rId91"/>
    <p:sldId id="9783" r:id="rId92"/>
    <p:sldId id="292" r:id="rId93"/>
    <p:sldId id="548" r:id="rId94"/>
    <p:sldId id="502" r:id="rId95"/>
    <p:sldId id="574" r:id="rId96"/>
    <p:sldId id="259" r:id="rId97"/>
    <p:sldId id="575" r:id="rId98"/>
    <p:sldId id="9832" r:id="rId99"/>
    <p:sldId id="265" r:id="rId100"/>
    <p:sldId id="9833" r:id="rId101"/>
    <p:sldId id="535"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620" autoAdjust="0"/>
  </p:normalViewPr>
  <p:slideViewPr>
    <p:cSldViewPr snapToGrid="0">
      <p:cViewPr varScale="1">
        <p:scale>
          <a:sx n="108" d="100"/>
          <a:sy n="108" d="100"/>
        </p:scale>
        <p:origin x="1962" y="0"/>
      </p:cViewPr>
      <p:guideLst/>
    </p:cSldViewPr>
  </p:slideViewPr>
  <p:outlineViewPr>
    <p:cViewPr>
      <p:scale>
        <a:sx n="33" d="100"/>
        <a:sy n="33" d="100"/>
      </p:scale>
      <p:origin x="0" y="-270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microsoft.com/office/2016/11/relationships/changesInfo" Target="changesInfos/changesInfo1.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0B1808A2-E9F3-4F5C-ACD3-5A77F918B33A}"/>
    <pc:docChg chg="addSld delSld">
      <pc:chgData name="trungbo2001@gmail.com" userId="8ce29e2eda34f706" providerId="LiveId" clId="{0B1808A2-E9F3-4F5C-ACD3-5A77F918B33A}" dt="2023-07-01T15:31:47.105" v="1" actId="47"/>
      <pc:docMkLst>
        <pc:docMk/>
      </pc:docMkLst>
      <pc:sldChg chg="new del">
        <pc:chgData name="trungbo2001@gmail.com" userId="8ce29e2eda34f706" providerId="LiveId" clId="{0B1808A2-E9F3-4F5C-ACD3-5A77F918B33A}" dt="2023-07-01T15:31:47.105" v="1" actId="47"/>
        <pc:sldMkLst>
          <pc:docMk/>
          <pc:sldMk cId="2477319055" sldId="256"/>
        </pc:sldMkLst>
      </pc:sldChg>
      <pc:sldMasterChg chg="addSldLayout">
        <pc:chgData name="trungbo2001@gmail.com" userId="8ce29e2eda34f706" providerId="LiveId" clId="{0B1808A2-E9F3-4F5C-ACD3-5A77F918B33A}" dt="2023-07-01T15:31:41.019" v="0" actId="680"/>
        <pc:sldMasterMkLst>
          <pc:docMk/>
          <pc:sldMasterMk cId="4236796065" sldId="2147483648"/>
        </pc:sldMasterMkLst>
        <pc:sldLayoutChg chg="add">
          <pc:chgData name="trungbo2001@gmail.com" userId="8ce29e2eda34f706" providerId="LiveId" clId="{0B1808A2-E9F3-4F5C-ACD3-5A77F918B33A}" dt="2023-07-01T15:31:41.019" v="0" actId="680"/>
          <pc:sldLayoutMkLst>
            <pc:docMk/>
            <pc:sldMasterMk cId="4236796065" sldId="2147483648"/>
            <pc:sldLayoutMk cId="4098152304" sldId="2147483649"/>
          </pc:sldLayoutMkLst>
        </pc:sldLayoutChg>
      </pc:sldMasterChg>
    </pc:docChg>
  </pc:docChgLst>
  <pc:docChgLst>
    <pc:chgData name="trungbo2001@gmail.com" userId="8ce29e2eda34f706" providerId="LiveId" clId="{E6037BE2-E91F-432E-84A2-39EA2C24E66B}"/>
    <pc:docChg chg="undo custSel addSld delSld modSld sldOrd delMainMaster">
      <pc:chgData name="trungbo2001@gmail.com" userId="8ce29e2eda34f706" providerId="LiveId" clId="{E6037BE2-E91F-432E-84A2-39EA2C24E66B}" dt="2023-07-14T05:10:35.977" v="1201" actId="404"/>
      <pc:docMkLst>
        <pc:docMk/>
      </pc:docMkLst>
      <pc:sldChg chg="modSp mod setBg">
        <pc:chgData name="trungbo2001@gmail.com" userId="8ce29e2eda34f706" providerId="LiveId" clId="{E6037BE2-E91F-432E-84A2-39EA2C24E66B}" dt="2023-07-14T04:47:17.041" v="897"/>
        <pc:sldMkLst>
          <pc:docMk/>
          <pc:sldMk cId="460824224" sldId="256"/>
        </pc:sldMkLst>
        <pc:spChg chg="mod">
          <ac:chgData name="trungbo2001@gmail.com" userId="8ce29e2eda34f706" providerId="LiveId" clId="{E6037BE2-E91F-432E-84A2-39EA2C24E66B}" dt="2023-07-14T04:30:29.803" v="680" actId="20577"/>
          <ac:spMkLst>
            <pc:docMk/>
            <pc:sldMk cId="460824224" sldId="256"/>
            <ac:spMk id="2" creationId="{00000000-0000-0000-0000-000000000000}"/>
          </ac:spMkLst>
        </pc:spChg>
      </pc:sldChg>
      <pc:sldChg chg="modSp del mod setBg">
        <pc:chgData name="trungbo2001@gmail.com" userId="8ce29e2eda34f706" providerId="LiveId" clId="{E6037BE2-E91F-432E-84A2-39EA2C24E66B}" dt="2023-07-14T04:52:41.108" v="961" actId="47"/>
        <pc:sldMkLst>
          <pc:docMk/>
          <pc:sldMk cId="1045198863" sldId="257"/>
        </pc:sldMkLst>
        <pc:spChg chg="mod">
          <ac:chgData name="trungbo2001@gmail.com" userId="8ce29e2eda34f706" providerId="LiveId" clId="{E6037BE2-E91F-432E-84A2-39EA2C24E66B}" dt="2023-07-14T04:52:05.381" v="954" actId="21"/>
          <ac:spMkLst>
            <pc:docMk/>
            <pc:sldMk cId="1045198863" sldId="257"/>
            <ac:spMk id="3" creationId="{00000000-0000-0000-0000-000000000000}"/>
          </ac:spMkLst>
        </pc:spChg>
      </pc:sldChg>
      <pc:sldChg chg="modSp del mod setBg">
        <pc:chgData name="trungbo2001@gmail.com" userId="8ce29e2eda34f706" providerId="LiveId" clId="{E6037BE2-E91F-432E-84A2-39EA2C24E66B}" dt="2023-07-14T04:52:42.546" v="962" actId="47"/>
        <pc:sldMkLst>
          <pc:docMk/>
          <pc:sldMk cId="2108606452" sldId="258"/>
        </pc:sldMkLst>
        <pc:spChg chg="mod">
          <ac:chgData name="trungbo2001@gmail.com" userId="8ce29e2eda34f706" providerId="LiveId" clId="{E6037BE2-E91F-432E-84A2-39EA2C24E66B}" dt="2023-07-14T04:52:20.859" v="958" actId="21"/>
          <ac:spMkLst>
            <pc:docMk/>
            <pc:sldMk cId="2108606452" sldId="258"/>
            <ac:spMk id="3" creationId="{00000000-0000-0000-0000-000000000000}"/>
          </ac:spMkLst>
        </pc:spChg>
      </pc:sldChg>
      <pc:sldChg chg="modSp mod setBg">
        <pc:chgData name="trungbo2001@gmail.com" userId="8ce29e2eda34f706" providerId="LiveId" clId="{E6037BE2-E91F-432E-84A2-39EA2C24E66B}" dt="2023-07-14T04:56:15.095" v="1021" actId="207"/>
        <pc:sldMkLst>
          <pc:docMk/>
          <pc:sldMk cId="4140745820" sldId="259"/>
        </pc:sldMkLst>
        <pc:spChg chg="mod">
          <ac:chgData name="trungbo2001@gmail.com" userId="8ce29e2eda34f706" providerId="LiveId" clId="{E6037BE2-E91F-432E-84A2-39EA2C24E66B}" dt="2023-07-14T04:56:15.095" v="1021" actId="207"/>
          <ac:spMkLst>
            <pc:docMk/>
            <pc:sldMk cId="4140745820" sldId="259"/>
            <ac:spMk id="3" creationId="{00000000-0000-0000-0000-000000000000}"/>
          </ac:spMkLst>
        </pc:spChg>
      </pc:sldChg>
      <pc:sldChg chg="modSp del setBg">
        <pc:chgData name="trungbo2001@gmail.com" userId="8ce29e2eda34f706" providerId="LiveId" clId="{E6037BE2-E91F-432E-84A2-39EA2C24E66B}" dt="2023-07-14T04:53:37.047" v="970" actId="47"/>
        <pc:sldMkLst>
          <pc:docMk/>
          <pc:sldMk cId="1675998599" sldId="260"/>
        </pc:sldMkLst>
        <pc:spChg chg="mod">
          <ac:chgData name="trungbo2001@gmail.com" userId="8ce29e2eda34f706" providerId="LiveId" clId="{E6037BE2-E91F-432E-84A2-39EA2C24E66B}" dt="2023-07-14T04:51:40.410" v="953" actId="404"/>
          <ac:spMkLst>
            <pc:docMk/>
            <pc:sldMk cId="1675998599" sldId="260"/>
            <ac:spMk id="3" creationId="{00000000-0000-0000-0000-000000000000}"/>
          </ac:spMkLst>
        </pc:spChg>
      </pc:sldChg>
      <pc:sldChg chg="modSp del mod setBg">
        <pc:chgData name="trungbo2001@gmail.com" userId="8ce29e2eda34f706" providerId="LiveId" clId="{E6037BE2-E91F-432E-84A2-39EA2C24E66B}" dt="2023-07-14T04:54:22.126" v="981" actId="47"/>
        <pc:sldMkLst>
          <pc:docMk/>
          <pc:sldMk cId="70479035" sldId="261"/>
        </pc:sldMkLst>
        <pc:spChg chg="mod">
          <ac:chgData name="trungbo2001@gmail.com" userId="8ce29e2eda34f706" providerId="LiveId" clId="{E6037BE2-E91F-432E-84A2-39EA2C24E66B}" dt="2023-07-14T04:53:46.228" v="971" actId="21"/>
          <ac:spMkLst>
            <pc:docMk/>
            <pc:sldMk cId="70479035" sldId="261"/>
            <ac:spMk id="3" creationId="{00000000-0000-0000-0000-000000000000}"/>
          </ac:spMkLst>
        </pc:spChg>
      </pc:sldChg>
      <pc:sldChg chg="modSp del mod setBg">
        <pc:chgData name="trungbo2001@gmail.com" userId="8ce29e2eda34f706" providerId="LiveId" clId="{E6037BE2-E91F-432E-84A2-39EA2C24E66B}" dt="2023-07-14T04:54:24.746" v="983" actId="47"/>
        <pc:sldMkLst>
          <pc:docMk/>
          <pc:sldMk cId="2833255015" sldId="262"/>
        </pc:sldMkLst>
        <pc:spChg chg="mod">
          <ac:chgData name="trungbo2001@gmail.com" userId="8ce29e2eda34f706" providerId="LiveId" clId="{E6037BE2-E91F-432E-84A2-39EA2C24E66B}" dt="2023-07-14T04:54:11.091" v="977" actId="21"/>
          <ac:spMkLst>
            <pc:docMk/>
            <pc:sldMk cId="2833255015" sldId="262"/>
            <ac:spMk id="3" creationId="{00000000-0000-0000-0000-000000000000}"/>
          </ac:spMkLst>
        </pc:spChg>
      </pc:sldChg>
      <pc:sldChg chg="modSp del setBg">
        <pc:chgData name="trungbo2001@gmail.com" userId="8ce29e2eda34f706" providerId="LiveId" clId="{E6037BE2-E91F-432E-84A2-39EA2C24E66B}" dt="2023-07-14T04:54:25.739" v="984" actId="47"/>
        <pc:sldMkLst>
          <pc:docMk/>
          <pc:sldMk cId="3962470067" sldId="263"/>
        </pc:sldMkLst>
        <pc:spChg chg="mod">
          <ac:chgData name="trungbo2001@gmail.com" userId="8ce29e2eda34f706" providerId="LiveId" clId="{E6037BE2-E91F-432E-84A2-39EA2C24E66B}" dt="2023-07-14T04:51:40.410" v="953" actId="404"/>
          <ac:spMkLst>
            <pc:docMk/>
            <pc:sldMk cId="3962470067" sldId="263"/>
            <ac:spMk id="3" creationId="{00000000-0000-0000-0000-000000000000}"/>
          </ac:spMkLst>
        </pc:spChg>
      </pc:sldChg>
      <pc:sldChg chg="modSp del setBg">
        <pc:chgData name="trungbo2001@gmail.com" userId="8ce29e2eda34f706" providerId="LiveId" clId="{E6037BE2-E91F-432E-84A2-39EA2C24E66B}" dt="2023-07-14T04:54:28.663" v="986" actId="47"/>
        <pc:sldMkLst>
          <pc:docMk/>
          <pc:sldMk cId="3056348380" sldId="264"/>
        </pc:sldMkLst>
        <pc:spChg chg="mod">
          <ac:chgData name="trungbo2001@gmail.com" userId="8ce29e2eda34f706" providerId="LiveId" clId="{E6037BE2-E91F-432E-84A2-39EA2C24E66B}" dt="2023-07-14T04:51:40.410" v="953" actId="404"/>
          <ac:spMkLst>
            <pc:docMk/>
            <pc:sldMk cId="3056348380" sldId="264"/>
            <ac:spMk id="3" creationId="{00000000-0000-0000-0000-000000000000}"/>
          </ac:spMkLst>
        </pc:spChg>
      </pc:sldChg>
      <pc:sldChg chg="modSp mod setBg">
        <pc:chgData name="trungbo2001@gmail.com" userId="8ce29e2eda34f706" providerId="LiveId" clId="{E6037BE2-E91F-432E-84A2-39EA2C24E66B}" dt="2023-07-14T04:57:28.753" v="1039" actId="115"/>
        <pc:sldMkLst>
          <pc:docMk/>
          <pc:sldMk cId="2602273263" sldId="265"/>
        </pc:sldMkLst>
        <pc:spChg chg="mod">
          <ac:chgData name="trungbo2001@gmail.com" userId="8ce29e2eda34f706" providerId="LiveId" clId="{E6037BE2-E91F-432E-84A2-39EA2C24E66B}" dt="2023-07-14T04:57:28.753" v="1039" actId="115"/>
          <ac:spMkLst>
            <pc:docMk/>
            <pc:sldMk cId="2602273263" sldId="265"/>
            <ac:spMk id="3" creationId="{00000000-0000-0000-0000-000000000000}"/>
          </ac:spMkLst>
        </pc:spChg>
      </pc:sldChg>
      <pc:sldChg chg="modSp del mod setBg">
        <pc:chgData name="trungbo2001@gmail.com" userId="8ce29e2eda34f706" providerId="LiveId" clId="{E6037BE2-E91F-432E-84A2-39EA2C24E66B}" dt="2023-07-14T04:55:05.376" v="996" actId="47"/>
        <pc:sldMkLst>
          <pc:docMk/>
          <pc:sldMk cId="29760659" sldId="266"/>
        </pc:sldMkLst>
        <pc:spChg chg="mod">
          <ac:chgData name="trungbo2001@gmail.com" userId="8ce29e2eda34f706" providerId="LiveId" clId="{E6037BE2-E91F-432E-84A2-39EA2C24E66B}" dt="2023-07-14T04:54:50.246" v="989" actId="21"/>
          <ac:spMkLst>
            <pc:docMk/>
            <pc:sldMk cId="29760659" sldId="266"/>
            <ac:spMk id="3" creationId="{00000000-0000-0000-0000-000000000000}"/>
          </ac:spMkLst>
        </pc:spChg>
      </pc:sldChg>
      <pc:sldChg chg="modSp del setBg">
        <pc:chgData name="trungbo2001@gmail.com" userId="8ce29e2eda34f706" providerId="LiveId" clId="{E6037BE2-E91F-432E-84A2-39EA2C24E66B}" dt="2023-07-14T04:55:06.248" v="997" actId="47"/>
        <pc:sldMkLst>
          <pc:docMk/>
          <pc:sldMk cId="1581011621" sldId="267"/>
        </pc:sldMkLst>
        <pc:spChg chg="mod">
          <ac:chgData name="trungbo2001@gmail.com" userId="8ce29e2eda34f706" providerId="LiveId" clId="{E6037BE2-E91F-432E-84A2-39EA2C24E66B}" dt="2023-07-14T04:51:40.410" v="953" actId="404"/>
          <ac:spMkLst>
            <pc:docMk/>
            <pc:sldMk cId="1581011621" sldId="267"/>
            <ac:spMk id="3" creationId="{00000000-0000-0000-0000-000000000000}"/>
          </ac:spMkLst>
        </pc:spChg>
      </pc:sldChg>
      <pc:sldChg chg="modSp del setBg">
        <pc:chgData name="trungbo2001@gmail.com" userId="8ce29e2eda34f706" providerId="LiveId" clId="{E6037BE2-E91F-432E-84A2-39EA2C24E66B}" dt="2023-07-14T04:55:07.860" v="998" actId="47"/>
        <pc:sldMkLst>
          <pc:docMk/>
          <pc:sldMk cId="2170263461" sldId="268"/>
        </pc:sldMkLst>
        <pc:spChg chg="mod">
          <ac:chgData name="trungbo2001@gmail.com" userId="8ce29e2eda34f706" providerId="LiveId" clId="{E6037BE2-E91F-432E-84A2-39EA2C24E66B}" dt="2023-07-14T04:51:40.410" v="953" actId="404"/>
          <ac:spMkLst>
            <pc:docMk/>
            <pc:sldMk cId="2170263461" sldId="268"/>
            <ac:spMk id="3" creationId="{00000000-0000-0000-0000-000000000000}"/>
          </ac:spMkLst>
        </pc:spChg>
      </pc:sldChg>
      <pc:sldChg chg="addSp modSp setBg">
        <pc:chgData name="trungbo2001@gmail.com" userId="8ce29e2eda34f706" providerId="LiveId" clId="{E6037BE2-E91F-432E-84A2-39EA2C24E66B}" dt="2023-07-14T04:47:17.041" v="897"/>
        <pc:sldMkLst>
          <pc:docMk/>
          <pc:sldMk cId="2281482052" sldId="276"/>
        </pc:sldMkLst>
        <pc:picChg chg="add mod">
          <ac:chgData name="trungbo2001@gmail.com" userId="8ce29e2eda34f706" providerId="LiveId" clId="{E6037BE2-E91F-432E-84A2-39EA2C24E66B}" dt="2023-07-11T07:52:06.582" v="162" actId="931"/>
          <ac:picMkLst>
            <pc:docMk/>
            <pc:sldMk cId="2281482052" sldId="276"/>
            <ac:picMk id="3" creationId="{644633DB-025A-2606-5DE1-96EB1C551861}"/>
          </ac:picMkLst>
        </pc:picChg>
      </pc:sldChg>
      <pc:sldChg chg="modSp del mod">
        <pc:chgData name="trungbo2001@gmail.com" userId="8ce29e2eda34f706" providerId="LiveId" clId="{E6037BE2-E91F-432E-84A2-39EA2C24E66B}" dt="2023-07-14T04:45:59.315" v="890" actId="47"/>
        <pc:sldMkLst>
          <pc:docMk/>
          <pc:sldMk cId="3538784278" sldId="277"/>
        </pc:sldMkLst>
        <pc:spChg chg="mod">
          <ac:chgData name="trungbo2001@gmail.com" userId="8ce29e2eda34f706" providerId="LiveId" clId="{E6037BE2-E91F-432E-84A2-39EA2C24E66B}" dt="2023-07-14T04:35:06.453" v="812" actId="403"/>
          <ac:spMkLst>
            <pc:docMk/>
            <pc:sldMk cId="3538784278" sldId="277"/>
            <ac:spMk id="2" creationId="{00000000-0000-0000-0000-000000000000}"/>
          </ac:spMkLst>
        </pc:spChg>
      </pc:sldChg>
      <pc:sldChg chg="modSp mod setBg">
        <pc:chgData name="trungbo2001@gmail.com" userId="8ce29e2eda34f706" providerId="LiveId" clId="{E6037BE2-E91F-432E-84A2-39EA2C24E66B}" dt="2023-07-14T04:47:17.041" v="897"/>
        <pc:sldMkLst>
          <pc:docMk/>
          <pc:sldMk cId="2426266137" sldId="292"/>
        </pc:sldMkLst>
        <pc:picChg chg="mod">
          <ac:chgData name="trungbo2001@gmail.com" userId="8ce29e2eda34f706" providerId="LiveId" clId="{E6037BE2-E91F-432E-84A2-39EA2C24E66B}" dt="2023-07-11T07:52:25.994" v="166" actId="14100"/>
          <ac:picMkLst>
            <pc:docMk/>
            <pc:sldMk cId="2426266137" sldId="292"/>
            <ac:picMk id="3" creationId="{00000000-0000-0000-0000-000000000000}"/>
          </ac:picMkLst>
        </pc:picChg>
      </pc:sldChg>
      <pc:sldChg chg="modSp del mod">
        <pc:chgData name="trungbo2001@gmail.com" userId="8ce29e2eda34f706" providerId="LiveId" clId="{E6037BE2-E91F-432E-84A2-39EA2C24E66B}" dt="2023-07-11T12:11:30.419" v="173" actId="47"/>
        <pc:sldMkLst>
          <pc:docMk/>
          <pc:sldMk cId="2960784044" sldId="367"/>
        </pc:sldMkLst>
        <pc:picChg chg="mod">
          <ac:chgData name="trungbo2001@gmail.com" userId="8ce29e2eda34f706" providerId="LiveId" clId="{E6037BE2-E91F-432E-84A2-39EA2C24E66B}" dt="2023-07-11T07:43:15.538" v="3" actId="14100"/>
          <ac:picMkLst>
            <pc:docMk/>
            <pc:sldMk cId="2960784044" sldId="367"/>
            <ac:picMk id="5" creationId="{00000000-0000-0000-0000-000000000000}"/>
          </ac:picMkLst>
        </pc:picChg>
      </pc:sldChg>
      <pc:sldChg chg="setBg">
        <pc:chgData name="trungbo2001@gmail.com" userId="8ce29e2eda34f706" providerId="LiveId" clId="{E6037BE2-E91F-432E-84A2-39EA2C24E66B}" dt="2023-07-14T04:47:17.041" v="897"/>
        <pc:sldMkLst>
          <pc:docMk/>
          <pc:sldMk cId="397113529" sldId="368"/>
        </pc:sldMkLst>
      </pc:sldChg>
      <pc:sldChg chg="setBg">
        <pc:chgData name="trungbo2001@gmail.com" userId="8ce29e2eda34f706" providerId="LiveId" clId="{E6037BE2-E91F-432E-84A2-39EA2C24E66B}" dt="2023-07-14T04:47:17.041" v="897"/>
        <pc:sldMkLst>
          <pc:docMk/>
          <pc:sldMk cId="1079944784" sldId="369"/>
        </pc:sldMkLst>
      </pc:sldChg>
      <pc:sldChg chg="setBg">
        <pc:chgData name="trungbo2001@gmail.com" userId="8ce29e2eda34f706" providerId="LiveId" clId="{E6037BE2-E91F-432E-84A2-39EA2C24E66B}" dt="2023-07-14T04:47:17.041" v="897"/>
        <pc:sldMkLst>
          <pc:docMk/>
          <pc:sldMk cId="2122863253" sldId="370"/>
        </pc:sldMkLst>
      </pc:sldChg>
      <pc:sldChg chg="setBg">
        <pc:chgData name="trungbo2001@gmail.com" userId="8ce29e2eda34f706" providerId="LiveId" clId="{E6037BE2-E91F-432E-84A2-39EA2C24E66B}" dt="2023-07-14T04:47:17.041" v="897"/>
        <pc:sldMkLst>
          <pc:docMk/>
          <pc:sldMk cId="3173521748" sldId="371"/>
        </pc:sldMkLst>
      </pc:sldChg>
      <pc:sldChg chg="setBg">
        <pc:chgData name="trungbo2001@gmail.com" userId="8ce29e2eda34f706" providerId="LiveId" clId="{E6037BE2-E91F-432E-84A2-39EA2C24E66B}" dt="2023-07-14T04:47:17.041" v="897"/>
        <pc:sldMkLst>
          <pc:docMk/>
          <pc:sldMk cId="87441073" sldId="372"/>
        </pc:sldMkLst>
      </pc:sldChg>
      <pc:sldChg chg="setBg">
        <pc:chgData name="trungbo2001@gmail.com" userId="8ce29e2eda34f706" providerId="LiveId" clId="{E6037BE2-E91F-432E-84A2-39EA2C24E66B}" dt="2023-07-14T04:47:17.041" v="897"/>
        <pc:sldMkLst>
          <pc:docMk/>
          <pc:sldMk cId="595797344" sldId="373"/>
        </pc:sldMkLst>
      </pc:sldChg>
      <pc:sldChg chg="setBg">
        <pc:chgData name="trungbo2001@gmail.com" userId="8ce29e2eda34f706" providerId="LiveId" clId="{E6037BE2-E91F-432E-84A2-39EA2C24E66B}" dt="2023-07-14T04:47:17.041" v="897"/>
        <pc:sldMkLst>
          <pc:docMk/>
          <pc:sldMk cId="1316580595" sldId="374"/>
        </pc:sldMkLst>
      </pc:sldChg>
      <pc:sldChg chg="setBg">
        <pc:chgData name="trungbo2001@gmail.com" userId="8ce29e2eda34f706" providerId="LiveId" clId="{E6037BE2-E91F-432E-84A2-39EA2C24E66B}" dt="2023-07-14T04:47:17.041" v="897"/>
        <pc:sldMkLst>
          <pc:docMk/>
          <pc:sldMk cId="602412595" sldId="376"/>
        </pc:sldMkLst>
      </pc:sldChg>
      <pc:sldChg chg="del">
        <pc:chgData name="trungbo2001@gmail.com" userId="8ce29e2eda34f706" providerId="LiveId" clId="{E6037BE2-E91F-432E-84A2-39EA2C24E66B}" dt="2023-07-11T12:12:04.015" v="174" actId="47"/>
        <pc:sldMkLst>
          <pc:docMk/>
          <pc:sldMk cId="3498606979" sldId="385"/>
        </pc:sldMkLst>
      </pc:sldChg>
      <pc:sldChg chg="setBg">
        <pc:chgData name="trungbo2001@gmail.com" userId="8ce29e2eda34f706" providerId="LiveId" clId="{E6037BE2-E91F-432E-84A2-39EA2C24E66B}" dt="2023-07-14T04:47:17.041" v="897"/>
        <pc:sldMkLst>
          <pc:docMk/>
          <pc:sldMk cId="1622106959" sldId="400"/>
        </pc:sldMkLst>
      </pc:sldChg>
      <pc:sldChg chg="modSp mod setBg">
        <pc:chgData name="trungbo2001@gmail.com" userId="8ce29e2eda34f706" providerId="LiveId" clId="{E6037BE2-E91F-432E-84A2-39EA2C24E66B}" dt="2023-07-14T04:47:17.041" v="897"/>
        <pc:sldMkLst>
          <pc:docMk/>
          <pc:sldMk cId="390501087" sldId="414"/>
        </pc:sldMkLst>
        <pc:spChg chg="mod">
          <ac:chgData name="trungbo2001@gmail.com" userId="8ce29e2eda34f706" providerId="LiveId" clId="{E6037BE2-E91F-432E-84A2-39EA2C24E66B}" dt="2023-07-14T04:33:33.123" v="758" actId="20577"/>
          <ac:spMkLst>
            <pc:docMk/>
            <pc:sldMk cId="390501087" sldId="414"/>
            <ac:spMk id="4" creationId="{00000000-0000-0000-0000-000000000000}"/>
          </ac:spMkLst>
        </pc:spChg>
        <pc:picChg chg="mod">
          <ac:chgData name="trungbo2001@gmail.com" userId="8ce29e2eda34f706" providerId="LiveId" clId="{E6037BE2-E91F-432E-84A2-39EA2C24E66B}" dt="2023-07-11T07:51:49.298" v="161" actId="14100"/>
          <ac:picMkLst>
            <pc:docMk/>
            <pc:sldMk cId="390501087" sldId="414"/>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2982275113" sldId="415"/>
        </pc:sldMkLst>
        <pc:spChg chg="mod">
          <ac:chgData name="trungbo2001@gmail.com" userId="8ce29e2eda34f706" providerId="LiveId" clId="{E6037BE2-E91F-432E-84A2-39EA2C24E66B}" dt="2023-07-11T07:44:23.874" v="15" actId="1076"/>
          <ac:spMkLst>
            <pc:docMk/>
            <pc:sldMk cId="2982275113" sldId="415"/>
            <ac:spMk id="6" creationId="{00000000-0000-0000-0000-000000000000}"/>
          </ac:spMkLst>
        </pc:spChg>
        <pc:spChg chg="mod">
          <ac:chgData name="trungbo2001@gmail.com" userId="8ce29e2eda34f706" providerId="LiveId" clId="{E6037BE2-E91F-432E-84A2-39EA2C24E66B}" dt="2023-07-11T07:44:20.026" v="14" actId="1076"/>
          <ac:spMkLst>
            <pc:docMk/>
            <pc:sldMk cId="2982275113" sldId="415"/>
            <ac:spMk id="7" creationId="{00000000-0000-0000-0000-000000000000}"/>
          </ac:spMkLst>
        </pc:spChg>
        <pc:picChg chg="mod">
          <ac:chgData name="trungbo2001@gmail.com" userId="8ce29e2eda34f706" providerId="LiveId" clId="{E6037BE2-E91F-432E-84A2-39EA2C24E66B}" dt="2023-07-11T07:44:14.810" v="13" actId="14100"/>
          <ac:picMkLst>
            <pc:docMk/>
            <pc:sldMk cId="2982275113" sldId="415"/>
            <ac:picMk id="5" creationId="{00000000-0000-0000-0000-000000000000}"/>
          </ac:picMkLst>
        </pc:picChg>
      </pc:sldChg>
      <pc:sldChg chg="modSp mod setBg">
        <pc:chgData name="trungbo2001@gmail.com" userId="8ce29e2eda34f706" providerId="LiveId" clId="{E6037BE2-E91F-432E-84A2-39EA2C24E66B}" dt="2023-07-14T04:47:17.041" v="897"/>
        <pc:sldMkLst>
          <pc:docMk/>
          <pc:sldMk cId="3493787736" sldId="417"/>
        </pc:sldMkLst>
        <pc:spChg chg="mod">
          <ac:chgData name="trungbo2001@gmail.com" userId="8ce29e2eda34f706" providerId="LiveId" clId="{E6037BE2-E91F-432E-84A2-39EA2C24E66B}" dt="2023-07-11T07:51:06.570" v="152" actId="1076"/>
          <ac:spMkLst>
            <pc:docMk/>
            <pc:sldMk cId="3493787736" sldId="417"/>
            <ac:spMk id="6" creationId="{00000000-0000-0000-0000-000000000000}"/>
          </ac:spMkLst>
        </pc:spChg>
        <pc:spChg chg="mod">
          <ac:chgData name="trungbo2001@gmail.com" userId="8ce29e2eda34f706" providerId="LiveId" clId="{E6037BE2-E91F-432E-84A2-39EA2C24E66B}" dt="2023-07-11T07:51:02.690" v="151" actId="1076"/>
          <ac:spMkLst>
            <pc:docMk/>
            <pc:sldMk cId="3493787736" sldId="417"/>
            <ac:spMk id="7" creationId="{00000000-0000-0000-0000-000000000000}"/>
          </ac:spMkLst>
        </pc:spChg>
        <pc:picChg chg="mod">
          <ac:chgData name="trungbo2001@gmail.com" userId="8ce29e2eda34f706" providerId="LiveId" clId="{E6037BE2-E91F-432E-84A2-39EA2C24E66B}" dt="2023-07-11T07:50:59.578" v="150" actId="14100"/>
          <ac:picMkLst>
            <pc:docMk/>
            <pc:sldMk cId="3493787736" sldId="417"/>
            <ac:picMk id="5" creationId="{00000000-0000-0000-0000-000000000000}"/>
          </ac:picMkLst>
        </pc:picChg>
      </pc:sldChg>
      <pc:sldChg chg="modSp mod setBg">
        <pc:chgData name="trungbo2001@gmail.com" userId="8ce29e2eda34f706" providerId="LiveId" clId="{E6037BE2-E91F-432E-84A2-39EA2C24E66B}" dt="2023-07-14T04:48:17.157" v="930" actId="20577"/>
        <pc:sldMkLst>
          <pc:docMk/>
          <pc:sldMk cId="1519388294" sldId="502"/>
        </pc:sldMkLst>
        <pc:spChg chg="mod">
          <ac:chgData name="trungbo2001@gmail.com" userId="8ce29e2eda34f706" providerId="LiveId" clId="{E6037BE2-E91F-432E-84A2-39EA2C24E66B}" dt="2023-07-14T04:48:17.157" v="930" actId="20577"/>
          <ac:spMkLst>
            <pc:docMk/>
            <pc:sldMk cId="1519388294" sldId="502"/>
            <ac:spMk id="2" creationId="{00000000-0000-0000-0000-000000000000}"/>
          </ac:spMkLst>
        </pc:spChg>
        <pc:picChg chg="mod">
          <ac:chgData name="trungbo2001@gmail.com" userId="8ce29e2eda34f706" providerId="LiveId" clId="{E6037BE2-E91F-432E-84A2-39EA2C24E66B}" dt="2023-07-11T07:52:40.018" v="170" actId="1076"/>
          <ac:picMkLst>
            <pc:docMk/>
            <pc:sldMk cId="1519388294" sldId="502"/>
            <ac:picMk id="4" creationId="{00000000-0000-0000-0000-000000000000}"/>
          </ac:picMkLst>
        </pc:picChg>
      </pc:sldChg>
      <pc:sldChg chg="modSp mod setBg">
        <pc:chgData name="trungbo2001@gmail.com" userId="8ce29e2eda34f706" providerId="LiveId" clId="{E6037BE2-E91F-432E-84A2-39EA2C24E66B}" dt="2023-07-14T04:47:17.041" v="897"/>
        <pc:sldMkLst>
          <pc:docMk/>
          <pc:sldMk cId="2236451056" sldId="503"/>
        </pc:sldMkLst>
        <pc:picChg chg="mod">
          <ac:chgData name="trungbo2001@gmail.com" userId="8ce29e2eda34f706" providerId="LiveId" clId="{E6037BE2-E91F-432E-84A2-39EA2C24E66B}" dt="2023-07-11T07:52:15.922" v="164" actId="14100"/>
          <ac:picMkLst>
            <pc:docMk/>
            <pc:sldMk cId="2236451056" sldId="503"/>
            <ac:picMk id="5" creationId="{00000000-0000-0000-0000-000000000000}"/>
          </ac:picMkLst>
        </pc:picChg>
      </pc:sldChg>
      <pc:sldChg chg="modSp mod setBg">
        <pc:chgData name="trungbo2001@gmail.com" userId="8ce29e2eda34f706" providerId="LiveId" clId="{E6037BE2-E91F-432E-84A2-39EA2C24E66B}" dt="2023-07-14T04:47:17.041" v="897"/>
        <pc:sldMkLst>
          <pc:docMk/>
          <pc:sldMk cId="1186081937" sldId="507"/>
        </pc:sldMkLst>
        <pc:picChg chg="mod">
          <ac:chgData name="trungbo2001@gmail.com" userId="8ce29e2eda34f706" providerId="LiveId" clId="{E6037BE2-E91F-432E-84A2-39EA2C24E66B}" dt="2023-07-11T07:43:01.883" v="1" actId="14100"/>
          <ac:picMkLst>
            <pc:docMk/>
            <pc:sldMk cId="1186081937" sldId="507"/>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1594682669" sldId="530"/>
        </pc:sldMkLst>
        <pc:picChg chg="mod">
          <ac:chgData name="trungbo2001@gmail.com" userId="8ce29e2eda34f706" providerId="LiveId" clId="{E6037BE2-E91F-432E-84A2-39EA2C24E66B}" dt="2023-07-11T07:43:23.130" v="5" actId="14100"/>
          <ac:picMkLst>
            <pc:docMk/>
            <pc:sldMk cId="1594682669" sldId="530"/>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2808985224" sldId="532"/>
        </pc:sldMkLst>
        <pc:picChg chg="mod">
          <ac:chgData name="trungbo2001@gmail.com" userId="8ce29e2eda34f706" providerId="LiveId" clId="{E6037BE2-E91F-432E-84A2-39EA2C24E66B}" dt="2023-07-11T07:51:15.940" v="155" actId="14100"/>
          <ac:picMkLst>
            <pc:docMk/>
            <pc:sldMk cId="2808985224" sldId="532"/>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3440517740" sldId="535"/>
        </pc:sldMkLst>
        <pc:picChg chg="mod">
          <ac:chgData name="trungbo2001@gmail.com" userId="8ce29e2eda34f706" providerId="LiveId" clId="{E6037BE2-E91F-432E-84A2-39EA2C24E66B}" dt="2023-07-11T07:52:51.202" v="172" actId="14100"/>
          <ac:picMkLst>
            <pc:docMk/>
            <pc:sldMk cId="3440517740" sldId="535"/>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1163245981" sldId="536"/>
        </pc:sldMkLst>
        <pc:spChg chg="mod">
          <ac:chgData name="trungbo2001@gmail.com" userId="8ce29e2eda34f706" providerId="LiveId" clId="{E6037BE2-E91F-432E-84A2-39EA2C24E66B}" dt="2023-07-11T07:47:38.988" v="113" actId="403"/>
          <ac:spMkLst>
            <pc:docMk/>
            <pc:sldMk cId="1163245981" sldId="536"/>
            <ac:spMk id="2" creationId="{00000000-0000-0000-0000-000000000000}"/>
          </ac:spMkLst>
        </pc:spChg>
      </pc:sldChg>
      <pc:sldChg chg="modSp mod setBg">
        <pc:chgData name="trungbo2001@gmail.com" userId="8ce29e2eda34f706" providerId="LiveId" clId="{E6037BE2-E91F-432E-84A2-39EA2C24E66B}" dt="2023-07-14T04:47:17.041" v="897"/>
        <pc:sldMkLst>
          <pc:docMk/>
          <pc:sldMk cId="3926163964" sldId="537"/>
        </pc:sldMkLst>
        <pc:spChg chg="mod">
          <ac:chgData name="trungbo2001@gmail.com" userId="8ce29e2eda34f706" providerId="LiveId" clId="{E6037BE2-E91F-432E-84A2-39EA2C24E66B}" dt="2023-07-14T04:31:58.927" v="689" actId="403"/>
          <ac:spMkLst>
            <pc:docMk/>
            <pc:sldMk cId="3926163964" sldId="537"/>
            <ac:spMk id="2" creationId="{00000000-0000-0000-0000-000000000000}"/>
          </ac:spMkLst>
        </pc:spChg>
      </pc:sldChg>
      <pc:sldChg chg="modSp del mod setBg">
        <pc:chgData name="trungbo2001@gmail.com" userId="8ce29e2eda34f706" providerId="LiveId" clId="{E6037BE2-E91F-432E-84A2-39EA2C24E66B}" dt="2023-07-14T05:02:43.749" v="1122" actId="47"/>
        <pc:sldMkLst>
          <pc:docMk/>
          <pc:sldMk cId="1795098870" sldId="538"/>
        </pc:sldMkLst>
        <pc:spChg chg="mod">
          <ac:chgData name="trungbo2001@gmail.com" userId="8ce29e2eda34f706" providerId="LiveId" clId="{E6037BE2-E91F-432E-84A2-39EA2C24E66B}" dt="2023-07-14T05:01:52.599" v="1096" actId="21"/>
          <ac:spMkLst>
            <pc:docMk/>
            <pc:sldMk cId="1795098870" sldId="538"/>
            <ac:spMk id="2" creationId="{00000000-0000-0000-0000-000000000000}"/>
          </ac:spMkLst>
        </pc:spChg>
      </pc:sldChg>
      <pc:sldChg chg="modSp mod setBg">
        <pc:chgData name="trungbo2001@gmail.com" userId="8ce29e2eda34f706" providerId="LiveId" clId="{E6037BE2-E91F-432E-84A2-39EA2C24E66B}" dt="2023-07-14T05:04:46.737" v="1145" actId="404"/>
        <pc:sldMkLst>
          <pc:docMk/>
          <pc:sldMk cId="3759538516" sldId="539"/>
        </pc:sldMkLst>
        <pc:spChg chg="mod">
          <ac:chgData name="trungbo2001@gmail.com" userId="8ce29e2eda34f706" providerId="LiveId" clId="{E6037BE2-E91F-432E-84A2-39EA2C24E66B}" dt="2023-07-14T05:04:46.737" v="1145" actId="404"/>
          <ac:spMkLst>
            <pc:docMk/>
            <pc:sldMk cId="3759538516" sldId="539"/>
            <ac:spMk id="2" creationId="{00000000-0000-0000-0000-000000000000}"/>
          </ac:spMkLst>
        </pc:spChg>
      </pc:sldChg>
      <pc:sldChg chg="modSp mod setBg">
        <pc:chgData name="trungbo2001@gmail.com" userId="8ce29e2eda34f706" providerId="LiveId" clId="{E6037BE2-E91F-432E-84A2-39EA2C24E66B}" dt="2023-07-14T05:04:52.220" v="1146" actId="404"/>
        <pc:sldMkLst>
          <pc:docMk/>
          <pc:sldMk cId="3958784588" sldId="540"/>
        </pc:sldMkLst>
        <pc:spChg chg="mod">
          <ac:chgData name="trungbo2001@gmail.com" userId="8ce29e2eda34f706" providerId="LiveId" clId="{E6037BE2-E91F-432E-84A2-39EA2C24E66B}" dt="2023-07-14T05:04:52.220" v="1146" actId="404"/>
          <ac:spMkLst>
            <pc:docMk/>
            <pc:sldMk cId="3958784588" sldId="540"/>
            <ac:spMk id="2" creationId="{00000000-0000-0000-0000-000000000000}"/>
          </ac:spMkLst>
        </pc:spChg>
      </pc:sldChg>
      <pc:sldChg chg="modSp del mod setBg">
        <pc:chgData name="trungbo2001@gmail.com" userId="8ce29e2eda34f706" providerId="LiveId" clId="{E6037BE2-E91F-432E-84A2-39EA2C24E66B}" dt="2023-07-14T05:01:18.637" v="1090" actId="47"/>
        <pc:sldMkLst>
          <pc:docMk/>
          <pc:sldMk cId="33831199" sldId="541"/>
        </pc:sldMkLst>
        <pc:spChg chg="mod">
          <ac:chgData name="trungbo2001@gmail.com" userId="8ce29e2eda34f706" providerId="LiveId" clId="{E6037BE2-E91F-432E-84A2-39EA2C24E66B}" dt="2023-07-11T07:50:09.141" v="141" actId="403"/>
          <ac:spMkLst>
            <pc:docMk/>
            <pc:sldMk cId="33831199" sldId="541"/>
            <ac:spMk id="2" creationId="{00000000-0000-0000-0000-000000000000}"/>
          </ac:spMkLst>
        </pc:spChg>
        <pc:spChg chg="mod">
          <ac:chgData name="trungbo2001@gmail.com" userId="8ce29e2eda34f706" providerId="LiveId" clId="{E6037BE2-E91F-432E-84A2-39EA2C24E66B}" dt="2023-07-11T07:50:26.573" v="144" actId="115"/>
          <ac:spMkLst>
            <pc:docMk/>
            <pc:sldMk cId="33831199" sldId="541"/>
            <ac:spMk id="3" creationId="{00000000-0000-0000-0000-000000000000}"/>
          </ac:spMkLst>
        </pc:spChg>
        <pc:spChg chg="mod">
          <ac:chgData name="trungbo2001@gmail.com" userId="8ce29e2eda34f706" providerId="LiveId" clId="{E6037BE2-E91F-432E-84A2-39EA2C24E66B}" dt="2023-07-11T07:50:42.714" v="148" actId="14100"/>
          <ac:spMkLst>
            <pc:docMk/>
            <pc:sldMk cId="33831199" sldId="541"/>
            <ac:spMk id="4" creationId="{00000000-0000-0000-0000-000000000000}"/>
          </ac:spMkLst>
        </pc:spChg>
      </pc:sldChg>
      <pc:sldChg chg="modSp mod setBg">
        <pc:chgData name="trungbo2001@gmail.com" userId="8ce29e2eda34f706" providerId="LiveId" clId="{E6037BE2-E91F-432E-84A2-39EA2C24E66B}" dt="2023-07-14T05:00:58.112" v="1089" actId="115"/>
        <pc:sldMkLst>
          <pc:docMk/>
          <pc:sldMk cId="3778458462" sldId="542"/>
        </pc:sldMkLst>
        <pc:spChg chg="mod">
          <ac:chgData name="trungbo2001@gmail.com" userId="8ce29e2eda34f706" providerId="LiveId" clId="{E6037BE2-E91F-432E-84A2-39EA2C24E66B}" dt="2023-07-14T05:00:20.002" v="1081" actId="403"/>
          <ac:spMkLst>
            <pc:docMk/>
            <pc:sldMk cId="3778458462" sldId="542"/>
            <ac:spMk id="2" creationId="{00000000-0000-0000-0000-000000000000}"/>
          </ac:spMkLst>
        </pc:spChg>
        <pc:spChg chg="mod">
          <ac:chgData name="trungbo2001@gmail.com" userId="8ce29e2eda34f706" providerId="LiveId" clId="{E6037BE2-E91F-432E-84A2-39EA2C24E66B}" dt="2023-07-14T05:00:54.416" v="1088" actId="115"/>
          <ac:spMkLst>
            <pc:docMk/>
            <pc:sldMk cId="3778458462" sldId="542"/>
            <ac:spMk id="3" creationId="{00000000-0000-0000-0000-000000000000}"/>
          </ac:spMkLst>
        </pc:spChg>
        <pc:spChg chg="mod">
          <ac:chgData name="trungbo2001@gmail.com" userId="8ce29e2eda34f706" providerId="LiveId" clId="{E6037BE2-E91F-432E-84A2-39EA2C24E66B}" dt="2023-07-14T05:00:58.112" v="1089" actId="115"/>
          <ac:spMkLst>
            <pc:docMk/>
            <pc:sldMk cId="3778458462" sldId="542"/>
            <ac:spMk id="4" creationId="{00000000-0000-0000-0000-000000000000}"/>
          </ac:spMkLst>
        </pc:spChg>
      </pc:sldChg>
      <pc:sldChg chg="modSp mod setBg">
        <pc:chgData name="trungbo2001@gmail.com" userId="8ce29e2eda34f706" providerId="LiveId" clId="{E6037BE2-E91F-432E-84A2-39EA2C24E66B}" dt="2023-07-14T05:10:35.977" v="1201" actId="404"/>
        <pc:sldMkLst>
          <pc:docMk/>
          <pc:sldMk cId="420502948" sldId="543"/>
        </pc:sldMkLst>
        <pc:spChg chg="mod">
          <ac:chgData name="trungbo2001@gmail.com" userId="8ce29e2eda34f706" providerId="LiveId" clId="{E6037BE2-E91F-432E-84A2-39EA2C24E66B}" dt="2023-07-14T05:10:35.977" v="1201" actId="404"/>
          <ac:spMkLst>
            <pc:docMk/>
            <pc:sldMk cId="420502948" sldId="543"/>
            <ac:spMk id="2" creationId="{00000000-0000-0000-0000-000000000000}"/>
          </ac:spMkLst>
        </pc:spChg>
      </pc:sldChg>
      <pc:sldChg chg="del setBg">
        <pc:chgData name="trungbo2001@gmail.com" userId="8ce29e2eda34f706" providerId="LiveId" clId="{E6037BE2-E91F-432E-84A2-39EA2C24E66B}" dt="2023-07-14T05:10:17.846" v="1192" actId="47"/>
        <pc:sldMkLst>
          <pc:docMk/>
          <pc:sldMk cId="1198477012" sldId="545"/>
        </pc:sldMkLst>
      </pc:sldChg>
      <pc:sldChg chg="setBg">
        <pc:chgData name="trungbo2001@gmail.com" userId="8ce29e2eda34f706" providerId="LiveId" clId="{E6037BE2-E91F-432E-84A2-39EA2C24E66B}" dt="2023-07-14T04:47:17.041" v="897"/>
        <pc:sldMkLst>
          <pc:docMk/>
          <pc:sldMk cId="2723859797" sldId="546"/>
        </pc:sldMkLst>
      </pc:sldChg>
      <pc:sldChg chg="setBg">
        <pc:chgData name="trungbo2001@gmail.com" userId="8ce29e2eda34f706" providerId="LiveId" clId="{E6037BE2-E91F-432E-84A2-39EA2C24E66B}" dt="2023-07-14T04:47:17.041" v="897"/>
        <pc:sldMkLst>
          <pc:docMk/>
          <pc:sldMk cId="45619089" sldId="547"/>
        </pc:sldMkLst>
      </pc:sldChg>
      <pc:sldChg chg="modSp mod setBg">
        <pc:chgData name="trungbo2001@gmail.com" userId="8ce29e2eda34f706" providerId="LiveId" clId="{E6037BE2-E91F-432E-84A2-39EA2C24E66B}" dt="2023-07-14T04:47:17.041" v="897"/>
        <pc:sldMkLst>
          <pc:docMk/>
          <pc:sldMk cId="1371484475" sldId="548"/>
        </pc:sldMkLst>
        <pc:picChg chg="mod">
          <ac:chgData name="trungbo2001@gmail.com" userId="8ce29e2eda34f706" providerId="LiveId" clId="{E6037BE2-E91F-432E-84A2-39EA2C24E66B}" dt="2023-07-11T07:52:33.722" v="169" actId="14100"/>
          <ac:picMkLst>
            <pc:docMk/>
            <pc:sldMk cId="1371484475" sldId="548"/>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1853633907" sldId="549"/>
        </pc:sldMkLst>
        <pc:picChg chg="mod">
          <ac:chgData name="trungbo2001@gmail.com" userId="8ce29e2eda34f706" providerId="LiveId" clId="{E6037BE2-E91F-432E-84A2-39EA2C24E66B}" dt="2023-07-11T07:51:29.490" v="157" actId="14100"/>
          <ac:picMkLst>
            <pc:docMk/>
            <pc:sldMk cId="1853633907" sldId="549"/>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42889987" sldId="550"/>
        </pc:sldMkLst>
        <pc:picChg chg="mod">
          <ac:chgData name="trungbo2001@gmail.com" userId="8ce29e2eda34f706" providerId="LiveId" clId="{E6037BE2-E91F-432E-84A2-39EA2C24E66B}" dt="2023-07-11T07:51:40.466" v="159" actId="14100"/>
          <ac:picMkLst>
            <pc:docMk/>
            <pc:sldMk cId="42889987" sldId="550"/>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2249857765" sldId="551"/>
        </pc:sldMkLst>
        <pc:picChg chg="mod">
          <ac:chgData name="trungbo2001@gmail.com" userId="8ce29e2eda34f706" providerId="LiveId" clId="{E6037BE2-E91F-432E-84A2-39EA2C24E66B}" dt="2023-07-11T07:44:01.642" v="11" actId="14100"/>
          <ac:picMkLst>
            <pc:docMk/>
            <pc:sldMk cId="2249857765" sldId="551"/>
            <ac:picMk id="3" creationId="{00000000-0000-0000-0000-000000000000}"/>
          </ac:picMkLst>
        </pc:picChg>
      </pc:sldChg>
      <pc:sldChg chg="modSp mod setBg">
        <pc:chgData name="trungbo2001@gmail.com" userId="8ce29e2eda34f706" providerId="LiveId" clId="{E6037BE2-E91F-432E-84A2-39EA2C24E66B}" dt="2023-07-14T04:47:17.041" v="897"/>
        <pc:sldMkLst>
          <pc:docMk/>
          <pc:sldMk cId="4205098074" sldId="552"/>
        </pc:sldMkLst>
        <pc:picChg chg="mod">
          <ac:chgData name="trungbo2001@gmail.com" userId="8ce29e2eda34f706" providerId="LiveId" clId="{E6037BE2-E91F-432E-84A2-39EA2C24E66B}" dt="2023-07-11T07:43:33.210" v="8" actId="14100"/>
          <ac:picMkLst>
            <pc:docMk/>
            <pc:sldMk cId="4205098074" sldId="552"/>
            <ac:picMk id="3" creationId="{00000000-0000-0000-0000-000000000000}"/>
          </ac:picMkLst>
        </pc:picChg>
      </pc:sldChg>
      <pc:sldChg chg="setBg">
        <pc:chgData name="trungbo2001@gmail.com" userId="8ce29e2eda34f706" providerId="LiveId" clId="{E6037BE2-E91F-432E-84A2-39EA2C24E66B}" dt="2023-07-14T04:47:17.041" v="897"/>
        <pc:sldMkLst>
          <pc:docMk/>
          <pc:sldMk cId="1430339826" sldId="553"/>
        </pc:sldMkLst>
      </pc:sldChg>
      <pc:sldChg chg="add del">
        <pc:chgData name="trungbo2001@gmail.com" userId="8ce29e2eda34f706" providerId="LiveId" clId="{E6037BE2-E91F-432E-84A2-39EA2C24E66B}" dt="2023-07-11T07:44:53.835" v="18"/>
        <pc:sldMkLst>
          <pc:docMk/>
          <pc:sldMk cId="1752556593" sldId="553"/>
        </pc:sldMkLst>
      </pc:sldChg>
      <pc:sldChg chg="modSp mod setBg">
        <pc:chgData name="trungbo2001@gmail.com" userId="8ce29e2eda34f706" providerId="LiveId" clId="{E6037BE2-E91F-432E-84A2-39EA2C24E66B}" dt="2023-07-14T04:47:17.041" v="897"/>
        <pc:sldMkLst>
          <pc:docMk/>
          <pc:sldMk cId="330754109" sldId="554"/>
        </pc:sldMkLst>
        <pc:picChg chg="mod">
          <ac:chgData name="trungbo2001@gmail.com" userId="8ce29e2eda34f706" providerId="LiveId" clId="{E6037BE2-E91F-432E-84A2-39EA2C24E66B}" dt="2023-07-11T12:12:21.220" v="175" actId="14100"/>
          <ac:picMkLst>
            <pc:docMk/>
            <pc:sldMk cId="330754109" sldId="554"/>
            <ac:picMk id="5" creationId="{C9242D68-733A-E44F-33B1-6F0ECE73B7A5}"/>
          </ac:picMkLst>
        </pc:picChg>
      </pc:sldChg>
      <pc:sldChg chg="add del">
        <pc:chgData name="trungbo2001@gmail.com" userId="8ce29e2eda34f706" providerId="LiveId" clId="{E6037BE2-E91F-432E-84A2-39EA2C24E66B}" dt="2023-07-11T07:44:53.835" v="18"/>
        <pc:sldMkLst>
          <pc:docMk/>
          <pc:sldMk cId="3457627617" sldId="554"/>
        </pc:sldMkLst>
      </pc:sldChg>
      <pc:sldChg chg="add del">
        <pc:chgData name="trungbo2001@gmail.com" userId="8ce29e2eda34f706" providerId="LiveId" clId="{E6037BE2-E91F-432E-84A2-39EA2C24E66B}" dt="2023-07-11T07:44:53.835" v="18"/>
        <pc:sldMkLst>
          <pc:docMk/>
          <pc:sldMk cId="518707633" sldId="555"/>
        </pc:sldMkLst>
      </pc:sldChg>
      <pc:sldChg chg="setBg">
        <pc:chgData name="trungbo2001@gmail.com" userId="8ce29e2eda34f706" providerId="LiveId" clId="{E6037BE2-E91F-432E-84A2-39EA2C24E66B}" dt="2023-07-14T04:47:17.041" v="897"/>
        <pc:sldMkLst>
          <pc:docMk/>
          <pc:sldMk cId="4142971450" sldId="555"/>
        </pc:sldMkLst>
      </pc:sldChg>
      <pc:sldChg chg="add del">
        <pc:chgData name="trungbo2001@gmail.com" userId="8ce29e2eda34f706" providerId="LiveId" clId="{E6037BE2-E91F-432E-84A2-39EA2C24E66B}" dt="2023-07-11T07:44:53.835" v="18"/>
        <pc:sldMkLst>
          <pc:docMk/>
          <pc:sldMk cId="1772922158" sldId="556"/>
        </pc:sldMkLst>
      </pc:sldChg>
      <pc:sldChg chg="setBg">
        <pc:chgData name="trungbo2001@gmail.com" userId="8ce29e2eda34f706" providerId="LiveId" clId="{E6037BE2-E91F-432E-84A2-39EA2C24E66B}" dt="2023-07-14T04:47:17.041" v="897"/>
        <pc:sldMkLst>
          <pc:docMk/>
          <pc:sldMk cId="1826925919" sldId="556"/>
        </pc:sldMkLst>
      </pc:sldChg>
      <pc:sldChg chg="setBg">
        <pc:chgData name="trungbo2001@gmail.com" userId="8ce29e2eda34f706" providerId="LiveId" clId="{E6037BE2-E91F-432E-84A2-39EA2C24E66B}" dt="2023-07-14T04:47:17.041" v="897"/>
        <pc:sldMkLst>
          <pc:docMk/>
          <pc:sldMk cId="1288653953" sldId="557"/>
        </pc:sldMkLst>
      </pc:sldChg>
      <pc:sldChg chg="add del">
        <pc:chgData name="trungbo2001@gmail.com" userId="8ce29e2eda34f706" providerId="LiveId" clId="{E6037BE2-E91F-432E-84A2-39EA2C24E66B}" dt="2023-07-11T07:44:53.835" v="18"/>
        <pc:sldMkLst>
          <pc:docMk/>
          <pc:sldMk cId="4030875555" sldId="557"/>
        </pc:sldMkLst>
      </pc:sldChg>
      <pc:sldChg chg="add del">
        <pc:chgData name="trungbo2001@gmail.com" userId="8ce29e2eda34f706" providerId="LiveId" clId="{E6037BE2-E91F-432E-84A2-39EA2C24E66B}" dt="2023-07-11T07:44:53.835" v="18"/>
        <pc:sldMkLst>
          <pc:docMk/>
          <pc:sldMk cId="1308028616" sldId="558"/>
        </pc:sldMkLst>
      </pc:sldChg>
      <pc:sldChg chg="setBg">
        <pc:chgData name="trungbo2001@gmail.com" userId="8ce29e2eda34f706" providerId="LiveId" clId="{E6037BE2-E91F-432E-84A2-39EA2C24E66B}" dt="2023-07-14T04:47:17.041" v="897"/>
        <pc:sldMkLst>
          <pc:docMk/>
          <pc:sldMk cId="2867861666" sldId="558"/>
        </pc:sldMkLst>
      </pc:sldChg>
      <pc:sldChg chg="add del">
        <pc:chgData name="trungbo2001@gmail.com" userId="8ce29e2eda34f706" providerId="LiveId" clId="{E6037BE2-E91F-432E-84A2-39EA2C24E66B}" dt="2023-07-11T07:44:53.835" v="18"/>
        <pc:sldMkLst>
          <pc:docMk/>
          <pc:sldMk cId="1597046205" sldId="559"/>
        </pc:sldMkLst>
      </pc:sldChg>
      <pc:sldChg chg="setBg">
        <pc:chgData name="trungbo2001@gmail.com" userId="8ce29e2eda34f706" providerId="LiveId" clId="{E6037BE2-E91F-432E-84A2-39EA2C24E66B}" dt="2023-07-14T04:47:17.041" v="897"/>
        <pc:sldMkLst>
          <pc:docMk/>
          <pc:sldMk cId="2221166383" sldId="559"/>
        </pc:sldMkLst>
      </pc:sldChg>
      <pc:sldChg chg="modSp new mod setBg">
        <pc:chgData name="trungbo2001@gmail.com" userId="8ce29e2eda34f706" providerId="LiveId" clId="{E6037BE2-E91F-432E-84A2-39EA2C24E66B}" dt="2023-07-14T04:47:17.041" v="897"/>
        <pc:sldMkLst>
          <pc:docMk/>
          <pc:sldMk cId="436327801" sldId="560"/>
        </pc:sldMkLst>
        <pc:spChg chg="mod">
          <ac:chgData name="trungbo2001@gmail.com" userId="8ce29e2eda34f706" providerId="LiveId" clId="{E6037BE2-E91F-432E-84A2-39EA2C24E66B}" dt="2023-07-14T04:28:01.061" v="598" actId="404"/>
          <ac:spMkLst>
            <pc:docMk/>
            <pc:sldMk cId="436327801" sldId="560"/>
            <ac:spMk id="2" creationId="{B325BBA5-53BA-E7A9-5C8C-87AE73BF6C9D}"/>
          </ac:spMkLst>
        </pc:spChg>
      </pc:sldChg>
      <pc:sldChg chg="add del">
        <pc:chgData name="trungbo2001@gmail.com" userId="8ce29e2eda34f706" providerId="LiveId" clId="{E6037BE2-E91F-432E-84A2-39EA2C24E66B}" dt="2023-07-11T07:44:53.835" v="18"/>
        <pc:sldMkLst>
          <pc:docMk/>
          <pc:sldMk cId="3511944702" sldId="560"/>
        </pc:sldMkLst>
      </pc:sldChg>
      <pc:sldChg chg="add del">
        <pc:chgData name="trungbo2001@gmail.com" userId="8ce29e2eda34f706" providerId="LiveId" clId="{E6037BE2-E91F-432E-84A2-39EA2C24E66B}" dt="2023-07-11T07:44:53.835" v="18"/>
        <pc:sldMkLst>
          <pc:docMk/>
          <pc:sldMk cId="839683847" sldId="561"/>
        </pc:sldMkLst>
      </pc:sldChg>
      <pc:sldChg chg="modSp new mod setBg">
        <pc:chgData name="trungbo2001@gmail.com" userId="8ce29e2eda34f706" providerId="LiveId" clId="{E6037BE2-E91F-432E-84A2-39EA2C24E66B}" dt="2023-07-14T05:08:41.745" v="1161" actId="115"/>
        <pc:sldMkLst>
          <pc:docMk/>
          <pc:sldMk cId="3906378912" sldId="561"/>
        </pc:sldMkLst>
        <pc:spChg chg="mod">
          <ac:chgData name="trungbo2001@gmail.com" userId="8ce29e2eda34f706" providerId="LiveId" clId="{E6037BE2-E91F-432E-84A2-39EA2C24E66B}" dt="2023-07-14T05:08:41.745" v="1161" actId="115"/>
          <ac:spMkLst>
            <pc:docMk/>
            <pc:sldMk cId="3906378912" sldId="561"/>
            <ac:spMk id="2" creationId="{D81BC580-042D-FEE4-B514-22380EBB535A}"/>
          </ac:spMkLst>
        </pc:spChg>
      </pc:sldChg>
      <pc:sldChg chg="modSp add mod setBg">
        <pc:chgData name="trungbo2001@gmail.com" userId="8ce29e2eda34f706" providerId="LiveId" clId="{E6037BE2-E91F-432E-84A2-39EA2C24E66B}" dt="2023-07-14T05:08:57.587" v="1172" actId="115"/>
        <pc:sldMkLst>
          <pc:docMk/>
          <pc:sldMk cId="107977259" sldId="562"/>
        </pc:sldMkLst>
        <pc:spChg chg="mod">
          <ac:chgData name="trungbo2001@gmail.com" userId="8ce29e2eda34f706" providerId="LiveId" clId="{E6037BE2-E91F-432E-84A2-39EA2C24E66B}" dt="2023-07-14T05:08:57.587" v="1172" actId="115"/>
          <ac:spMkLst>
            <pc:docMk/>
            <pc:sldMk cId="107977259" sldId="562"/>
            <ac:spMk id="2" creationId="{D81BC580-042D-FEE4-B514-22380EBB535A}"/>
          </ac:spMkLst>
        </pc:spChg>
      </pc:sldChg>
      <pc:sldChg chg="add del">
        <pc:chgData name="trungbo2001@gmail.com" userId="8ce29e2eda34f706" providerId="LiveId" clId="{E6037BE2-E91F-432E-84A2-39EA2C24E66B}" dt="2023-07-11T07:44:53.835" v="18"/>
        <pc:sldMkLst>
          <pc:docMk/>
          <pc:sldMk cId="2087223026" sldId="562"/>
        </pc:sldMkLst>
      </pc:sldChg>
      <pc:sldChg chg="add del">
        <pc:chgData name="trungbo2001@gmail.com" userId="8ce29e2eda34f706" providerId="LiveId" clId="{E6037BE2-E91F-432E-84A2-39EA2C24E66B}" dt="2023-07-11T07:44:53.835" v="18"/>
        <pc:sldMkLst>
          <pc:docMk/>
          <pc:sldMk cId="1175020485" sldId="563"/>
        </pc:sldMkLst>
      </pc:sldChg>
      <pc:sldChg chg="modSp add mod setBg">
        <pc:chgData name="trungbo2001@gmail.com" userId="8ce29e2eda34f706" providerId="LiveId" clId="{E6037BE2-E91F-432E-84A2-39EA2C24E66B}" dt="2023-07-14T05:09:07.139" v="1181" actId="115"/>
        <pc:sldMkLst>
          <pc:docMk/>
          <pc:sldMk cId="2400931181" sldId="563"/>
        </pc:sldMkLst>
        <pc:spChg chg="mod">
          <ac:chgData name="trungbo2001@gmail.com" userId="8ce29e2eda34f706" providerId="LiveId" clId="{E6037BE2-E91F-432E-84A2-39EA2C24E66B}" dt="2023-07-14T05:09:07.139" v="1181" actId="115"/>
          <ac:spMkLst>
            <pc:docMk/>
            <pc:sldMk cId="2400931181" sldId="563"/>
            <ac:spMk id="2" creationId="{D81BC580-042D-FEE4-B514-22380EBB535A}"/>
          </ac:spMkLst>
        </pc:spChg>
      </pc:sldChg>
      <pc:sldChg chg="add del">
        <pc:chgData name="trungbo2001@gmail.com" userId="8ce29e2eda34f706" providerId="LiveId" clId="{E6037BE2-E91F-432E-84A2-39EA2C24E66B}" dt="2023-07-11T07:44:53.835" v="18"/>
        <pc:sldMkLst>
          <pc:docMk/>
          <pc:sldMk cId="413916112" sldId="564"/>
        </pc:sldMkLst>
      </pc:sldChg>
      <pc:sldChg chg="modSp add mod setBg">
        <pc:chgData name="trungbo2001@gmail.com" userId="8ce29e2eda34f706" providerId="LiveId" clId="{E6037BE2-E91F-432E-84A2-39EA2C24E66B}" dt="2023-07-14T05:09:16.761" v="1190" actId="207"/>
        <pc:sldMkLst>
          <pc:docMk/>
          <pc:sldMk cId="486358318" sldId="564"/>
        </pc:sldMkLst>
        <pc:spChg chg="mod">
          <ac:chgData name="trungbo2001@gmail.com" userId="8ce29e2eda34f706" providerId="LiveId" clId="{E6037BE2-E91F-432E-84A2-39EA2C24E66B}" dt="2023-07-14T05:09:16.761" v="1190" actId="207"/>
          <ac:spMkLst>
            <pc:docMk/>
            <pc:sldMk cId="486358318" sldId="564"/>
            <ac:spMk id="2" creationId="{D81BC580-042D-FEE4-B514-22380EBB535A}"/>
          </ac:spMkLst>
        </pc:spChg>
      </pc:sldChg>
      <pc:sldChg chg="modSp new mod setBg">
        <pc:chgData name="trungbo2001@gmail.com" userId="8ce29e2eda34f706" providerId="LiveId" clId="{E6037BE2-E91F-432E-84A2-39EA2C24E66B}" dt="2023-07-14T04:58:16.916" v="1052" actId="115"/>
        <pc:sldMkLst>
          <pc:docMk/>
          <pc:sldMk cId="424352946" sldId="565"/>
        </pc:sldMkLst>
        <pc:spChg chg="mod">
          <ac:chgData name="trungbo2001@gmail.com" userId="8ce29e2eda34f706" providerId="LiveId" clId="{E6037BE2-E91F-432E-84A2-39EA2C24E66B}" dt="2023-07-14T04:58:16.916" v="1052" actId="115"/>
          <ac:spMkLst>
            <pc:docMk/>
            <pc:sldMk cId="424352946" sldId="565"/>
            <ac:spMk id="2" creationId="{1E02AA34-6DE0-FE8C-AB64-20261C9311E8}"/>
          </ac:spMkLst>
        </pc:spChg>
      </pc:sldChg>
      <pc:sldChg chg="add del">
        <pc:chgData name="trungbo2001@gmail.com" userId="8ce29e2eda34f706" providerId="LiveId" clId="{E6037BE2-E91F-432E-84A2-39EA2C24E66B}" dt="2023-07-11T07:44:53.835" v="18"/>
        <pc:sldMkLst>
          <pc:docMk/>
          <pc:sldMk cId="727958544" sldId="565"/>
        </pc:sldMkLst>
      </pc:sldChg>
      <pc:sldChg chg="add del">
        <pc:chgData name="trungbo2001@gmail.com" userId="8ce29e2eda34f706" providerId="LiveId" clId="{E6037BE2-E91F-432E-84A2-39EA2C24E66B}" dt="2023-07-11T07:44:53.835" v="18"/>
        <pc:sldMkLst>
          <pc:docMk/>
          <pc:sldMk cId="953584917" sldId="566"/>
        </pc:sldMkLst>
      </pc:sldChg>
      <pc:sldChg chg="modSp add mod setBg">
        <pc:chgData name="trungbo2001@gmail.com" userId="8ce29e2eda34f706" providerId="LiveId" clId="{E6037BE2-E91F-432E-84A2-39EA2C24E66B}" dt="2023-07-14T04:58:27.107" v="1056" actId="403"/>
        <pc:sldMkLst>
          <pc:docMk/>
          <pc:sldMk cId="1905563633" sldId="566"/>
        </pc:sldMkLst>
        <pc:spChg chg="mod">
          <ac:chgData name="trungbo2001@gmail.com" userId="8ce29e2eda34f706" providerId="LiveId" clId="{E6037BE2-E91F-432E-84A2-39EA2C24E66B}" dt="2023-07-14T04:58:27.107" v="1056" actId="403"/>
          <ac:spMkLst>
            <pc:docMk/>
            <pc:sldMk cId="1905563633" sldId="566"/>
            <ac:spMk id="2" creationId="{1E02AA34-6DE0-FE8C-AB64-20261C9311E8}"/>
          </ac:spMkLst>
        </pc:spChg>
      </pc:sldChg>
      <pc:sldChg chg="add del">
        <pc:chgData name="trungbo2001@gmail.com" userId="8ce29e2eda34f706" providerId="LiveId" clId="{E6037BE2-E91F-432E-84A2-39EA2C24E66B}" dt="2023-07-11T07:44:53.835" v="18"/>
        <pc:sldMkLst>
          <pc:docMk/>
          <pc:sldMk cId="766363741" sldId="567"/>
        </pc:sldMkLst>
      </pc:sldChg>
      <pc:sldChg chg="modSp add mod setBg">
        <pc:chgData name="trungbo2001@gmail.com" userId="8ce29e2eda34f706" providerId="LiveId" clId="{E6037BE2-E91F-432E-84A2-39EA2C24E66B}" dt="2023-07-14T04:58:38.441" v="1060" actId="115"/>
        <pc:sldMkLst>
          <pc:docMk/>
          <pc:sldMk cId="2464139210" sldId="567"/>
        </pc:sldMkLst>
        <pc:spChg chg="mod">
          <ac:chgData name="trungbo2001@gmail.com" userId="8ce29e2eda34f706" providerId="LiveId" clId="{E6037BE2-E91F-432E-84A2-39EA2C24E66B}" dt="2023-07-14T04:58:38.441" v="1060" actId="115"/>
          <ac:spMkLst>
            <pc:docMk/>
            <pc:sldMk cId="2464139210" sldId="567"/>
            <ac:spMk id="2" creationId="{1E02AA34-6DE0-FE8C-AB64-20261C9311E8}"/>
          </ac:spMkLst>
        </pc:spChg>
      </pc:sldChg>
      <pc:sldChg chg="modSp add mod setBg">
        <pc:chgData name="trungbo2001@gmail.com" userId="8ce29e2eda34f706" providerId="LiveId" clId="{E6037BE2-E91F-432E-84A2-39EA2C24E66B}" dt="2023-07-14T04:58:53.169" v="1065" actId="115"/>
        <pc:sldMkLst>
          <pc:docMk/>
          <pc:sldMk cId="314706362" sldId="568"/>
        </pc:sldMkLst>
        <pc:spChg chg="mod">
          <ac:chgData name="trungbo2001@gmail.com" userId="8ce29e2eda34f706" providerId="LiveId" clId="{E6037BE2-E91F-432E-84A2-39EA2C24E66B}" dt="2023-07-14T04:58:53.169" v="1065" actId="115"/>
          <ac:spMkLst>
            <pc:docMk/>
            <pc:sldMk cId="314706362" sldId="568"/>
            <ac:spMk id="2" creationId="{1E02AA34-6DE0-FE8C-AB64-20261C9311E8}"/>
          </ac:spMkLst>
        </pc:spChg>
      </pc:sldChg>
      <pc:sldChg chg="add del">
        <pc:chgData name="trungbo2001@gmail.com" userId="8ce29e2eda34f706" providerId="LiveId" clId="{E6037BE2-E91F-432E-84A2-39EA2C24E66B}" dt="2023-07-11T07:44:53.835" v="18"/>
        <pc:sldMkLst>
          <pc:docMk/>
          <pc:sldMk cId="3061374385" sldId="568"/>
        </pc:sldMkLst>
      </pc:sldChg>
      <pc:sldChg chg="add del">
        <pc:chgData name="trungbo2001@gmail.com" userId="8ce29e2eda34f706" providerId="LiveId" clId="{E6037BE2-E91F-432E-84A2-39EA2C24E66B}" dt="2023-07-11T07:44:53.835" v="18"/>
        <pc:sldMkLst>
          <pc:docMk/>
          <pc:sldMk cId="2571805080" sldId="569"/>
        </pc:sldMkLst>
      </pc:sldChg>
      <pc:sldChg chg="add del setBg">
        <pc:chgData name="trungbo2001@gmail.com" userId="8ce29e2eda34f706" providerId="LiveId" clId="{E6037BE2-E91F-432E-84A2-39EA2C24E66B}" dt="2023-07-14T04:57:44.638" v="1040" actId="47"/>
        <pc:sldMkLst>
          <pc:docMk/>
          <pc:sldMk cId="2742917864" sldId="569"/>
        </pc:sldMkLst>
      </pc:sldChg>
      <pc:sldChg chg="add del">
        <pc:chgData name="trungbo2001@gmail.com" userId="8ce29e2eda34f706" providerId="LiveId" clId="{E6037BE2-E91F-432E-84A2-39EA2C24E66B}" dt="2023-07-14T04:46:00.396" v="891" actId="47"/>
        <pc:sldMkLst>
          <pc:docMk/>
          <pc:sldMk cId="3031582268" sldId="570"/>
        </pc:sldMkLst>
      </pc:sldChg>
      <pc:sldChg chg="add del">
        <pc:chgData name="trungbo2001@gmail.com" userId="8ce29e2eda34f706" providerId="LiveId" clId="{E6037BE2-E91F-432E-84A2-39EA2C24E66B}" dt="2023-07-11T07:44:53.835" v="18"/>
        <pc:sldMkLst>
          <pc:docMk/>
          <pc:sldMk cId="3655847344" sldId="570"/>
        </pc:sldMkLst>
      </pc:sldChg>
      <pc:sldChg chg="add del">
        <pc:chgData name="trungbo2001@gmail.com" userId="8ce29e2eda34f706" providerId="LiveId" clId="{E6037BE2-E91F-432E-84A2-39EA2C24E66B}" dt="2023-07-11T07:44:53.835" v="18"/>
        <pc:sldMkLst>
          <pc:docMk/>
          <pc:sldMk cId="2429194667" sldId="571"/>
        </pc:sldMkLst>
      </pc:sldChg>
      <pc:sldChg chg="add del">
        <pc:chgData name="trungbo2001@gmail.com" userId="8ce29e2eda34f706" providerId="LiveId" clId="{E6037BE2-E91F-432E-84A2-39EA2C24E66B}" dt="2023-07-14T04:46:00.747" v="892" actId="47"/>
        <pc:sldMkLst>
          <pc:docMk/>
          <pc:sldMk cId="4036642519" sldId="571"/>
        </pc:sldMkLst>
      </pc:sldChg>
      <pc:sldChg chg="add del">
        <pc:chgData name="trungbo2001@gmail.com" userId="8ce29e2eda34f706" providerId="LiveId" clId="{E6037BE2-E91F-432E-84A2-39EA2C24E66B}" dt="2023-07-14T04:46:01.092" v="893" actId="47"/>
        <pc:sldMkLst>
          <pc:docMk/>
          <pc:sldMk cId="452555619" sldId="572"/>
        </pc:sldMkLst>
      </pc:sldChg>
      <pc:sldChg chg="add del">
        <pc:chgData name="trungbo2001@gmail.com" userId="8ce29e2eda34f706" providerId="LiveId" clId="{E6037BE2-E91F-432E-84A2-39EA2C24E66B}" dt="2023-07-11T07:44:53.835" v="18"/>
        <pc:sldMkLst>
          <pc:docMk/>
          <pc:sldMk cId="814071426" sldId="572"/>
        </pc:sldMkLst>
      </pc:sldChg>
      <pc:sldChg chg="add del">
        <pc:chgData name="trungbo2001@gmail.com" userId="8ce29e2eda34f706" providerId="LiveId" clId="{E6037BE2-E91F-432E-84A2-39EA2C24E66B}" dt="2023-07-14T04:46:02.247" v="894" actId="47"/>
        <pc:sldMkLst>
          <pc:docMk/>
          <pc:sldMk cId="1570089930" sldId="573"/>
        </pc:sldMkLst>
      </pc:sldChg>
      <pc:sldChg chg="add del">
        <pc:chgData name="trungbo2001@gmail.com" userId="8ce29e2eda34f706" providerId="LiveId" clId="{E6037BE2-E91F-432E-84A2-39EA2C24E66B}" dt="2023-07-11T07:44:53.835" v="18"/>
        <pc:sldMkLst>
          <pc:docMk/>
          <pc:sldMk cId="3548198667" sldId="573"/>
        </pc:sldMkLst>
      </pc:sldChg>
      <pc:sldChg chg="add del">
        <pc:chgData name="trungbo2001@gmail.com" userId="8ce29e2eda34f706" providerId="LiveId" clId="{E6037BE2-E91F-432E-84A2-39EA2C24E66B}" dt="2023-07-11T07:44:53.835" v="18"/>
        <pc:sldMkLst>
          <pc:docMk/>
          <pc:sldMk cId="11623297" sldId="574"/>
        </pc:sldMkLst>
      </pc:sldChg>
      <pc:sldChg chg="modSp add mod ord setBg">
        <pc:chgData name="trungbo2001@gmail.com" userId="8ce29e2eda34f706" providerId="LiveId" clId="{E6037BE2-E91F-432E-84A2-39EA2C24E66B}" dt="2023-07-14T04:56:11.505" v="1020" actId="115"/>
        <pc:sldMkLst>
          <pc:docMk/>
          <pc:sldMk cId="2245739575" sldId="574"/>
        </pc:sldMkLst>
        <pc:spChg chg="mod">
          <ac:chgData name="trungbo2001@gmail.com" userId="8ce29e2eda34f706" providerId="LiveId" clId="{E6037BE2-E91F-432E-84A2-39EA2C24E66B}" dt="2023-07-14T04:56:11.505" v="1020" actId="115"/>
          <ac:spMkLst>
            <pc:docMk/>
            <pc:sldMk cId="2245739575" sldId="574"/>
            <ac:spMk id="2" creationId="{1E02AA34-6DE0-FE8C-AB64-20261C9311E8}"/>
          </ac:spMkLst>
        </pc:spChg>
      </pc:sldChg>
      <pc:sldChg chg="modSp add mod ord setBg">
        <pc:chgData name="trungbo2001@gmail.com" userId="8ce29e2eda34f706" providerId="LiveId" clId="{E6037BE2-E91F-432E-84A2-39EA2C24E66B}" dt="2023-07-14T04:56:23.121" v="1025" actId="115"/>
        <pc:sldMkLst>
          <pc:docMk/>
          <pc:sldMk cId="3084545487" sldId="575"/>
        </pc:sldMkLst>
        <pc:spChg chg="mod">
          <ac:chgData name="trungbo2001@gmail.com" userId="8ce29e2eda34f706" providerId="LiveId" clId="{E6037BE2-E91F-432E-84A2-39EA2C24E66B}" dt="2023-07-14T04:56:23.121" v="1025" actId="115"/>
          <ac:spMkLst>
            <pc:docMk/>
            <pc:sldMk cId="3084545487" sldId="575"/>
            <ac:spMk id="2" creationId="{1E02AA34-6DE0-FE8C-AB64-20261C9311E8}"/>
          </ac:spMkLst>
        </pc:spChg>
      </pc:sldChg>
      <pc:sldChg chg="add del">
        <pc:chgData name="trungbo2001@gmail.com" userId="8ce29e2eda34f706" providerId="LiveId" clId="{E6037BE2-E91F-432E-84A2-39EA2C24E66B}" dt="2023-07-11T07:44:53.835" v="18"/>
        <pc:sldMkLst>
          <pc:docMk/>
          <pc:sldMk cId="3120519312" sldId="575"/>
        </pc:sldMkLst>
      </pc:sldChg>
      <pc:sldChg chg="add del ord setBg">
        <pc:chgData name="trungbo2001@gmail.com" userId="8ce29e2eda34f706" providerId="LiveId" clId="{E6037BE2-E91F-432E-84A2-39EA2C24E66B}" dt="2023-07-14T04:54:23.413" v="982" actId="47"/>
        <pc:sldMkLst>
          <pc:docMk/>
          <pc:sldMk cId="348134297" sldId="576"/>
        </pc:sldMkLst>
      </pc:sldChg>
      <pc:sldChg chg="add del">
        <pc:chgData name="trungbo2001@gmail.com" userId="8ce29e2eda34f706" providerId="LiveId" clId="{E6037BE2-E91F-432E-84A2-39EA2C24E66B}" dt="2023-07-11T07:44:53.835" v="18"/>
        <pc:sldMkLst>
          <pc:docMk/>
          <pc:sldMk cId="3735770676" sldId="576"/>
        </pc:sldMkLst>
      </pc:sldChg>
      <pc:sldChg chg="add del ord setBg">
        <pc:chgData name="trungbo2001@gmail.com" userId="8ce29e2eda34f706" providerId="LiveId" clId="{E6037BE2-E91F-432E-84A2-39EA2C24E66B}" dt="2023-07-14T04:54:28.078" v="985" actId="47"/>
        <pc:sldMkLst>
          <pc:docMk/>
          <pc:sldMk cId="3249384017" sldId="577"/>
        </pc:sldMkLst>
      </pc:sldChg>
      <pc:sldChg chg="add del">
        <pc:chgData name="trungbo2001@gmail.com" userId="8ce29e2eda34f706" providerId="LiveId" clId="{E6037BE2-E91F-432E-84A2-39EA2C24E66B}" dt="2023-07-11T07:44:53.835" v="18"/>
        <pc:sldMkLst>
          <pc:docMk/>
          <pc:sldMk cId="3802377043" sldId="577"/>
        </pc:sldMkLst>
      </pc:sldChg>
      <pc:sldChg chg="setBg">
        <pc:chgData name="trungbo2001@gmail.com" userId="8ce29e2eda34f706" providerId="LiveId" clId="{E6037BE2-E91F-432E-84A2-39EA2C24E66B}" dt="2023-07-14T04:47:17.041" v="897"/>
        <pc:sldMkLst>
          <pc:docMk/>
          <pc:sldMk cId="472537366" sldId="578"/>
        </pc:sldMkLst>
      </pc:sldChg>
      <pc:sldChg chg="add del">
        <pc:chgData name="trungbo2001@gmail.com" userId="8ce29e2eda34f706" providerId="LiveId" clId="{E6037BE2-E91F-432E-84A2-39EA2C24E66B}" dt="2023-07-11T07:44:53.835" v="18"/>
        <pc:sldMkLst>
          <pc:docMk/>
          <pc:sldMk cId="1103173757" sldId="578"/>
        </pc:sldMkLst>
      </pc:sldChg>
      <pc:sldChg chg="add del">
        <pc:chgData name="trungbo2001@gmail.com" userId="8ce29e2eda34f706" providerId="LiveId" clId="{E6037BE2-E91F-432E-84A2-39EA2C24E66B}" dt="2023-07-11T07:44:53.835" v="18"/>
        <pc:sldMkLst>
          <pc:docMk/>
          <pc:sldMk cId="2193566755" sldId="579"/>
        </pc:sldMkLst>
      </pc:sldChg>
      <pc:sldChg chg="add del">
        <pc:chgData name="trungbo2001@gmail.com" userId="8ce29e2eda34f706" providerId="LiveId" clId="{E6037BE2-E91F-432E-84A2-39EA2C24E66B}" dt="2023-07-11T07:44:53.835" v="18"/>
        <pc:sldMkLst>
          <pc:docMk/>
          <pc:sldMk cId="1055486034" sldId="580"/>
        </pc:sldMkLst>
      </pc:sldChg>
      <pc:sldChg chg="add del">
        <pc:chgData name="trungbo2001@gmail.com" userId="8ce29e2eda34f706" providerId="LiveId" clId="{E6037BE2-E91F-432E-84A2-39EA2C24E66B}" dt="2023-07-11T07:44:53.835" v="18"/>
        <pc:sldMkLst>
          <pc:docMk/>
          <pc:sldMk cId="3146614218" sldId="581"/>
        </pc:sldMkLst>
      </pc:sldChg>
      <pc:sldChg chg="add del">
        <pc:chgData name="trungbo2001@gmail.com" userId="8ce29e2eda34f706" providerId="LiveId" clId="{E6037BE2-E91F-432E-84A2-39EA2C24E66B}" dt="2023-07-11T07:44:53.835" v="18"/>
        <pc:sldMkLst>
          <pc:docMk/>
          <pc:sldMk cId="4125883748" sldId="582"/>
        </pc:sldMkLst>
      </pc:sldChg>
      <pc:sldChg chg="add del">
        <pc:chgData name="trungbo2001@gmail.com" userId="8ce29e2eda34f706" providerId="LiveId" clId="{E6037BE2-E91F-432E-84A2-39EA2C24E66B}" dt="2023-07-11T07:44:53.835" v="18"/>
        <pc:sldMkLst>
          <pc:docMk/>
          <pc:sldMk cId="1173188739" sldId="583"/>
        </pc:sldMkLst>
      </pc:sldChg>
      <pc:sldChg chg="setBg">
        <pc:chgData name="trungbo2001@gmail.com" userId="8ce29e2eda34f706" providerId="LiveId" clId="{E6037BE2-E91F-432E-84A2-39EA2C24E66B}" dt="2023-07-14T04:47:17.041" v="897"/>
        <pc:sldMkLst>
          <pc:docMk/>
          <pc:sldMk cId="3350840206" sldId="9782"/>
        </pc:sldMkLst>
      </pc:sldChg>
      <pc:sldChg chg="setBg">
        <pc:chgData name="trungbo2001@gmail.com" userId="8ce29e2eda34f706" providerId="LiveId" clId="{E6037BE2-E91F-432E-84A2-39EA2C24E66B}" dt="2023-07-14T04:47:17.041" v="897"/>
        <pc:sldMkLst>
          <pc:docMk/>
          <pc:sldMk cId="2067682142" sldId="9783"/>
        </pc:sldMkLst>
      </pc:sldChg>
      <pc:sldChg chg="setBg">
        <pc:chgData name="trungbo2001@gmail.com" userId="8ce29e2eda34f706" providerId="LiveId" clId="{E6037BE2-E91F-432E-84A2-39EA2C24E66B}" dt="2023-07-14T04:47:17.041" v="897"/>
        <pc:sldMkLst>
          <pc:docMk/>
          <pc:sldMk cId="3970876874" sldId="9822"/>
        </pc:sldMkLst>
      </pc:sldChg>
      <pc:sldChg chg="setBg">
        <pc:chgData name="trungbo2001@gmail.com" userId="8ce29e2eda34f706" providerId="LiveId" clId="{E6037BE2-E91F-432E-84A2-39EA2C24E66B}" dt="2023-07-14T04:47:17.041" v="897"/>
        <pc:sldMkLst>
          <pc:docMk/>
          <pc:sldMk cId="3160986229" sldId="9823"/>
        </pc:sldMkLst>
      </pc:sldChg>
      <pc:sldChg chg="setBg">
        <pc:chgData name="trungbo2001@gmail.com" userId="8ce29e2eda34f706" providerId="LiveId" clId="{E6037BE2-E91F-432E-84A2-39EA2C24E66B}" dt="2023-07-14T04:47:17.041" v="897"/>
        <pc:sldMkLst>
          <pc:docMk/>
          <pc:sldMk cId="476302639" sldId="9824"/>
        </pc:sldMkLst>
      </pc:sldChg>
      <pc:sldChg chg="setBg">
        <pc:chgData name="trungbo2001@gmail.com" userId="8ce29e2eda34f706" providerId="LiveId" clId="{E6037BE2-E91F-432E-84A2-39EA2C24E66B}" dt="2023-07-14T04:47:17.041" v="897"/>
        <pc:sldMkLst>
          <pc:docMk/>
          <pc:sldMk cId="2573716410" sldId="9825"/>
        </pc:sldMkLst>
      </pc:sldChg>
      <pc:sldChg chg="setBg">
        <pc:chgData name="trungbo2001@gmail.com" userId="8ce29e2eda34f706" providerId="LiveId" clId="{E6037BE2-E91F-432E-84A2-39EA2C24E66B}" dt="2023-07-14T04:47:17.041" v="897"/>
        <pc:sldMkLst>
          <pc:docMk/>
          <pc:sldMk cId="94471847" sldId="9826"/>
        </pc:sldMkLst>
      </pc:sldChg>
      <pc:sldChg chg="setBg">
        <pc:chgData name="trungbo2001@gmail.com" userId="8ce29e2eda34f706" providerId="LiveId" clId="{E6037BE2-E91F-432E-84A2-39EA2C24E66B}" dt="2023-07-14T04:47:17.041" v="897"/>
        <pc:sldMkLst>
          <pc:docMk/>
          <pc:sldMk cId="4191742351" sldId="9827"/>
        </pc:sldMkLst>
      </pc:sldChg>
      <pc:sldChg chg="setBg">
        <pc:chgData name="trungbo2001@gmail.com" userId="8ce29e2eda34f706" providerId="LiveId" clId="{E6037BE2-E91F-432E-84A2-39EA2C24E66B}" dt="2023-07-14T04:47:17.041" v="897"/>
        <pc:sldMkLst>
          <pc:docMk/>
          <pc:sldMk cId="3366892219" sldId="9828"/>
        </pc:sldMkLst>
      </pc:sldChg>
      <pc:sldChg chg="setBg">
        <pc:chgData name="trungbo2001@gmail.com" userId="8ce29e2eda34f706" providerId="LiveId" clId="{E6037BE2-E91F-432E-84A2-39EA2C24E66B}" dt="2023-07-14T04:47:17.041" v="897"/>
        <pc:sldMkLst>
          <pc:docMk/>
          <pc:sldMk cId="2996976447" sldId="9829"/>
        </pc:sldMkLst>
      </pc:sldChg>
      <pc:sldChg chg="setBg">
        <pc:chgData name="trungbo2001@gmail.com" userId="8ce29e2eda34f706" providerId="LiveId" clId="{E6037BE2-E91F-432E-84A2-39EA2C24E66B}" dt="2023-07-14T04:47:17.041" v="897"/>
        <pc:sldMkLst>
          <pc:docMk/>
          <pc:sldMk cId="998006341" sldId="9830"/>
        </pc:sldMkLst>
      </pc:sldChg>
      <pc:sldChg chg="setBg">
        <pc:chgData name="trungbo2001@gmail.com" userId="8ce29e2eda34f706" providerId="LiveId" clId="{E6037BE2-E91F-432E-84A2-39EA2C24E66B}" dt="2023-07-14T04:47:17.041" v="897"/>
        <pc:sldMkLst>
          <pc:docMk/>
          <pc:sldMk cId="372707236" sldId="9831"/>
        </pc:sldMkLst>
      </pc:sldChg>
      <pc:sldChg chg="del">
        <pc:chgData name="trungbo2001@gmail.com" userId="8ce29e2eda34f706" providerId="LiveId" clId="{E6037BE2-E91F-432E-84A2-39EA2C24E66B}" dt="2023-07-14T04:55:04.931" v="995" actId="47"/>
        <pc:sldMkLst>
          <pc:docMk/>
          <pc:sldMk cId="2888288702" sldId="9832"/>
        </pc:sldMkLst>
      </pc:sldChg>
      <pc:sldChg chg="del">
        <pc:chgData name="trungbo2001@gmail.com" userId="8ce29e2eda34f706" providerId="LiveId" clId="{E6037BE2-E91F-432E-84A2-39EA2C24E66B}" dt="2023-07-14T04:46:48.513" v="895" actId="47"/>
        <pc:sldMkLst>
          <pc:docMk/>
          <pc:sldMk cId="3074156933" sldId="9832"/>
        </pc:sldMkLst>
      </pc:sldChg>
      <pc:sldChg chg="modSp new del mod">
        <pc:chgData name="trungbo2001@gmail.com" userId="8ce29e2eda34f706" providerId="LiveId" clId="{E6037BE2-E91F-432E-84A2-39EA2C24E66B}" dt="2023-07-14T05:04:40.516" v="1144" actId="47"/>
        <pc:sldMkLst>
          <pc:docMk/>
          <pc:sldMk cId="2805300551" sldId="9836"/>
        </pc:sldMkLst>
        <pc:spChg chg="mod">
          <ac:chgData name="trungbo2001@gmail.com" userId="8ce29e2eda34f706" providerId="LiveId" clId="{E6037BE2-E91F-432E-84A2-39EA2C24E66B}" dt="2023-07-14T05:03:56.399" v="1131" actId="21"/>
          <ac:spMkLst>
            <pc:docMk/>
            <pc:sldMk cId="2805300551" sldId="9836"/>
            <ac:spMk id="2" creationId="{BA5B2D0A-FF48-31C8-D4ED-E43CFB42DD72}"/>
          </ac:spMkLst>
        </pc:spChg>
      </pc:sldChg>
      <pc:sldChg chg="delSp modSp new mod ord">
        <pc:chgData name="trungbo2001@gmail.com" userId="8ce29e2eda34f706" providerId="LiveId" clId="{E6037BE2-E91F-432E-84A2-39EA2C24E66B}" dt="2023-07-14T05:05:06.538" v="1148" actId="115"/>
        <pc:sldMkLst>
          <pc:docMk/>
          <pc:sldMk cId="2775736362" sldId="9837"/>
        </pc:sldMkLst>
        <pc:spChg chg="mod">
          <ac:chgData name="trungbo2001@gmail.com" userId="8ce29e2eda34f706" providerId="LiveId" clId="{E6037BE2-E91F-432E-84A2-39EA2C24E66B}" dt="2023-07-14T05:05:06.538" v="1148" actId="115"/>
          <ac:spMkLst>
            <pc:docMk/>
            <pc:sldMk cId="2775736362" sldId="9837"/>
            <ac:spMk id="2" creationId="{F8B99974-C1D4-8354-A0F2-B1E38E75BCFA}"/>
          </ac:spMkLst>
        </pc:spChg>
        <pc:spChg chg="del">
          <ac:chgData name="trungbo2001@gmail.com" userId="8ce29e2eda34f706" providerId="LiveId" clId="{E6037BE2-E91F-432E-84A2-39EA2C24E66B}" dt="2023-07-14T05:03:40.179" v="1128" actId="478"/>
          <ac:spMkLst>
            <pc:docMk/>
            <pc:sldMk cId="2775736362" sldId="9837"/>
            <ac:spMk id="3" creationId="{901BB6A2-B8F1-4B17-3A49-9114ADEB0723}"/>
          </ac:spMkLst>
        </pc:spChg>
      </pc:sldChg>
      <pc:sldMasterChg chg="del delSldLayout">
        <pc:chgData name="trungbo2001@gmail.com" userId="8ce29e2eda34f706" providerId="LiveId" clId="{E6037BE2-E91F-432E-84A2-39EA2C24E66B}" dt="2023-07-11T12:12:04.015" v="174" actId="47"/>
        <pc:sldMasterMkLst>
          <pc:docMk/>
          <pc:sldMasterMk cId="1970874261" sldId="2147483686"/>
        </pc:sldMasterMkLst>
        <pc:sldLayoutChg chg="del">
          <pc:chgData name="trungbo2001@gmail.com" userId="8ce29e2eda34f706" providerId="LiveId" clId="{E6037BE2-E91F-432E-84A2-39EA2C24E66B}" dt="2023-07-11T12:12:04.015" v="174" actId="47"/>
          <pc:sldLayoutMkLst>
            <pc:docMk/>
            <pc:sldMasterMk cId="1970874261" sldId="2147483686"/>
            <pc:sldLayoutMk cId="470933405" sldId="2147483687"/>
          </pc:sldLayoutMkLst>
        </pc:sldLayoutChg>
        <pc:sldLayoutChg chg="del">
          <pc:chgData name="trungbo2001@gmail.com" userId="8ce29e2eda34f706" providerId="LiveId" clId="{E6037BE2-E91F-432E-84A2-39EA2C24E66B}" dt="2023-07-11T12:12:04.015" v="174" actId="47"/>
          <pc:sldLayoutMkLst>
            <pc:docMk/>
            <pc:sldMasterMk cId="1970874261" sldId="2147483686"/>
            <pc:sldLayoutMk cId="2614081589" sldId="2147483688"/>
          </pc:sldLayoutMkLst>
        </pc:sldLayoutChg>
        <pc:sldLayoutChg chg="del">
          <pc:chgData name="trungbo2001@gmail.com" userId="8ce29e2eda34f706" providerId="LiveId" clId="{E6037BE2-E91F-432E-84A2-39EA2C24E66B}" dt="2023-07-11T12:12:04.015" v="174" actId="47"/>
          <pc:sldLayoutMkLst>
            <pc:docMk/>
            <pc:sldMasterMk cId="1970874261" sldId="2147483686"/>
            <pc:sldLayoutMk cId="283786434" sldId="2147483689"/>
          </pc:sldLayoutMkLst>
        </pc:sldLayoutChg>
        <pc:sldLayoutChg chg="del">
          <pc:chgData name="trungbo2001@gmail.com" userId="8ce29e2eda34f706" providerId="LiveId" clId="{E6037BE2-E91F-432E-84A2-39EA2C24E66B}" dt="2023-07-11T12:12:04.015" v="174" actId="47"/>
          <pc:sldLayoutMkLst>
            <pc:docMk/>
            <pc:sldMasterMk cId="1970874261" sldId="2147483686"/>
            <pc:sldLayoutMk cId="1773679632" sldId="2147483690"/>
          </pc:sldLayoutMkLst>
        </pc:sldLayoutChg>
        <pc:sldLayoutChg chg="del">
          <pc:chgData name="trungbo2001@gmail.com" userId="8ce29e2eda34f706" providerId="LiveId" clId="{E6037BE2-E91F-432E-84A2-39EA2C24E66B}" dt="2023-07-11T12:12:04.015" v="174" actId="47"/>
          <pc:sldLayoutMkLst>
            <pc:docMk/>
            <pc:sldMasterMk cId="1970874261" sldId="2147483686"/>
            <pc:sldLayoutMk cId="3035833257" sldId="2147483691"/>
          </pc:sldLayoutMkLst>
        </pc:sldLayoutChg>
        <pc:sldLayoutChg chg="del">
          <pc:chgData name="trungbo2001@gmail.com" userId="8ce29e2eda34f706" providerId="LiveId" clId="{E6037BE2-E91F-432E-84A2-39EA2C24E66B}" dt="2023-07-11T12:12:04.015" v="174" actId="47"/>
          <pc:sldLayoutMkLst>
            <pc:docMk/>
            <pc:sldMasterMk cId="1970874261" sldId="2147483686"/>
            <pc:sldLayoutMk cId="1184434308" sldId="2147483692"/>
          </pc:sldLayoutMkLst>
        </pc:sldLayoutChg>
        <pc:sldLayoutChg chg="del">
          <pc:chgData name="trungbo2001@gmail.com" userId="8ce29e2eda34f706" providerId="LiveId" clId="{E6037BE2-E91F-432E-84A2-39EA2C24E66B}" dt="2023-07-11T12:12:04.015" v="174" actId="47"/>
          <pc:sldLayoutMkLst>
            <pc:docMk/>
            <pc:sldMasterMk cId="1970874261" sldId="2147483686"/>
            <pc:sldLayoutMk cId="679867915" sldId="214748369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0C7D-0891-9985-B4F2-25F187C1329D}"/>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3E8150-8B78-D514-8987-2FEBE1DF00D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9815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2119027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5218156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8851917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5076423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950741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559008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839494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058937"/>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925112"/>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04151"/>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661164"/>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865436"/>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548264"/>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884446"/>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549634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084258"/>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456396"/>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2286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176294"/>
      </p:ext>
    </p:extLst>
  </p:cSld>
  <p:clrMapOvr>
    <a:masterClrMapping/>
  </p:clrMapOvr>
  <p:transition spd="slow"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241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683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08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226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44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120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276372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17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613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669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73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802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357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878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162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091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257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5732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134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336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09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61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537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7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9" indent="0" algn="ctr">
              <a:buNone/>
              <a:defRPr>
                <a:solidFill>
                  <a:schemeClr val="tx1">
                    <a:tint val="75000"/>
                  </a:schemeClr>
                </a:solidFill>
              </a:defRPr>
            </a:lvl2pPr>
            <a:lvl3pPr marL="914357" indent="0" algn="ctr">
              <a:buNone/>
              <a:defRPr>
                <a:solidFill>
                  <a:schemeClr val="tx1">
                    <a:tint val="75000"/>
                  </a:schemeClr>
                </a:solidFill>
              </a:defRPr>
            </a:lvl3pPr>
            <a:lvl4pPr marL="1371537" indent="0" algn="ctr">
              <a:buNone/>
              <a:defRPr>
                <a:solidFill>
                  <a:schemeClr val="tx1">
                    <a:tint val="75000"/>
                  </a:schemeClr>
                </a:solidFill>
              </a:defRPr>
            </a:lvl4pPr>
            <a:lvl5pPr marL="1828716" indent="0" algn="ctr">
              <a:buNone/>
              <a:defRPr>
                <a:solidFill>
                  <a:schemeClr val="tx1">
                    <a:tint val="75000"/>
                  </a:schemeClr>
                </a:solidFill>
              </a:defRPr>
            </a:lvl5pPr>
            <a:lvl6pPr marL="2285895" indent="0" algn="ctr">
              <a:buNone/>
              <a:defRPr>
                <a:solidFill>
                  <a:schemeClr val="tx1">
                    <a:tint val="75000"/>
                  </a:schemeClr>
                </a:solidFill>
              </a:defRPr>
            </a:lvl6pPr>
            <a:lvl7pPr marL="2743073" indent="0" algn="ctr">
              <a:buNone/>
              <a:defRPr>
                <a:solidFill>
                  <a:schemeClr val="tx1">
                    <a:tint val="75000"/>
                  </a:schemeClr>
                </a:solidFill>
              </a:defRPr>
            </a:lvl7pPr>
            <a:lvl8pPr marL="3200252" indent="0" algn="ctr">
              <a:buNone/>
              <a:defRPr>
                <a:solidFill>
                  <a:schemeClr val="tx1">
                    <a:tint val="75000"/>
                  </a:schemeClr>
                </a:solidFill>
              </a:defRPr>
            </a:lvl8pPr>
            <a:lvl9pPr marL="36574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202559"/>
      </p:ext>
    </p:extLst>
  </p:cSld>
  <p:clrMapOvr>
    <a:masterClrMapping/>
  </p:clrMapOvr>
  <p:transition spd="slow"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279"/>
      </p:ext>
    </p:extLst>
  </p:cSld>
  <p:clrMapOvr>
    <a:masterClrMapping/>
  </p:clrMapOvr>
  <p:transition spd="slow"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9" indent="0">
              <a:buNone/>
              <a:defRPr sz="1800">
                <a:solidFill>
                  <a:schemeClr val="tx1">
                    <a:tint val="75000"/>
                  </a:schemeClr>
                </a:solidFill>
              </a:defRPr>
            </a:lvl2pPr>
            <a:lvl3pPr marL="914357" indent="0">
              <a:buNone/>
              <a:defRPr sz="1600">
                <a:solidFill>
                  <a:schemeClr val="tx1">
                    <a:tint val="75000"/>
                  </a:schemeClr>
                </a:solidFill>
              </a:defRPr>
            </a:lvl3pPr>
            <a:lvl4pPr marL="1371537" indent="0">
              <a:buNone/>
              <a:defRPr sz="1400">
                <a:solidFill>
                  <a:schemeClr val="tx1">
                    <a:tint val="75000"/>
                  </a:schemeClr>
                </a:solidFill>
              </a:defRPr>
            </a:lvl4pPr>
            <a:lvl5pPr marL="1828716" indent="0">
              <a:buNone/>
              <a:defRPr sz="1400">
                <a:solidFill>
                  <a:schemeClr val="tx1">
                    <a:tint val="75000"/>
                  </a:schemeClr>
                </a:solidFill>
              </a:defRPr>
            </a:lvl5pPr>
            <a:lvl6pPr marL="2285895" indent="0">
              <a:buNone/>
              <a:defRPr sz="1400">
                <a:solidFill>
                  <a:schemeClr val="tx1">
                    <a:tint val="75000"/>
                  </a:schemeClr>
                </a:solidFill>
              </a:defRPr>
            </a:lvl6pPr>
            <a:lvl7pPr marL="2743073" indent="0">
              <a:buNone/>
              <a:defRPr sz="1400">
                <a:solidFill>
                  <a:schemeClr val="tx1">
                    <a:tint val="75000"/>
                  </a:schemeClr>
                </a:solidFill>
              </a:defRPr>
            </a:lvl7pPr>
            <a:lvl8pPr marL="3200252" indent="0">
              <a:buNone/>
              <a:defRPr sz="1400">
                <a:solidFill>
                  <a:schemeClr val="tx1">
                    <a:tint val="75000"/>
                  </a:schemeClr>
                </a:solidFill>
              </a:defRPr>
            </a:lvl8pPr>
            <a:lvl9pPr marL="36574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348270"/>
      </p:ext>
    </p:extLst>
  </p:cSld>
  <p:clrMapOvr>
    <a:masterClrMapping/>
  </p:clrMapOvr>
  <p:transition spd="slow"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555716"/>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979301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179" indent="0">
              <a:buNone/>
              <a:defRPr sz="2000" b="1"/>
            </a:lvl2pPr>
            <a:lvl3pPr marL="914357" indent="0">
              <a:buNone/>
              <a:defRPr sz="1800" b="1"/>
            </a:lvl3pPr>
            <a:lvl4pPr marL="1371537" indent="0">
              <a:buNone/>
              <a:defRPr sz="1600" b="1"/>
            </a:lvl4pPr>
            <a:lvl5pPr marL="1828716" indent="0">
              <a:buNone/>
              <a:defRPr sz="1600" b="1"/>
            </a:lvl5pPr>
            <a:lvl6pPr marL="2285895" indent="0">
              <a:buNone/>
              <a:defRPr sz="1600" b="1"/>
            </a:lvl6pPr>
            <a:lvl7pPr marL="2743073" indent="0">
              <a:buNone/>
              <a:defRPr sz="1600" b="1"/>
            </a:lvl7pPr>
            <a:lvl8pPr marL="3200252" indent="0">
              <a:buNone/>
              <a:defRPr sz="1600" b="1"/>
            </a:lvl8pPr>
            <a:lvl9pPr marL="36574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4"/>
            <a:ext cx="4041775" cy="639763"/>
          </a:xfrm>
        </p:spPr>
        <p:txBody>
          <a:bodyPr anchor="b"/>
          <a:lstStyle>
            <a:lvl1pPr marL="0" indent="0">
              <a:buNone/>
              <a:defRPr sz="2400" b="1"/>
            </a:lvl1pPr>
            <a:lvl2pPr marL="457179" indent="0">
              <a:buNone/>
              <a:defRPr sz="2000" b="1"/>
            </a:lvl2pPr>
            <a:lvl3pPr marL="914357" indent="0">
              <a:buNone/>
              <a:defRPr sz="1800" b="1"/>
            </a:lvl3pPr>
            <a:lvl4pPr marL="1371537" indent="0">
              <a:buNone/>
              <a:defRPr sz="1600" b="1"/>
            </a:lvl4pPr>
            <a:lvl5pPr marL="1828716" indent="0">
              <a:buNone/>
              <a:defRPr sz="1600" b="1"/>
            </a:lvl5pPr>
            <a:lvl6pPr marL="2285895" indent="0">
              <a:buNone/>
              <a:defRPr sz="1600" b="1"/>
            </a:lvl6pPr>
            <a:lvl7pPr marL="2743073" indent="0">
              <a:buNone/>
              <a:defRPr sz="1600" b="1"/>
            </a:lvl7pPr>
            <a:lvl8pPr marL="3200252" indent="0">
              <a:buNone/>
              <a:defRPr sz="1600" b="1"/>
            </a:lvl8pPr>
            <a:lvl9pPr marL="36574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147406"/>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401715"/>
      </p:ext>
    </p:extLst>
  </p:cSld>
  <p:clrMapOvr>
    <a:masterClrMapping/>
  </p:clrMapOvr>
  <p:transition spd="slow"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423094"/>
      </p:ext>
    </p:extLst>
  </p:cSld>
  <p:clrMapOvr>
    <a:masterClrMapping/>
  </p:clrMapOvr>
  <p:transition spd="slow"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5"/>
            <a:ext cx="3008314" cy="4691062"/>
          </a:xfrm>
        </p:spPr>
        <p:txBody>
          <a:bodyPr/>
          <a:lstStyle>
            <a:lvl1pPr marL="0" indent="0">
              <a:buNone/>
              <a:defRPr sz="1400"/>
            </a:lvl1pPr>
            <a:lvl2pPr marL="457179" indent="0">
              <a:buNone/>
              <a:defRPr sz="1200"/>
            </a:lvl2pPr>
            <a:lvl3pPr marL="914357" indent="0">
              <a:buNone/>
              <a:defRPr sz="1000"/>
            </a:lvl3pPr>
            <a:lvl4pPr marL="1371537" indent="0">
              <a:buNone/>
              <a:defRPr sz="900"/>
            </a:lvl4pPr>
            <a:lvl5pPr marL="1828716" indent="0">
              <a:buNone/>
              <a:defRPr sz="900"/>
            </a:lvl5pPr>
            <a:lvl6pPr marL="2285895" indent="0">
              <a:buNone/>
              <a:defRPr sz="900"/>
            </a:lvl6pPr>
            <a:lvl7pPr marL="2743073" indent="0">
              <a:buNone/>
              <a:defRPr sz="900"/>
            </a:lvl7pPr>
            <a:lvl8pPr marL="3200252" indent="0">
              <a:buNone/>
              <a:defRPr sz="900"/>
            </a:lvl8pPr>
            <a:lvl9pPr marL="36574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890166"/>
      </p:ext>
    </p:extLst>
  </p:cSld>
  <p:clrMapOvr>
    <a:masterClrMapping/>
  </p:clrMapOvr>
  <p:transition spd="slow"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4"/>
            <a:ext cx="5486400" cy="4114800"/>
          </a:xfrm>
        </p:spPr>
        <p:txBody>
          <a:bodyPr/>
          <a:lstStyle>
            <a:lvl1pPr marL="0" indent="0">
              <a:buNone/>
              <a:defRPr sz="3200"/>
            </a:lvl1pPr>
            <a:lvl2pPr marL="457179" indent="0">
              <a:buNone/>
              <a:defRPr sz="2800"/>
            </a:lvl2pPr>
            <a:lvl3pPr marL="914357" indent="0">
              <a:buNone/>
              <a:defRPr sz="2400"/>
            </a:lvl3pPr>
            <a:lvl4pPr marL="1371537" indent="0">
              <a:buNone/>
              <a:defRPr sz="2000"/>
            </a:lvl4pPr>
            <a:lvl5pPr marL="1828716" indent="0">
              <a:buNone/>
              <a:defRPr sz="2000"/>
            </a:lvl5pPr>
            <a:lvl6pPr marL="2285895" indent="0">
              <a:buNone/>
              <a:defRPr sz="2000"/>
            </a:lvl6pPr>
            <a:lvl7pPr marL="2743073" indent="0">
              <a:buNone/>
              <a:defRPr sz="2000"/>
            </a:lvl7pPr>
            <a:lvl8pPr marL="3200252" indent="0">
              <a:buNone/>
              <a:defRPr sz="2000"/>
            </a:lvl8pPr>
            <a:lvl9pPr marL="3657432" indent="0">
              <a:buNone/>
              <a:defRPr sz="2000"/>
            </a:lvl9pPr>
          </a:lstStyle>
          <a:p>
            <a:endParaRPr lang="en-US"/>
          </a:p>
        </p:txBody>
      </p:sp>
      <p:sp>
        <p:nvSpPr>
          <p:cNvPr id="4" name="Text Placeholder 3"/>
          <p:cNvSpPr>
            <a:spLocks noGrp="1"/>
          </p:cNvSpPr>
          <p:nvPr>
            <p:ph type="body" sz="half" idx="2"/>
          </p:nvPr>
        </p:nvSpPr>
        <p:spPr>
          <a:xfrm>
            <a:off x="1792289" y="5367341"/>
            <a:ext cx="5486400" cy="804863"/>
          </a:xfrm>
        </p:spPr>
        <p:txBody>
          <a:bodyPr/>
          <a:lstStyle>
            <a:lvl1pPr marL="0" indent="0">
              <a:buNone/>
              <a:defRPr sz="1400"/>
            </a:lvl1pPr>
            <a:lvl2pPr marL="457179" indent="0">
              <a:buNone/>
              <a:defRPr sz="1200"/>
            </a:lvl2pPr>
            <a:lvl3pPr marL="914357" indent="0">
              <a:buNone/>
              <a:defRPr sz="1000"/>
            </a:lvl3pPr>
            <a:lvl4pPr marL="1371537" indent="0">
              <a:buNone/>
              <a:defRPr sz="900"/>
            </a:lvl4pPr>
            <a:lvl5pPr marL="1828716" indent="0">
              <a:buNone/>
              <a:defRPr sz="900"/>
            </a:lvl5pPr>
            <a:lvl6pPr marL="2285895" indent="0">
              <a:buNone/>
              <a:defRPr sz="900"/>
            </a:lvl6pPr>
            <a:lvl7pPr marL="2743073" indent="0">
              <a:buNone/>
              <a:defRPr sz="900"/>
            </a:lvl7pPr>
            <a:lvl8pPr marL="3200252" indent="0">
              <a:buNone/>
              <a:defRPr sz="900"/>
            </a:lvl8pPr>
            <a:lvl9pPr marL="36574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750216"/>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092126"/>
      </p:ext>
    </p:extLst>
  </p:cSld>
  <p:clrMapOvr>
    <a:masterClrMapping/>
  </p:clrMapOvr>
  <p:transition spd="slow"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980282"/>
      </p:ext>
    </p:extLst>
  </p:cSld>
  <p:clrMapOvr>
    <a:masterClrMapping/>
  </p:clrMapOvr>
  <p:transition spd="slow"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524411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5617615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5744347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6552843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4228640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973033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854423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41175012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810708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925238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304162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112750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580046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4007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168440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9681089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96476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7967188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9154641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73171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9"/>
            <a:ext cx="7772400" cy="1468967"/>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pPr>
                <a:defRPr/>
              </a:pPr>
              <a:t>14/07/2023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pPr>
                <a:defRPr/>
              </a:pPr>
              <a:t>‹#›</a:t>
            </a:fld>
            <a:endParaRPr lang="en-US"/>
          </a:p>
        </p:txBody>
      </p:sp>
    </p:spTree>
    <p:extLst>
      <p:ext uri="{BB962C8B-B14F-4D97-AF65-F5344CB8AC3E}">
        <p14:creationId xmlns:p14="http://schemas.microsoft.com/office/powerpoint/2010/main" val="23916308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pPr>
                <a:defRPr/>
              </a:pPr>
              <a:t>14/07/2023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pPr>
                <a:defRPr/>
              </a:pPr>
              <a:t>‹#›</a:t>
            </a:fld>
            <a:endParaRPr lang="en-US"/>
          </a:p>
        </p:txBody>
      </p:sp>
    </p:spTree>
    <p:extLst>
      <p:ext uri="{BB962C8B-B14F-4D97-AF65-F5344CB8AC3E}">
        <p14:creationId xmlns:p14="http://schemas.microsoft.com/office/powerpoint/2010/main" val="957594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pPr>
                <a:defRPr/>
              </a:pPr>
              <a:t>14/07/2023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pPr>
                <a:defRPr/>
              </a:pPr>
              <a:t>‹#›</a:t>
            </a:fld>
            <a:endParaRPr lang="en-US"/>
          </a:p>
        </p:txBody>
      </p:sp>
    </p:spTree>
    <p:extLst>
      <p:ext uri="{BB962C8B-B14F-4D97-AF65-F5344CB8AC3E}">
        <p14:creationId xmlns:p14="http://schemas.microsoft.com/office/powerpoint/2010/main" val="1629321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pPr>
                <a:defRPr/>
              </a:pPr>
              <a:t>14/07/2023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pPr>
                <a:defRPr/>
              </a:pPr>
              <a:t>‹#›</a:t>
            </a:fld>
            <a:endParaRPr lang="en-US"/>
          </a:p>
        </p:txBody>
      </p:sp>
    </p:spTree>
    <p:extLst>
      <p:ext uri="{BB962C8B-B14F-4D97-AF65-F5344CB8AC3E}">
        <p14:creationId xmlns:p14="http://schemas.microsoft.com/office/powerpoint/2010/main" val="26038220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4584"/>
            <a:ext cx="4041775" cy="641349"/>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pPr>
                <a:defRPr/>
              </a:pPr>
              <a:t>14/07/2023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pPr>
                <a:defRPr/>
              </a:pPr>
              <a:t>‹#›</a:t>
            </a:fld>
            <a:endParaRPr lang="en-US"/>
          </a:p>
        </p:txBody>
      </p:sp>
    </p:spTree>
    <p:extLst>
      <p:ext uri="{BB962C8B-B14F-4D97-AF65-F5344CB8AC3E}">
        <p14:creationId xmlns:p14="http://schemas.microsoft.com/office/powerpoint/2010/main" val="424945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8103307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pPr>
                <a:defRPr/>
              </a:pPr>
              <a:t>14/07/2023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pPr>
                <a:defRPr/>
              </a:pPr>
              <a:t>‹#›</a:t>
            </a:fld>
            <a:endParaRPr lang="en-US"/>
          </a:p>
        </p:txBody>
      </p:sp>
    </p:spTree>
    <p:extLst>
      <p:ext uri="{BB962C8B-B14F-4D97-AF65-F5344CB8AC3E}">
        <p14:creationId xmlns:p14="http://schemas.microsoft.com/office/powerpoint/2010/main" val="3325653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pPr>
                <a:defRPr/>
              </a:pPr>
              <a:t>14/07/2023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pPr>
                <a:defRPr/>
              </a:pPr>
              <a:t>‹#›</a:t>
            </a:fld>
            <a:endParaRPr lang="en-US"/>
          </a:p>
        </p:txBody>
      </p:sp>
    </p:spTree>
    <p:extLst>
      <p:ext uri="{BB962C8B-B14F-4D97-AF65-F5344CB8AC3E}">
        <p14:creationId xmlns:p14="http://schemas.microsoft.com/office/powerpoint/2010/main" val="739776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6"/>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0533"/>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pPr>
                <a:defRPr/>
              </a:pPr>
              <a:t>14/07/2023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pPr>
                <a:defRPr/>
              </a:pPr>
              <a:t>‹#›</a:t>
            </a:fld>
            <a:endParaRPr lang="en-US"/>
          </a:p>
        </p:txBody>
      </p:sp>
    </p:spTree>
    <p:extLst>
      <p:ext uri="{BB962C8B-B14F-4D97-AF65-F5344CB8AC3E}">
        <p14:creationId xmlns:p14="http://schemas.microsoft.com/office/powerpoint/2010/main" val="1174010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pPr>
                <a:defRPr/>
              </a:pPr>
              <a:t>14/07/2023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pPr>
                <a:defRPr/>
              </a:pPr>
              <a:t>‹#›</a:t>
            </a:fld>
            <a:endParaRPr lang="en-US"/>
          </a:p>
        </p:txBody>
      </p:sp>
    </p:spTree>
    <p:extLst>
      <p:ext uri="{BB962C8B-B14F-4D97-AF65-F5344CB8AC3E}">
        <p14:creationId xmlns:p14="http://schemas.microsoft.com/office/powerpoint/2010/main" val="28055182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pPr>
                <a:defRPr/>
              </a:pPr>
              <a:t>14/07/2023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pPr>
                <a:defRPr/>
              </a:pPr>
              <a:t>‹#›</a:t>
            </a:fld>
            <a:endParaRPr lang="en-US"/>
          </a:p>
        </p:txBody>
      </p:sp>
    </p:spTree>
    <p:extLst>
      <p:ext uri="{BB962C8B-B14F-4D97-AF65-F5344CB8AC3E}">
        <p14:creationId xmlns:p14="http://schemas.microsoft.com/office/powerpoint/2010/main" val="3031654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pPr>
                <a:defRPr/>
              </a:pPr>
              <a:t>14/07/2023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pPr>
                <a:defRPr/>
              </a:pPr>
              <a:t>‹#›</a:t>
            </a:fld>
            <a:endParaRPr lang="en-US"/>
          </a:p>
        </p:txBody>
      </p:sp>
    </p:spTree>
    <p:extLst>
      <p:ext uri="{BB962C8B-B14F-4D97-AF65-F5344CB8AC3E}">
        <p14:creationId xmlns:p14="http://schemas.microsoft.com/office/powerpoint/2010/main" val="2397051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729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037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29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09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1727736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226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307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40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4"/>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354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997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9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050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113424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2043447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94608824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3.jp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4.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9606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9331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66554958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32" indent="-285744"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2971" indent="-228594"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160" indent="-228594"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349" indent="-228594"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7/14/2023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49537546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092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751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495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6332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advClick="0"/>
  <p:txStyles>
    <p:titleStyle>
      <a:lvl1pPr algn="ctr" defTabSz="914357"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6" indent="-285737" algn="l" defTabSz="91435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7" indent="-228590" algn="l" defTabSz="91435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6"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05"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84"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63"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42"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21"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7" rtl="0" eaLnBrk="1" latinLnBrk="0" hangingPunct="1">
        <a:defRPr sz="1800" kern="1200">
          <a:solidFill>
            <a:schemeClr val="tx1"/>
          </a:solidFill>
          <a:latin typeface="+mn-lt"/>
          <a:ea typeface="+mn-ea"/>
          <a:cs typeface="+mn-cs"/>
        </a:defRPr>
      </a:lvl1pPr>
      <a:lvl2pPr marL="457179"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7" algn="l" defTabSz="914357" rtl="0" eaLnBrk="1" latinLnBrk="0" hangingPunct="1">
        <a:defRPr sz="1800" kern="1200">
          <a:solidFill>
            <a:schemeClr val="tx1"/>
          </a:solidFill>
          <a:latin typeface="+mn-lt"/>
          <a:ea typeface="+mn-ea"/>
          <a:cs typeface="+mn-cs"/>
        </a:defRPr>
      </a:lvl4pPr>
      <a:lvl5pPr marL="1828716" algn="l" defTabSz="914357" rtl="0" eaLnBrk="1" latinLnBrk="0" hangingPunct="1">
        <a:defRPr sz="1800" kern="1200">
          <a:solidFill>
            <a:schemeClr val="tx1"/>
          </a:solidFill>
          <a:latin typeface="+mn-lt"/>
          <a:ea typeface="+mn-ea"/>
          <a:cs typeface="+mn-cs"/>
        </a:defRPr>
      </a:lvl5pPr>
      <a:lvl6pPr marL="2285895" algn="l" defTabSz="914357" rtl="0" eaLnBrk="1" latinLnBrk="0" hangingPunct="1">
        <a:defRPr sz="1800" kern="1200">
          <a:solidFill>
            <a:schemeClr val="tx1"/>
          </a:solidFill>
          <a:latin typeface="+mn-lt"/>
          <a:ea typeface="+mn-ea"/>
          <a:cs typeface="+mn-cs"/>
        </a:defRPr>
      </a:lvl6pPr>
      <a:lvl7pPr marL="2743073" algn="l" defTabSz="914357" rtl="0" eaLnBrk="1" latinLnBrk="0" hangingPunct="1">
        <a:defRPr sz="1800" kern="1200">
          <a:solidFill>
            <a:schemeClr val="tx1"/>
          </a:solidFill>
          <a:latin typeface="+mn-lt"/>
          <a:ea typeface="+mn-ea"/>
          <a:cs typeface="+mn-cs"/>
        </a:defRPr>
      </a:lvl7pPr>
      <a:lvl8pPr marL="3200252" algn="l" defTabSz="914357" rtl="0" eaLnBrk="1" latinLnBrk="0" hangingPunct="1">
        <a:defRPr sz="1800" kern="1200">
          <a:solidFill>
            <a:schemeClr val="tx1"/>
          </a:solidFill>
          <a:latin typeface="+mn-lt"/>
          <a:ea typeface="+mn-ea"/>
          <a:cs typeface="+mn-cs"/>
        </a:defRPr>
      </a:lvl8pPr>
      <a:lvl9pPr marL="3657432" algn="l" defTabSz="91435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23754172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32" indent="-285744"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2971" indent="-228594"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160" indent="-228594"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349" indent="-228594"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7/14/2023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73196740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167"/>
            <a:ext cx="8229600" cy="114300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5"/>
            <a:ext cx="8229600" cy="452543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6246289"/>
            <a:ext cx="2133600" cy="476249"/>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a:defRPr/>
            </a:pPr>
            <a:fld id="{E579EEF3-797F-46F4-87E3-835A1E345B2D}" type="datetimeFigureOut">
              <a:rPr lang="vi-VN"/>
              <a:pPr>
                <a:defRPr/>
              </a:pPr>
              <a:t>14/07/2023</a:t>
            </a:fld>
            <a:endParaRPr lang="en-US"/>
          </a:p>
        </p:txBody>
      </p:sp>
      <p:sp>
        <p:nvSpPr>
          <p:cNvPr id="157701" name="Rectangle 5"/>
          <p:cNvSpPr>
            <a:spLocks noGrp="1" noChangeArrowheads="1"/>
          </p:cNvSpPr>
          <p:nvPr>
            <p:ph type="ftr" sz="quarter" idx="3"/>
          </p:nvPr>
        </p:nvSpPr>
        <p:spPr bwMode="auto">
          <a:xfrm>
            <a:off x="3124200" y="6246289"/>
            <a:ext cx="2895600" cy="476249"/>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a:defRPr/>
            </a:pPr>
            <a:endParaRPr lang="en-US"/>
          </a:p>
        </p:txBody>
      </p:sp>
      <p:sp>
        <p:nvSpPr>
          <p:cNvPr id="157702" name="Rectangle 6"/>
          <p:cNvSpPr>
            <a:spLocks noGrp="1" noChangeArrowheads="1"/>
          </p:cNvSpPr>
          <p:nvPr>
            <p:ph type="sldNum" sz="quarter" idx="4"/>
          </p:nvPr>
        </p:nvSpPr>
        <p:spPr bwMode="auto">
          <a:xfrm>
            <a:off x="6553200" y="6246289"/>
            <a:ext cx="2133600" cy="476249"/>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a:defRPr/>
            </a:pPr>
            <a:fld id="{BAB228AC-416C-4FDA-940B-068E6B70D2C5}" type="slidenum">
              <a:rPr lang="en-US"/>
              <a:pPr>
                <a:defRPr/>
              </a:pPr>
              <a:t>‹#›</a:t>
            </a:fld>
            <a:endParaRPr lang="en-US"/>
          </a:p>
        </p:txBody>
      </p:sp>
    </p:spTree>
    <p:extLst>
      <p:ext uri="{BB962C8B-B14F-4D97-AF65-F5344CB8AC3E}">
        <p14:creationId xmlns:p14="http://schemas.microsoft.com/office/powerpoint/2010/main" val="421719281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57.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6.xml"/></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5BBA5-53BA-E7A9-5C8C-87AE73BF6C9D}"/>
              </a:ext>
            </a:extLst>
          </p:cNvPr>
          <p:cNvSpPr>
            <a:spLocks noGrp="1"/>
          </p:cNvSpPr>
          <p:nvPr>
            <p:ph type="title"/>
          </p:nvPr>
        </p:nvSpPr>
        <p:spPr>
          <a:xfrm>
            <a:off x="0" y="0"/>
            <a:ext cx="9144000" cy="6858000"/>
          </a:xfrm>
        </p:spPr>
        <p:txBody>
          <a:bodyPr>
            <a:normAutofit/>
          </a:bodyPr>
          <a:lstStyle/>
          <a:p>
            <a:r>
              <a:rPr lang="en-US" sz="3600" u="sng" dirty="0">
                <a:solidFill>
                  <a:srgbClr val="FFFF00"/>
                </a:solidFill>
              </a:rPr>
              <a:t>CHÚA NHẬT XVI THƯỜNG NIÊN – NĂM A</a:t>
            </a:r>
            <a:br>
              <a:rPr lang="en-US" sz="3600" u="sng" dirty="0">
                <a:solidFill>
                  <a:srgbClr val="FFFF00"/>
                </a:solidFill>
              </a:rPr>
            </a:br>
            <a:r>
              <a:rPr lang="en-US" sz="3200" dirty="0">
                <a:solidFill>
                  <a:schemeClr val="bg1"/>
                </a:solidFill>
              </a:rPr>
              <a:t>CA ĐOÀN THÁNH GIA</a:t>
            </a:r>
            <a:br>
              <a:rPr lang="en-US" sz="3200" dirty="0">
                <a:solidFill>
                  <a:schemeClr val="bg1"/>
                </a:solidFill>
              </a:rPr>
            </a:br>
            <a:br>
              <a:rPr lang="en-US" sz="3200" dirty="0">
                <a:solidFill>
                  <a:schemeClr val="bg1"/>
                </a:solidFill>
              </a:rPr>
            </a:br>
            <a:r>
              <a:rPr lang="en-US" sz="3200" dirty="0">
                <a:solidFill>
                  <a:schemeClr val="bg1"/>
                </a:solidFill>
              </a:rPr>
              <a:t>NL: HÒA TIẾNG HÁT NGỢI KHEN – </a:t>
            </a:r>
            <a:r>
              <a:rPr lang="en-US" sz="2000" i="1" dirty="0">
                <a:solidFill>
                  <a:schemeClr val="bg1"/>
                </a:solidFill>
              </a:rPr>
              <a:t>VIỆT KHÔI</a:t>
            </a:r>
            <a:br>
              <a:rPr lang="en-US" sz="3200" dirty="0">
                <a:solidFill>
                  <a:schemeClr val="bg1"/>
                </a:solidFill>
              </a:rPr>
            </a:br>
            <a:br>
              <a:rPr lang="en-US" sz="3200" dirty="0">
                <a:solidFill>
                  <a:schemeClr val="bg1"/>
                </a:solidFill>
              </a:rPr>
            </a:br>
            <a:r>
              <a:rPr lang="en-US" sz="3200" dirty="0">
                <a:solidFill>
                  <a:schemeClr val="bg1"/>
                </a:solidFill>
              </a:rPr>
              <a:t>ĐC: THÁNH VỊNH 85 - </a:t>
            </a:r>
            <a:r>
              <a:rPr lang="en-US" sz="2000" i="1" dirty="0">
                <a:solidFill>
                  <a:schemeClr val="bg1"/>
                </a:solidFill>
              </a:rPr>
              <a:t>KIM LONG</a:t>
            </a:r>
            <a:br>
              <a:rPr lang="en-US" sz="3200" dirty="0">
                <a:solidFill>
                  <a:schemeClr val="bg1"/>
                </a:solidFill>
              </a:rPr>
            </a:br>
            <a:br>
              <a:rPr lang="en-US" sz="3200" dirty="0">
                <a:solidFill>
                  <a:schemeClr val="bg1"/>
                </a:solidFill>
              </a:rPr>
            </a:br>
            <a:r>
              <a:rPr lang="en-US" sz="3200" dirty="0">
                <a:solidFill>
                  <a:schemeClr val="bg1"/>
                </a:solidFill>
              </a:rPr>
              <a:t>DL: THEO HƯƠNG TRẦM – </a:t>
            </a:r>
            <a:r>
              <a:rPr lang="en-US" sz="2000" i="1" dirty="0">
                <a:solidFill>
                  <a:schemeClr val="bg1"/>
                </a:solidFill>
              </a:rPr>
              <a:t>ĐỖ VI HẠ</a:t>
            </a:r>
            <a:br>
              <a:rPr lang="en-US" sz="3200" dirty="0">
                <a:solidFill>
                  <a:schemeClr val="bg1"/>
                </a:solidFill>
              </a:rPr>
            </a:br>
            <a:br>
              <a:rPr lang="en-US" sz="3200" dirty="0">
                <a:solidFill>
                  <a:schemeClr val="bg1"/>
                </a:solidFill>
              </a:rPr>
            </a:br>
            <a:r>
              <a:rPr lang="en-US" sz="3200" dirty="0">
                <a:solidFill>
                  <a:schemeClr val="bg1"/>
                </a:solidFill>
              </a:rPr>
              <a:t>HL: CHẲNG PHẢI CON – </a:t>
            </a:r>
            <a:r>
              <a:rPr lang="en-US" sz="2000" i="1" dirty="0">
                <a:solidFill>
                  <a:schemeClr val="bg1"/>
                </a:solidFill>
              </a:rPr>
              <a:t>ĐỨC HOÀI</a:t>
            </a:r>
            <a:br>
              <a:rPr lang="en-US" sz="3200" dirty="0">
                <a:solidFill>
                  <a:schemeClr val="bg1"/>
                </a:solidFill>
              </a:rPr>
            </a:br>
            <a:br>
              <a:rPr lang="en-US" sz="3200" dirty="0">
                <a:solidFill>
                  <a:schemeClr val="bg1"/>
                </a:solidFill>
              </a:rPr>
            </a:br>
            <a:r>
              <a:rPr lang="en-US" sz="3200" dirty="0">
                <a:solidFill>
                  <a:schemeClr val="bg1"/>
                </a:solidFill>
              </a:rPr>
              <a:t>KL: CHÚT TÌNH CON THƠ - </a:t>
            </a:r>
          </a:p>
        </p:txBody>
      </p:sp>
    </p:spTree>
    <p:extLst>
      <p:ext uri="{BB962C8B-B14F-4D97-AF65-F5344CB8AC3E}">
        <p14:creationId xmlns:p14="http://schemas.microsoft.com/office/powerpoint/2010/main" val="436327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7199" dirty="0">
                <a:solidFill>
                  <a:schemeClr val="bg1"/>
                </a:solidFill>
                <a:effectLst>
                  <a:outerShdw blurRad="38100" dist="38100" dir="2700000" algn="tl">
                    <a:srgbClr val="000000">
                      <a:alpha val="43137"/>
                    </a:srgbClr>
                  </a:outerShdw>
                </a:effectLst>
              </a:rPr>
              <a:t>để các ngài cùng nhau tìm hiểu những điều đẹp ý</a:t>
            </a:r>
            <a:r>
              <a:rPr lang="en-US" sz="7199" dirty="0">
                <a:solidFill>
                  <a:schemeClr val="bg1"/>
                </a:solidFill>
                <a:effectLst>
                  <a:outerShdw blurRad="38100" dist="38100" dir="2700000" algn="tl">
                    <a:srgbClr val="000000">
                      <a:alpha val="43137"/>
                    </a:srgbClr>
                  </a:outerShdw>
                </a:effectLst>
              </a:rPr>
              <a:t> </a:t>
            </a:r>
            <a:r>
              <a:rPr lang="vi-VN" sz="7199" dirty="0">
                <a:solidFill>
                  <a:schemeClr val="bg1"/>
                </a:solidFill>
                <a:effectLst>
                  <a:outerShdw blurRad="38100" dist="38100" dir="2700000" algn="tl">
                    <a:srgbClr val="000000">
                      <a:alpha val="43137"/>
                    </a:srgbClr>
                  </a:outerShdw>
                </a:effectLst>
              </a:rPr>
              <a:t>Chúa, và hướng dẫn đoàn Dân Chúa thực thi những điều Chúa truyền dạy</a:t>
            </a:r>
            <a:r>
              <a:rPr lang="en-US" sz="7199"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73521748"/>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5334" dirty="0">
                <a:solidFill>
                  <a:schemeClr val="bg1"/>
                </a:solidFill>
                <a:effectLst>
                  <a:outerShdw blurRad="38100" dist="38100" dir="2700000" algn="tl">
                    <a:srgbClr val="000000">
                      <a:alpha val="43137"/>
                    </a:srgbClr>
                  </a:outerShdw>
                </a:effectLst>
              </a:rPr>
              <a:t>Các giáo phận Việt Nam chúng con, luôn muốn cùng chung nhịp bước với Hội Thánh hoàn vũ, xin cho chúng con biết đồng cảm với nỗi thao thức của các Mục tử trên toàn thế giới, ngày càng ý thức hơn về tình hiệp thông,</a:t>
            </a:r>
            <a:endParaRPr lang="en-US" sz="5334"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441073"/>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6400" dirty="0">
                <a:solidFill>
                  <a:schemeClr val="bg1"/>
                </a:solidFill>
                <a:effectLst>
                  <a:outerShdw blurRad="38100" dist="38100" dir="2700000" algn="tl">
                    <a:srgbClr val="000000">
                      <a:alpha val="43137"/>
                    </a:srgbClr>
                  </a:outerShdw>
                </a:effectLst>
              </a:rPr>
              <a:t>thái độ tham gia và lòng nhiệt thành trong sứ vụ của Hội</a:t>
            </a:r>
            <a:r>
              <a:rPr lang="en-US" sz="6400" dirty="0">
                <a:solidFill>
                  <a:schemeClr val="bg1"/>
                </a:solidFill>
                <a:effectLst>
                  <a:outerShdw blurRad="38100" dist="38100" dir="2700000" algn="tl">
                    <a:srgbClr val="000000">
                      <a:alpha val="43137"/>
                    </a:srgbClr>
                  </a:outerShdw>
                </a:effectLst>
              </a:rPr>
              <a:t> </a:t>
            </a:r>
            <a:r>
              <a:rPr lang="vi-VN" sz="6400" dirty="0">
                <a:solidFill>
                  <a:schemeClr val="bg1"/>
                </a:solidFill>
                <a:effectLst>
                  <a:outerShdw blurRad="38100" dist="38100" dir="2700000" algn="tl">
                    <a:srgbClr val="000000">
                      <a:alpha val="43137"/>
                    </a:srgbClr>
                  </a:outerShdw>
                </a:effectLst>
              </a:rPr>
              <a:t>Thánh, Nhờ lời chuyển cầu của Đức Trinh Nữ Maria, Nữ Vương các Tông đồ và là Mẹ của Hội Thánh,</a:t>
            </a:r>
            <a:endParaRPr lang="en-US" sz="6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5797344"/>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rmAutofit/>
          </a:bodyPr>
          <a:lstStyle/>
          <a:p>
            <a:pPr algn="just"/>
            <a:r>
              <a:rPr lang="vi-VN" sz="5867" dirty="0">
                <a:solidFill>
                  <a:schemeClr val="bg1"/>
                </a:solidFill>
                <a:effectLst>
                  <a:outerShdw blurRad="38100" dist="38100" dir="2700000" algn="tl">
                    <a:srgbClr val="000000">
                      <a:alpha val="43137"/>
                    </a:srgbClr>
                  </a:outerShdw>
                </a:effectLst>
                <a:cs typeface="Times New Roman" pitchFamily="18" charset="0"/>
              </a:rPr>
              <a:t>Chúng con dâng lời khẩn cầu lên Chúa, là đấng hoạt động mọi nơi mọi thời, trong sự hiệp thông với Chúa Cha và Chúa Con, luôn mãi mãi đến muôn đời. </a:t>
            </a:r>
            <a:r>
              <a:rPr lang="vi-VN" sz="5867" dirty="0">
                <a:solidFill>
                  <a:srgbClr val="FFFF00"/>
                </a:solidFill>
                <a:effectLst>
                  <a:outerShdw blurRad="38100" dist="38100" dir="2700000" algn="tl">
                    <a:srgbClr val="000000">
                      <a:alpha val="43137"/>
                    </a:srgbClr>
                  </a:outerShdw>
                </a:effectLst>
                <a:cs typeface="Times New Roman" pitchFamily="18" charset="0"/>
              </a:rPr>
              <a:t>Amen.</a:t>
            </a:r>
            <a:endParaRPr lang="en-US" sz="5867"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2902" cy="6858000"/>
          </a:xfrm>
          <a:prstGeom prst="rect">
            <a:avLst/>
          </a:prstGeom>
        </p:spPr>
      </p:pic>
    </p:spTree>
    <p:extLst>
      <p:ext uri="{BB962C8B-B14F-4D97-AF65-F5344CB8AC3E}">
        <p14:creationId xmlns:p14="http://schemas.microsoft.com/office/powerpoint/2010/main" val="159468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u="sng" dirty="0">
                <a:solidFill>
                  <a:srgbClr val="FFFF00"/>
                </a:solidFill>
              </a:rPr>
              <a:t>Ca </a:t>
            </a:r>
            <a:r>
              <a:rPr lang="en-US" u="sng" dirty="0" err="1">
                <a:solidFill>
                  <a:srgbClr val="FFFF00"/>
                </a:solidFill>
              </a:rPr>
              <a:t>Nhập</a:t>
            </a:r>
            <a:r>
              <a:rPr lang="en-US" u="sng" dirty="0">
                <a:solidFill>
                  <a:srgbClr val="FFFF00"/>
                </a:solidFill>
              </a:rPr>
              <a:t> </a:t>
            </a:r>
            <a:r>
              <a:rPr lang="en-US" u="sng" dirty="0" err="1">
                <a:solidFill>
                  <a:srgbClr val="FFFF00"/>
                </a:solidFill>
              </a:rPr>
              <a:t>Lễ</a:t>
            </a:r>
            <a:br>
              <a:rPr lang="en-US" u="sng" dirty="0">
                <a:solidFill>
                  <a:srgbClr val="FFFF00"/>
                </a:solidFill>
              </a:rPr>
            </a:br>
            <a:br>
              <a:rPr lang="en-US" sz="6000" dirty="0">
                <a:solidFill>
                  <a:srgbClr val="FFFF00"/>
                </a:solidFill>
              </a:rPr>
            </a:br>
            <a:r>
              <a:rPr lang="en-US" sz="7200" dirty="0">
                <a:solidFill>
                  <a:srgbClr val="FFFF00"/>
                </a:solidFill>
                <a:latin typeface="UTM Alberta Heavy" panose="02040603050506020204" pitchFamily="18" charset="0"/>
              </a:rPr>
              <a:t>HÒA TIẾNG HÁT</a:t>
            </a:r>
            <a:br>
              <a:rPr lang="en-US" sz="7200" dirty="0">
                <a:solidFill>
                  <a:srgbClr val="FFFF00"/>
                </a:solidFill>
                <a:latin typeface="UTM Alberta Heavy" panose="02040603050506020204" pitchFamily="18" charset="0"/>
              </a:rPr>
            </a:br>
            <a:r>
              <a:rPr lang="en-US" sz="7200" dirty="0">
                <a:solidFill>
                  <a:srgbClr val="FFFF00"/>
                </a:solidFill>
                <a:latin typeface="UTM Alberta Heavy" panose="02040603050506020204" pitchFamily="18" charset="0"/>
              </a:rPr>
              <a:t>NGỢI KHEN</a:t>
            </a:r>
            <a:br>
              <a:rPr lang="en-US" sz="7200" dirty="0">
                <a:solidFill>
                  <a:srgbClr val="FFFF00"/>
                </a:solidFill>
                <a:latin typeface="UTM Alberta Heavy" panose="02040603050506020204" pitchFamily="18" charset="0"/>
              </a:rPr>
            </a:br>
            <a:br>
              <a:rPr lang="en-US" sz="6000" dirty="0">
                <a:solidFill>
                  <a:srgbClr val="FFFF00"/>
                </a:solidFill>
              </a:rPr>
            </a:br>
            <a:r>
              <a:rPr lang="en-US" sz="3200" i="1" dirty="0">
                <a:solidFill>
                  <a:schemeClr val="bg1"/>
                </a:solidFill>
              </a:rPr>
              <a:t>ST: LM. Thái </a:t>
            </a:r>
            <a:r>
              <a:rPr lang="en-US" sz="3200" i="1" dirty="0" err="1">
                <a:solidFill>
                  <a:schemeClr val="bg1"/>
                </a:solidFill>
              </a:rPr>
              <a:t>Nguyên</a:t>
            </a:r>
            <a:endParaRPr lang="en-US" sz="6000" i="1" dirty="0">
              <a:solidFill>
                <a:schemeClr val="bg1"/>
              </a:solidFill>
            </a:endParaRPr>
          </a:p>
        </p:txBody>
      </p:sp>
    </p:spTree>
    <p:extLst>
      <p:ext uri="{BB962C8B-B14F-4D97-AF65-F5344CB8AC3E}">
        <p14:creationId xmlns:p14="http://schemas.microsoft.com/office/powerpoint/2010/main" val="4608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C580-042D-FEE4-B514-22380EBB535A}"/>
              </a:ext>
            </a:extLst>
          </p:cNvPr>
          <p:cNvSpPr>
            <a:spLocks noGrp="1"/>
          </p:cNvSpPr>
          <p:nvPr>
            <p:ph type="title"/>
          </p:nvPr>
        </p:nvSpPr>
        <p:spPr>
          <a:xfrm>
            <a:off x="0" y="16730"/>
            <a:ext cx="9144000" cy="6841269"/>
          </a:xfrm>
        </p:spPr>
        <p:txBody>
          <a:bodyPr>
            <a:normAutofit/>
          </a:bodyPr>
          <a:lstStyle/>
          <a:p>
            <a:pPr algn="just"/>
            <a:r>
              <a:rPr lang="vi-VN" sz="6600" u="sng" dirty="0">
                <a:solidFill>
                  <a:srgbClr val="FFFF00"/>
                </a:solidFill>
              </a:rPr>
              <a:t>ĐK:</a:t>
            </a:r>
            <a:r>
              <a:rPr lang="vi-VN" sz="6600" dirty="0">
                <a:solidFill>
                  <a:schemeClr val="bg1"/>
                </a:solidFill>
              </a:rPr>
              <a:t> Nào ta đi về nhà Chúa ta nhịp nhàng mau bước lên đền. Nào ta đi về nhà Chúa ta cùng hòa tiếng hát ngợi khen.</a:t>
            </a:r>
            <a:endParaRPr lang="en-US" sz="6600" dirty="0">
              <a:solidFill>
                <a:schemeClr val="bg1"/>
              </a:solidFill>
            </a:endParaRPr>
          </a:p>
        </p:txBody>
      </p:sp>
    </p:spTree>
    <p:extLst>
      <p:ext uri="{BB962C8B-B14F-4D97-AF65-F5344CB8AC3E}">
        <p14:creationId xmlns:p14="http://schemas.microsoft.com/office/powerpoint/2010/main" val="390637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C580-042D-FEE4-B514-22380EBB535A}"/>
              </a:ext>
            </a:extLst>
          </p:cNvPr>
          <p:cNvSpPr>
            <a:spLocks noGrp="1"/>
          </p:cNvSpPr>
          <p:nvPr>
            <p:ph type="title"/>
          </p:nvPr>
        </p:nvSpPr>
        <p:spPr>
          <a:xfrm>
            <a:off x="0" y="16730"/>
            <a:ext cx="9144000" cy="6841269"/>
          </a:xfrm>
        </p:spPr>
        <p:txBody>
          <a:bodyPr>
            <a:normAutofit/>
          </a:bodyPr>
          <a:lstStyle/>
          <a:p>
            <a:pPr algn="just"/>
            <a:r>
              <a:rPr lang="en-US" sz="6000" u="sng" dirty="0">
                <a:solidFill>
                  <a:srgbClr val="FFFF00"/>
                </a:solidFill>
              </a:rPr>
              <a:t>Tk1.</a:t>
            </a:r>
            <a:r>
              <a:rPr lang="vi-VN" sz="6000" dirty="0">
                <a:solidFill>
                  <a:schemeClr val="bg1"/>
                </a:solidFill>
              </a:rPr>
              <a:t> Chính Người là thiên Chúa ta thờ. Tiến vào cùng chúc tụng Danh Thánh. Đấng Chí Tôn vạn đại đã tác sinh mọi loài. Và hằng yêu ta đến muôn muôn ngàn đời.</a:t>
            </a:r>
            <a:endParaRPr lang="en-US" sz="6000" dirty="0">
              <a:solidFill>
                <a:schemeClr val="bg1"/>
              </a:solidFill>
            </a:endParaRPr>
          </a:p>
        </p:txBody>
      </p:sp>
    </p:spTree>
    <p:extLst>
      <p:ext uri="{BB962C8B-B14F-4D97-AF65-F5344CB8AC3E}">
        <p14:creationId xmlns:p14="http://schemas.microsoft.com/office/powerpoint/2010/main" val="107977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C580-042D-FEE4-B514-22380EBB535A}"/>
              </a:ext>
            </a:extLst>
          </p:cNvPr>
          <p:cNvSpPr>
            <a:spLocks noGrp="1"/>
          </p:cNvSpPr>
          <p:nvPr>
            <p:ph type="title"/>
          </p:nvPr>
        </p:nvSpPr>
        <p:spPr>
          <a:xfrm>
            <a:off x="0" y="16730"/>
            <a:ext cx="9144000" cy="6841269"/>
          </a:xfrm>
        </p:spPr>
        <p:txBody>
          <a:bodyPr>
            <a:normAutofit/>
          </a:bodyPr>
          <a:lstStyle/>
          <a:p>
            <a:pPr algn="just"/>
            <a:r>
              <a:rPr lang="vi-VN" sz="6600" u="sng" dirty="0">
                <a:solidFill>
                  <a:srgbClr val="FFFF00"/>
                </a:solidFill>
              </a:rPr>
              <a:t>ĐK:</a:t>
            </a:r>
            <a:r>
              <a:rPr lang="vi-VN" sz="6600" dirty="0">
                <a:solidFill>
                  <a:schemeClr val="bg1"/>
                </a:solidFill>
              </a:rPr>
              <a:t> Nào ta đi về nhà Chúa ta nhịp nhàng mau bước lên đền. Nào ta đi về nhà Chúa ta cùng hòa tiếng hát ngợi khen.</a:t>
            </a:r>
            <a:endParaRPr lang="en-US" sz="6600" dirty="0">
              <a:solidFill>
                <a:schemeClr val="bg1"/>
              </a:solidFill>
            </a:endParaRPr>
          </a:p>
        </p:txBody>
      </p:sp>
    </p:spTree>
    <p:extLst>
      <p:ext uri="{BB962C8B-B14F-4D97-AF65-F5344CB8AC3E}">
        <p14:creationId xmlns:p14="http://schemas.microsoft.com/office/powerpoint/2010/main" val="2937833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C580-042D-FEE4-B514-22380EBB535A}"/>
              </a:ext>
            </a:extLst>
          </p:cNvPr>
          <p:cNvSpPr>
            <a:spLocks noGrp="1"/>
          </p:cNvSpPr>
          <p:nvPr>
            <p:ph type="title"/>
          </p:nvPr>
        </p:nvSpPr>
        <p:spPr>
          <a:xfrm>
            <a:off x="0" y="16730"/>
            <a:ext cx="9144000" cy="6841269"/>
          </a:xfrm>
        </p:spPr>
        <p:txBody>
          <a:bodyPr>
            <a:normAutofit/>
          </a:bodyPr>
          <a:lstStyle/>
          <a:p>
            <a:pPr algn="just"/>
            <a:r>
              <a:rPr lang="en-US" sz="6000" u="sng" dirty="0">
                <a:solidFill>
                  <a:srgbClr val="FFFF00"/>
                </a:solidFill>
              </a:rPr>
              <a:t>Tk2.</a:t>
            </a:r>
            <a:r>
              <a:rPr lang="vi-VN" sz="6000" dirty="0">
                <a:solidFill>
                  <a:schemeClr val="bg1"/>
                </a:solidFill>
              </a:rPr>
              <a:t> Chính Người là thiên Chúa muôn loài. Tín trung và siêu việt cõi thế. Thánh đức muôn ngàn đời Chúa chí nhân mọi loài. Ngài là Vua trên các vua trần ai.</a:t>
            </a:r>
            <a:endParaRPr lang="en-US" sz="6000" dirty="0">
              <a:solidFill>
                <a:schemeClr val="bg1"/>
              </a:solidFill>
            </a:endParaRPr>
          </a:p>
        </p:txBody>
      </p:sp>
    </p:spTree>
    <p:extLst>
      <p:ext uri="{BB962C8B-B14F-4D97-AF65-F5344CB8AC3E}">
        <p14:creationId xmlns:p14="http://schemas.microsoft.com/office/powerpoint/2010/main" val="240093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C580-042D-FEE4-B514-22380EBB535A}"/>
              </a:ext>
            </a:extLst>
          </p:cNvPr>
          <p:cNvSpPr>
            <a:spLocks noGrp="1"/>
          </p:cNvSpPr>
          <p:nvPr>
            <p:ph type="title"/>
          </p:nvPr>
        </p:nvSpPr>
        <p:spPr>
          <a:xfrm>
            <a:off x="0" y="16730"/>
            <a:ext cx="9144000" cy="6841269"/>
          </a:xfrm>
        </p:spPr>
        <p:txBody>
          <a:bodyPr>
            <a:normAutofit/>
          </a:bodyPr>
          <a:lstStyle/>
          <a:p>
            <a:pPr algn="just"/>
            <a:r>
              <a:rPr lang="vi-VN" sz="6600" u="sng" dirty="0">
                <a:solidFill>
                  <a:srgbClr val="FFFF00"/>
                </a:solidFill>
              </a:rPr>
              <a:t>ĐK:</a:t>
            </a:r>
            <a:r>
              <a:rPr lang="vi-VN" sz="6600" dirty="0">
                <a:solidFill>
                  <a:schemeClr val="bg1"/>
                </a:solidFill>
              </a:rPr>
              <a:t> Nào ta đi về nhà Chúa ta nhịp nhàng mau bước lên đền. Nào ta đi về nhà Chúa ta cùng hòa tiếng hát ngợi khen.</a:t>
            </a:r>
            <a:endParaRPr lang="en-US" sz="6600" dirty="0">
              <a:solidFill>
                <a:schemeClr val="bg1"/>
              </a:solidFill>
            </a:endParaRPr>
          </a:p>
        </p:txBody>
      </p:sp>
    </p:spTree>
    <p:extLst>
      <p:ext uri="{BB962C8B-B14F-4D97-AF65-F5344CB8AC3E}">
        <p14:creationId xmlns:p14="http://schemas.microsoft.com/office/powerpoint/2010/main" val="418085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C580-042D-FEE4-B514-22380EBB535A}"/>
              </a:ext>
            </a:extLst>
          </p:cNvPr>
          <p:cNvSpPr>
            <a:spLocks noGrp="1"/>
          </p:cNvSpPr>
          <p:nvPr>
            <p:ph type="title"/>
          </p:nvPr>
        </p:nvSpPr>
        <p:spPr>
          <a:xfrm>
            <a:off x="0" y="16730"/>
            <a:ext cx="9144000" cy="6841269"/>
          </a:xfrm>
        </p:spPr>
        <p:txBody>
          <a:bodyPr>
            <a:normAutofit/>
          </a:bodyPr>
          <a:lstStyle/>
          <a:p>
            <a:pPr algn="just"/>
            <a:r>
              <a:rPr lang="en-US" sz="6000" u="sng" dirty="0">
                <a:solidFill>
                  <a:srgbClr val="FFFF00"/>
                </a:solidFill>
              </a:rPr>
              <a:t>Tk3.</a:t>
            </a:r>
            <a:r>
              <a:rPr lang="vi-VN" sz="6000" dirty="0">
                <a:solidFill>
                  <a:schemeClr val="bg1"/>
                </a:solidFill>
              </a:rPr>
              <a:t> Hát lên ngợi khen Đấng cửu trùng. Tán tụng tình yêu Ngài kiên vững. Chúa mến yêu loài người đã gánh thay tội đời. Để đời ta luôn sống trong bao niềm.</a:t>
            </a:r>
            <a:endParaRPr lang="en-US" sz="6000" dirty="0">
              <a:solidFill>
                <a:schemeClr val="bg1"/>
              </a:solidFill>
            </a:endParaRPr>
          </a:p>
        </p:txBody>
      </p:sp>
    </p:spTree>
    <p:extLst>
      <p:ext uri="{BB962C8B-B14F-4D97-AF65-F5344CB8AC3E}">
        <p14:creationId xmlns:p14="http://schemas.microsoft.com/office/powerpoint/2010/main" val="486358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C580-042D-FEE4-B514-22380EBB535A}"/>
              </a:ext>
            </a:extLst>
          </p:cNvPr>
          <p:cNvSpPr>
            <a:spLocks noGrp="1"/>
          </p:cNvSpPr>
          <p:nvPr>
            <p:ph type="title"/>
          </p:nvPr>
        </p:nvSpPr>
        <p:spPr>
          <a:xfrm>
            <a:off x="0" y="16730"/>
            <a:ext cx="9144000" cy="6841269"/>
          </a:xfrm>
        </p:spPr>
        <p:txBody>
          <a:bodyPr>
            <a:normAutofit/>
          </a:bodyPr>
          <a:lstStyle/>
          <a:p>
            <a:pPr algn="just"/>
            <a:r>
              <a:rPr lang="vi-VN" sz="6600" u="sng" dirty="0">
                <a:solidFill>
                  <a:srgbClr val="FFFF00"/>
                </a:solidFill>
              </a:rPr>
              <a:t>ĐK:</a:t>
            </a:r>
            <a:r>
              <a:rPr lang="vi-VN" sz="6600" dirty="0">
                <a:solidFill>
                  <a:schemeClr val="bg1"/>
                </a:solidFill>
              </a:rPr>
              <a:t> Nào ta đi về nhà Chúa ta nhịp nhàng mau bước lên đền. Nào ta đi về nhà Chúa ta cùng hòa tiếng hát ngợi khen.</a:t>
            </a:r>
            <a:endParaRPr lang="en-US" sz="6600" dirty="0">
              <a:solidFill>
                <a:schemeClr val="bg1"/>
              </a:solidFill>
            </a:endParaRPr>
          </a:p>
        </p:txBody>
      </p:sp>
    </p:spTree>
    <p:extLst>
      <p:ext uri="{BB962C8B-B14F-4D97-AF65-F5344CB8AC3E}">
        <p14:creationId xmlns:p14="http://schemas.microsoft.com/office/powerpoint/2010/main" val="3451618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8" y="0"/>
            <a:ext cx="9122882" cy="6858000"/>
          </a:xfrm>
          <a:prstGeom prst="rect">
            <a:avLst/>
          </a:prstGeom>
        </p:spPr>
      </p:pic>
    </p:spTree>
    <p:extLst>
      <p:ext uri="{BB962C8B-B14F-4D97-AF65-F5344CB8AC3E}">
        <p14:creationId xmlns:p14="http://schemas.microsoft.com/office/powerpoint/2010/main" val="4205098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pic>
        <p:nvPicPr>
          <p:cNvPr id="5" name="Picture 4">
            <a:extLst>
              <a:ext uri="{FF2B5EF4-FFF2-40B4-BE49-F238E27FC236}">
                <a16:creationId xmlns:a16="http://schemas.microsoft.com/office/drawing/2014/main" id="{C9242D68-733A-E44F-33B1-6F0ECE73B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8851" name="Rectangle 3"/>
          <p:cNvSpPr>
            <a:spLocks noGrp="1" noChangeArrowheads="1"/>
          </p:cNvSpPr>
          <p:nvPr>
            <p:ph type="subTitle" idx="1"/>
          </p:nvPr>
        </p:nvSpPr>
        <p:spPr>
          <a:xfrm>
            <a:off x="-8878" y="3145885"/>
            <a:ext cx="9122916" cy="3712115"/>
          </a:xfrm>
        </p:spPr>
        <p:txBody>
          <a:bodyPr>
            <a:scene3d>
              <a:camera prst="orthographicFront"/>
              <a:lightRig rig="chilly" dir="t">
                <a:rot lat="0" lon="0" rev="5400000"/>
              </a:lightRig>
            </a:scene3d>
            <a:sp3d prstMaterial="matte">
              <a:bevelT w="114300" h="38100"/>
            </a:sp3d>
          </a:bodyPr>
          <a:lstStyle/>
          <a:p>
            <a:pPr eaLnBrk="1" hangingPunct="1"/>
            <a:endParaRPr lang="en-US" sz="3600" dirty="0">
              <a:solidFill>
                <a:srgbClr val="C00000"/>
              </a:solidFill>
              <a:effectLst>
                <a:outerShdw blurRad="38100" dist="38100" dir="2700000" algn="tl">
                  <a:srgbClr val="000000">
                    <a:alpha val="43137"/>
                  </a:srgbClr>
                </a:outerShdw>
              </a:effectLst>
              <a:latin typeface="UTM Brewers KT" panose="02040603050506020204" pitchFamily="18" charset="0"/>
              <a:cs typeface="Times New Roman" panose="02020603050405020304" pitchFamily="18" charset="0"/>
            </a:endParaRPr>
          </a:p>
          <a:p>
            <a:pPr eaLnBrk="1" hangingPunct="1"/>
            <a:r>
              <a:rPr lang="en-US" sz="7200" dirty="0">
                <a:solidFill>
                  <a:srgbClr val="C00000"/>
                </a:solidFill>
                <a:effectLst>
                  <a:outerShdw blurRad="38100" dist="38100" dir="2700000" algn="tl">
                    <a:srgbClr val="000000">
                      <a:alpha val="43137"/>
                    </a:srgbClr>
                  </a:outerShdw>
                </a:effectLst>
                <a:latin typeface="UTM Brewers KT" panose="02040603050506020204" pitchFamily="18" charset="0"/>
                <a:cs typeface="Times New Roman" panose="02020603050405020304" pitchFamily="18" charset="0"/>
              </a:rPr>
              <a:t>KINH</a:t>
            </a:r>
          </a:p>
          <a:p>
            <a:pPr eaLnBrk="1" hangingPunct="1"/>
            <a:r>
              <a:rPr lang="en-US" sz="7200" dirty="0">
                <a:solidFill>
                  <a:srgbClr val="C00000"/>
                </a:solidFill>
                <a:effectLst>
                  <a:outerShdw blurRad="38100" dist="38100" dir="2700000" algn="tl">
                    <a:srgbClr val="000000">
                      <a:alpha val="43137"/>
                    </a:srgbClr>
                  </a:outerShdw>
                </a:effectLst>
                <a:latin typeface="UTM Brewers KT" panose="02040603050506020204" pitchFamily="18" charset="0"/>
                <a:cs typeface="Times New Roman" panose="02020603050405020304" pitchFamily="18" charset="0"/>
              </a:rPr>
              <a:t>VINH DANH</a:t>
            </a:r>
            <a:endParaRPr lang="vi-VN" sz="7200" dirty="0">
              <a:solidFill>
                <a:srgbClr val="C0000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7" name="Picture 6">
            <a:extLst>
              <a:ext uri="{FF2B5EF4-FFF2-40B4-BE49-F238E27FC236}">
                <a16:creationId xmlns:a16="http://schemas.microsoft.com/office/drawing/2014/main" id="{A33C3E08-8CDC-FE07-666B-296FA91E2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7751" y="-100149"/>
            <a:ext cx="1811656" cy="3617650"/>
          </a:xfrm>
          <a:prstGeom prst="rect">
            <a:avLst/>
          </a:prstGeom>
        </p:spPr>
      </p:pic>
      <p:pic>
        <p:nvPicPr>
          <p:cNvPr id="9" name="Picture 8">
            <a:extLst>
              <a:ext uri="{FF2B5EF4-FFF2-40B4-BE49-F238E27FC236}">
                <a16:creationId xmlns:a16="http://schemas.microsoft.com/office/drawing/2014/main" id="{6085F3A5-DB02-B2F7-68B9-5D5E6D671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8716">
            <a:off x="2873841" y="2454107"/>
            <a:ext cx="2849732" cy="1729787"/>
          </a:xfrm>
          <a:prstGeom prst="rect">
            <a:avLst/>
          </a:prstGeom>
        </p:spPr>
      </p:pic>
    </p:spTree>
    <p:extLst>
      <p:ext uri="{BB962C8B-B14F-4D97-AF65-F5344CB8AC3E}">
        <p14:creationId xmlns:p14="http://schemas.microsoft.com/office/powerpoint/2010/main" val="330754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6858000"/>
          </a:xfrm>
        </p:spPr>
        <p:txBody>
          <a:bodyPr/>
          <a:lstStyle/>
          <a:p>
            <a:pPr algn="l" eaLnBrk="1" hangingPunct="1">
              <a:lnSpc>
                <a:spcPct val="150000"/>
              </a:lnSpc>
            </a:pPr>
            <a:r>
              <a:rPr lang="en-US" sz="4800"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Chủ</a:t>
            </a:r>
            <a:r>
              <a:rPr lang="en-US" sz="4800"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tế</a:t>
            </a:r>
            <a:r>
              <a:rPr lang="en-US" sz="4800"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en-US" sz="48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danh</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Thiên</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trên</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các</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tầng</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trời</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b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6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723859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816333"/>
            <a:ext cx="9144000" cy="6041667"/>
          </a:xfrm>
        </p:spPr>
        <p:txBody>
          <a:bodyPr/>
          <a:lstStyle/>
          <a:p>
            <a:pPr algn="l" eaLnBrk="1" hangingPunct="1">
              <a:lnSpc>
                <a:spcPct val="140000"/>
              </a:lnSpc>
            </a:pPr>
            <a:r>
              <a:rPr lang="en-US" sz="5333"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ca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ngợi</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333"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chúc</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tụng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b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333"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thờ</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333"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tôn</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vinh</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456190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cảm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tạ</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vì</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vinh</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quang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cao</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cả</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buNone/>
            </a:pPr>
            <a:r>
              <a:rPr lang="vi-VN" sz="6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41429714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72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một</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Thiên</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a:t>
            </a:r>
            <a:r>
              <a:rPr lang="en-US"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Giêsu</a:t>
            </a:r>
            <a:r>
              <a:rPr lang="en-US"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Kitô</a:t>
            </a:r>
            <a:r>
              <a:rPr lang="en-US"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p>
          <a:p>
            <a:pPr marL="0" indent="0" algn="just" eaLnBrk="1" hangingPunct="1">
              <a:buNone/>
            </a:pPr>
            <a:r>
              <a:rPr lang="vi-VN"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8269259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90830"/>
            <a:ext cx="9144000" cy="6667169"/>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tội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trần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gian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thương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xót</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tội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trần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gian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nhậm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lời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cầu</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khẩn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12886539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6000">
                <a:solidFill>
                  <a:srgbClr val="FFFF00"/>
                </a:solidFill>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402867"/>
            <a:ext cx="9144000" cy="6455133"/>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ngự</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bên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hữu</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Đức</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Cha,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thương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xót</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6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chỉ có Chúa là Đấng Thánh.</a:t>
            </a:r>
          </a:p>
        </p:txBody>
      </p:sp>
    </p:spTree>
    <p:extLst>
      <p:ext uri="{BB962C8B-B14F-4D97-AF65-F5344CB8AC3E}">
        <p14:creationId xmlns:p14="http://schemas.microsoft.com/office/powerpoint/2010/main" val="2867861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có</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là</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có</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là</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đấng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tối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cao</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2221166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22882" cy="6858000"/>
          </a:xfrm>
          <a:prstGeom prst="rect">
            <a:avLst/>
          </a:prstGeom>
        </p:spPr>
      </p:pic>
    </p:spTree>
    <p:extLst>
      <p:ext uri="{BB962C8B-B14F-4D97-AF65-F5344CB8AC3E}">
        <p14:creationId xmlns:p14="http://schemas.microsoft.com/office/powerpoint/2010/main" val="2249857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525264" y="656147"/>
            <a:ext cx="5171609" cy="1200329"/>
          </a:xfrm>
          <a:prstGeom prst="rect">
            <a:avLst/>
          </a:prstGeom>
          <a:noFill/>
        </p:spPr>
        <p:txBody>
          <a:bodyPr wrap="none" rtlCol="0">
            <a:spAutoFit/>
          </a:bodyPr>
          <a:lstStyle/>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đọc</a:t>
            </a:r>
            <a:r>
              <a:rPr lang="en-US" sz="3600" dirty="0">
                <a:solidFill>
                  <a:srgbClr val="FFFF00"/>
                </a:solidFill>
                <a:latin typeface="UTM American Sans"/>
              </a:rPr>
              <a:t> 1</a:t>
            </a:r>
          </a:p>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trích</a:t>
            </a:r>
            <a:r>
              <a:rPr lang="en-US" sz="3600" dirty="0">
                <a:solidFill>
                  <a:srgbClr val="FFFF00"/>
                </a:solidFill>
                <a:latin typeface="UTM American Sans"/>
              </a:rPr>
              <a:t> </a:t>
            </a:r>
            <a:r>
              <a:rPr lang="en-US" sz="3600" dirty="0" err="1">
                <a:solidFill>
                  <a:srgbClr val="FFFF00"/>
                </a:solidFill>
                <a:latin typeface="UTM American Sans"/>
              </a:rPr>
              <a:t>sách</a:t>
            </a:r>
            <a:r>
              <a:rPr lang="en-US" sz="3600" dirty="0">
                <a:solidFill>
                  <a:srgbClr val="FFFF00"/>
                </a:solidFill>
                <a:latin typeface="UTM American Sans"/>
              </a:rPr>
              <a:t> </a:t>
            </a:r>
            <a:r>
              <a:rPr lang="en-US" sz="3600" dirty="0" err="1">
                <a:solidFill>
                  <a:srgbClr val="FFFF00"/>
                </a:solidFill>
                <a:latin typeface="UTM American Sans"/>
              </a:rPr>
              <a:t>khôn</a:t>
            </a:r>
            <a:r>
              <a:rPr lang="en-US" sz="3600" dirty="0">
                <a:solidFill>
                  <a:srgbClr val="FFFF00"/>
                </a:solidFill>
                <a:latin typeface="UTM American Sans"/>
              </a:rPr>
              <a:t> </a:t>
            </a:r>
            <a:r>
              <a:rPr lang="en-US" sz="3600" dirty="0" err="1">
                <a:solidFill>
                  <a:srgbClr val="FFFF00"/>
                </a:solidFill>
                <a:latin typeface="UTM American Sans"/>
              </a:rPr>
              <a:t>ngoan</a:t>
            </a:r>
            <a:endParaRPr lang="en-US" sz="3600" dirty="0">
              <a:solidFill>
                <a:srgbClr val="FFFF00"/>
              </a:solidFill>
              <a:latin typeface="UTM American Sans"/>
            </a:endParaRPr>
          </a:p>
        </p:txBody>
      </p:sp>
      <p:sp>
        <p:nvSpPr>
          <p:cNvPr id="7" name="TextBox 6"/>
          <p:cNvSpPr txBox="1"/>
          <p:nvPr/>
        </p:nvSpPr>
        <p:spPr>
          <a:xfrm>
            <a:off x="397277" y="5124635"/>
            <a:ext cx="8177239" cy="1077218"/>
          </a:xfrm>
          <a:prstGeom prst="rect">
            <a:avLst/>
          </a:prstGeom>
          <a:noFill/>
        </p:spPr>
        <p:txBody>
          <a:bodyPr wrap="none" rtlCol="0">
            <a:spAutoFit/>
          </a:bodyPr>
          <a:lstStyle/>
          <a:p>
            <a:r>
              <a:rPr lang="en-US" sz="3200" dirty="0" err="1">
                <a:solidFill>
                  <a:srgbClr val="FFFF00"/>
                </a:solidFill>
                <a:latin typeface="UTM American Sans"/>
              </a:rPr>
              <a:t>Thánh</a:t>
            </a:r>
            <a:r>
              <a:rPr lang="en-US" sz="3200" dirty="0">
                <a:solidFill>
                  <a:srgbClr val="FFFF00"/>
                </a:solidFill>
                <a:latin typeface="UTM American Sans"/>
              </a:rPr>
              <a:t> </a:t>
            </a:r>
            <a:r>
              <a:rPr lang="en-US" sz="3200" dirty="0" err="1">
                <a:solidFill>
                  <a:srgbClr val="FFFF00"/>
                </a:solidFill>
                <a:latin typeface="UTM American Sans"/>
              </a:rPr>
              <a:t>Vịnh</a:t>
            </a:r>
            <a:r>
              <a:rPr lang="en-US" sz="3200" dirty="0">
                <a:solidFill>
                  <a:srgbClr val="FFFF00"/>
                </a:solidFill>
                <a:latin typeface="UTM American Sans"/>
              </a:rPr>
              <a:t> 85</a:t>
            </a:r>
          </a:p>
          <a:p>
            <a:r>
              <a:rPr lang="vi-VN" sz="3200" dirty="0">
                <a:solidFill>
                  <a:srgbClr val="FFFF00"/>
                </a:solidFill>
              </a:rPr>
              <a:t>Lạy Chúa, Chúa nhân hậu và luôn khoan hồng.</a:t>
            </a:r>
            <a:endParaRPr lang="en-US" sz="3200" dirty="0">
              <a:solidFill>
                <a:srgbClr val="FFFF00"/>
              </a:solidFill>
              <a:latin typeface="UTM American Sans"/>
            </a:endParaRPr>
          </a:p>
        </p:txBody>
      </p:sp>
    </p:spTree>
    <p:extLst>
      <p:ext uri="{BB962C8B-B14F-4D97-AF65-F5344CB8AC3E}">
        <p14:creationId xmlns:p14="http://schemas.microsoft.com/office/powerpoint/2010/main" val="2982275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kumimoji="0" lang="en-US" sz="3600" b="0" i="0" u="none" strike="noStrike" kern="1200" cap="none" spc="0" normalizeH="0" baseline="0" noProof="0" dirty="0" err="1">
                <a:ln>
                  <a:noFill/>
                </a:ln>
                <a:solidFill>
                  <a:schemeClr val="bg1"/>
                </a:solidFill>
                <a:effectLst/>
                <a:uLnTx/>
                <a:uFillTx/>
                <a:latin typeface="UTM American Sans"/>
                <a:ea typeface="+mj-ea"/>
                <a:cs typeface="+mj-cs"/>
              </a:rPr>
              <a:t>Chúa</a:t>
            </a:r>
            <a:r>
              <a:rPr kumimoji="0" lang="en-US" sz="3600" b="0" i="0" u="none" strike="noStrike" kern="1200" cap="none" spc="0" normalizeH="0" baseline="0" noProof="0" dirty="0">
                <a:ln>
                  <a:noFill/>
                </a:ln>
                <a:solidFill>
                  <a:schemeClr val="bg1"/>
                </a:solidFill>
                <a:effectLst/>
                <a:uLnTx/>
                <a:uFillTx/>
                <a:latin typeface="UTM American Sans"/>
                <a:ea typeface="+mj-ea"/>
                <a:cs typeface="+mj-cs"/>
              </a:rPr>
              <a:t> </a:t>
            </a:r>
            <a:r>
              <a:rPr kumimoji="0" lang="en-US" sz="3600" b="0" i="0" u="none" strike="noStrike" kern="1200" cap="none" spc="0" normalizeH="0" baseline="0" noProof="0" dirty="0" err="1">
                <a:ln>
                  <a:noFill/>
                </a:ln>
                <a:solidFill>
                  <a:schemeClr val="bg1"/>
                </a:solidFill>
                <a:effectLst/>
                <a:uLnTx/>
                <a:uFillTx/>
                <a:latin typeface="UTM American Sans"/>
                <a:ea typeface="+mj-ea"/>
                <a:cs typeface="+mj-cs"/>
              </a:rPr>
              <a:t>Nhật</a:t>
            </a:r>
            <a:r>
              <a:rPr kumimoji="0" lang="en-US" sz="3600" b="0" i="0" u="none" strike="noStrike" kern="1200" cap="none" spc="0" normalizeH="0" baseline="0" noProof="0" dirty="0">
                <a:ln>
                  <a:noFill/>
                </a:ln>
                <a:solidFill>
                  <a:schemeClr val="bg1"/>
                </a:solidFill>
                <a:effectLst/>
                <a:uLnTx/>
                <a:uFillTx/>
                <a:latin typeface="UTM American Sans"/>
                <a:ea typeface="+mj-ea"/>
                <a:cs typeface="+mj-cs"/>
              </a:rPr>
              <a:t> XVI </a:t>
            </a:r>
            <a:r>
              <a:rPr kumimoji="0" lang="en-US" sz="3600" b="0" i="0" u="none" strike="noStrike" kern="1200" cap="none" spc="0" normalizeH="0" baseline="0" noProof="0" dirty="0" err="1">
                <a:ln>
                  <a:noFill/>
                </a:ln>
                <a:solidFill>
                  <a:schemeClr val="bg1"/>
                </a:solidFill>
                <a:effectLst/>
                <a:uLnTx/>
                <a:uFillTx/>
                <a:latin typeface="UTM American Sans"/>
                <a:ea typeface="+mj-ea"/>
                <a:cs typeface="+mj-cs"/>
              </a:rPr>
              <a:t>Thường</a:t>
            </a:r>
            <a:r>
              <a:rPr kumimoji="0" lang="en-US" sz="3600" b="0" i="0" u="none" strike="noStrike" kern="1200" cap="none" spc="0" normalizeH="0" baseline="0" noProof="0" dirty="0">
                <a:ln>
                  <a:noFill/>
                </a:ln>
                <a:solidFill>
                  <a:schemeClr val="bg1"/>
                </a:solidFill>
                <a:effectLst/>
                <a:uLnTx/>
                <a:uFillTx/>
                <a:latin typeface="UTM American Sans"/>
                <a:ea typeface="+mj-ea"/>
                <a:cs typeface="+mj-cs"/>
              </a:rPr>
              <a:t> </a:t>
            </a:r>
            <a:r>
              <a:rPr kumimoji="0" lang="en-US" sz="3600" b="0" i="0" u="none" strike="noStrike" kern="1200" cap="none" spc="0" normalizeH="0" baseline="0" noProof="0" dirty="0" err="1">
                <a:ln>
                  <a:noFill/>
                </a:ln>
                <a:solidFill>
                  <a:schemeClr val="bg1"/>
                </a:solidFill>
                <a:effectLst/>
                <a:uLnTx/>
                <a:uFillTx/>
                <a:latin typeface="UTM American Sans"/>
                <a:ea typeface="+mj-ea"/>
                <a:cs typeface="+mj-cs"/>
              </a:rPr>
              <a:t>Niên</a:t>
            </a:r>
            <a:r>
              <a:rPr kumimoji="0" lang="en-US" sz="3600" b="0" i="0" u="none" strike="noStrike" kern="1200" cap="none" spc="0" normalizeH="0" baseline="0" noProof="0" dirty="0">
                <a:ln>
                  <a:noFill/>
                </a:ln>
                <a:solidFill>
                  <a:schemeClr val="bg1"/>
                </a:solidFill>
                <a:effectLst/>
                <a:uLnTx/>
                <a:uFillTx/>
                <a:latin typeface="UTM American Sans"/>
                <a:ea typeface="+mj-ea"/>
                <a:cs typeface="+mj-cs"/>
              </a:rPr>
              <a:t> </a:t>
            </a:r>
            <a:r>
              <a:rPr kumimoji="0" lang="en-US" sz="3600" b="0" i="0" u="none" strike="noStrike" kern="1200" cap="none" spc="0" normalizeH="0" baseline="0" noProof="0" dirty="0" err="1">
                <a:ln>
                  <a:noFill/>
                </a:ln>
                <a:solidFill>
                  <a:schemeClr val="bg1"/>
                </a:solidFill>
                <a:effectLst/>
                <a:uLnTx/>
                <a:uFillTx/>
                <a:latin typeface="UTM American Sans"/>
                <a:ea typeface="+mj-ea"/>
                <a:cs typeface="+mj-cs"/>
              </a:rPr>
              <a:t>Năm</a:t>
            </a:r>
            <a:r>
              <a:rPr kumimoji="0" lang="en-US" sz="3600" b="0" i="0" u="none" strike="noStrike" kern="1200" cap="none" spc="0" normalizeH="0" baseline="0" noProof="0" dirty="0">
                <a:ln>
                  <a:noFill/>
                </a:ln>
                <a:solidFill>
                  <a:schemeClr val="bg1"/>
                </a:solidFill>
                <a:effectLst/>
                <a:uLnTx/>
                <a:uFillTx/>
                <a:latin typeface="UTM American Sans"/>
                <a:ea typeface="+mj-ea"/>
                <a:cs typeface="+mj-cs"/>
              </a:rPr>
              <a:t> A</a:t>
            </a:r>
            <a:br>
              <a:rPr lang="en-US" sz="3600" dirty="0">
                <a:solidFill>
                  <a:srgbClr val="FFFF00"/>
                </a:solidFill>
              </a:rPr>
            </a:br>
            <a:br>
              <a:rPr lang="en-US" dirty="0">
                <a:solidFill>
                  <a:srgbClr val="FFFF00"/>
                </a:solidFill>
              </a:rPr>
            </a:br>
            <a:r>
              <a:rPr lang="en-US" u="sng" dirty="0" err="1">
                <a:solidFill>
                  <a:srgbClr val="FFFF00"/>
                </a:solidFill>
              </a:rPr>
              <a:t>Đáp</a:t>
            </a:r>
            <a:r>
              <a:rPr lang="en-US" u="sng" dirty="0">
                <a:solidFill>
                  <a:srgbClr val="FFFF00"/>
                </a:solidFill>
              </a:rPr>
              <a:t> Ca</a:t>
            </a:r>
            <a:br>
              <a:rPr lang="en-US" dirty="0">
                <a:solidFill>
                  <a:srgbClr val="FFFF00"/>
                </a:solidFill>
              </a:rPr>
            </a:br>
            <a:r>
              <a:rPr lang="en-US" sz="9600" dirty="0" err="1">
                <a:solidFill>
                  <a:srgbClr val="FFFF00"/>
                </a:solidFill>
              </a:rPr>
              <a:t>Thánh</a:t>
            </a:r>
            <a:r>
              <a:rPr lang="en-US" sz="9600" dirty="0">
                <a:solidFill>
                  <a:srgbClr val="FFFF00"/>
                </a:solidFill>
              </a:rPr>
              <a:t> </a:t>
            </a:r>
            <a:r>
              <a:rPr lang="en-US" sz="9600" dirty="0" err="1">
                <a:solidFill>
                  <a:srgbClr val="FFFF00"/>
                </a:solidFill>
              </a:rPr>
              <a:t>Vịnh</a:t>
            </a:r>
            <a:r>
              <a:rPr lang="en-US" sz="9600" dirty="0">
                <a:solidFill>
                  <a:srgbClr val="FFFF00"/>
                </a:solidFill>
              </a:rPr>
              <a:t> 85</a:t>
            </a:r>
            <a:br>
              <a:rPr lang="en-US" sz="9600" dirty="0">
                <a:solidFill>
                  <a:srgbClr val="FFFF00"/>
                </a:solidFill>
              </a:rPr>
            </a:br>
            <a:br>
              <a:rPr lang="en-US" dirty="0">
                <a:solidFill>
                  <a:srgbClr val="FFFF00"/>
                </a:solidFill>
              </a:rPr>
            </a:br>
            <a:r>
              <a:rPr lang="en-US" sz="3200" i="1" dirty="0">
                <a:solidFill>
                  <a:schemeClr val="bg1"/>
                </a:solidFill>
              </a:rPr>
              <a:t>St: </a:t>
            </a:r>
            <a:r>
              <a:rPr lang="en-US" sz="3200" i="1" dirty="0" err="1">
                <a:solidFill>
                  <a:schemeClr val="bg1"/>
                </a:solidFill>
              </a:rPr>
              <a:t>Lm</a:t>
            </a:r>
            <a:r>
              <a:rPr lang="en-US" sz="3200" i="1" dirty="0">
                <a:solidFill>
                  <a:schemeClr val="bg1"/>
                </a:solidFill>
              </a:rPr>
              <a:t>. Kim Long</a:t>
            </a:r>
            <a:br>
              <a:rPr lang="en-US" sz="3200" i="1" dirty="0">
                <a:solidFill>
                  <a:schemeClr val="bg1"/>
                </a:solidFill>
              </a:rPr>
            </a:br>
            <a:r>
              <a:rPr lang="en-US" sz="6000" dirty="0">
                <a:solidFill>
                  <a:schemeClr val="bg1"/>
                </a:solidFill>
              </a:rPr>
              <a:t>3 </a:t>
            </a:r>
            <a:r>
              <a:rPr lang="en-US" sz="6000" dirty="0" err="1">
                <a:solidFill>
                  <a:schemeClr val="bg1"/>
                </a:solidFill>
              </a:rPr>
              <a:t>câu</a:t>
            </a:r>
            <a:endParaRPr lang="en-US" dirty="0">
              <a:solidFill>
                <a:schemeClr val="bg1"/>
              </a:solidFill>
            </a:endParaRPr>
          </a:p>
        </p:txBody>
      </p:sp>
    </p:spTree>
    <p:extLst>
      <p:ext uri="{BB962C8B-B14F-4D97-AF65-F5344CB8AC3E}">
        <p14:creationId xmlns:p14="http://schemas.microsoft.com/office/powerpoint/2010/main" val="1163245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9600" u="sng" dirty="0" err="1">
                <a:solidFill>
                  <a:srgbClr val="FFFF00"/>
                </a:solidFill>
              </a:rPr>
              <a:t>Đk</a:t>
            </a:r>
            <a:r>
              <a:rPr lang="en-US" sz="9600" u="sng" dirty="0">
                <a:solidFill>
                  <a:srgbClr val="FFFF00"/>
                </a:solidFill>
              </a:rPr>
              <a:t>:</a:t>
            </a:r>
            <a:r>
              <a:rPr lang="en-US" sz="9600" dirty="0">
                <a:solidFill>
                  <a:schemeClr val="bg1"/>
                </a:solidFill>
              </a:rPr>
              <a:t> </a:t>
            </a:r>
            <a:r>
              <a:rPr lang="vi-VN" sz="9600" dirty="0">
                <a:solidFill>
                  <a:schemeClr val="bg1"/>
                </a:solidFill>
              </a:rPr>
              <a:t>Lạy Chúa, Chúa nhân hậu và luôn khoan hồng.</a:t>
            </a:r>
          </a:p>
        </p:txBody>
      </p:sp>
    </p:spTree>
    <p:extLst>
      <p:ext uri="{BB962C8B-B14F-4D97-AF65-F5344CB8AC3E}">
        <p14:creationId xmlns:p14="http://schemas.microsoft.com/office/powerpoint/2010/main" val="3926163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9974-C1D4-8354-A0F2-B1E38E75BCFA}"/>
              </a:ext>
            </a:extLst>
          </p:cNvPr>
          <p:cNvSpPr>
            <a:spLocks noGrp="1"/>
          </p:cNvSpPr>
          <p:nvPr>
            <p:ph type="title"/>
          </p:nvPr>
        </p:nvSpPr>
        <p:spPr>
          <a:xfrm>
            <a:off x="0" y="0"/>
            <a:ext cx="9144000" cy="6858000"/>
          </a:xfrm>
        </p:spPr>
        <p:txBody>
          <a:bodyPr>
            <a:normAutofit fontScale="90000"/>
          </a:bodyPr>
          <a:lstStyle/>
          <a:p>
            <a:pPr algn="just"/>
            <a:r>
              <a:rPr lang="vi-VN" sz="6000" u="sng" dirty="0">
                <a:solidFill>
                  <a:srgbClr val="FFFF00"/>
                </a:solidFill>
              </a:rPr>
              <a:t>Tk1:</a:t>
            </a:r>
            <a:r>
              <a:rPr lang="vi-VN" sz="6000" dirty="0">
                <a:solidFill>
                  <a:schemeClr val="bg1"/>
                </a:solidFill>
              </a:rPr>
              <a:t> Thiên Chúa luôn từ bi hải hà, giàu yêu thương cho người khấn ước. Xin Chúa niệm tình lặng nghe tiếng lòng này khấn xin. Bao tiếng hồn con khấn cầu, nguyện lưu tâm Chúa ơi.</a:t>
            </a:r>
            <a:endParaRPr lang="en-US" sz="6000" dirty="0">
              <a:solidFill>
                <a:schemeClr val="bg1"/>
              </a:solidFill>
            </a:endParaRPr>
          </a:p>
        </p:txBody>
      </p:sp>
    </p:spTree>
    <p:extLst>
      <p:ext uri="{BB962C8B-B14F-4D97-AF65-F5344CB8AC3E}">
        <p14:creationId xmlns:p14="http://schemas.microsoft.com/office/powerpoint/2010/main" val="2775736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9600" u="sng" dirty="0" err="1">
                <a:solidFill>
                  <a:srgbClr val="FFFF00"/>
                </a:solidFill>
              </a:rPr>
              <a:t>Đk</a:t>
            </a:r>
            <a:r>
              <a:rPr lang="en-US" sz="9600" u="sng" dirty="0">
                <a:solidFill>
                  <a:srgbClr val="FFFF00"/>
                </a:solidFill>
              </a:rPr>
              <a:t>:</a:t>
            </a:r>
            <a:r>
              <a:rPr lang="en-US" sz="9600" dirty="0">
                <a:solidFill>
                  <a:schemeClr val="bg1"/>
                </a:solidFill>
              </a:rPr>
              <a:t> </a:t>
            </a:r>
            <a:r>
              <a:rPr lang="vi-VN" sz="9600" dirty="0">
                <a:solidFill>
                  <a:schemeClr val="bg1"/>
                </a:solidFill>
              </a:rPr>
              <a:t>Lạy Chúa, Chúa nhân hậu và luôn khoan hồng.</a:t>
            </a:r>
          </a:p>
        </p:txBody>
      </p:sp>
    </p:spTree>
    <p:extLst>
      <p:ext uri="{BB962C8B-B14F-4D97-AF65-F5344CB8AC3E}">
        <p14:creationId xmlns:p14="http://schemas.microsoft.com/office/powerpoint/2010/main" val="4227925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kumimoji="0" lang="en-US" sz="5400" b="0" i="0" u="sng" strike="noStrike" kern="1200" cap="none" spc="0" normalizeH="0" baseline="0" noProof="0" dirty="0">
                <a:ln>
                  <a:noFill/>
                </a:ln>
                <a:solidFill>
                  <a:srgbClr val="FFFF00"/>
                </a:solidFill>
                <a:effectLst/>
                <a:uLnTx/>
                <a:uFillTx/>
                <a:latin typeface="UTM American Sans"/>
                <a:ea typeface="+mj-ea"/>
                <a:cs typeface="+mj-cs"/>
              </a:rPr>
              <a:t>Tk2:</a:t>
            </a:r>
            <a:r>
              <a:rPr kumimoji="0" lang="en-US" sz="5400" b="0" i="0" u="none" strike="noStrike" kern="1200" cap="none" spc="0" normalizeH="0" baseline="0" noProof="0" dirty="0">
                <a:ln>
                  <a:noFill/>
                </a:ln>
                <a:solidFill>
                  <a:prstClr val="white"/>
                </a:solidFill>
                <a:effectLst/>
                <a:uLnTx/>
                <a:uFillTx/>
                <a:latin typeface="UTM American Sans"/>
                <a:ea typeface="+mj-ea"/>
                <a:cs typeface="+mj-cs"/>
              </a:rPr>
              <a:t> </a:t>
            </a:r>
            <a:r>
              <a:rPr kumimoji="0" lang="vi-VN" sz="5400" b="0" i="0" u="none" strike="noStrike" kern="1200" cap="none" spc="0" normalizeH="0" baseline="0" noProof="0" dirty="0">
                <a:ln>
                  <a:noFill/>
                </a:ln>
                <a:solidFill>
                  <a:prstClr val="white"/>
                </a:solidFill>
                <a:effectLst/>
                <a:uLnTx/>
                <a:uFillTx/>
                <a:ea typeface="+mj-ea"/>
                <a:cs typeface="+mj-cs"/>
              </a:rPr>
              <a:t>Muôn sắc dân Ngài đã tác thành, về nơi đây suy phục bái kính. Ơn Chúa trọng đại dường bao, chỉ Ngài là Chúa thôi. Tay Chúa từng đã tác thành ngàn uy công, Chúa ơi.</a:t>
            </a:r>
            <a:endParaRPr lang="en-US" sz="5400" dirty="0">
              <a:solidFill>
                <a:schemeClr val="bg1"/>
              </a:solidFill>
            </a:endParaRPr>
          </a:p>
        </p:txBody>
      </p:sp>
    </p:spTree>
    <p:extLst>
      <p:ext uri="{BB962C8B-B14F-4D97-AF65-F5344CB8AC3E}">
        <p14:creationId xmlns:p14="http://schemas.microsoft.com/office/powerpoint/2010/main" val="3759538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9600" u="sng" dirty="0" err="1">
                <a:solidFill>
                  <a:srgbClr val="FFFF00"/>
                </a:solidFill>
              </a:rPr>
              <a:t>Đk</a:t>
            </a:r>
            <a:r>
              <a:rPr lang="en-US" sz="9600" u="sng" dirty="0">
                <a:solidFill>
                  <a:srgbClr val="FFFF00"/>
                </a:solidFill>
              </a:rPr>
              <a:t>:</a:t>
            </a:r>
            <a:r>
              <a:rPr lang="en-US" sz="9600" dirty="0">
                <a:solidFill>
                  <a:schemeClr val="bg1"/>
                </a:solidFill>
              </a:rPr>
              <a:t> </a:t>
            </a:r>
            <a:r>
              <a:rPr lang="vi-VN" sz="9600" dirty="0">
                <a:solidFill>
                  <a:schemeClr val="bg1"/>
                </a:solidFill>
              </a:rPr>
              <a:t>Lạy Chúa, Chúa nhân hậu và luôn khoan hồng.</a:t>
            </a:r>
          </a:p>
        </p:txBody>
      </p:sp>
    </p:spTree>
    <p:extLst>
      <p:ext uri="{BB962C8B-B14F-4D97-AF65-F5344CB8AC3E}">
        <p14:creationId xmlns:p14="http://schemas.microsoft.com/office/powerpoint/2010/main" val="1786994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vi-VN" sz="8800" dirty="0">
                <a:solidFill>
                  <a:schemeClr val="bg1"/>
                </a:solidFill>
              </a:rPr>
              <a:t>Lạy Chúa, Chúa nhân hậu và luôn khoan hồng.</a:t>
            </a:r>
          </a:p>
        </p:txBody>
      </p:sp>
    </p:spTree>
    <p:extLst>
      <p:ext uri="{BB962C8B-B14F-4D97-AF65-F5344CB8AC3E}">
        <p14:creationId xmlns:p14="http://schemas.microsoft.com/office/powerpoint/2010/main" val="420502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5400" u="sng" dirty="0">
                <a:solidFill>
                  <a:srgbClr val="FFFF00"/>
                </a:solidFill>
              </a:rPr>
              <a:t>Tk3:</a:t>
            </a:r>
            <a:r>
              <a:rPr lang="en-US" sz="5400" dirty="0">
                <a:solidFill>
                  <a:schemeClr val="bg1"/>
                </a:solidFill>
              </a:rPr>
              <a:t> </a:t>
            </a:r>
            <a:r>
              <a:rPr lang="vi-VN" sz="5400" dirty="0">
                <a:solidFill>
                  <a:schemeClr val="bg1"/>
                </a:solidFill>
              </a:rPr>
              <a:t>Nhưng Chúa ơi, Ngài bao tốt lành, đầy khoan dung, luôn chậm oán thán. Ôi Chúa thực giàu tình thương, vẫn một lòng tín trung. Xin Chúa từ bi đoái nhìn và xin thương xót con.</a:t>
            </a:r>
          </a:p>
        </p:txBody>
      </p:sp>
    </p:spTree>
    <p:extLst>
      <p:ext uri="{BB962C8B-B14F-4D97-AF65-F5344CB8AC3E}">
        <p14:creationId xmlns:p14="http://schemas.microsoft.com/office/powerpoint/2010/main" val="3958784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9600" u="sng" dirty="0" err="1">
                <a:solidFill>
                  <a:srgbClr val="FFFF00"/>
                </a:solidFill>
              </a:rPr>
              <a:t>Đk</a:t>
            </a:r>
            <a:r>
              <a:rPr lang="en-US" sz="9600" u="sng" dirty="0">
                <a:solidFill>
                  <a:srgbClr val="FFFF00"/>
                </a:solidFill>
              </a:rPr>
              <a:t>:</a:t>
            </a:r>
            <a:r>
              <a:rPr lang="en-US" sz="9600" dirty="0">
                <a:solidFill>
                  <a:schemeClr val="bg1"/>
                </a:solidFill>
              </a:rPr>
              <a:t> </a:t>
            </a:r>
            <a:r>
              <a:rPr lang="vi-VN" sz="9600" dirty="0">
                <a:solidFill>
                  <a:schemeClr val="bg1"/>
                </a:solidFill>
              </a:rPr>
              <a:t>Lạy Chúa, Chúa nhân hậu và luôn khoan hồng.</a:t>
            </a:r>
          </a:p>
        </p:txBody>
      </p:sp>
    </p:spTree>
    <p:extLst>
      <p:ext uri="{BB962C8B-B14F-4D97-AF65-F5344CB8AC3E}">
        <p14:creationId xmlns:p14="http://schemas.microsoft.com/office/powerpoint/2010/main" val="3466122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812328" y="1026111"/>
            <a:ext cx="7744428" cy="1754326"/>
          </a:xfrm>
          <a:prstGeom prst="rect">
            <a:avLst/>
          </a:prstGeom>
          <a:noFill/>
        </p:spPr>
        <p:txBody>
          <a:bodyPr wrap="none" rtlCol="0">
            <a:spAutoFit/>
          </a:bodyPr>
          <a:lstStyle/>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đọc</a:t>
            </a:r>
            <a:r>
              <a:rPr lang="en-US" sz="3600" dirty="0">
                <a:solidFill>
                  <a:srgbClr val="FFFF00"/>
                </a:solidFill>
                <a:latin typeface="UTM American Sans"/>
              </a:rPr>
              <a:t> 2</a:t>
            </a:r>
          </a:p>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trích</a:t>
            </a:r>
            <a:r>
              <a:rPr lang="en-US" sz="3600" dirty="0">
                <a:solidFill>
                  <a:srgbClr val="FFFF00"/>
                </a:solidFill>
                <a:latin typeface="UTM American Sans"/>
              </a:rPr>
              <a:t> </a:t>
            </a:r>
            <a:r>
              <a:rPr lang="en-US" sz="3600" dirty="0" err="1">
                <a:solidFill>
                  <a:srgbClr val="FFFF00"/>
                </a:solidFill>
                <a:latin typeface="UTM American Sans"/>
              </a:rPr>
              <a:t>thư</a:t>
            </a:r>
            <a:r>
              <a:rPr lang="en-US" sz="3600" dirty="0">
                <a:solidFill>
                  <a:srgbClr val="FFFF00"/>
                </a:solidFill>
                <a:latin typeface="UTM American Sans"/>
              </a:rPr>
              <a:t> </a:t>
            </a:r>
            <a:r>
              <a:rPr lang="en-US" sz="3600" dirty="0" err="1">
                <a:solidFill>
                  <a:srgbClr val="FFFF00"/>
                </a:solidFill>
                <a:latin typeface="UTM American Sans"/>
              </a:rPr>
              <a:t>của</a:t>
            </a:r>
            <a:r>
              <a:rPr lang="en-US" sz="3600" dirty="0">
                <a:solidFill>
                  <a:srgbClr val="FFFF00"/>
                </a:solidFill>
                <a:latin typeface="UTM American Sans"/>
              </a:rPr>
              <a:t> </a:t>
            </a:r>
            <a:r>
              <a:rPr lang="en-US" sz="3600" dirty="0" err="1">
                <a:solidFill>
                  <a:srgbClr val="FFFF00"/>
                </a:solidFill>
                <a:latin typeface="UTM American Sans"/>
              </a:rPr>
              <a:t>thánh</a:t>
            </a:r>
            <a:r>
              <a:rPr lang="en-US" sz="3600" dirty="0">
                <a:solidFill>
                  <a:srgbClr val="FFFF00"/>
                </a:solidFill>
                <a:latin typeface="UTM American Sans"/>
              </a:rPr>
              <a:t> </a:t>
            </a:r>
            <a:r>
              <a:rPr lang="en-US" sz="3600" dirty="0" err="1">
                <a:solidFill>
                  <a:srgbClr val="FFFF00"/>
                </a:solidFill>
                <a:latin typeface="UTM American Sans"/>
              </a:rPr>
              <a:t>Phaôlô</a:t>
            </a:r>
            <a:r>
              <a:rPr lang="en-US" sz="3600" dirty="0">
                <a:solidFill>
                  <a:srgbClr val="FFFF00"/>
                </a:solidFill>
                <a:latin typeface="UTM American Sans"/>
              </a:rPr>
              <a:t> </a:t>
            </a:r>
            <a:r>
              <a:rPr lang="en-US" sz="3600" dirty="0" err="1">
                <a:solidFill>
                  <a:srgbClr val="FFFF00"/>
                </a:solidFill>
                <a:latin typeface="UTM American Sans"/>
              </a:rPr>
              <a:t>tông</a:t>
            </a:r>
            <a:r>
              <a:rPr lang="en-US" sz="3600" dirty="0">
                <a:solidFill>
                  <a:srgbClr val="FFFF00"/>
                </a:solidFill>
                <a:latin typeface="UTM American Sans"/>
              </a:rPr>
              <a:t> </a:t>
            </a:r>
            <a:r>
              <a:rPr lang="en-US" sz="3600" dirty="0" err="1">
                <a:solidFill>
                  <a:srgbClr val="FFFF00"/>
                </a:solidFill>
                <a:latin typeface="UTM American Sans"/>
              </a:rPr>
              <a:t>đồ</a:t>
            </a:r>
            <a:endParaRPr lang="en-US" sz="3600" dirty="0">
              <a:solidFill>
                <a:srgbClr val="FFFF00"/>
              </a:solidFill>
              <a:latin typeface="UTM American Sans"/>
            </a:endParaRPr>
          </a:p>
          <a:p>
            <a:r>
              <a:rPr lang="en-US" sz="3600" dirty="0" err="1">
                <a:solidFill>
                  <a:srgbClr val="FFFF00"/>
                </a:solidFill>
                <a:latin typeface="UTM American Sans"/>
              </a:rPr>
              <a:t>Gửi</a:t>
            </a:r>
            <a:r>
              <a:rPr lang="en-US" sz="3600" dirty="0">
                <a:solidFill>
                  <a:srgbClr val="FFFF00"/>
                </a:solidFill>
                <a:latin typeface="UTM American Sans"/>
              </a:rPr>
              <a:t> </a:t>
            </a:r>
            <a:r>
              <a:rPr lang="en-US" sz="3600" dirty="0" err="1">
                <a:solidFill>
                  <a:srgbClr val="FFFF00"/>
                </a:solidFill>
                <a:latin typeface="UTM American Sans"/>
              </a:rPr>
              <a:t>tín</a:t>
            </a:r>
            <a:r>
              <a:rPr lang="en-US" sz="3600" dirty="0">
                <a:solidFill>
                  <a:srgbClr val="FFFF00"/>
                </a:solidFill>
                <a:latin typeface="UTM American Sans"/>
              </a:rPr>
              <a:t> </a:t>
            </a:r>
            <a:r>
              <a:rPr lang="en-US" sz="3600" dirty="0" err="1">
                <a:solidFill>
                  <a:srgbClr val="FFFF00"/>
                </a:solidFill>
                <a:latin typeface="UTM American Sans"/>
              </a:rPr>
              <a:t>hữu</a:t>
            </a:r>
            <a:r>
              <a:rPr lang="en-US" sz="3600" dirty="0">
                <a:solidFill>
                  <a:srgbClr val="FFFF00"/>
                </a:solidFill>
                <a:latin typeface="UTM American Sans"/>
              </a:rPr>
              <a:t> </a:t>
            </a:r>
            <a:r>
              <a:rPr lang="en-US" sz="3600" dirty="0" err="1">
                <a:solidFill>
                  <a:srgbClr val="FFFF00"/>
                </a:solidFill>
                <a:latin typeface="UTM American Sans"/>
              </a:rPr>
              <a:t>Rôma</a:t>
            </a:r>
            <a:r>
              <a:rPr lang="en-US" sz="3600" dirty="0">
                <a:solidFill>
                  <a:srgbClr val="FFFF00"/>
                </a:solidFill>
                <a:latin typeface="UTM American Sans"/>
              </a:rPr>
              <a:t>.</a:t>
            </a:r>
          </a:p>
        </p:txBody>
      </p:sp>
      <p:sp>
        <p:nvSpPr>
          <p:cNvPr id="7" name="TextBox 6"/>
          <p:cNvSpPr txBox="1"/>
          <p:nvPr/>
        </p:nvSpPr>
        <p:spPr>
          <a:xfrm>
            <a:off x="427608" y="5117978"/>
            <a:ext cx="8129148" cy="1200329"/>
          </a:xfrm>
          <a:prstGeom prst="rect">
            <a:avLst/>
          </a:prstGeom>
          <a:noFill/>
        </p:spPr>
        <p:txBody>
          <a:bodyPr wrap="none" rtlCol="0">
            <a:spAutoFit/>
          </a:bodyPr>
          <a:lstStyle/>
          <a:p>
            <a:r>
              <a:rPr lang="en-US" sz="3600" dirty="0" err="1">
                <a:solidFill>
                  <a:srgbClr val="FFFF00"/>
                </a:solidFill>
                <a:latin typeface="UTM American Sans"/>
              </a:rPr>
              <a:t>Thần</a:t>
            </a:r>
            <a:r>
              <a:rPr lang="en-US" sz="3600" dirty="0">
                <a:solidFill>
                  <a:srgbClr val="FFFF00"/>
                </a:solidFill>
                <a:latin typeface="UTM American Sans"/>
              </a:rPr>
              <a:t> </a:t>
            </a:r>
            <a:r>
              <a:rPr lang="en-US" sz="3600" dirty="0" err="1">
                <a:solidFill>
                  <a:srgbClr val="FFFF00"/>
                </a:solidFill>
                <a:latin typeface="UTM American Sans"/>
              </a:rPr>
              <a:t>Khí</a:t>
            </a:r>
            <a:r>
              <a:rPr lang="en-US" sz="3600" dirty="0">
                <a:solidFill>
                  <a:srgbClr val="FFFF00"/>
                </a:solidFill>
                <a:latin typeface="UTM American Sans"/>
              </a:rPr>
              <a:t> </a:t>
            </a:r>
            <a:r>
              <a:rPr lang="en-US" sz="3600" dirty="0" err="1">
                <a:solidFill>
                  <a:srgbClr val="FFFF00"/>
                </a:solidFill>
                <a:latin typeface="UTM American Sans"/>
              </a:rPr>
              <a:t>cầu</a:t>
            </a:r>
            <a:r>
              <a:rPr lang="en-US" sz="3600" dirty="0">
                <a:solidFill>
                  <a:srgbClr val="FFFF00"/>
                </a:solidFill>
                <a:latin typeface="UTM American Sans"/>
              </a:rPr>
              <a:t> </a:t>
            </a:r>
            <a:r>
              <a:rPr lang="en-US" sz="3600" dirty="0" err="1">
                <a:solidFill>
                  <a:srgbClr val="FFFF00"/>
                </a:solidFill>
                <a:latin typeface="UTM American Sans"/>
              </a:rPr>
              <a:t>thay</a:t>
            </a:r>
            <a:r>
              <a:rPr lang="en-US" sz="3600" dirty="0">
                <a:solidFill>
                  <a:srgbClr val="FFFF00"/>
                </a:solidFill>
                <a:latin typeface="UTM American Sans"/>
              </a:rPr>
              <a:t> </a:t>
            </a:r>
            <a:r>
              <a:rPr lang="en-US" sz="3600" dirty="0" err="1">
                <a:solidFill>
                  <a:srgbClr val="FFFF00"/>
                </a:solidFill>
                <a:latin typeface="UTM American Sans"/>
              </a:rPr>
              <a:t>nguyện</a:t>
            </a:r>
            <a:r>
              <a:rPr lang="en-US" sz="3600" dirty="0">
                <a:solidFill>
                  <a:srgbClr val="FFFF00"/>
                </a:solidFill>
                <a:latin typeface="UTM American Sans"/>
              </a:rPr>
              <a:t> </a:t>
            </a:r>
            <a:r>
              <a:rPr lang="en-US" sz="3600" dirty="0" err="1">
                <a:solidFill>
                  <a:srgbClr val="FFFF00"/>
                </a:solidFill>
                <a:latin typeface="UTM American Sans"/>
              </a:rPr>
              <a:t>giúp</a:t>
            </a:r>
            <a:r>
              <a:rPr lang="en-US" sz="3600" dirty="0">
                <a:solidFill>
                  <a:srgbClr val="FFFF00"/>
                </a:solidFill>
                <a:latin typeface="UTM American Sans"/>
              </a:rPr>
              <a:t> </a:t>
            </a:r>
            <a:r>
              <a:rPr lang="en-US" sz="3600" dirty="0" err="1">
                <a:solidFill>
                  <a:srgbClr val="FFFF00"/>
                </a:solidFill>
                <a:latin typeface="UTM American Sans"/>
              </a:rPr>
              <a:t>chúng</a:t>
            </a:r>
            <a:r>
              <a:rPr lang="en-US" sz="3600" dirty="0">
                <a:solidFill>
                  <a:srgbClr val="FFFF00"/>
                </a:solidFill>
                <a:latin typeface="UTM American Sans"/>
              </a:rPr>
              <a:t> ta,</a:t>
            </a:r>
          </a:p>
          <a:p>
            <a:r>
              <a:rPr lang="en-US" sz="3600" dirty="0" err="1">
                <a:solidFill>
                  <a:srgbClr val="FFFF00"/>
                </a:solidFill>
                <a:latin typeface="UTM American Sans"/>
              </a:rPr>
              <a:t>Bằng</a:t>
            </a:r>
            <a:r>
              <a:rPr lang="en-US" sz="3600" dirty="0">
                <a:solidFill>
                  <a:srgbClr val="FFFF00"/>
                </a:solidFill>
                <a:latin typeface="UTM American Sans"/>
              </a:rPr>
              <a:t> </a:t>
            </a:r>
            <a:r>
              <a:rPr lang="en-US" sz="3600" dirty="0" err="1">
                <a:solidFill>
                  <a:srgbClr val="FFFF00"/>
                </a:solidFill>
                <a:latin typeface="UTM American Sans"/>
              </a:rPr>
              <a:t>những</a:t>
            </a:r>
            <a:r>
              <a:rPr lang="en-US" sz="3600" dirty="0">
                <a:solidFill>
                  <a:srgbClr val="FFFF00"/>
                </a:solidFill>
                <a:latin typeface="UTM American Sans"/>
              </a:rPr>
              <a:t> </a:t>
            </a:r>
            <a:r>
              <a:rPr lang="en-US" sz="3600" dirty="0" err="1">
                <a:solidFill>
                  <a:srgbClr val="FFFF00"/>
                </a:solidFill>
                <a:latin typeface="UTM American Sans"/>
              </a:rPr>
              <a:t>tiếng</a:t>
            </a:r>
            <a:r>
              <a:rPr lang="en-US" sz="3600" dirty="0">
                <a:solidFill>
                  <a:srgbClr val="FFFF00"/>
                </a:solidFill>
                <a:latin typeface="UTM American Sans"/>
              </a:rPr>
              <a:t> </a:t>
            </a:r>
            <a:r>
              <a:rPr lang="en-US" sz="3600" dirty="0" err="1">
                <a:solidFill>
                  <a:srgbClr val="FFFF00"/>
                </a:solidFill>
                <a:latin typeface="UTM American Sans"/>
              </a:rPr>
              <a:t>rên</a:t>
            </a:r>
            <a:r>
              <a:rPr lang="en-US" sz="3600" dirty="0">
                <a:solidFill>
                  <a:srgbClr val="FFFF00"/>
                </a:solidFill>
                <a:latin typeface="UTM American Sans"/>
              </a:rPr>
              <a:t> </a:t>
            </a:r>
            <a:r>
              <a:rPr lang="en-US" sz="3600" dirty="0" err="1">
                <a:solidFill>
                  <a:srgbClr val="FFFF00"/>
                </a:solidFill>
                <a:latin typeface="UTM American Sans"/>
              </a:rPr>
              <a:t>siết</a:t>
            </a:r>
            <a:r>
              <a:rPr lang="en-US" sz="3600" dirty="0">
                <a:solidFill>
                  <a:srgbClr val="FFFF00"/>
                </a:solidFill>
                <a:latin typeface="UTM American Sans"/>
              </a:rPr>
              <a:t> </a:t>
            </a:r>
            <a:r>
              <a:rPr lang="en-US" sz="3600" dirty="0" err="1">
                <a:solidFill>
                  <a:srgbClr val="FFFF00"/>
                </a:solidFill>
                <a:latin typeface="UTM American Sans"/>
              </a:rPr>
              <a:t>khôn</a:t>
            </a:r>
            <a:r>
              <a:rPr lang="en-US" sz="3600" dirty="0">
                <a:solidFill>
                  <a:srgbClr val="FFFF00"/>
                </a:solidFill>
                <a:latin typeface="UTM American Sans"/>
              </a:rPr>
              <a:t> </a:t>
            </a:r>
            <a:r>
              <a:rPr lang="en-US" sz="3600" dirty="0" err="1">
                <a:solidFill>
                  <a:srgbClr val="FFFF00"/>
                </a:solidFill>
                <a:latin typeface="UTM American Sans"/>
              </a:rPr>
              <a:t>tả</a:t>
            </a:r>
            <a:r>
              <a:rPr lang="en-US" sz="3600" dirty="0">
                <a:solidFill>
                  <a:srgbClr val="FFFF00"/>
                </a:solidFill>
                <a:latin typeface="UTM American Sans"/>
              </a:rPr>
              <a:t>.</a:t>
            </a:r>
          </a:p>
        </p:txBody>
      </p:sp>
    </p:spTree>
    <p:extLst>
      <p:ext uri="{BB962C8B-B14F-4D97-AF65-F5344CB8AC3E}">
        <p14:creationId xmlns:p14="http://schemas.microsoft.com/office/powerpoint/2010/main" val="3493787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7200" dirty="0">
                <a:solidFill>
                  <a:schemeClr val="bg1"/>
                </a:solidFill>
              </a:rPr>
              <a:t>Lạy Cha là Chúa Cả trời đất, chúc tụng Cha, vì Cha đã mạc khải nước trời cho những người bé mọn.</a:t>
            </a:r>
            <a:endParaRPr lang="en-US" sz="7200" dirty="0">
              <a:solidFill>
                <a:schemeClr val="bg1"/>
              </a:solidFill>
            </a:endParaRPr>
          </a:p>
        </p:txBody>
      </p:sp>
      <p:sp>
        <p:nvSpPr>
          <p:cNvPr id="3" name="TextBox 2"/>
          <p:cNvSpPr txBox="1"/>
          <p:nvPr/>
        </p:nvSpPr>
        <p:spPr>
          <a:xfrm>
            <a:off x="328473" y="0"/>
            <a:ext cx="6294267" cy="830997"/>
          </a:xfrm>
          <a:prstGeom prst="rect">
            <a:avLst/>
          </a:prstGeom>
          <a:noFill/>
        </p:spPr>
        <p:txBody>
          <a:bodyPr wrap="square" rtlCol="0">
            <a:spAutoFit/>
          </a:bodyPr>
          <a:lstStyle/>
          <a:p>
            <a:r>
              <a:rPr lang="en-US" sz="4800" u="sng" dirty="0">
                <a:solidFill>
                  <a:srgbClr val="FFFF00"/>
                </a:solidFill>
                <a:latin typeface="UTM American Sans"/>
              </a:rPr>
              <a:t>Alleluia - Alleluia:</a:t>
            </a:r>
          </a:p>
        </p:txBody>
      </p:sp>
      <p:sp>
        <p:nvSpPr>
          <p:cNvPr id="4" name="Rectangle 3"/>
          <p:cNvSpPr/>
          <p:nvPr/>
        </p:nvSpPr>
        <p:spPr>
          <a:xfrm>
            <a:off x="5859264" y="5245951"/>
            <a:ext cx="3373513" cy="923330"/>
          </a:xfrm>
          <a:prstGeom prst="rect">
            <a:avLst/>
          </a:prstGeom>
        </p:spPr>
        <p:txBody>
          <a:bodyPr wrap="square">
            <a:spAutoFit/>
          </a:bodyPr>
          <a:lstStyle/>
          <a:p>
            <a:r>
              <a:rPr lang="en-US" sz="5400" u="sng" dirty="0">
                <a:solidFill>
                  <a:srgbClr val="FFFF00"/>
                </a:solidFill>
                <a:latin typeface="UTM American Sans"/>
              </a:rPr>
              <a:t>Alleluia …</a:t>
            </a:r>
          </a:p>
        </p:txBody>
      </p:sp>
    </p:spTree>
    <p:extLst>
      <p:ext uri="{BB962C8B-B14F-4D97-AF65-F5344CB8AC3E}">
        <p14:creationId xmlns:p14="http://schemas.microsoft.com/office/powerpoint/2010/main" val="3778458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791417"/>
          </a:xfrm>
          <a:prstGeom prst="rect">
            <a:avLst/>
          </a:prstGeom>
        </p:spPr>
      </p:pic>
    </p:spTree>
    <p:extLst>
      <p:ext uri="{BB962C8B-B14F-4D97-AF65-F5344CB8AC3E}">
        <p14:creationId xmlns:p14="http://schemas.microsoft.com/office/powerpoint/2010/main" val="2808985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633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69"/>
            <a:ext cx="9144000" cy="5143499"/>
          </a:xfrm>
        </p:spPr>
        <p:txBody>
          <a:bodyPr>
            <a:normAutofit/>
          </a:bodyPr>
          <a:lstStyle/>
          <a:p>
            <a:r>
              <a:rPr lang="en-US" sz="6000" dirty="0">
                <a:solidFill>
                  <a:srgbClr val="FFFF00"/>
                </a:solidFill>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rgbClr val="FFFF00"/>
                </a:solidFill>
                <a:effectLst>
                  <a:outerShdw blurRad="38100" dist="38100" dir="2700000" algn="tl">
                    <a:srgbClr val="000000">
                      <a:alpha val="43137"/>
                    </a:srgbClr>
                  </a:outerShdw>
                </a:effectLst>
                <a:cs typeface="Times New Roman" pitchFamily="18" charset="0"/>
              </a:rPr>
              <a:t>Tôi tin kính một Thiên Chúa là Cha toàn năng, </a:t>
            </a:r>
            <a:r>
              <a:rPr lang="vi-VN" sz="7200" dirty="0">
                <a:solidFill>
                  <a:schemeClr val="bg1"/>
                </a:solidFill>
                <a:effectLst>
                  <a:outerShdw blurRad="38100" dist="38100" dir="2700000" algn="tl">
                    <a:srgbClr val="000000">
                      <a:alpha val="43137"/>
                    </a:srgbClr>
                  </a:outerShdw>
                </a:effectLst>
                <a:cs typeface="Times New Roman" pitchFamily="18" charset="0"/>
              </a:rPr>
              <a:t>Đấng tạo thành trời đất, muôn vật hữu hình và vô hình.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fontScale="90000"/>
          </a:bodyPr>
          <a:lstStyle/>
          <a:p>
            <a:pPr algn="just"/>
            <a:r>
              <a:rPr lang="en-US" sz="8000" dirty="0" err="1">
                <a:solidFill>
                  <a:schemeClr val="bg1"/>
                </a:solidFill>
                <a:effectLst>
                  <a:outerShdw blurRad="38100" dist="38100" dir="2700000" algn="tl">
                    <a:srgbClr val="000000">
                      <a:alpha val="43137"/>
                    </a:srgbClr>
                  </a:outerShdw>
                </a:effectLst>
                <a:cs typeface="Times New Roman" pitchFamily="18" charset="0"/>
              </a:rPr>
              <a:t>Tôi</a:t>
            </a:r>
            <a:r>
              <a:rPr lang="en-US" sz="8000" dirty="0">
                <a:solidFill>
                  <a:schemeClr val="bg1"/>
                </a:solidFill>
                <a:effectLst>
                  <a:outerShdw blurRad="38100" dist="38100" dir="2700000" algn="tl">
                    <a:srgbClr val="000000">
                      <a:alpha val="43137"/>
                    </a:srgbClr>
                  </a:outerShdw>
                </a:effectLst>
                <a:cs typeface="Times New Roman" pitchFamily="18" charset="0"/>
              </a:rPr>
              <a:t> tin </a:t>
            </a:r>
            <a:r>
              <a:rPr lang="en-US" sz="8000" dirty="0" err="1">
                <a:solidFill>
                  <a:schemeClr val="bg1"/>
                </a:solidFill>
                <a:effectLst>
                  <a:outerShdw blurRad="38100" dist="38100" dir="2700000" algn="tl">
                    <a:srgbClr val="000000">
                      <a:alpha val="43137"/>
                    </a:srgbClr>
                  </a:outerShdw>
                </a:effectLst>
                <a:cs typeface="Times New Roman" pitchFamily="18" charset="0"/>
              </a:rPr>
              <a:t>kính</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một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Giêsu</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Kitô</a:t>
            </a:r>
            <a:r>
              <a:rPr lang="en-US" sz="8000" dirty="0">
                <a:solidFill>
                  <a:schemeClr val="bg1"/>
                </a:solidFill>
                <a:effectLst>
                  <a:outerShdw blurRad="38100" dist="38100" dir="2700000" algn="tl">
                    <a:srgbClr val="000000">
                      <a:alpha val="43137"/>
                    </a:srgbClr>
                  </a:outerShdw>
                </a:effectLst>
                <a:cs typeface="Times New Roman" pitchFamily="18" charset="0"/>
              </a:rPr>
              <a:t>, Con </a:t>
            </a:r>
            <a:r>
              <a:rPr lang="en-US" sz="8000" dirty="0" err="1">
                <a:solidFill>
                  <a:schemeClr val="bg1"/>
                </a:solidFill>
                <a:effectLst>
                  <a:outerShdw blurRad="38100" dist="38100" dir="2700000" algn="tl">
                    <a:srgbClr val="000000">
                      <a:alpha val="43137"/>
                    </a:srgbClr>
                  </a:outerShdw>
                </a:effectLst>
                <a:cs typeface="Times New Roman" pitchFamily="18" charset="0"/>
              </a:rPr>
              <a:t>Một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Thiên</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vi-VN" sz="8000" dirty="0">
                <a:solidFill>
                  <a:schemeClr val="bg1"/>
                </a:solidFill>
                <a:effectLst>
                  <a:outerShdw blurRad="38100" dist="38100" dir="2700000" algn="tl">
                    <a:srgbClr val="000000">
                      <a:alpha val="43137"/>
                    </a:srgbClr>
                  </a:outerShdw>
                </a:effectLst>
                <a:cs typeface="Times New Roman" pitchFamily="18" charset="0"/>
              </a:rPr>
              <a:t>Sinh bởi Đức Chúa Cha từ trước muôn đời. </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cs typeface="Times New Roman" pitchFamily="18" charset="0"/>
              </a:rPr>
              <a:t>Người là Thiên Chúa bởi Thiên Chúa, Ánh Sáng bởi Ánh Sáng,</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Thiên</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Chúa</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thật</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bởi</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Thiên</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Chúa</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thật</a:t>
            </a:r>
            <a:r>
              <a:rPr lang="en-US" sz="7200" dirty="0">
                <a:solidFill>
                  <a:schemeClr val="bg1"/>
                </a:solidFill>
                <a:effectLst>
                  <a:outerShdw blurRad="38100" dist="38100" dir="2700000" algn="tl">
                    <a:srgbClr val="000000">
                      <a:alpha val="43137"/>
                    </a:srgbClr>
                  </a:outerShdw>
                </a:effectLs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7200" dirty="0">
                <a:solidFill>
                  <a:schemeClr val="bg1"/>
                </a:solidFill>
              </a:rPr>
              <a:t>Lạy Cha là Chúa Cả trời đất, chúc tụng Cha, vì Cha đã mạc khải nước trời cho những người bé mọn.</a:t>
            </a:r>
            <a:endParaRPr lang="en-US" sz="7200" dirty="0">
              <a:solidFill>
                <a:schemeClr val="bg1"/>
              </a:solidFill>
            </a:endParaRPr>
          </a:p>
        </p:txBody>
      </p:sp>
      <p:sp>
        <p:nvSpPr>
          <p:cNvPr id="3" name="TextBox 2"/>
          <p:cNvSpPr txBox="1"/>
          <p:nvPr/>
        </p:nvSpPr>
        <p:spPr>
          <a:xfrm>
            <a:off x="328473" y="0"/>
            <a:ext cx="6294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FFFF00"/>
                </a:solidFill>
                <a:effectLst/>
                <a:uLnTx/>
                <a:uFillTx/>
                <a:latin typeface="UTM American Sans"/>
                <a:ea typeface="+mn-ea"/>
                <a:cs typeface="+mn-cs"/>
              </a:rPr>
              <a:t>Alleluia - Alleluia:</a:t>
            </a:r>
          </a:p>
        </p:txBody>
      </p:sp>
      <p:sp>
        <p:nvSpPr>
          <p:cNvPr id="4" name="Rectangle 3"/>
          <p:cNvSpPr/>
          <p:nvPr/>
        </p:nvSpPr>
        <p:spPr>
          <a:xfrm>
            <a:off x="5859264" y="5245951"/>
            <a:ext cx="337351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sng" strike="noStrike" kern="1200" cap="none" spc="0" normalizeH="0" baseline="0" noProof="0" dirty="0">
                <a:ln>
                  <a:noFill/>
                </a:ln>
                <a:solidFill>
                  <a:srgbClr val="FFFF00"/>
                </a:solidFill>
                <a:effectLst/>
                <a:uLnTx/>
                <a:uFillTx/>
                <a:latin typeface="UTM American Sans"/>
                <a:ea typeface="+mn-ea"/>
                <a:cs typeface="+mn-cs"/>
              </a:rPr>
              <a:t>Alleluia …</a:t>
            </a:r>
          </a:p>
        </p:txBody>
      </p:sp>
    </p:spTree>
    <p:extLst>
      <p:ext uri="{BB962C8B-B14F-4D97-AF65-F5344CB8AC3E}">
        <p14:creationId xmlns:p14="http://schemas.microsoft.com/office/powerpoint/2010/main" val="1015736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rPr>
              <a:t>được sinh ra mà không phải được tạo thành, đồng bản thể với Đức Chúa Cha: nhờ Người mà muôn vật được tạo thành.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8000" dirty="0">
                <a:solidFill>
                  <a:schemeClr val="bg1"/>
                </a:solidFill>
                <a:effectLst>
                  <a:outerShdw blurRad="38100" dist="38100" dir="2700000" algn="tl">
                    <a:srgbClr val="000000">
                      <a:alpha val="43137"/>
                    </a:srgbClr>
                  </a:outerShdw>
                </a:effectLst>
              </a:rPr>
              <a:t>Vì loài người chúng ta và để cứu độ chúng ta,</a:t>
            </a:r>
            <a:r>
              <a:rPr lang="en-US" sz="8000" dirty="0">
                <a:solidFill>
                  <a:schemeClr val="bg1"/>
                </a:solidFill>
                <a:effectLst>
                  <a:outerShdw blurRad="38100" dist="38100" dir="2700000" algn="tl">
                    <a:srgbClr val="000000">
                      <a:alpha val="43137"/>
                    </a:srgbClr>
                  </a:outerShdw>
                </a:effectLst>
              </a:rPr>
              <a:t> </a:t>
            </a:r>
            <a:r>
              <a:rPr lang="vi-VN" sz="8000" dirty="0">
                <a:solidFill>
                  <a:schemeClr val="bg1"/>
                </a:solidFill>
                <a:effectLst>
                  <a:outerShdw blurRad="38100" dist="38100" dir="2700000" algn="tl">
                    <a:srgbClr val="000000">
                      <a:alpha val="43137"/>
                    </a:srgbClr>
                  </a:outerShdw>
                </a:effectLst>
                <a:cs typeface="Times New Roman" pitchFamily="18" charset="0"/>
              </a:rPr>
              <a:t>Người đã từ trời xuống thế. </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rgbClr val="FFFF00"/>
                </a:solidFill>
                <a:effectLst>
                  <a:outerShdw blurRad="38100" dist="38100" dir="2700000" algn="tl">
                    <a:srgbClr val="000000">
                      <a:alpha val="43137"/>
                    </a:srgbClr>
                  </a:outerShdw>
                </a:effectLst>
                <a:cs typeface="Times New Roman" pitchFamily="18" charset="0"/>
              </a:rPr>
              <a:t>Bởi phép Đức Chúa Thánh Thần, Người đã nhập thể trong lòng Trinh Nữ Maria, và đã làm người.</a:t>
            </a:r>
            <a:endParaRPr lang="en-US" sz="7200"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400" dirty="0">
                <a:solidFill>
                  <a:schemeClr val="bg1"/>
                </a:solidFill>
                <a:effectLst>
                  <a:outerShdw blurRad="38100" dist="38100" dir="2700000" algn="tl">
                    <a:srgbClr val="000000">
                      <a:alpha val="43137"/>
                    </a:srgbClr>
                  </a:outerShdw>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400" dirty="0">
              <a:solidFill>
                <a:schemeClr val="bg1"/>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400" dirty="0">
                <a:solidFill>
                  <a:schemeClr val="bg1"/>
                </a:solidFill>
                <a:effectLst>
                  <a:outerShdw blurRad="38100" dist="38100" dir="2700000" algn="tl">
                    <a:srgbClr val="000000">
                      <a:alpha val="43137"/>
                    </a:srgbClr>
                  </a:outerShdw>
                </a:effectLst>
              </a:rPr>
              <a:t>Người lên trời, ngự bên hữu Đức Chúa Cha, và Người sẽ lại đến trong vinh quang để phán xét kẻ sống và kẻ chết, Nước Người sẽ không bao giờ cùng.</a:t>
            </a:r>
            <a:endParaRPr lang="en-US" sz="64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cs typeface="Times New Roman" pitchFamily="18" charset="0"/>
              </a:rPr>
              <a:t>Tôi tin kính Đức Chúa Thánh Thần là Thiên Chúa và là Đấng ban sự sống, Người bởi Đức Chúa Cha và Đức Chúa Con mà ra,</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7200" dirty="0">
                <a:solidFill>
                  <a:schemeClr val="bg1"/>
                </a:solidFill>
                <a:effectLst>
                  <a:outerShdw blurRad="38100" dist="38100" dir="2700000" algn="tl">
                    <a:srgbClr val="000000">
                      <a:alpha val="43137"/>
                    </a:srgbClr>
                  </a:outerShdw>
                </a:effectLst>
              </a:rPr>
              <a:t>Người được phụng thờ và tôn vinh cùng với Đức Chúa Cha và Đức Chúa Con: Người đã dùng các tiên tri mà phán dạy.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69"/>
            <a:ext cx="9144000" cy="5143499"/>
          </a:xfrm>
        </p:spPr>
        <p:txBody>
          <a:bodyPr>
            <a:noAutofit/>
          </a:bodyPr>
          <a:lstStyle/>
          <a:p>
            <a:pPr algn="just"/>
            <a:r>
              <a:rPr lang="vi-VN" sz="8000" dirty="0">
                <a:solidFill>
                  <a:schemeClr val="bg1"/>
                </a:solidFill>
                <a:effectLst>
                  <a:outerShdw blurRad="38100" dist="38100" dir="2700000" algn="tl">
                    <a:srgbClr val="000000">
                      <a:alpha val="43137"/>
                    </a:srgbClr>
                  </a:outerShdw>
                </a:effectLst>
              </a:rPr>
              <a:t>Tôi tin Hội Thánh duy nhất thánh thiện công giáo và tông truyền.</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fontScale="90000"/>
          </a:bodyPr>
          <a:lstStyle/>
          <a:p>
            <a:pPr algn="just"/>
            <a:r>
              <a:rPr lang="vi-VN" sz="8000" dirty="0">
                <a:solidFill>
                  <a:schemeClr val="bg1"/>
                </a:solidFill>
                <a:effectLst>
                  <a:outerShdw blurRad="38100" dist="38100" dir="2700000" algn="tl">
                    <a:srgbClr val="000000">
                      <a:alpha val="43137"/>
                    </a:srgbClr>
                  </a:outerShdw>
                </a:effectLst>
                <a:cs typeface="Times New Roman" pitchFamily="18" charset="0"/>
              </a:rPr>
              <a:t>Tôi tuyên xưng có một Phép Rửa để tha tội. Tôi trông đợi kẻ chết sống lại và sự</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vi-VN" sz="8000" dirty="0">
                <a:solidFill>
                  <a:schemeClr val="bg1"/>
                </a:solidFill>
                <a:effectLst>
                  <a:outerShdw blurRad="38100" dist="38100" dir="2700000" algn="tl">
                    <a:srgbClr val="000000">
                      <a:alpha val="43137"/>
                    </a:srgbClr>
                  </a:outerShdw>
                </a:effectLst>
                <a:cs typeface="Times New Roman" pitchFamily="18" charset="0"/>
              </a:rPr>
              <a:t>sống đời sau. </a:t>
            </a:r>
            <a:r>
              <a:rPr lang="vi-VN" sz="8000" dirty="0">
                <a:solidFill>
                  <a:srgbClr val="FFFF00"/>
                </a:solidFill>
                <a:effectLst>
                  <a:outerShdw blurRad="38100" dist="38100" dir="2700000" algn="tl">
                    <a:srgbClr val="000000">
                      <a:alpha val="43137"/>
                    </a:srgbClr>
                  </a:outerShdw>
                </a:effectLst>
                <a:cs typeface="Times New Roman" pitchFamily="18" charset="0"/>
              </a:rPr>
              <a:t>Amen.</a:t>
            </a:r>
            <a:endParaRPr lang="en-US" sz="8000"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22882" cy="6858000"/>
          </a:xfrm>
          <a:prstGeom prst="rect">
            <a:avLst/>
          </a:prstGeom>
        </p:spPr>
      </p:pic>
    </p:spTree>
    <p:extLst>
      <p:ext uri="{BB962C8B-B14F-4D97-AF65-F5344CB8AC3E}">
        <p14:creationId xmlns:p14="http://schemas.microsoft.com/office/powerpoint/2010/main" val="4288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 y="207"/>
            <a:ext cx="9143449" cy="6857587"/>
          </a:xfrm>
          <a:prstGeom prst="rect">
            <a:avLst/>
          </a:prstGeom>
        </p:spPr>
      </p:pic>
    </p:spTree>
    <p:extLst>
      <p:ext uri="{BB962C8B-B14F-4D97-AF65-F5344CB8AC3E}">
        <p14:creationId xmlns:p14="http://schemas.microsoft.com/office/powerpoint/2010/main" val="1430339826"/>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409025" y="3934189"/>
            <a:ext cx="5734975" cy="1569660"/>
          </a:xfrm>
          <a:prstGeom prst="rect">
            <a:avLst/>
          </a:prstGeom>
        </p:spPr>
        <p:txBody>
          <a:bodyPr wrap="square">
            <a:spAutoFit/>
          </a:bodyPr>
          <a:lstStyle/>
          <a:p>
            <a:pPr algn="ctr"/>
            <a:r>
              <a:rPr lang="en-US" sz="4800" dirty="0">
                <a:solidFill>
                  <a:srgbClr val="FFFF00"/>
                </a:solidFill>
                <a:latin typeface="UTM American Sans"/>
              </a:rPr>
              <a:t>THEO HƯƠNG TRẦM</a:t>
            </a:r>
          </a:p>
          <a:p>
            <a:pPr algn="ctr"/>
            <a:endParaRPr lang="en-US" sz="2400" i="1" dirty="0">
              <a:solidFill>
                <a:schemeClr val="bg1"/>
              </a:solidFill>
              <a:latin typeface="UTM American Sans"/>
            </a:endParaRPr>
          </a:p>
          <a:p>
            <a:pPr algn="ctr"/>
            <a:r>
              <a:rPr lang="en-US" sz="2400" i="1" dirty="0">
                <a:solidFill>
                  <a:schemeClr val="bg1"/>
                </a:solidFill>
                <a:latin typeface="UTM American Sans"/>
              </a:rPr>
              <a:t>ST: ĐỖ VI HẠ</a:t>
            </a:r>
          </a:p>
        </p:txBody>
      </p:sp>
    </p:spTree>
    <p:extLst>
      <p:ext uri="{BB962C8B-B14F-4D97-AF65-F5344CB8AC3E}">
        <p14:creationId xmlns:p14="http://schemas.microsoft.com/office/powerpoint/2010/main" val="390501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AA34-6DE0-FE8C-AB64-20261C9311E8}"/>
              </a:ext>
            </a:extLst>
          </p:cNvPr>
          <p:cNvSpPr>
            <a:spLocks noGrp="1"/>
          </p:cNvSpPr>
          <p:nvPr>
            <p:ph type="title"/>
          </p:nvPr>
        </p:nvSpPr>
        <p:spPr>
          <a:xfrm>
            <a:off x="0" y="0"/>
            <a:ext cx="9144000" cy="6858000"/>
          </a:xfrm>
        </p:spPr>
        <p:txBody>
          <a:bodyPr>
            <a:noAutofit/>
          </a:bodyPr>
          <a:lstStyle/>
          <a:p>
            <a:pPr algn="just"/>
            <a:r>
              <a:rPr lang="en-US" sz="6000" u="sng" dirty="0">
                <a:solidFill>
                  <a:srgbClr val="FFFF00"/>
                </a:solidFill>
              </a:rPr>
              <a:t>Tk</a:t>
            </a:r>
            <a:r>
              <a:rPr lang="vi-VN" sz="6000" u="sng" dirty="0">
                <a:solidFill>
                  <a:srgbClr val="FFFF00"/>
                </a:solidFill>
              </a:rPr>
              <a:t>1.</a:t>
            </a:r>
            <a:r>
              <a:rPr lang="vi-VN" sz="6000" dirty="0">
                <a:solidFill>
                  <a:schemeClr val="bg1"/>
                </a:solidFill>
              </a:rPr>
              <a:t> Theo hương trầm tỏa bay lên cao con cung tiến bánh rượu thơm nồng. Do muôn bàn tay đã góp sức qua bao ngày gắng công vun trồng.</a:t>
            </a:r>
            <a:endParaRPr lang="en-US" sz="6000" dirty="0">
              <a:solidFill>
                <a:schemeClr val="bg1"/>
              </a:solidFill>
            </a:endParaRPr>
          </a:p>
        </p:txBody>
      </p:sp>
    </p:spTree>
    <p:extLst>
      <p:ext uri="{BB962C8B-B14F-4D97-AF65-F5344CB8AC3E}">
        <p14:creationId xmlns:p14="http://schemas.microsoft.com/office/powerpoint/2010/main" val="424352946"/>
      </p:ext>
    </p:extLst>
  </p:cSld>
  <p:clrMapOvr>
    <a:masterClrMapping/>
  </p:clrMapOvr>
  <p:transition spd="slow" advClick="0"/>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AA34-6DE0-FE8C-AB64-20261C9311E8}"/>
              </a:ext>
            </a:extLst>
          </p:cNvPr>
          <p:cNvSpPr>
            <a:spLocks noGrp="1"/>
          </p:cNvSpPr>
          <p:nvPr>
            <p:ph type="title"/>
          </p:nvPr>
        </p:nvSpPr>
        <p:spPr>
          <a:xfrm>
            <a:off x="0" y="0"/>
            <a:ext cx="9144000" cy="6858000"/>
          </a:xfrm>
        </p:spPr>
        <p:txBody>
          <a:bodyPr>
            <a:normAutofit/>
          </a:bodyPr>
          <a:lstStyle/>
          <a:p>
            <a:pPr algn="just"/>
            <a:r>
              <a:rPr lang="vi-VN" sz="6000" u="sng" dirty="0">
                <a:solidFill>
                  <a:srgbClr val="FFFF00"/>
                </a:solidFill>
              </a:rPr>
              <a:t>ĐK.</a:t>
            </a:r>
            <a:r>
              <a:rPr lang="vi-VN" sz="6000" dirty="0">
                <a:solidFill>
                  <a:schemeClr val="bg1"/>
                </a:solidFill>
              </a:rPr>
              <a:t> Xin Cha thương thánh hóa lễ vật đơn hèn. Trên đôi tay chứa chan tình thơ yêu mến. Con xin được liên kết với Con Một Cha tiến dâng lên xác thân con làm của lễ giao hòa</a:t>
            </a:r>
            <a:endParaRPr lang="en-US" sz="6000" dirty="0">
              <a:solidFill>
                <a:schemeClr val="bg1"/>
              </a:solidFill>
            </a:endParaRPr>
          </a:p>
        </p:txBody>
      </p:sp>
    </p:spTree>
    <p:extLst>
      <p:ext uri="{BB962C8B-B14F-4D97-AF65-F5344CB8AC3E}">
        <p14:creationId xmlns:p14="http://schemas.microsoft.com/office/powerpoint/2010/main" val="1905563633"/>
      </p:ext>
    </p:extLst>
  </p:cSld>
  <p:clrMapOvr>
    <a:masterClrMapping/>
  </p:clrMapOvr>
  <p:transition spd="slow" advClick="0"/>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AA34-6DE0-FE8C-AB64-20261C9311E8}"/>
              </a:ext>
            </a:extLst>
          </p:cNvPr>
          <p:cNvSpPr>
            <a:spLocks noGrp="1"/>
          </p:cNvSpPr>
          <p:nvPr>
            <p:ph type="title"/>
          </p:nvPr>
        </p:nvSpPr>
        <p:spPr>
          <a:xfrm>
            <a:off x="0" y="0"/>
            <a:ext cx="9144000" cy="6858000"/>
          </a:xfrm>
        </p:spPr>
        <p:txBody>
          <a:bodyPr/>
          <a:lstStyle/>
          <a:p>
            <a:pPr algn="just"/>
            <a:r>
              <a:rPr lang="en-US" sz="6000" u="sng" dirty="0">
                <a:solidFill>
                  <a:srgbClr val="FFFF00"/>
                </a:solidFill>
              </a:rPr>
              <a:t>Tk</a:t>
            </a:r>
            <a:r>
              <a:rPr lang="vi-VN" sz="6000" u="sng" dirty="0">
                <a:solidFill>
                  <a:srgbClr val="FFFF00"/>
                </a:solidFill>
              </a:rPr>
              <a:t>2.</a:t>
            </a:r>
            <a:r>
              <a:rPr lang="vi-VN" sz="6000" dirty="0">
                <a:solidFill>
                  <a:schemeClr val="bg1"/>
                </a:solidFill>
              </a:rPr>
              <a:t> Đây muôn vàn nụ hoa xinh tươi cùng với những vui buồn kiếp người. Con kết thành hy lễ dấu ái xin dâng về trước tôn nhan Ngài.</a:t>
            </a:r>
            <a:endParaRPr lang="en-US" sz="6000" dirty="0">
              <a:solidFill>
                <a:schemeClr val="bg1"/>
              </a:solidFill>
            </a:endParaRPr>
          </a:p>
        </p:txBody>
      </p:sp>
    </p:spTree>
    <p:extLst>
      <p:ext uri="{BB962C8B-B14F-4D97-AF65-F5344CB8AC3E}">
        <p14:creationId xmlns:p14="http://schemas.microsoft.com/office/powerpoint/2010/main" val="2464139210"/>
      </p:ext>
    </p:extLst>
  </p:cSld>
  <p:clrMapOvr>
    <a:masterClrMapping/>
  </p:clrMapOvr>
  <p:transition spd="slow" advClick="0"/>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AA34-6DE0-FE8C-AB64-20261C9311E8}"/>
              </a:ext>
            </a:extLst>
          </p:cNvPr>
          <p:cNvSpPr>
            <a:spLocks noGrp="1"/>
          </p:cNvSpPr>
          <p:nvPr>
            <p:ph type="title"/>
          </p:nvPr>
        </p:nvSpPr>
        <p:spPr>
          <a:xfrm>
            <a:off x="0" y="0"/>
            <a:ext cx="9144000" cy="6858000"/>
          </a:xfrm>
        </p:spPr>
        <p:txBody>
          <a:bodyPr>
            <a:normAutofit/>
          </a:bodyPr>
          <a:lstStyle/>
          <a:p>
            <a:pPr algn="just"/>
            <a:r>
              <a:rPr lang="vi-VN" sz="6000" u="sng" dirty="0">
                <a:solidFill>
                  <a:srgbClr val="FFFF00"/>
                </a:solidFill>
              </a:rPr>
              <a:t>ĐK.</a:t>
            </a:r>
            <a:r>
              <a:rPr lang="vi-VN" sz="6000" dirty="0">
                <a:solidFill>
                  <a:schemeClr val="bg1"/>
                </a:solidFill>
              </a:rPr>
              <a:t> Xin Cha thương thánh hóa lễ vật đơn hèn. Trên đôi tay chứa chan tình thơ yêu mến. Con xin được liên kết với Con Một Cha tiến dâng lên xác thân con làm của lễ giao hòa</a:t>
            </a:r>
            <a:endParaRPr lang="en-US" sz="6000" dirty="0">
              <a:solidFill>
                <a:schemeClr val="bg1"/>
              </a:solidFill>
            </a:endParaRPr>
          </a:p>
        </p:txBody>
      </p:sp>
    </p:spTree>
    <p:extLst>
      <p:ext uri="{BB962C8B-B14F-4D97-AF65-F5344CB8AC3E}">
        <p14:creationId xmlns:p14="http://schemas.microsoft.com/office/powerpoint/2010/main" val="2700162817"/>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AA34-6DE0-FE8C-AB64-20261C9311E8}"/>
              </a:ext>
            </a:extLst>
          </p:cNvPr>
          <p:cNvSpPr>
            <a:spLocks noGrp="1"/>
          </p:cNvSpPr>
          <p:nvPr>
            <p:ph type="title"/>
          </p:nvPr>
        </p:nvSpPr>
        <p:spPr>
          <a:xfrm>
            <a:off x="0" y="0"/>
            <a:ext cx="9144000" cy="6858000"/>
          </a:xfrm>
        </p:spPr>
        <p:txBody>
          <a:bodyPr>
            <a:normAutofit/>
          </a:bodyPr>
          <a:lstStyle/>
          <a:p>
            <a:pPr algn="just"/>
            <a:r>
              <a:rPr lang="en-US" sz="6600" u="sng" dirty="0">
                <a:solidFill>
                  <a:srgbClr val="FFFF00"/>
                </a:solidFill>
              </a:rPr>
              <a:t>Tk</a:t>
            </a:r>
            <a:r>
              <a:rPr lang="vi-VN" sz="6600" u="sng" dirty="0">
                <a:solidFill>
                  <a:srgbClr val="FFFF00"/>
                </a:solidFill>
              </a:rPr>
              <a:t>3.</a:t>
            </a:r>
            <a:r>
              <a:rPr lang="vi-VN" sz="6600" dirty="0">
                <a:solidFill>
                  <a:schemeClr val="bg1"/>
                </a:solidFill>
              </a:rPr>
              <a:t> Bao lao nhọc đời con hôm nay và hết những ưu tư tháng ngày. Con dâng về nhan thánh chí ái với tấm lòng kính tôn danh Ngài.</a:t>
            </a:r>
            <a:endParaRPr lang="en-US" sz="6600" dirty="0">
              <a:solidFill>
                <a:schemeClr val="bg1"/>
              </a:solidFill>
            </a:endParaRPr>
          </a:p>
        </p:txBody>
      </p:sp>
    </p:spTree>
    <p:extLst>
      <p:ext uri="{BB962C8B-B14F-4D97-AF65-F5344CB8AC3E}">
        <p14:creationId xmlns:p14="http://schemas.microsoft.com/office/powerpoint/2010/main" val="314706362"/>
      </p:ext>
    </p:extLst>
  </p:cSld>
  <p:clrMapOvr>
    <a:masterClrMapping/>
  </p:clrMapOvr>
  <p:transition spd="slow" advClick="0"/>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AA34-6DE0-FE8C-AB64-20261C9311E8}"/>
              </a:ext>
            </a:extLst>
          </p:cNvPr>
          <p:cNvSpPr>
            <a:spLocks noGrp="1"/>
          </p:cNvSpPr>
          <p:nvPr>
            <p:ph type="title"/>
          </p:nvPr>
        </p:nvSpPr>
        <p:spPr>
          <a:xfrm>
            <a:off x="0" y="0"/>
            <a:ext cx="9144000" cy="6858000"/>
          </a:xfrm>
        </p:spPr>
        <p:txBody>
          <a:bodyPr>
            <a:normAutofit/>
          </a:bodyPr>
          <a:lstStyle/>
          <a:p>
            <a:pPr algn="just"/>
            <a:r>
              <a:rPr lang="vi-VN" sz="6000" u="sng" dirty="0">
                <a:solidFill>
                  <a:srgbClr val="FFFF00"/>
                </a:solidFill>
              </a:rPr>
              <a:t>ĐK.</a:t>
            </a:r>
            <a:r>
              <a:rPr lang="vi-VN" sz="6000" dirty="0">
                <a:solidFill>
                  <a:schemeClr val="bg1"/>
                </a:solidFill>
              </a:rPr>
              <a:t> Xin Cha thương thánh hóa lễ vật đơn hèn. Trên đôi tay chứa chan tình thơ yêu mến. Con xin được liên kết với Con Một Cha tiến dâng lên xác thân con làm của lễ giao hòa</a:t>
            </a:r>
            <a:endParaRPr lang="en-US" sz="6000" dirty="0">
              <a:solidFill>
                <a:schemeClr val="bg1"/>
              </a:solidFill>
            </a:endParaRPr>
          </a:p>
        </p:txBody>
      </p:sp>
    </p:spTree>
    <p:extLst>
      <p:ext uri="{BB962C8B-B14F-4D97-AF65-F5344CB8AC3E}">
        <p14:creationId xmlns:p14="http://schemas.microsoft.com/office/powerpoint/2010/main" val="1240849719"/>
      </p:ext>
    </p:extLst>
  </p:cSld>
  <p:clrMapOvr>
    <a:masterClrMapping/>
  </p:clrMapOvr>
  <p:transition spd="slow" advClick="0"/>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633DB-025A-2606-5DE1-96EB1C551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Tree>
    <p:extLst>
      <p:ext uri="{BB962C8B-B14F-4D97-AF65-F5344CB8AC3E}">
        <p14:creationId xmlns:p14="http://schemas.microsoft.com/office/powerpoint/2010/main" val="22814820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2902" cy="6858000"/>
          </a:xfrm>
          <a:prstGeom prst="rect">
            <a:avLst/>
          </a:prstGeom>
        </p:spPr>
      </p:pic>
    </p:spTree>
    <p:extLst>
      <p:ext uri="{BB962C8B-B14F-4D97-AF65-F5344CB8AC3E}">
        <p14:creationId xmlns:p14="http://schemas.microsoft.com/office/powerpoint/2010/main" val="2236451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5333" u="sng" dirty="0">
                <a:solidFill>
                  <a:srgbClr val="FFFF00"/>
                </a:solidFill>
                <a:effectLst>
                  <a:outerShdw blurRad="38100" dist="38100" dir="2700000" algn="tl">
                    <a:srgbClr val="000000">
                      <a:alpha val="43137"/>
                    </a:srgbClr>
                  </a:outerShdw>
                </a:effectLst>
              </a:rPr>
              <a:t>Ca </a:t>
            </a:r>
            <a:r>
              <a:rPr lang="en-US" sz="5333" u="sng" dirty="0" err="1">
                <a:solidFill>
                  <a:srgbClr val="FFFF00"/>
                </a:solidFill>
                <a:effectLst>
                  <a:outerShdw blurRad="38100" dist="38100" dir="2700000" algn="tl">
                    <a:srgbClr val="000000">
                      <a:alpha val="43137"/>
                    </a:srgbClr>
                  </a:outerShdw>
                </a:effectLst>
              </a:rPr>
              <a:t>Nguyện</a:t>
            </a:r>
            <a:r>
              <a:rPr lang="en-US" sz="5333" u="sng" dirty="0">
                <a:solidFill>
                  <a:srgbClr val="FFFF00"/>
                </a:solidFill>
                <a:effectLst>
                  <a:outerShdw blurRad="38100" dist="38100" dir="2700000" algn="tl">
                    <a:srgbClr val="000000">
                      <a:alpha val="43137"/>
                    </a:srgbClr>
                  </a:outerShdw>
                </a:effectLst>
              </a:rPr>
              <a:t> </a:t>
            </a:r>
            <a:r>
              <a:rPr lang="en-US" sz="5333" u="sng" dirty="0" err="1">
                <a:solidFill>
                  <a:srgbClr val="FFFF00"/>
                </a:solidFill>
                <a:effectLst>
                  <a:outerShdw blurRad="38100" dist="38100" dir="2700000" algn="tl">
                    <a:srgbClr val="000000">
                      <a:alpha val="43137"/>
                    </a:srgbClr>
                  </a:outerShdw>
                </a:effectLst>
              </a:rPr>
              <a:t>Hiệp</a:t>
            </a:r>
            <a:r>
              <a:rPr lang="en-US" sz="5333" u="sng" dirty="0">
                <a:solidFill>
                  <a:srgbClr val="FFFF00"/>
                </a:solidFill>
                <a:effectLst>
                  <a:outerShdw blurRad="38100" dist="38100" dir="2700000" algn="tl">
                    <a:srgbClr val="000000">
                      <a:alpha val="43137"/>
                    </a:srgbClr>
                  </a:outerShdw>
                </a:effectLst>
              </a:rPr>
              <a:t> </a:t>
            </a:r>
            <a:r>
              <a:rPr lang="en-US" sz="5333" u="sng" dirty="0" err="1">
                <a:solidFill>
                  <a:srgbClr val="FFFF00"/>
                </a:solidFill>
                <a:effectLst>
                  <a:outerShdw blurRad="38100" dist="38100" dir="2700000" algn="tl">
                    <a:srgbClr val="000000">
                      <a:alpha val="43137"/>
                    </a:srgbClr>
                  </a:outerShdw>
                </a:effectLst>
              </a:rPr>
              <a:t>Lễ</a:t>
            </a:r>
            <a:br>
              <a:rPr lang="en-US" sz="5333" u="sng" dirty="0">
                <a:solidFill>
                  <a:srgbClr val="FFFF00"/>
                </a:solidFill>
                <a:effectLst>
                  <a:outerShdw blurRad="38100" dist="38100" dir="2700000" algn="tl">
                    <a:srgbClr val="000000">
                      <a:alpha val="43137"/>
                    </a:srgbClr>
                  </a:outerShdw>
                </a:effectLst>
              </a:rPr>
            </a:br>
            <a:br>
              <a:rPr lang="en-US" sz="5333" dirty="0">
                <a:solidFill>
                  <a:srgbClr val="FFFF00"/>
                </a:solidFill>
                <a:effectLst>
                  <a:outerShdw blurRad="38100" dist="38100" dir="2700000" algn="tl">
                    <a:srgbClr val="000000">
                      <a:alpha val="43137"/>
                    </a:srgbClr>
                  </a:outerShdw>
                </a:effectLst>
              </a:rPr>
            </a:br>
            <a:r>
              <a:rPr lang="en-US" sz="8800" dirty="0">
                <a:solidFill>
                  <a:srgbClr val="FFFF00"/>
                </a:solidFill>
                <a:effectLst>
                  <a:outerShdw blurRad="38100" dist="38100" dir="2700000" algn="tl">
                    <a:srgbClr val="000000">
                      <a:alpha val="43137"/>
                    </a:srgbClr>
                  </a:outerShdw>
                </a:effectLst>
              </a:rPr>
              <a:t>CHẲNG PHẢI CON</a:t>
            </a:r>
            <a:br>
              <a:rPr lang="en-US" sz="6600" dirty="0">
                <a:solidFill>
                  <a:srgbClr val="FFFF00"/>
                </a:solidFill>
                <a:effectLst>
                  <a:outerShdw blurRad="38100" dist="38100" dir="2700000" algn="tl">
                    <a:srgbClr val="000000">
                      <a:alpha val="43137"/>
                    </a:srgbClr>
                  </a:outerShdw>
                </a:effectLst>
              </a:rPr>
            </a:br>
            <a:r>
              <a:rPr lang="en-US" sz="4267" i="1" dirty="0">
                <a:solidFill>
                  <a:schemeClr val="bg1"/>
                </a:solidFill>
                <a:effectLst>
                  <a:outerShdw blurRad="38100" dist="38100" dir="2700000" algn="tl">
                    <a:srgbClr val="000000">
                      <a:alpha val="43137"/>
                    </a:srgbClr>
                  </a:outerShdw>
                </a:effectLst>
              </a:rPr>
              <a:t>St: </a:t>
            </a:r>
            <a:r>
              <a:rPr lang="en-US" sz="4267" i="1" dirty="0" err="1">
                <a:solidFill>
                  <a:schemeClr val="bg1"/>
                </a:solidFill>
                <a:effectLst>
                  <a:outerShdw blurRad="38100" dist="38100" dir="2700000" algn="tl">
                    <a:srgbClr val="000000">
                      <a:alpha val="43137"/>
                    </a:srgbClr>
                  </a:outerShdw>
                </a:effectLst>
              </a:rPr>
              <a:t>Đức</a:t>
            </a:r>
            <a:r>
              <a:rPr lang="en-US" sz="4267" i="1" dirty="0">
                <a:solidFill>
                  <a:schemeClr val="bg1"/>
                </a:solidFill>
                <a:effectLst>
                  <a:outerShdw blurRad="38100" dist="38100" dir="2700000" algn="tl">
                    <a:srgbClr val="000000">
                      <a:alpha val="43137"/>
                    </a:srgbClr>
                  </a:outerShdw>
                </a:effectLst>
              </a:rPr>
              <a:t> Hoài</a:t>
            </a:r>
            <a:endParaRPr lang="en-US" sz="48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2537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rmAutofit/>
          </a:bodyPr>
          <a:lstStyle/>
          <a:p>
            <a:pPr algn="just"/>
            <a:r>
              <a:rPr lang="vi-VN" sz="5867" dirty="0">
                <a:solidFill>
                  <a:schemeClr val="bg1"/>
                </a:solidFill>
                <a:effectLst>
                  <a:outerShdw blurRad="38100" dist="38100" dir="2700000" algn="tl">
                    <a:srgbClr val="000000">
                      <a:alpha val="43137"/>
                    </a:srgbClr>
                  </a:outerShdw>
                </a:effectLst>
              </a:rPr>
              <a:t>Lạy Chúa Thánh Thần là Ánh sáng Chân lý vẹn toàn,</a:t>
            </a:r>
            <a:br>
              <a:rPr lang="vi-VN" sz="5867" dirty="0">
                <a:solidFill>
                  <a:schemeClr val="bg1"/>
                </a:solidFill>
                <a:effectLst>
                  <a:outerShdw blurRad="38100" dist="38100" dir="2700000" algn="tl">
                    <a:srgbClr val="000000">
                      <a:alpha val="43137"/>
                    </a:srgbClr>
                  </a:outerShdw>
                </a:effectLst>
              </a:rPr>
            </a:br>
            <a:r>
              <a:rPr lang="vi-VN" sz="5867" dirty="0">
                <a:solidFill>
                  <a:schemeClr val="bg1"/>
                </a:solidFill>
                <a:effectLst>
                  <a:outerShdw blurRad="38100" dist="38100" dir="2700000" algn="tl">
                    <a:srgbClr val="000000">
                      <a:alpha val="43137"/>
                    </a:srgbClr>
                  </a:outerShdw>
                </a:effectLst>
              </a:rPr>
              <a:t>Chúa ban những ân huệ thích hợp cho từng thời đại, và dùng nhiều cách thế kỳ diệu để hướng dẫn Hội Thánh,</a:t>
            </a:r>
            <a:endParaRPr lang="en-US" sz="5867"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113529"/>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Autofit/>
          </a:bodyPr>
          <a:lstStyle/>
          <a:p>
            <a:pPr algn="just"/>
            <a:r>
              <a:rPr lang="en-US" sz="7200" u="sng" dirty="0">
                <a:solidFill>
                  <a:srgbClr val="FFFF00"/>
                </a:solidFill>
                <a:effectLst>
                  <a:outerShdw blurRad="38100" dist="38100" dir="2700000" algn="tl">
                    <a:srgbClr val="000000">
                      <a:alpha val="43137"/>
                    </a:srgbClr>
                  </a:outerShdw>
                </a:effectLst>
              </a:rPr>
              <a:t>Tk1.</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Chẳng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phải</a:t>
            </a:r>
            <a:r>
              <a:rPr lang="en-US" sz="7200" dirty="0">
                <a:solidFill>
                  <a:schemeClr val="bg1"/>
                </a:solidFill>
                <a:effectLst>
                  <a:outerShdw blurRad="38100" dist="38100" dir="2700000" algn="tl">
                    <a:srgbClr val="000000">
                      <a:alpha val="43137"/>
                    </a:srgbClr>
                  </a:outerShdw>
                </a:effectLst>
              </a:rPr>
              <a:t> con </a:t>
            </a:r>
            <a:r>
              <a:rPr lang="en-US" sz="7200" dirty="0" err="1">
                <a:solidFill>
                  <a:schemeClr val="bg1"/>
                </a:solidFill>
                <a:effectLst>
                  <a:outerShdw blurRad="38100" dist="38100" dir="2700000" algn="tl">
                    <a:srgbClr val="000000">
                      <a:alpha val="43137"/>
                    </a:srgbClr>
                  </a:outerShdw>
                </a:effectLst>
              </a:rPr>
              <a:t>lên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cao</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để</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gặp</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được</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Chúa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Nhưng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Chúa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đã</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xuống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nơi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gian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trần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mang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phận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người</a:t>
            </a:r>
            <a:r>
              <a:rPr lang="en-US" sz="72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50840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rm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Chẳng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phải</a:t>
            </a:r>
            <a:r>
              <a:rPr lang="en-US" sz="7200" dirty="0">
                <a:solidFill>
                  <a:prstClr val="white"/>
                </a:solidFill>
                <a:effectLst>
                  <a:outerShdw blurRad="38100" dist="38100" dir="2700000" algn="tl">
                    <a:srgbClr val="000000">
                      <a:alpha val="43137"/>
                    </a:srgbClr>
                  </a:outerShdw>
                </a:effectLst>
              </a:rPr>
              <a:t> con </a:t>
            </a:r>
            <a:r>
              <a:rPr lang="en-US" sz="7200" dirty="0" err="1">
                <a:solidFill>
                  <a:prstClr val="white"/>
                </a:solidFill>
                <a:effectLst>
                  <a:outerShdw blurRad="38100" dist="38100" dir="2700000" algn="tl">
                    <a:srgbClr val="000000">
                      <a:alpha val="43137"/>
                    </a:srgbClr>
                  </a:outerShdw>
                </a:effectLst>
              </a:rPr>
              <a:t>khôn</a:t>
            </a:r>
            <a:r>
              <a:rPr lang="en-US" sz="7200" dirty="0">
                <a:solidFill>
                  <a:prstClr val="white"/>
                </a:solidFill>
                <a:effectLst>
                  <a:outerShdw blurRad="38100" dist="38100" dir="2700000" algn="tl">
                    <a:srgbClr val="000000">
                      <a:alpha val="43137"/>
                    </a:srgbClr>
                  </a:outerShdw>
                </a:effectLst>
              </a:rPr>
              <a:t> Ngoan </a:t>
            </a:r>
            <a:r>
              <a:rPr lang="en-US" sz="7200" dirty="0" err="1">
                <a:solidFill>
                  <a:prstClr val="white"/>
                </a:solidFill>
                <a:effectLst>
                  <a:outerShdw blurRad="38100" dist="38100" dir="2700000" algn="tl">
                    <a:srgbClr val="000000">
                      <a:alpha val="43137"/>
                    </a:srgbClr>
                  </a:outerShdw>
                </a:effectLst>
              </a:rPr>
              <a:t>đi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tìm</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chân</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lý</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nhưng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Chúa</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đã</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đoái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thương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tỏ</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mình</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trên</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thập</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hình</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Ngài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là</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tình</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yêu</a:t>
            </a:r>
            <a:endParaRPr lang="en-US" sz="11733"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1742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rmAutofit fontScale="90000"/>
          </a:bodyPr>
          <a:lstStyle/>
          <a:p>
            <a:pPr algn="just"/>
            <a:r>
              <a:rPr lang="en-US" sz="7200" dirty="0" err="1">
                <a:solidFill>
                  <a:srgbClr val="FFFF00"/>
                </a:solidFill>
                <a:effectLst>
                  <a:outerShdw blurRad="38100" dist="38100" dir="2700000" algn="tl">
                    <a:srgbClr val="000000">
                      <a:alpha val="43137"/>
                    </a:srgbClr>
                  </a:outerShdw>
                </a:effectLst>
              </a:rPr>
              <a:t>Đk</a:t>
            </a:r>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tia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nắng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ngày</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mới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đến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cơn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mưa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mầm</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xanh</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lên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cây</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đơm</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bông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nở</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hoa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trong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vườn</a:t>
            </a:r>
            <a:r>
              <a:rPr lang="en-US" sz="7200" dirty="0">
                <a:solidFill>
                  <a:schemeClr val="bg1"/>
                </a:solidFill>
                <a:effectLst>
                  <a:outerShdw blurRad="38100" dist="38100" dir="2700000" algn="tl">
                    <a:srgbClr val="000000">
                      <a:alpha val="43137"/>
                    </a:srgbClr>
                  </a:outerShdw>
                </a:effectLst>
              </a:rPr>
              <a:t> do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tên</a:t>
            </a:r>
            <a:r>
              <a:rPr lang="en-US" sz="72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998006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Autofit/>
          </a:bodyPr>
          <a:lstStyle/>
          <a:p>
            <a:pPr algn="just"/>
            <a:r>
              <a:rPr lang="en-US" sz="6400" dirty="0">
                <a:solidFill>
                  <a:srgbClr val="FFFF00"/>
                </a:solidFill>
                <a:effectLst>
                  <a:outerShdw blurRad="38100" dist="38100" dir="2700000" algn="tl">
                    <a:srgbClr val="000000">
                      <a:alpha val="43137"/>
                    </a:srgbClr>
                  </a:outerShdw>
                </a:effectLst>
              </a:rPr>
              <a:t>**</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gọi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tia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nắng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ngày</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mới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đến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gọi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cơn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mưa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mầm</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xanh</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lên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cây</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đơm</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bông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nở</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hoa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trong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lòng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mỗi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người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Chúa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là</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tình</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yêu</a:t>
            </a:r>
            <a:r>
              <a:rPr lang="en-US" sz="64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2707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rmAutofit/>
          </a:bodyPr>
          <a:lstStyle/>
          <a:p>
            <a:pPr algn="just"/>
            <a:r>
              <a:rPr lang="en-US" sz="7200" u="sng" dirty="0">
                <a:solidFill>
                  <a:srgbClr val="FFFF00"/>
                </a:solidFill>
                <a:effectLst>
                  <a:outerShdw blurRad="38100" dist="38100" dir="2700000" algn="tl">
                    <a:srgbClr val="000000">
                      <a:alpha val="43137"/>
                    </a:srgbClr>
                  </a:outerShdw>
                </a:effectLst>
              </a:rPr>
              <a:t>Tk2. </a:t>
            </a:r>
            <a:r>
              <a:rPr lang="en-US" sz="7200" dirty="0" err="1">
                <a:solidFill>
                  <a:schemeClr val="bg1"/>
                </a:solidFill>
                <a:effectLst>
                  <a:outerShdw blurRad="38100" dist="38100" dir="2700000" algn="tl">
                    <a:srgbClr val="000000">
                      <a:alpha val="43137"/>
                    </a:srgbClr>
                  </a:outerShdw>
                </a:effectLst>
              </a:rPr>
              <a:t>Chẳng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phải</a:t>
            </a:r>
            <a:r>
              <a:rPr lang="en-US" sz="7200" dirty="0">
                <a:solidFill>
                  <a:schemeClr val="bg1"/>
                </a:solidFill>
                <a:effectLst>
                  <a:outerShdw blurRad="38100" dist="38100" dir="2700000" algn="tl">
                    <a:srgbClr val="000000">
                      <a:alpha val="43137"/>
                    </a:srgbClr>
                  </a:outerShdw>
                </a:effectLst>
              </a:rPr>
              <a:t> con </a:t>
            </a:r>
            <a:r>
              <a:rPr lang="en-US" sz="7200" dirty="0" err="1">
                <a:solidFill>
                  <a:schemeClr val="bg1"/>
                </a:solidFill>
                <a:effectLst>
                  <a:outerShdw blurRad="38100" dist="38100" dir="2700000" algn="tl">
                    <a:srgbClr val="000000">
                      <a:alpha val="43137"/>
                    </a:srgbClr>
                  </a:outerShdw>
                </a:effectLst>
              </a:rPr>
              <a:t>cô</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đơn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một</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hình</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một</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bóng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nhưng</a:t>
            </a:r>
            <a:r>
              <a:rPr lang="en-US" sz="7200" dirty="0">
                <a:solidFill>
                  <a:schemeClr val="bg1"/>
                </a:solidFill>
                <a:effectLst>
                  <a:outerShdw blurRad="38100" dist="38100" dir="2700000" algn="tl">
                    <a:srgbClr val="000000">
                      <a:alpha val="43137"/>
                    </a:srgbClr>
                  </a:outerShdw>
                </a:effectLst>
              </a:rPr>
              <a:t> con </a:t>
            </a:r>
            <a:r>
              <a:rPr lang="en-US" sz="7200" dirty="0" err="1">
                <a:solidFill>
                  <a:schemeClr val="bg1"/>
                </a:solidFill>
                <a:effectLst>
                  <a:outerShdw blurRad="38100" dist="38100" dir="2700000" algn="tl">
                    <a:srgbClr val="000000">
                      <a:alpha val="43137"/>
                    </a:srgbClr>
                  </a:outerShdw>
                </a:effectLst>
              </a:rPr>
              <a:t>có</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Chúa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cùng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trong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cuộc</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đời</a:t>
            </a:r>
            <a:r>
              <a:rPr lang="en-US" sz="72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9708768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rm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Chẳng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phải</a:t>
            </a:r>
            <a:r>
              <a:rPr lang="en-US" sz="7200" dirty="0">
                <a:solidFill>
                  <a:prstClr val="white"/>
                </a:solidFill>
                <a:effectLst>
                  <a:outerShdw blurRad="38100" dist="38100" dir="2700000" algn="tl">
                    <a:srgbClr val="000000">
                      <a:alpha val="43137"/>
                    </a:srgbClr>
                  </a:outerShdw>
                </a:effectLst>
              </a:rPr>
              <a:t> con </a:t>
            </a:r>
            <a:r>
              <a:rPr lang="en-US" sz="7200" dirty="0" err="1">
                <a:solidFill>
                  <a:prstClr val="white"/>
                </a:solidFill>
                <a:effectLst>
                  <a:outerShdw blurRad="38100" dist="38100" dir="2700000" algn="tl">
                    <a:srgbClr val="000000">
                      <a:alpha val="43137"/>
                    </a:srgbClr>
                  </a:outerShdw>
                </a:effectLst>
              </a:rPr>
              <a:t>hy</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sinh</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cho</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người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dương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thế</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nhưng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Chúa</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đã</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chết</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treo</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khổ</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hình</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mang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nhục</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hình</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đền</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tội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trần</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gian</a:t>
            </a:r>
            <a:r>
              <a:rPr lang="en-US" sz="7200" dirty="0">
                <a:solidFill>
                  <a:prstClr val="white"/>
                </a:solidFill>
                <a:effectLst>
                  <a:outerShdw blurRad="38100" dist="38100" dir="2700000" algn="tl">
                    <a:srgbClr val="000000">
                      <a:alpha val="43137"/>
                    </a:srgbClr>
                  </a:outerShdw>
                </a:effectLst>
              </a:rPr>
              <a:t>.</a:t>
            </a:r>
            <a:endParaRPr lang="en-US" sz="11733"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4718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rmAutofit fontScale="90000"/>
          </a:bodyPr>
          <a:lstStyle/>
          <a:p>
            <a:pPr algn="just"/>
            <a:r>
              <a:rPr lang="en-US" sz="7200" dirty="0" err="1">
                <a:solidFill>
                  <a:srgbClr val="FFFF00"/>
                </a:solidFill>
                <a:effectLst>
                  <a:outerShdw blurRad="38100" dist="38100" dir="2700000" algn="tl">
                    <a:srgbClr val="000000">
                      <a:alpha val="43137"/>
                    </a:srgbClr>
                  </a:outerShdw>
                </a:effectLst>
              </a:rPr>
              <a:t>Đk</a:t>
            </a:r>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tia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nắng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ngày</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mới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đến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cơn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mưa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mầm</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xanh</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lên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cây</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đơm</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bông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nở</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hoa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trong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vườn</a:t>
            </a:r>
            <a:r>
              <a:rPr lang="en-US" sz="7200" dirty="0">
                <a:solidFill>
                  <a:schemeClr val="bg1"/>
                </a:solidFill>
                <a:effectLst>
                  <a:outerShdw blurRad="38100" dist="38100" dir="2700000" algn="tl">
                    <a:srgbClr val="000000">
                      <a:alpha val="43137"/>
                    </a:srgbClr>
                  </a:outerShdw>
                </a:effectLst>
              </a:rPr>
              <a:t> do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tên</a:t>
            </a:r>
            <a:r>
              <a:rPr lang="en-US" sz="72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66892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Autofit/>
          </a:bodyPr>
          <a:lstStyle/>
          <a:p>
            <a:pPr algn="just"/>
            <a:r>
              <a:rPr lang="en-US" sz="6400" dirty="0">
                <a:solidFill>
                  <a:srgbClr val="FFFF00"/>
                </a:solidFill>
                <a:effectLst>
                  <a:outerShdw blurRad="38100" dist="38100" dir="2700000" algn="tl">
                    <a:srgbClr val="000000">
                      <a:alpha val="43137"/>
                    </a:srgbClr>
                  </a:outerShdw>
                </a:effectLst>
              </a:rPr>
              <a:t>**</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gọi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tia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nắng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ngày</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mới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đến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gọi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cơn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mưa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mầm</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xanh</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lên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cây</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đơm</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bông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nở</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hoa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trong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lòng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mỗi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người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Chúa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là</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tình</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yêu</a:t>
            </a:r>
            <a:r>
              <a:rPr lang="en-US" sz="64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96976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Autofit/>
          </a:bodyPr>
          <a:lstStyle/>
          <a:p>
            <a:pPr algn="just"/>
            <a:r>
              <a:rPr lang="en-US" sz="7200" u="sng" dirty="0">
                <a:solidFill>
                  <a:srgbClr val="FFFF00"/>
                </a:solidFill>
                <a:effectLst>
                  <a:outerShdw blurRad="38100" dist="38100" dir="2700000" algn="tl">
                    <a:srgbClr val="000000">
                      <a:alpha val="43137"/>
                    </a:srgbClr>
                  </a:outerShdw>
                </a:effectLst>
              </a:rPr>
              <a:t>Tk3.</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Vì</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yêu</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thương</a:t>
            </a:r>
            <a:r>
              <a:rPr lang="en-US" sz="7200" dirty="0">
                <a:solidFill>
                  <a:schemeClr val="bg1"/>
                </a:solidFill>
                <a:effectLst>
                  <a:outerShdw blurRad="38100" dist="38100" dir="2700000" algn="tl">
                    <a:srgbClr val="000000">
                      <a:alpha val="43137"/>
                    </a:srgbClr>
                  </a:outerShdw>
                </a:effectLst>
              </a:rPr>
              <a:t> con </a:t>
            </a:r>
            <a:r>
              <a:rPr lang="en-US" sz="7200" dirty="0" err="1">
                <a:solidFill>
                  <a:schemeClr val="bg1"/>
                </a:solidFill>
                <a:effectLst>
                  <a:outerShdw blurRad="38100" dist="38100" dir="2700000" algn="tl">
                    <a:srgbClr val="000000">
                      <a:alpha val="43137"/>
                    </a:srgbClr>
                  </a:outerShdw>
                </a:effectLst>
              </a:rPr>
              <a:t>và</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con, </a:t>
            </a:r>
            <a:r>
              <a:rPr lang="en-US" sz="7200" dirty="0" err="1">
                <a:solidFill>
                  <a:schemeClr val="bg1"/>
                </a:solidFill>
                <a:effectLst>
                  <a:outerShdw blurRad="38100" dist="38100" dir="2700000" algn="tl">
                    <a:srgbClr val="000000">
                      <a:alpha val="43137"/>
                    </a:srgbClr>
                  </a:outerShdw>
                </a:effectLst>
              </a:rPr>
              <a:t>và</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Chúa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đã</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muốn</a:t>
            </a:r>
            <a:r>
              <a:rPr lang="en-US" sz="7200" dirty="0">
                <a:solidFill>
                  <a:schemeClr val="bg1"/>
                </a:solidFill>
                <a:effectLst>
                  <a:outerShdw blurRad="38100" dist="38100" dir="2700000" algn="tl">
                    <a:srgbClr val="000000">
                      <a:alpha val="43137"/>
                    </a:srgbClr>
                  </a:outerShdw>
                </a:effectLst>
              </a:rPr>
              <a:t> con </a:t>
            </a:r>
            <a:r>
              <a:rPr lang="en-US" sz="7200" dirty="0" err="1">
                <a:solidFill>
                  <a:schemeClr val="bg1"/>
                </a:solidFill>
                <a:effectLst>
                  <a:outerShdw blurRad="38100" dist="38100" dir="2700000" algn="tl">
                    <a:srgbClr val="000000">
                      <a:alpha val="43137"/>
                    </a:srgbClr>
                  </a:outerShdw>
                </a:effectLst>
              </a:rPr>
              <a:t>theo</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trong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tình</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yêu</a:t>
            </a:r>
            <a:r>
              <a:rPr lang="en-US" sz="72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160986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rm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Ngài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gọi</a:t>
            </a:r>
            <a:r>
              <a:rPr lang="en-US" sz="7200" dirty="0">
                <a:solidFill>
                  <a:prstClr val="white"/>
                </a:solidFill>
                <a:effectLst>
                  <a:outerShdw blurRad="38100" dist="38100" dir="2700000" algn="tl">
                    <a:srgbClr val="000000">
                      <a:alpha val="43137"/>
                    </a:srgbClr>
                  </a:outerShdw>
                </a:effectLst>
              </a:rPr>
              <a:t> con </a:t>
            </a:r>
            <a:r>
              <a:rPr lang="en-US" sz="7200" dirty="0" err="1">
                <a:solidFill>
                  <a:prstClr val="white"/>
                </a:solidFill>
                <a:effectLst>
                  <a:outerShdw blurRad="38100" dist="38100" dir="2700000" algn="tl">
                    <a:srgbClr val="000000">
                      <a:alpha val="43137"/>
                    </a:srgbClr>
                  </a:outerShdw>
                </a:effectLst>
              </a:rPr>
              <a:t>ra</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đi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đi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làm</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nhân</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chứng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làm</a:t>
            </a:r>
            <a:r>
              <a:rPr lang="en-US" sz="7200" dirty="0">
                <a:solidFill>
                  <a:prstClr val="white"/>
                </a:solidFill>
                <a:effectLst>
                  <a:outerShdw blurRad="38100" dist="38100" dir="2700000" algn="tl">
                    <a:srgbClr val="000000">
                      <a:alpha val="43137"/>
                    </a:srgbClr>
                  </a:outerShdw>
                </a:effectLst>
              </a:rPr>
              <a:t> men </a:t>
            </a:r>
            <a:r>
              <a:rPr lang="en-US" sz="7200" dirty="0" err="1">
                <a:solidFill>
                  <a:prstClr val="white"/>
                </a:solidFill>
                <a:effectLst>
                  <a:outerShdw blurRad="38100" dist="38100" dir="2700000" algn="tl">
                    <a:srgbClr val="000000">
                      <a:alpha val="43137"/>
                    </a:srgbClr>
                  </a:outerShdw>
                </a:effectLst>
              </a:rPr>
              <a:t>muối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ướp</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cho</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cuộc</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đời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cho</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lòng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người</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nồng</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nàn</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tình</a:t>
            </a:r>
            <a:r>
              <a:rPr lang="en-US" sz="7200" dirty="0">
                <a:solidFill>
                  <a:prstClr val="white"/>
                </a:solidFill>
                <a:effectLst>
                  <a:outerShdw blurRad="38100" dist="38100" dir="2700000" algn="tl">
                    <a:srgbClr val="000000">
                      <a:alpha val="43137"/>
                    </a:srgbClr>
                  </a:outerShdw>
                </a:effectLst>
              </a:rPr>
              <a:t> </a:t>
            </a:r>
            <a:r>
              <a:rPr lang="en-US" sz="7200" dirty="0" err="1">
                <a:solidFill>
                  <a:prstClr val="white"/>
                </a:solidFill>
                <a:effectLst>
                  <a:outerShdw blurRad="38100" dist="38100" dir="2700000" algn="tl">
                    <a:srgbClr val="000000">
                      <a:alpha val="43137"/>
                    </a:srgbClr>
                  </a:outerShdw>
                </a:effectLst>
              </a:rPr>
              <a:t>thương</a:t>
            </a:r>
            <a:r>
              <a:rPr lang="en-US" sz="7200" dirty="0">
                <a:solidFill>
                  <a:prstClr val="white"/>
                </a:solidFill>
                <a:effectLst>
                  <a:outerShdw blurRad="38100" dist="38100" dir="2700000" algn="tl">
                    <a:srgbClr val="000000">
                      <a:alpha val="43137"/>
                    </a:srgbClr>
                  </a:outerShdw>
                </a:effectLst>
              </a:rPr>
              <a:t>.</a:t>
            </a:r>
            <a:endParaRPr lang="en-US" sz="11733"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3716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7199" dirty="0">
                <a:solidFill>
                  <a:schemeClr val="bg1"/>
                </a:solidFill>
                <a:effectLst>
                  <a:outerShdw blurRad="38100" dist="38100" dir="2700000" algn="tl">
                    <a:srgbClr val="000000">
                      <a:alpha val="43137"/>
                    </a:srgbClr>
                  </a:outerShdw>
                </a:effectLst>
              </a:rPr>
              <a:t>này chúng con đang chung lời cầu nguyện cho các</a:t>
            </a:r>
            <a:r>
              <a:rPr lang="en-US" sz="7199" dirty="0">
                <a:solidFill>
                  <a:schemeClr val="bg1"/>
                </a:solidFill>
                <a:effectLst>
                  <a:outerShdw blurRad="38100" dist="38100" dir="2700000" algn="tl">
                    <a:srgbClr val="000000">
                      <a:alpha val="43137"/>
                    </a:srgbClr>
                  </a:outerShdw>
                </a:effectLst>
              </a:rPr>
              <a:t> </a:t>
            </a:r>
            <a:r>
              <a:rPr lang="vi-VN" sz="7199" dirty="0">
                <a:solidFill>
                  <a:schemeClr val="bg1"/>
                </a:solidFill>
                <a:effectLst>
                  <a:outerShdw blurRad="38100" dist="38100" dir="2700000" algn="tl">
                    <a:srgbClr val="000000">
                      <a:alpha val="43137"/>
                    </a:srgbClr>
                  </a:outerShdw>
                </a:effectLst>
              </a:rPr>
              <a:t>Giám mục, và những người tham dự Thượng Hội đồng Giám mục thế giới.</a:t>
            </a:r>
            <a:endParaRPr lang="en-US" sz="7199"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994478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rmAutofit fontScale="90000"/>
          </a:bodyPr>
          <a:lstStyle/>
          <a:p>
            <a:pPr algn="just"/>
            <a:r>
              <a:rPr lang="en-US" sz="7200" dirty="0" err="1">
                <a:solidFill>
                  <a:srgbClr val="FFFF00"/>
                </a:solidFill>
                <a:effectLst>
                  <a:outerShdw blurRad="38100" dist="38100" dir="2700000" algn="tl">
                    <a:srgbClr val="000000">
                      <a:alpha val="43137"/>
                    </a:srgbClr>
                  </a:outerShdw>
                </a:effectLst>
              </a:rPr>
              <a:t>Đk</a:t>
            </a:r>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tia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nắng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ngày</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mới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đến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cơn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mưa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mầm</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xanh</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lên</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cây</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đơm</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bông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nở</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hoa</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trong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vườn</a:t>
            </a:r>
            <a:r>
              <a:rPr lang="en-US" sz="7200" dirty="0">
                <a:solidFill>
                  <a:schemeClr val="bg1"/>
                </a:solidFill>
                <a:effectLst>
                  <a:outerShdw blurRad="38100" dist="38100" dir="2700000" algn="tl">
                    <a:srgbClr val="000000">
                      <a:alpha val="43137"/>
                    </a:srgbClr>
                  </a:outerShdw>
                </a:effectLst>
              </a:rPr>
              <a:t> do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Ngài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gọi</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tên</a:t>
            </a:r>
            <a:r>
              <a:rPr lang="en-US" sz="72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763026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23CF-1881-082D-1694-92FCF1EB5C9D}"/>
              </a:ext>
            </a:extLst>
          </p:cNvPr>
          <p:cNvSpPr>
            <a:spLocks noGrp="1"/>
          </p:cNvSpPr>
          <p:nvPr>
            <p:ph type="title"/>
          </p:nvPr>
        </p:nvSpPr>
        <p:spPr>
          <a:xfrm>
            <a:off x="0" y="0"/>
            <a:ext cx="9144000" cy="6858000"/>
          </a:xfrm>
        </p:spPr>
        <p:txBody>
          <a:bodyPr>
            <a:noAutofit/>
          </a:bodyPr>
          <a:lstStyle/>
          <a:p>
            <a:pPr algn="just"/>
            <a:r>
              <a:rPr lang="en-US" sz="6400" dirty="0">
                <a:solidFill>
                  <a:srgbClr val="FFFF00"/>
                </a:solidFill>
                <a:effectLst>
                  <a:outerShdw blurRad="38100" dist="38100" dir="2700000" algn="tl">
                    <a:srgbClr val="000000">
                      <a:alpha val="43137"/>
                    </a:srgbClr>
                  </a:outerShdw>
                </a:effectLst>
              </a:rPr>
              <a:t>**</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gọi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tia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nắng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ngày</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mới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đến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Ngài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gọi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cơn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mưa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mầm</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xanh</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lên</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cây</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đơm</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bông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nở</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hoa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trong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lòng</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mỗi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người</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Chúa</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là</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tình</a:t>
            </a:r>
            <a:r>
              <a:rPr lang="en-US" sz="6400" dirty="0">
                <a:solidFill>
                  <a:schemeClr val="bg1"/>
                </a:solidFill>
                <a:effectLst>
                  <a:outerShdw blurRad="38100" dist="38100" dir="2700000" algn="tl">
                    <a:srgbClr val="000000">
                      <a:alpha val="43137"/>
                    </a:srgbClr>
                  </a:outerShdw>
                </a:effectLst>
              </a:rPr>
              <a:t> </a:t>
            </a:r>
            <a:r>
              <a:rPr lang="en-US" sz="6400" dirty="0" err="1">
                <a:solidFill>
                  <a:schemeClr val="bg1"/>
                </a:solidFill>
                <a:effectLst>
                  <a:outerShdw blurRad="38100" dist="38100" dir="2700000" algn="tl">
                    <a:srgbClr val="000000">
                      <a:alpha val="43137"/>
                    </a:srgbClr>
                  </a:outerShdw>
                </a:effectLst>
              </a:rPr>
              <a:t>yêu</a:t>
            </a:r>
            <a:r>
              <a:rPr lang="en-US" sz="64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676821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2902" cy="6858000"/>
          </a:xfrm>
          <a:prstGeom prst="rect">
            <a:avLst/>
          </a:prstGeom>
        </p:spPr>
      </p:pic>
    </p:spTree>
    <p:extLst>
      <p:ext uri="{BB962C8B-B14F-4D97-AF65-F5344CB8AC3E}">
        <p14:creationId xmlns:p14="http://schemas.microsoft.com/office/powerpoint/2010/main" val="13714844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18912" y="0"/>
            <a:ext cx="6525087" cy="3844032"/>
          </a:xfrm>
        </p:spPr>
        <p:txBody>
          <a:bodyPr>
            <a:noAutofit/>
          </a:bodyPr>
          <a:lstStyle/>
          <a:p>
            <a:r>
              <a:rPr lang="en-US" sz="6000" u="sng" dirty="0">
                <a:solidFill>
                  <a:srgbClr val="FFFF00"/>
                </a:solidFill>
              </a:rPr>
              <a:t>Ca </a:t>
            </a:r>
            <a:r>
              <a:rPr lang="en-US" sz="6000" u="sng" dirty="0" err="1">
                <a:solidFill>
                  <a:srgbClr val="FFFF00"/>
                </a:solidFill>
              </a:rPr>
              <a:t>Kết</a:t>
            </a:r>
            <a:r>
              <a:rPr lang="en-US" sz="6000" u="sng" dirty="0">
                <a:solidFill>
                  <a:srgbClr val="FFFF00"/>
                </a:solidFill>
              </a:rPr>
              <a:t> </a:t>
            </a:r>
            <a:r>
              <a:rPr lang="en-US" sz="6000" u="sng" dirty="0" err="1">
                <a:solidFill>
                  <a:srgbClr val="FFFF00"/>
                </a:solidFill>
              </a:rPr>
              <a:t>Lễ</a:t>
            </a:r>
            <a:br>
              <a:rPr lang="en-US" sz="6000" u="sng" dirty="0">
                <a:solidFill>
                  <a:srgbClr val="FFFF00"/>
                </a:solidFill>
              </a:rPr>
            </a:br>
            <a:br>
              <a:rPr lang="en-US" sz="6000" dirty="0">
                <a:solidFill>
                  <a:srgbClr val="FFFF00"/>
                </a:solidFill>
              </a:rPr>
            </a:br>
            <a:r>
              <a:rPr lang="en-US" sz="4800" dirty="0">
                <a:solidFill>
                  <a:srgbClr val="FFFF00"/>
                </a:solidFill>
              </a:rPr>
              <a:t>CHÚT TÌNH CON THƠ</a:t>
            </a:r>
            <a:br>
              <a:rPr lang="en-US" sz="3200" dirty="0">
                <a:solidFill>
                  <a:srgbClr val="FFFF00"/>
                </a:solidFill>
              </a:rPr>
            </a:br>
            <a:r>
              <a:rPr lang="en-US" sz="3200" i="1" dirty="0">
                <a:solidFill>
                  <a:schemeClr val="bg1"/>
                </a:solidFill>
              </a:rPr>
              <a:t>St: </a:t>
            </a:r>
            <a:r>
              <a:rPr lang="en-US" sz="3200" i="1" dirty="0" err="1">
                <a:solidFill>
                  <a:schemeClr val="bg1"/>
                </a:solidFill>
              </a:rPr>
              <a:t>Lm</a:t>
            </a:r>
            <a:r>
              <a:rPr lang="en-US" sz="3200" i="1" dirty="0">
                <a:solidFill>
                  <a:schemeClr val="bg1"/>
                </a:solidFill>
              </a:rPr>
              <a:t>. </a:t>
            </a:r>
            <a:r>
              <a:rPr lang="en-US" sz="3200" i="1" dirty="0" err="1">
                <a:solidFill>
                  <a:schemeClr val="bg1"/>
                </a:solidFill>
              </a:rPr>
              <a:t>Nguyễn</a:t>
            </a:r>
            <a:r>
              <a:rPr lang="en-US" sz="3200" i="1" dirty="0">
                <a:solidFill>
                  <a:schemeClr val="bg1"/>
                </a:solidFill>
              </a:rPr>
              <a:t> Duy</a:t>
            </a:r>
            <a:endParaRPr lang="en-US" sz="6000" i="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4500"/>
            <a:ext cx="3429726" cy="5143500"/>
          </a:xfrm>
          <a:prstGeom prst="rect">
            <a:avLst/>
          </a:prstGeom>
        </p:spPr>
      </p:pic>
    </p:spTree>
    <p:extLst>
      <p:ext uri="{BB962C8B-B14F-4D97-AF65-F5344CB8AC3E}">
        <p14:creationId xmlns:p14="http://schemas.microsoft.com/office/powerpoint/2010/main" val="1519388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AA34-6DE0-FE8C-AB64-20261C9311E8}"/>
              </a:ext>
            </a:extLst>
          </p:cNvPr>
          <p:cNvSpPr>
            <a:spLocks noGrp="1"/>
          </p:cNvSpPr>
          <p:nvPr>
            <p:ph type="title"/>
          </p:nvPr>
        </p:nvSpPr>
        <p:spPr>
          <a:xfrm>
            <a:off x="0" y="0"/>
            <a:ext cx="9144000" cy="6858000"/>
          </a:xfrm>
        </p:spPr>
        <p:txBody>
          <a:bodyPr>
            <a:normAutofit/>
          </a:bodyPr>
          <a:lstStyle/>
          <a:p>
            <a:pPr algn="just"/>
            <a:r>
              <a:rPr lang="en-US" sz="6000" b="0" u="sng" dirty="0">
                <a:solidFill>
                  <a:srgbClr val="FFFF00"/>
                </a:solidFill>
                <a:effectLst/>
              </a:rPr>
              <a:t>Tk</a:t>
            </a:r>
            <a:r>
              <a:rPr lang="vi-VN" sz="6000" b="0" u="sng" dirty="0">
                <a:solidFill>
                  <a:srgbClr val="FFFF00"/>
                </a:solidFill>
                <a:effectLst/>
              </a:rPr>
              <a:t>1.</a:t>
            </a:r>
            <a:r>
              <a:rPr lang="vi-VN" sz="6000" b="0" dirty="0">
                <a:solidFill>
                  <a:schemeClr val="bg1"/>
                </a:solidFill>
                <a:effectLst/>
              </a:rPr>
              <a:t> Mẹ ơi ! Trên trần gian con chưa thấy ai đến nhờ Mẹ mà Mẹ không thương giúp.</a:t>
            </a:r>
            <a:r>
              <a:rPr lang="en-US" sz="6000" b="0" dirty="0">
                <a:solidFill>
                  <a:schemeClr val="bg1"/>
                </a:solidFill>
                <a:effectLst/>
              </a:rPr>
              <a:t> </a:t>
            </a:r>
            <a:r>
              <a:rPr lang="vi-VN" sz="6000" b="0" dirty="0">
                <a:solidFill>
                  <a:schemeClr val="bg1"/>
                </a:solidFill>
                <a:effectLst/>
              </a:rPr>
              <a:t>Mẹ ơi ! Con biết rằng tình Mẹ rất bao la. Luôn dõi nhìn từng nhịp bước con thơ.</a:t>
            </a:r>
            <a:endParaRPr lang="en-US" sz="6000" b="0" dirty="0">
              <a:solidFill>
                <a:schemeClr val="bg1"/>
              </a:solidFill>
              <a:effectLst/>
            </a:endParaRPr>
          </a:p>
        </p:txBody>
      </p:sp>
    </p:spTree>
    <p:extLst>
      <p:ext uri="{BB962C8B-B14F-4D97-AF65-F5344CB8AC3E}">
        <p14:creationId xmlns:p14="http://schemas.microsoft.com/office/powerpoint/2010/main" val="2245739575"/>
      </p:ext>
    </p:extLst>
  </p:cSld>
  <p:clrMapOvr>
    <a:masterClrMapping/>
  </p:clrMapOvr>
  <p:transition spd="slow" advClick="0"/>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6000" b="0" i="0" u="sng" baseline="0" dirty="0">
                <a:solidFill>
                  <a:srgbClr val="FFFF00"/>
                </a:solidFill>
                <a:uFill>
                  <a:solidFill>
                    <a:schemeClr val="bg1"/>
                  </a:solidFill>
                </a:uFill>
                <a:latin typeface="UTM American Sans" panose="02040603050506020204" pitchFamily="18" charset="0"/>
                <a:cs typeface="Arial" panose="020B0604020202020204" pitchFamily="34" charset="0"/>
              </a:rPr>
              <a:t>ĐK</a:t>
            </a:r>
            <a:r>
              <a:rPr lang="en-US" sz="6000" b="0" i="0" baseline="0" dirty="0">
                <a:solidFill>
                  <a:srgbClr val="FFFF00"/>
                </a:solidFill>
                <a:uFill>
                  <a:solidFill>
                    <a:schemeClr val="bg1"/>
                  </a:solidFill>
                </a:uFill>
                <a:latin typeface="UTM American Sans" panose="02040603050506020204" pitchFamily="18" charset="0"/>
                <a:cs typeface="Arial" panose="020B0604020202020204" pitchFamily="34" charset="0"/>
              </a:rPr>
              <a:t>:</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Mẹ</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nguồn</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cậy</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trông</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cho</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người</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thất</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vọng</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Mẹ</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là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niềm</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tin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cho</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người</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lữ</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thứ</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vi-VN"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Mẹ là niềm vui cho người buồn đau, Mẹ là nghỉ ngơi cho người đơn côi.</a:t>
            </a:r>
          </a:p>
        </p:txBody>
      </p:sp>
    </p:spTree>
    <p:extLst>
      <p:ext uri="{BB962C8B-B14F-4D97-AF65-F5344CB8AC3E}">
        <p14:creationId xmlns:p14="http://schemas.microsoft.com/office/powerpoint/2010/main" val="41407458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AA34-6DE0-FE8C-AB64-20261C9311E8}"/>
              </a:ext>
            </a:extLst>
          </p:cNvPr>
          <p:cNvSpPr>
            <a:spLocks noGrp="1"/>
          </p:cNvSpPr>
          <p:nvPr>
            <p:ph type="title"/>
          </p:nvPr>
        </p:nvSpPr>
        <p:spPr>
          <a:xfrm>
            <a:off x="0" y="0"/>
            <a:ext cx="9144000" cy="6858000"/>
          </a:xfrm>
        </p:spPr>
        <p:txBody>
          <a:bodyPr>
            <a:normAutofit fontScale="90000"/>
          </a:bodyPr>
          <a:lstStyle/>
          <a:p>
            <a:pPr algn="just"/>
            <a:r>
              <a:rPr lang="en-US" sz="6000" b="0" u="sng" dirty="0">
                <a:solidFill>
                  <a:srgbClr val="FFFF00"/>
                </a:solidFill>
                <a:effectLst/>
              </a:rPr>
              <a:t>Tk</a:t>
            </a:r>
            <a:r>
              <a:rPr lang="vi-VN" sz="6000" b="0" u="sng" dirty="0">
                <a:solidFill>
                  <a:srgbClr val="FFFF00"/>
                </a:solidFill>
                <a:effectLst/>
              </a:rPr>
              <a:t>2.</a:t>
            </a:r>
            <a:r>
              <a:rPr lang="vi-VN" sz="6000" b="0" dirty="0">
                <a:solidFill>
                  <a:schemeClr val="bg1"/>
                </a:solidFill>
                <a:effectLst/>
              </a:rPr>
              <a:t> Mẹ ơi ! Trên</a:t>
            </a:r>
            <a:r>
              <a:rPr lang="en-US" sz="6000" b="0" dirty="0">
                <a:solidFill>
                  <a:schemeClr val="bg1"/>
                </a:solidFill>
                <a:effectLst/>
              </a:rPr>
              <a:t> </a:t>
            </a:r>
            <a:r>
              <a:rPr lang="vi-VN" sz="6000" b="0" dirty="0">
                <a:solidFill>
                  <a:schemeClr val="bg1"/>
                </a:solidFill>
                <a:effectLst/>
              </a:rPr>
              <a:t>trần gian vương theo gót con những bụi mờ lòng nặng bao nhung nhớ.</a:t>
            </a:r>
            <a:r>
              <a:rPr lang="en-US" sz="6000" b="0" dirty="0">
                <a:solidFill>
                  <a:schemeClr val="bg1"/>
                </a:solidFill>
                <a:effectLst/>
              </a:rPr>
              <a:t> </a:t>
            </a:r>
            <a:r>
              <a:rPr lang="vi-VN" sz="6000" b="0" dirty="0">
                <a:solidFill>
                  <a:schemeClr val="bg1"/>
                </a:solidFill>
                <a:effectLst/>
              </a:rPr>
              <a:t>Mẹ ơi ! Trên Nước Trời tình Mẹ rất bao dung. Con lỗi lầm Mẹ cầu Chúa tha cho.</a:t>
            </a:r>
            <a:br>
              <a:rPr lang="vi-VN" sz="6000" b="0" dirty="0">
                <a:solidFill>
                  <a:schemeClr val="bg1"/>
                </a:solidFill>
                <a:effectLst/>
              </a:rPr>
            </a:br>
            <a:endParaRPr lang="en-US" sz="6000" b="0" dirty="0">
              <a:solidFill>
                <a:schemeClr val="bg1"/>
              </a:solidFill>
              <a:effectLst/>
            </a:endParaRPr>
          </a:p>
        </p:txBody>
      </p:sp>
    </p:spTree>
    <p:extLst>
      <p:ext uri="{BB962C8B-B14F-4D97-AF65-F5344CB8AC3E}">
        <p14:creationId xmlns:p14="http://schemas.microsoft.com/office/powerpoint/2010/main" val="3084545487"/>
      </p:ext>
    </p:extLst>
  </p:cSld>
  <p:clrMapOvr>
    <a:masterClrMapping/>
  </p:clrMapOvr>
  <p:transition spd="slow" advClick="0"/>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6000" b="0" i="0" u="sng" baseline="0" dirty="0">
                <a:solidFill>
                  <a:srgbClr val="FFFF00"/>
                </a:solidFill>
                <a:uFill>
                  <a:solidFill>
                    <a:schemeClr val="bg1"/>
                  </a:solidFill>
                </a:uFill>
                <a:latin typeface="UTM American Sans" panose="02040603050506020204" pitchFamily="18" charset="0"/>
                <a:cs typeface="Arial" panose="020B0604020202020204" pitchFamily="34" charset="0"/>
              </a:rPr>
              <a:t>ĐK</a:t>
            </a:r>
            <a:r>
              <a:rPr lang="en-US" sz="6000" b="0" i="0" baseline="0" dirty="0">
                <a:solidFill>
                  <a:srgbClr val="FFFF00"/>
                </a:solidFill>
                <a:uFill>
                  <a:solidFill>
                    <a:schemeClr val="bg1"/>
                  </a:solidFill>
                </a:uFill>
                <a:latin typeface="UTM American Sans" panose="02040603050506020204" pitchFamily="18" charset="0"/>
                <a:cs typeface="Arial" panose="020B0604020202020204" pitchFamily="34" charset="0"/>
              </a:rPr>
              <a:t>:</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Mẹ</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nguồn</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cậy</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trông</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cho</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người</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thất</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vọng</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Mẹ</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là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niềm</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tin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cho</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người</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lữ</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thứ</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vi-VN"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Mẹ là niềm vui cho người buồn đau, Mẹ là nghỉ ngơi cho người đơn côi.</a:t>
            </a:r>
          </a:p>
        </p:txBody>
      </p:sp>
    </p:spTree>
    <p:extLst>
      <p:ext uri="{BB962C8B-B14F-4D97-AF65-F5344CB8AC3E}">
        <p14:creationId xmlns:p14="http://schemas.microsoft.com/office/powerpoint/2010/main" val="483400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vi-VN" sz="6000" i="0" u="sng" baseline="0" dirty="0">
                <a:solidFill>
                  <a:srgbClr val="FFFF00"/>
                </a:solidFill>
                <a:uFill>
                  <a:solidFill>
                    <a:schemeClr val="bg1"/>
                  </a:solidFill>
                </a:uFill>
                <a:latin typeface="UTM American Sans" panose="02040603050506020204" pitchFamily="18" charset="0"/>
                <a:cs typeface="Arial" panose="020B0604020202020204" pitchFamily="34" charset="0"/>
              </a:rPr>
              <a:t>Tk3.</a:t>
            </a:r>
            <a:r>
              <a:rPr lang="vi-VN" sz="6000" i="0" baseline="0" dirty="0">
                <a:solidFill>
                  <a:schemeClr val="bg1"/>
                </a:solidFill>
                <a:uFill>
                  <a:solidFill>
                    <a:schemeClr val="bg1"/>
                  </a:solidFill>
                </a:uFill>
                <a:latin typeface="UTM American Sans" panose="02040603050506020204" pitchFamily="18" charset="0"/>
                <a:cs typeface="Arial" panose="020B0604020202020204" pitchFamily="34" charset="0"/>
              </a:rPr>
              <a:t> Mẹ ơi ! Bao lệ rơi đã vỡ tan những nhọc nhằn là lời kinh dâng tiến. Mẹ ơi ! Cho dẫu đời còn nặng gánh bon chen. Nhưng có Mẹ đời nhẹ nỗi truân chuyên.</a:t>
            </a:r>
          </a:p>
        </p:txBody>
      </p:sp>
    </p:spTree>
    <p:extLst>
      <p:ext uri="{BB962C8B-B14F-4D97-AF65-F5344CB8AC3E}">
        <p14:creationId xmlns:p14="http://schemas.microsoft.com/office/powerpoint/2010/main" val="2602273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5867" dirty="0">
                <a:solidFill>
                  <a:schemeClr val="bg1"/>
                </a:solidFill>
                <a:effectLst>
                  <a:outerShdw blurRad="38100" dist="38100" dir="2700000" algn="tl">
                    <a:srgbClr val="000000">
                      <a:alpha val="43137"/>
                    </a:srgbClr>
                  </a:outerShdw>
                </a:effectLst>
                <a:cs typeface="Times New Roman" pitchFamily="18" charset="0"/>
              </a:rPr>
              <a:t>Xin Chúa làm nên cuộc Hiện Xuống mới trong đời sống Hội</a:t>
            </a:r>
            <a:r>
              <a:rPr lang="en-US" sz="5867" dirty="0">
                <a:solidFill>
                  <a:schemeClr val="bg1"/>
                </a:solidFill>
                <a:effectLst>
                  <a:outerShdw blurRad="38100" dist="38100" dir="2700000" algn="tl">
                    <a:srgbClr val="000000">
                      <a:alpha val="43137"/>
                    </a:srgbClr>
                  </a:outerShdw>
                </a:effectLst>
                <a:cs typeface="Times New Roman" pitchFamily="18" charset="0"/>
              </a:rPr>
              <a:t> </a:t>
            </a:r>
            <a:r>
              <a:rPr lang="vi-VN" sz="5867" dirty="0">
                <a:solidFill>
                  <a:schemeClr val="bg1"/>
                </a:solidFill>
                <a:effectLst>
                  <a:outerShdw blurRad="38100" dist="38100" dir="2700000" algn="tl">
                    <a:srgbClr val="000000">
                      <a:alpha val="43137"/>
                    </a:srgbClr>
                  </a:outerShdw>
                </a:effectLst>
                <a:cs typeface="Times New Roman" pitchFamily="18" charset="0"/>
              </a:rPr>
              <a:t>Thánh, xin tuôn tràn trên các Mục tử ơn khôn ngoan và thông hiểu, gìn giữ các ngài luôn hiệp thông với nhau trong Chúa,</a:t>
            </a:r>
            <a:endParaRPr lang="en-US" sz="5867"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6000" b="0" i="0" u="sng" baseline="0" dirty="0">
                <a:solidFill>
                  <a:srgbClr val="FFFF00"/>
                </a:solidFill>
                <a:uFill>
                  <a:solidFill>
                    <a:schemeClr val="bg1"/>
                  </a:solidFill>
                </a:uFill>
                <a:latin typeface="UTM American Sans" panose="02040603050506020204" pitchFamily="18" charset="0"/>
                <a:cs typeface="Arial" panose="020B0604020202020204" pitchFamily="34" charset="0"/>
              </a:rPr>
              <a:t>ĐK</a:t>
            </a:r>
            <a:r>
              <a:rPr lang="en-US" sz="6000" b="0" i="0" baseline="0" dirty="0">
                <a:solidFill>
                  <a:srgbClr val="FFFF00"/>
                </a:solidFill>
                <a:uFill>
                  <a:solidFill>
                    <a:schemeClr val="bg1"/>
                  </a:solidFill>
                </a:uFill>
                <a:latin typeface="UTM American Sans" panose="02040603050506020204" pitchFamily="18" charset="0"/>
                <a:cs typeface="Arial" panose="020B0604020202020204" pitchFamily="34" charset="0"/>
              </a:rPr>
              <a:t>:</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Mẹ</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nguồn</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cậy</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trông</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cho</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người</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thất</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vọng</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Mẹ</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là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niềm</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tin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cho</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người</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lữ</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en-US" sz="6000" b="0" i="0" baseline="0" dirty="0" err="1">
                <a:solidFill>
                  <a:schemeClr val="bg1"/>
                </a:solidFill>
                <a:uFill>
                  <a:solidFill>
                    <a:schemeClr val="bg1"/>
                  </a:solidFill>
                </a:uFill>
                <a:latin typeface="UTM American Sans" panose="02040603050506020204" pitchFamily="18" charset="0"/>
                <a:cs typeface="Arial" panose="020B0604020202020204" pitchFamily="34" charset="0"/>
              </a:rPr>
              <a:t>thứ</a:t>
            </a:r>
            <a:r>
              <a:rPr lang="en-US"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 </a:t>
            </a:r>
            <a:r>
              <a:rPr lang="vi-VN" sz="6000" b="0" i="0" baseline="0" dirty="0">
                <a:solidFill>
                  <a:schemeClr val="bg1"/>
                </a:solidFill>
                <a:uFill>
                  <a:solidFill>
                    <a:schemeClr val="bg1"/>
                  </a:solidFill>
                </a:uFill>
                <a:latin typeface="UTM American Sans" panose="02040603050506020204" pitchFamily="18" charset="0"/>
                <a:cs typeface="Arial" panose="020B0604020202020204" pitchFamily="34" charset="0"/>
              </a:rPr>
              <a:t>Mẹ là niềm vui cho người buồn đau, Mẹ là nghỉ ngơi cho người đơn côi.</a:t>
            </a:r>
          </a:p>
        </p:txBody>
      </p:sp>
    </p:spTree>
    <p:extLst>
      <p:ext uri="{BB962C8B-B14F-4D97-AF65-F5344CB8AC3E}">
        <p14:creationId xmlns:p14="http://schemas.microsoft.com/office/powerpoint/2010/main" val="6467912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 y="0"/>
            <a:ext cx="9142902" cy="6858000"/>
          </a:xfrm>
          <a:prstGeom prst="rect">
            <a:avLst/>
          </a:prstGeom>
        </p:spPr>
      </p:pic>
    </p:spTree>
    <p:extLst>
      <p:ext uri="{BB962C8B-B14F-4D97-AF65-F5344CB8AC3E}">
        <p14:creationId xmlns:p14="http://schemas.microsoft.com/office/powerpoint/2010/main" val="3440517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TotalTime>
  <Words>2301</Words>
  <Application>Microsoft Office PowerPoint</Application>
  <PresentationFormat>On-screen Show (4:3)</PresentationFormat>
  <Paragraphs>109</Paragraphs>
  <Slides>91</Slides>
  <Notes>0</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91</vt:i4>
      </vt:variant>
    </vt:vector>
  </HeadingPairs>
  <TitlesOfParts>
    <vt:vector size="108" baseType="lpstr">
      <vt:lpstr>Arial</vt:lpstr>
      <vt:lpstr>Calibri</vt:lpstr>
      <vt:lpstr>Calibri Light</vt:lpstr>
      <vt:lpstr>UTM Alberta Heavy</vt:lpstr>
      <vt:lpstr>UTM American Sans</vt:lpstr>
      <vt:lpstr>UTM Brewers KT</vt:lpstr>
      <vt:lpstr>Office Theme</vt:lpstr>
      <vt:lpstr>1_Office Theme</vt:lpstr>
      <vt:lpstr>12_Office Theme</vt:lpstr>
      <vt:lpstr>5_Office Theme</vt:lpstr>
      <vt:lpstr>10_Office Theme</vt:lpstr>
      <vt:lpstr>13_Office Theme</vt:lpstr>
      <vt:lpstr>38_Default Design</vt:lpstr>
      <vt:lpstr>2_Office Theme</vt:lpstr>
      <vt:lpstr>Default Design</vt:lpstr>
      <vt:lpstr>11_Office Theme</vt:lpstr>
      <vt:lpstr>37_Default Design</vt:lpstr>
      <vt:lpstr>CHÚA NHẬT XVI THƯỜNG NIÊN – NĂM A CA ĐOÀN THÁNH GIA  NL: HÒA TIẾNG HÁT NGỢI KHEN – VIỆT KHÔI  ĐC: THÁNH VỊNH 85 - KIM LONG  DL: THEO HƯƠNG TRẦM – ĐỖ VI HẠ  HL: CHẲNG PHẢI CON – ĐỨC HOÀI  KL: CHÚT TÌNH CON THƠ - </vt:lpstr>
      <vt:lpstr>PowerPoint Presentation</vt:lpstr>
      <vt:lpstr>TẬP HÁT CỘNG ĐOÀN</vt:lpstr>
      <vt:lpstr>Đk: Lạy Chúa, Chúa nhân hậu và luôn khoan hồng.</vt:lpstr>
      <vt:lpstr>Lạy Cha là Chúa Cả trời đất, chúc tụng Cha, vì Cha đã mạc khải nước trời cho những người bé mọn.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HÒA TIẾNG HÁT NGỢI KHEN  ST: LM. Thái Nguyên</vt:lpstr>
      <vt:lpstr>ĐK: Nào ta đi về nhà Chúa ta nhịp nhàng mau bước lên đền. Nào ta đi về nhà Chúa ta cùng hòa tiếng hát ngợi khen.</vt:lpstr>
      <vt:lpstr>Tk1. Chính Người là thiên Chúa ta thờ. Tiến vào cùng chúc tụng Danh Thánh. Đấng Chí Tôn vạn đại đã tác sinh mọi loài. Và hằng yêu ta đến muôn muôn ngàn đời.</vt:lpstr>
      <vt:lpstr>ĐK: Nào ta đi về nhà Chúa ta nhịp nhàng mau bước lên đền. Nào ta đi về nhà Chúa ta cùng hòa tiếng hát ngợi khen.</vt:lpstr>
      <vt:lpstr>Tk2. Chính Người là thiên Chúa muôn loài. Tín trung và siêu việt cõi thế. Thánh đức muôn ngàn đời Chúa chí nhân mọi loài. Ngài là Vua trên các vua trần ai.</vt:lpstr>
      <vt:lpstr>ĐK: Nào ta đi về nhà Chúa ta nhịp nhàng mau bước lên đền. Nào ta đi về nhà Chúa ta cùng hòa tiếng hát ngợi khen.</vt:lpstr>
      <vt:lpstr>Tk3. Hát lên ngợi khen Đấng cửu trùng. Tán tụng tình yêu Ngài kiên vững. Chúa mến yêu loài người đã gánh thay tội đời. Để đời ta luôn sống trong bao niềm.</vt:lpstr>
      <vt:lpstr>ĐK: Nào ta đi về nhà Chúa ta nhịp nhàng mau bước lên đền. Nào ta đi về nhà Chúa ta cùng hòa tiếng hát ngợi khen.</vt:lpstr>
      <vt:lpstr>PowerPoint Presentation</vt:lpstr>
      <vt:lpstr> </vt:lpstr>
      <vt:lpstr> </vt:lpstr>
      <vt:lpstr> </vt:lpstr>
      <vt:lpstr> </vt:lpstr>
      <vt:lpstr> </vt:lpstr>
      <vt:lpstr> </vt:lpstr>
      <vt:lpstr> </vt:lpstr>
      <vt:lpstr> </vt:lpstr>
      <vt:lpstr>PowerPoint Presentation</vt:lpstr>
      <vt:lpstr>PowerPoint Presentation</vt:lpstr>
      <vt:lpstr>Chúa Nhật XVI Thường Niên Năm A  Đáp Ca Thánh Vịnh 85  St: Lm. Kim Long 3 câu</vt:lpstr>
      <vt:lpstr>Đk: Lạy Chúa, Chúa nhân hậu và luôn khoan hồng.</vt:lpstr>
      <vt:lpstr>Tk1: Thiên Chúa luôn từ bi hải hà, giàu yêu thương cho người khấn ước. Xin Chúa niệm tình lặng nghe tiếng lòng này khấn xin. Bao tiếng hồn con khấn cầu, nguyện lưu tâm Chúa ơi.</vt:lpstr>
      <vt:lpstr>Đk: Lạy Chúa, Chúa nhân hậu và luôn khoan hồng.</vt:lpstr>
      <vt:lpstr>Tk2: Muôn sắc dân Ngài đã tác thành, về nơi đây suy phục bái kính. Ơn Chúa trọng đại dường bao, chỉ Ngài là Chúa thôi. Tay Chúa từng đã tác thành ngàn uy công, Chúa ơi.</vt:lpstr>
      <vt:lpstr>Đk: Lạy Chúa, Chúa nhân hậu và luôn khoan hồng.</vt:lpstr>
      <vt:lpstr>Tk3: Nhưng Chúa ơi, Ngài bao tốt lành, đầy khoan dung, luôn chậm oán thán. Ôi Chúa thực giàu tình thương, vẫn một lòng tín trung. Xin Chúa từ bi đoái nhìn và xin thương xót con.</vt:lpstr>
      <vt:lpstr>Đk: Lạy Chúa, Chúa nhân hậu và luôn khoan hồng.</vt:lpstr>
      <vt:lpstr>PowerPoint Presentation</vt:lpstr>
      <vt:lpstr>Lạy Cha là Chúa Cả trời đất, chúc tụng Cha, vì Cha đã mạc khải nước trời cho những người bé mọn.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Theo hương trầm tỏa bay lên cao con cung tiến bánh rượu thơm nồng. Do muôn bàn tay đã góp sức qua bao ngày gắng công vun trồng.</vt:lpstr>
      <vt:lpstr>ĐK. Xin Cha thương thánh hóa lễ vật đơn hèn. Trên đôi tay chứa chan tình thơ yêu mến. Con xin được liên kết với Con Một Cha tiến dâng lên xác thân con làm của lễ giao hòa</vt:lpstr>
      <vt:lpstr>Tk2. Đây muôn vàn nụ hoa xinh tươi cùng với những vui buồn kiếp người. Con kết thành hy lễ dấu ái xin dâng về trước tôn nhan Ngài.</vt:lpstr>
      <vt:lpstr>ĐK. Xin Cha thương thánh hóa lễ vật đơn hèn. Trên đôi tay chứa chan tình thơ yêu mến. Con xin được liên kết với Con Một Cha tiến dâng lên xác thân con làm của lễ giao hòa</vt:lpstr>
      <vt:lpstr>Tk3. Bao lao nhọc đời con hôm nay và hết những ưu tư tháng ngày. Con dâng về nhan thánh chí ái với tấm lòng kính tôn danh Ngài.</vt:lpstr>
      <vt:lpstr>ĐK. Xin Cha thương thánh hóa lễ vật đơn hèn. Trên đôi tay chứa chan tình thơ yêu mến. Con xin được liên kết với Con Một Cha tiến dâng lên xác thân con làm của lễ giao hòa</vt:lpstr>
      <vt:lpstr>PowerPoint Presentation</vt:lpstr>
      <vt:lpstr>PowerPoint Presentation</vt:lpstr>
      <vt:lpstr>Ca Nguyện Hiệp Lễ  CHẲNG PHẢI CON St: Đức Hoài</vt:lpstr>
      <vt:lpstr>Tk1. Chẳng phải con lên cao để gặp được Chúa, Nhưng Chúa đã xuống nơi gian trần, mang phận người. </vt:lpstr>
      <vt:lpstr>* Chẳng phải con khôn Ngoan đi tìm chân lý, nhưng Chúa đã đoái thương tỏ mình trên thập hình, Ngài là tình yêu</vt:lpstr>
      <vt:lpstr>Đk. Ngài gọi tia nắng ngày mới đến, Ngài gọi cơn mưa mầm xanh lên, cây đơm bông nở hoa trong vườn do Ngài, Ngài gọi tên. </vt:lpstr>
      <vt:lpstr>** Ngài gọi tia nắng ngày mới đến, Ngài gọi cơn mưa mầm xanh lên, cây đơm bông nở hoa trong lòng mỗi người, Chúa là tình yêu.</vt:lpstr>
      <vt:lpstr>Tk2. Chẳng phải con cô đơn một hình một bóng, nhưng con có Chúa đi cùng trong cuộc đời. </vt:lpstr>
      <vt:lpstr>* Chẳng phải con hy sinh cho người dương thế, nhưng Chúa đã chết treo khổ hình, mang nhục hình đền tội trần gian.</vt:lpstr>
      <vt:lpstr>Đk. Ngài gọi tia nắng ngày mới đến, Ngài gọi cơn mưa mầm xanh lên, cây đơm bông nở hoa trong vườn do Ngài, Ngài gọi tên. </vt:lpstr>
      <vt:lpstr>** Ngài gọi tia nắng ngày mới đến, Ngài gọi cơn mưa mầm xanh lên, cây đơm bông nở hoa trong lòng mỗi người, Chúa là tình yêu.</vt:lpstr>
      <vt:lpstr>Tk3. Vì Ngài yêu thương con và Ngài gọi con, và Chúa đã muốn con theo Ngài trong tình yêu. </vt:lpstr>
      <vt:lpstr>* Ngài gọi con ra đi, đi làm nhân chứng, làm men muối ướp cho cuộc đời, cho lòng người nồng nàn tình thương.</vt:lpstr>
      <vt:lpstr>Đk. Ngài gọi tia nắng ngày mới đến, Ngài gọi cơn mưa mầm xanh lên, cây đơm bông nở hoa trong vườn do Ngài, Ngài gọi tên. </vt:lpstr>
      <vt:lpstr>** Ngài gọi tia nắng ngày mới đến, Ngài gọi cơn mưa mầm xanh lên, cây đơm bông nở hoa trong lòng mỗi người, Chúa là tình yêu.</vt:lpstr>
      <vt:lpstr>PowerPoint Presentation</vt:lpstr>
      <vt:lpstr>PowerPoint Presentation</vt:lpstr>
      <vt:lpstr>Ca Kết Lễ  CHÚT TÌNH CON THƠ St: Lm. Nguyễn Duy</vt:lpstr>
      <vt:lpstr>Tk1. Mẹ ơi ! Trên trần gian con chưa thấy ai đến nhờ Mẹ mà Mẹ không thương giúp. Mẹ ơi ! Con biết rằng tình Mẹ rất bao la. Luôn dõi nhìn từng nhịp bước con thơ.</vt:lpstr>
      <vt:lpstr>PowerPoint Presentation</vt:lpstr>
      <vt:lpstr>Tk2. Mẹ ơi ! Trên trần gian vương theo gót con những bụi mờ lòng nặng bao nhung nhớ. Mẹ ơi ! Trên Nước Trời tình Mẹ rất bao dung. Con lỗi lầm Mẹ cầu Chúa tha cho.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trungbo2001@gmail.com</dc:creator>
  <cp:lastModifiedBy>trungbo2001@gmail.com</cp:lastModifiedBy>
  <cp:revision>1</cp:revision>
  <dcterms:created xsi:type="dcterms:W3CDTF">2023-07-01T15:31:22Z</dcterms:created>
  <dcterms:modified xsi:type="dcterms:W3CDTF">2023-07-14T05:10:51Z</dcterms:modified>
</cp:coreProperties>
</file>