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60" r:id="rId10"/>
    <p:sldMasterId id="2147483772" r:id="rId11"/>
  </p:sldMasterIdLst>
  <p:sldIdLst>
    <p:sldId id="380" r:id="rId12"/>
    <p:sldId id="376" r:id="rId13"/>
    <p:sldId id="429" r:id="rId14"/>
    <p:sldId id="431" r:id="rId15"/>
    <p:sldId id="367" r:id="rId16"/>
    <p:sldId id="368" r:id="rId17"/>
    <p:sldId id="369" r:id="rId18"/>
    <p:sldId id="370" r:id="rId19"/>
    <p:sldId id="371" r:id="rId20"/>
    <p:sldId id="372" r:id="rId21"/>
    <p:sldId id="373" r:id="rId22"/>
    <p:sldId id="374" r:id="rId23"/>
    <p:sldId id="440" r:id="rId24"/>
    <p:sldId id="256" r:id="rId25"/>
    <p:sldId id="257" r:id="rId26"/>
    <p:sldId id="418" r:id="rId27"/>
    <p:sldId id="258" r:id="rId28"/>
    <p:sldId id="444" r:id="rId29"/>
    <p:sldId id="445" r:id="rId30"/>
    <p:sldId id="261" r:id="rId31"/>
    <p:sldId id="392" r:id="rId32"/>
    <p:sldId id="393" r:id="rId33"/>
    <p:sldId id="394" r:id="rId34"/>
    <p:sldId id="395" r:id="rId35"/>
    <p:sldId id="396" r:id="rId36"/>
    <p:sldId id="397" r:id="rId37"/>
    <p:sldId id="398" r:id="rId38"/>
    <p:sldId id="399" r:id="rId39"/>
    <p:sldId id="415" r:id="rId40"/>
    <p:sldId id="423" r:id="rId41"/>
    <p:sldId id="424" r:id="rId42"/>
    <p:sldId id="425" r:id="rId43"/>
    <p:sldId id="446" r:id="rId44"/>
    <p:sldId id="426" r:id="rId45"/>
    <p:sldId id="447" r:id="rId46"/>
    <p:sldId id="427" r:id="rId47"/>
    <p:sldId id="448" r:id="rId48"/>
    <p:sldId id="417" r:id="rId49"/>
    <p:sldId id="443" r:id="rId50"/>
    <p:sldId id="441" r:id="rId51"/>
    <p:sldId id="383" r:id="rId52"/>
    <p:sldId id="400" r:id="rId53"/>
    <p:sldId id="401" r:id="rId54"/>
    <p:sldId id="402" r:id="rId55"/>
    <p:sldId id="403" r:id="rId56"/>
    <p:sldId id="404" r:id="rId57"/>
    <p:sldId id="405" r:id="rId58"/>
    <p:sldId id="406" r:id="rId59"/>
    <p:sldId id="407" r:id="rId60"/>
    <p:sldId id="408" r:id="rId61"/>
    <p:sldId id="409" r:id="rId62"/>
    <p:sldId id="410" r:id="rId63"/>
    <p:sldId id="411" r:id="rId64"/>
    <p:sldId id="412" r:id="rId65"/>
    <p:sldId id="413" r:id="rId66"/>
    <p:sldId id="414" r:id="rId67"/>
    <p:sldId id="271" r:id="rId68"/>
    <p:sldId id="272" r:id="rId69"/>
    <p:sldId id="449" r:id="rId70"/>
    <p:sldId id="450" r:id="rId71"/>
    <p:sldId id="451" r:id="rId72"/>
    <p:sldId id="452" r:id="rId73"/>
    <p:sldId id="276" r:id="rId74"/>
    <p:sldId id="381" r:id="rId75"/>
    <p:sldId id="277" r:id="rId76"/>
    <p:sldId id="278" r:id="rId77"/>
    <p:sldId id="279" r:id="rId78"/>
    <p:sldId id="453" r:id="rId79"/>
    <p:sldId id="358" r:id="rId80"/>
    <p:sldId id="454" r:id="rId81"/>
    <p:sldId id="455" r:id="rId82"/>
    <p:sldId id="456" r:id="rId83"/>
    <p:sldId id="457" r:id="rId84"/>
    <p:sldId id="458" r:id="rId85"/>
    <p:sldId id="292" r:id="rId86"/>
    <p:sldId id="382" r:id="rId87"/>
    <p:sldId id="293" r:id="rId88"/>
    <p:sldId id="294" r:id="rId89"/>
    <p:sldId id="295" r:id="rId90"/>
    <p:sldId id="459" r:id="rId91"/>
    <p:sldId id="460" r:id="rId92"/>
    <p:sldId id="442" r:id="rId9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00" d="100"/>
          <a:sy n="100" d="100"/>
        </p:scale>
        <p:origin x="-2338" y="-1080"/>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3227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3557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9954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55201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8052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8539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3431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2411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700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509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8236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1225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3870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20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62720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089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8081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4539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7879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1622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833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00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6/20/2023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00264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34031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93682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18156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err="1" smtClean="0">
                <a:solidFill>
                  <a:srgbClr val="FFFF00"/>
                </a:solidFill>
                <a:effectLst/>
              </a:rPr>
              <a:t>Ca</a:t>
            </a:r>
            <a:r>
              <a:rPr lang="en-US" sz="6000" b="0" dirty="0" smtClean="0">
                <a:solidFill>
                  <a:srgbClr val="FFFF00"/>
                </a:solidFill>
                <a:effectLst/>
              </a:rPr>
              <a:t> </a:t>
            </a:r>
            <a:r>
              <a:rPr lang="en-US" sz="6000" b="0" dirty="0" err="1" smtClean="0">
                <a:solidFill>
                  <a:srgbClr val="FFFF00"/>
                </a:solidFill>
                <a:effectLst/>
              </a:rPr>
              <a:t>Nhập</a:t>
            </a:r>
            <a:r>
              <a:rPr lang="en-US" sz="6000" b="0" dirty="0" smtClean="0">
                <a:solidFill>
                  <a:srgbClr val="FFFF00"/>
                </a:solidFill>
                <a:effectLst/>
              </a:rPr>
              <a:t> </a:t>
            </a:r>
            <a:r>
              <a:rPr lang="en-US" sz="6000" b="0" dirty="0" err="1" smtClean="0">
                <a:solidFill>
                  <a:srgbClr val="FFFF00"/>
                </a:solidFill>
                <a:effectLst/>
              </a:rPr>
              <a:t>Lễ</a:t>
            </a:r>
            <a:r>
              <a:rPr lang="en-US" sz="6000" b="0" dirty="0" smtClean="0">
                <a:solidFill>
                  <a:srgbClr val="FFFF00"/>
                </a:solidFill>
                <a:effectLst/>
              </a:rPr>
              <a:t/>
            </a:r>
            <a:br>
              <a:rPr lang="en-US" sz="6000" b="0" dirty="0" smtClean="0">
                <a:solidFill>
                  <a:srgbClr val="FFFF00"/>
                </a:solidFill>
                <a:effectLst/>
              </a:rPr>
            </a:br>
            <a:r>
              <a:rPr lang="en-US" sz="6000" dirty="0" err="1" smtClean="0">
                <a:solidFill>
                  <a:srgbClr val="FFFF00"/>
                </a:solidFill>
              </a:rPr>
              <a:t>Cung</a:t>
            </a:r>
            <a:r>
              <a:rPr lang="en-US" sz="6000" dirty="0" smtClean="0">
                <a:solidFill>
                  <a:srgbClr val="FFFF00"/>
                </a:solidFill>
              </a:rPr>
              <a:t> </a:t>
            </a:r>
            <a:r>
              <a:rPr lang="en-US" sz="6000" dirty="0" err="1" smtClean="0">
                <a:solidFill>
                  <a:srgbClr val="FFFF00"/>
                </a:solidFill>
              </a:rPr>
              <a:t>Thánh</a:t>
            </a:r>
            <a:r>
              <a:rPr lang="en-US" sz="6000" dirty="0" smtClean="0">
                <a:solidFill>
                  <a:srgbClr val="FFFF00"/>
                </a:solidFill>
              </a:rPr>
              <a:t> </a:t>
            </a:r>
            <a:r>
              <a:rPr lang="en-US" sz="6000" dirty="0" err="1" smtClean="0">
                <a:solidFill>
                  <a:srgbClr val="FFFF00"/>
                </a:solidFill>
              </a:rPr>
              <a:t>Huyền</a:t>
            </a:r>
            <a:r>
              <a:rPr lang="en-US" sz="6000" dirty="0" smtClean="0">
                <a:solidFill>
                  <a:srgbClr val="FFFF00"/>
                </a:solidFill>
              </a:rPr>
              <a:t> </a:t>
            </a:r>
            <a:r>
              <a:rPr lang="en-US" sz="6000" dirty="0" err="1" smtClean="0">
                <a:solidFill>
                  <a:srgbClr val="FFFF00"/>
                </a:solidFill>
              </a:rPr>
              <a:t>Linh</a:t>
            </a:r>
            <a:r>
              <a:rPr lang="en-US" sz="6000" b="0" dirty="0" smtClean="0">
                <a:solidFill>
                  <a:srgbClr val="FFFF00"/>
                </a:solidFill>
                <a:effectLst/>
              </a:rPr>
              <a:t/>
            </a:r>
            <a:br>
              <a:rPr lang="en-US" sz="6000" b="0" dirty="0" smtClean="0">
                <a:solidFill>
                  <a:srgbClr val="FFFF00"/>
                </a:solidFill>
                <a:effectLst/>
              </a:rPr>
            </a:br>
            <a:r>
              <a:rPr lang="en-US" sz="4800" i="1" dirty="0" err="1" smtClean="0">
                <a:solidFill>
                  <a:schemeClr val="bg1"/>
                </a:solidFill>
              </a:rPr>
              <a:t>Đinh</a:t>
            </a:r>
            <a:r>
              <a:rPr lang="en-US" sz="4800" i="1" dirty="0" smtClean="0">
                <a:solidFill>
                  <a:schemeClr val="bg1"/>
                </a:solidFill>
              </a:rPr>
              <a:t> </a:t>
            </a:r>
            <a:r>
              <a:rPr lang="en-US" sz="4800" i="1" dirty="0" err="1" smtClean="0">
                <a:solidFill>
                  <a:schemeClr val="bg1"/>
                </a:solidFill>
              </a:rPr>
              <a:t>Công</a:t>
            </a:r>
            <a:r>
              <a:rPr lang="en-US" sz="4800" i="1" dirty="0" smtClean="0">
                <a:solidFill>
                  <a:schemeClr val="bg1"/>
                </a:solidFill>
              </a:rPr>
              <a:t> </a:t>
            </a:r>
            <a:r>
              <a:rPr lang="en-US" sz="4800" i="1" dirty="0" err="1" smtClean="0">
                <a:solidFill>
                  <a:schemeClr val="bg1"/>
                </a:solidFill>
              </a:rPr>
              <a:t>Huỳnh</a:t>
            </a:r>
            <a:endParaRPr lang="en-US" sz="48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Vào cung thánh huyền </a:t>
            </a:r>
            <a:r>
              <a:rPr lang="vi-VN" sz="6000" dirty="0" smtClean="0">
                <a:solidFill>
                  <a:schemeClr val="bg1"/>
                </a:solidFill>
              </a:rPr>
              <a:t>linh, </a:t>
            </a:r>
            <a:r>
              <a:rPr lang="vi-VN" sz="6000" dirty="0">
                <a:solidFill>
                  <a:schemeClr val="bg1"/>
                </a:solidFill>
              </a:rPr>
              <a:t>tim dâng ý thơ thiên đình. Hiệp cùng với muôn dân </a:t>
            </a:r>
            <a:r>
              <a:rPr lang="vi-VN" sz="6000" dirty="0" smtClean="0">
                <a:solidFill>
                  <a:schemeClr val="bg1"/>
                </a:solidFill>
              </a:rPr>
              <a:t>tộc, </a:t>
            </a:r>
            <a:r>
              <a:rPr lang="vi-VN" sz="6000" dirty="0">
                <a:solidFill>
                  <a:schemeClr val="bg1"/>
                </a:solidFill>
              </a:rPr>
              <a:t>khúc ngợi khen dâng trào yêu mến. </a:t>
            </a:r>
            <a:endParaRPr lang="en-US" sz="6000" b="0" dirty="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a:t>
            </a:r>
            <a:r>
              <a:rPr lang="vi-VN" sz="6000" dirty="0">
                <a:solidFill>
                  <a:schemeClr val="bg1"/>
                </a:solidFill>
              </a:rPr>
              <a:t> </a:t>
            </a:r>
            <a:r>
              <a:rPr lang="vi-VN" sz="6000" dirty="0" smtClean="0">
                <a:solidFill>
                  <a:schemeClr val="bg1"/>
                </a:solidFill>
              </a:rPr>
              <a:t>Lòng </a:t>
            </a:r>
            <a:r>
              <a:rPr lang="vi-VN" sz="6000" dirty="0">
                <a:solidFill>
                  <a:schemeClr val="bg1"/>
                </a:solidFill>
              </a:rPr>
              <a:t>vui sướng triền </a:t>
            </a:r>
            <a:r>
              <a:rPr lang="vi-VN" sz="6000" dirty="0" smtClean="0">
                <a:solidFill>
                  <a:schemeClr val="bg1"/>
                </a:solidFill>
              </a:rPr>
              <a:t>miên, </a:t>
            </a:r>
            <a:r>
              <a:rPr lang="vi-VN" sz="6000" dirty="0">
                <a:solidFill>
                  <a:schemeClr val="bg1"/>
                </a:solidFill>
              </a:rPr>
              <a:t>hân hoan cất bước lên đền. Hợp mừng tán dương Danh </a:t>
            </a:r>
            <a:r>
              <a:rPr lang="vi-VN" sz="6000" dirty="0" smtClean="0">
                <a:solidFill>
                  <a:schemeClr val="bg1"/>
                </a:solidFill>
              </a:rPr>
              <a:t>Ngài, </a:t>
            </a:r>
            <a:r>
              <a:rPr lang="vi-VN" sz="6000" dirty="0">
                <a:solidFill>
                  <a:schemeClr val="bg1"/>
                </a:solidFill>
              </a:rPr>
              <a:t>mãi ngàn năm Chúa Vua hiển vinh.</a:t>
            </a:r>
            <a:endParaRPr lang="en-US" sz="6000" b="0" dirty="0">
              <a:solidFill>
                <a:schemeClr val="bg1"/>
              </a:solidFill>
              <a:effectLst/>
            </a:endParaRPr>
          </a:p>
        </p:txBody>
      </p:sp>
    </p:spTree>
    <p:extLst>
      <p:ext uri="{BB962C8B-B14F-4D97-AF65-F5344CB8AC3E}">
        <p14:creationId xmlns:p14="http://schemas.microsoft.com/office/powerpoint/2010/main" val="2184684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Pk1</a:t>
            </a:r>
            <a:r>
              <a:rPr lang="vi-VN" sz="6000" dirty="0">
                <a:solidFill>
                  <a:srgbClr val="FFFF00"/>
                </a:solidFill>
              </a:rPr>
              <a:t>: </a:t>
            </a:r>
            <a:r>
              <a:rPr lang="vi-VN" sz="6000" dirty="0" smtClean="0">
                <a:solidFill>
                  <a:schemeClr val="bg1"/>
                </a:solidFill>
              </a:rPr>
              <a:t>Vì </a:t>
            </a:r>
            <a:r>
              <a:rPr lang="vi-VN" sz="6000" dirty="0">
                <a:solidFill>
                  <a:schemeClr val="bg1"/>
                </a:solidFill>
              </a:rPr>
              <a:t>tình Ngài thâm </a:t>
            </a:r>
            <a:r>
              <a:rPr lang="vi-VN" sz="6000" dirty="0" smtClean="0">
                <a:solidFill>
                  <a:schemeClr val="bg1"/>
                </a:solidFill>
              </a:rPr>
              <a:t>sâu, </a:t>
            </a:r>
            <a:r>
              <a:rPr lang="vi-VN" sz="6000" dirty="0">
                <a:solidFill>
                  <a:schemeClr val="bg1"/>
                </a:solidFill>
              </a:rPr>
              <a:t>tâm tư con nào suy thấu. TÌnh Ngài rất ư cao </a:t>
            </a:r>
            <a:r>
              <a:rPr lang="vi-VN" sz="6000" dirty="0" smtClean="0">
                <a:solidFill>
                  <a:schemeClr val="bg1"/>
                </a:solidFill>
              </a:rPr>
              <a:t>vời, </a:t>
            </a:r>
            <a:r>
              <a:rPr lang="vi-VN" sz="6000" dirty="0">
                <a:solidFill>
                  <a:schemeClr val="bg1"/>
                </a:solidFill>
              </a:rPr>
              <a:t>ngàn đời vút cao mây trời.</a:t>
            </a:r>
            <a:endParaRPr lang="en-US" sz="6000" b="0" dirty="0">
              <a:solidFill>
                <a:schemeClr val="bg1"/>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Vào cung thánh huyền </a:t>
            </a:r>
            <a:r>
              <a:rPr lang="vi-VN" sz="6000" dirty="0" smtClean="0">
                <a:solidFill>
                  <a:schemeClr val="bg1"/>
                </a:solidFill>
              </a:rPr>
              <a:t>linh, </a:t>
            </a:r>
            <a:r>
              <a:rPr lang="vi-VN" sz="6000" dirty="0">
                <a:solidFill>
                  <a:schemeClr val="bg1"/>
                </a:solidFill>
              </a:rPr>
              <a:t>tim dâng ý thơ thiên đình. Hiệp cùng với muôn dân </a:t>
            </a:r>
            <a:r>
              <a:rPr lang="vi-VN" sz="6000" dirty="0" smtClean="0">
                <a:solidFill>
                  <a:schemeClr val="bg1"/>
                </a:solidFill>
              </a:rPr>
              <a:t>tộc, </a:t>
            </a:r>
            <a:r>
              <a:rPr lang="vi-VN" sz="6000" dirty="0">
                <a:solidFill>
                  <a:schemeClr val="bg1"/>
                </a:solidFill>
              </a:rPr>
              <a:t>khúc ngợi khen dâng trào yêu mến. </a:t>
            </a:r>
            <a:endParaRPr lang="en-US" sz="6000" b="0" dirty="0">
              <a:solidFill>
                <a:schemeClr val="bg1"/>
              </a:solidFill>
              <a:effectLst/>
            </a:endParaRPr>
          </a:p>
        </p:txBody>
      </p:sp>
    </p:spTree>
    <p:extLst>
      <p:ext uri="{BB962C8B-B14F-4D97-AF65-F5344CB8AC3E}">
        <p14:creationId xmlns:p14="http://schemas.microsoft.com/office/powerpoint/2010/main" val="1978073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a:t>
            </a:r>
            <a:r>
              <a:rPr lang="vi-VN" sz="6000" dirty="0">
                <a:solidFill>
                  <a:schemeClr val="bg1"/>
                </a:solidFill>
              </a:rPr>
              <a:t> </a:t>
            </a:r>
            <a:r>
              <a:rPr lang="vi-VN" sz="6000" dirty="0" smtClean="0">
                <a:solidFill>
                  <a:schemeClr val="bg1"/>
                </a:solidFill>
              </a:rPr>
              <a:t>Lòng </a:t>
            </a:r>
            <a:r>
              <a:rPr lang="vi-VN" sz="6000" dirty="0">
                <a:solidFill>
                  <a:schemeClr val="bg1"/>
                </a:solidFill>
              </a:rPr>
              <a:t>vui sướng triền </a:t>
            </a:r>
            <a:r>
              <a:rPr lang="vi-VN" sz="6000" dirty="0" smtClean="0">
                <a:solidFill>
                  <a:schemeClr val="bg1"/>
                </a:solidFill>
              </a:rPr>
              <a:t>miên, </a:t>
            </a:r>
            <a:r>
              <a:rPr lang="vi-VN" sz="6000" dirty="0">
                <a:solidFill>
                  <a:schemeClr val="bg1"/>
                </a:solidFill>
              </a:rPr>
              <a:t>hân hoan cất bước lên đền. Hợp mừng tán dương Danh </a:t>
            </a:r>
            <a:r>
              <a:rPr lang="vi-VN" sz="6000" dirty="0" smtClean="0">
                <a:solidFill>
                  <a:schemeClr val="bg1"/>
                </a:solidFill>
              </a:rPr>
              <a:t>Ngài, </a:t>
            </a:r>
            <a:r>
              <a:rPr lang="vi-VN" sz="6000" dirty="0">
                <a:solidFill>
                  <a:schemeClr val="bg1"/>
                </a:solidFill>
              </a:rPr>
              <a:t>mãi ngàn năm Chúa Vua hiển vinh.</a:t>
            </a:r>
            <a:endParaRPr lang="en-US" sz="6000" b="0" dirty="0">
              <a:solidFill>
                <a:schemeClr val="bg1"/>
              </a:solidFill>
              <a:effectLst/>
            </a:endParaRPr>
          </a:p>
        </p:txBody>
      </p:sp>
    </p:spTree>
    <p:extLst>
      <p:ext uri="{BB962C8B-B14F-4D97-AF65-F5344CB8AC3E}">
        <p14:creationId xmlns:p14="http://schemas.microsoft.com/office/powerpoint/2010/main" val="1498720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6277681"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ngôn sứ Giêrêmia</a:t>
            </a:r>
            <a:endParaRPr lang="en-US" sz="3600">
              <a:solidFill>
                <a:srgbClr val="FFFF00"/>
              </a:solidFill>
            </a:endParaRPr>
          </a:p>
        </p:txBody>
      </p:sp>
      <p:sp>
        <p:nvSpPr>
          <p:cNvPr id="7" name="TextBox 6"/>
          <p:cNvSpPr txBox="1"/>
          <p:nvPr/>
        </p:nvSpPr>
        <p:spPr>
          <a:xfrm>
            <a:off x="228600" y="3486150"/>
            <a:ext cx="8040599" cy="1569660"/>
          </a:xfrm>
          <a:prstGeom prst="rect">
            <a:avLst/>
          </a:prstGeom>
          <a:noFill/>
        </p:spPr>
        <p:txBody>
          <a:bodyPr wrap="none" rtlCol="0">
            <a:spAutoFit/>
          </a:bodyPr>
          <a:lstStyle/>
          <a:p>
            <a:r>
              <a:rPr lang="en-US" sz="3200" smtClean="0">
                <a:solidFill>
                  <a:srgbClr val="FFFF00"/>
                </a:solidFill>
              </a:rPr>
              <a:t>Thánh Vịnh 68</a:t>
            </a:r>
          </a:p>
          <a:p>
            <a:r>
              <a:rPr lang="en-US" sz="3200">
                <a:solidFill>
                  <a:srgbClr val="FFFF00"/>
                </a:solidFill>
              </a:rPr>
              <a:t>Lạy Chúa, </a:t>
            </a:r>
            <a:endParaRPr lang="en-US" sz="3200" smtClean="0">
              <a:solidFill>
                <a:srgbClr val="FFFF00"/>
              </a:solidFill>
            </a:endParaRPr>
          </a:p>
          <a:p>
            <a:r>
              <a:rPr lang="en-US" sz="3200" smtClean="0">
                <a:solidFill>
                  <a:srgbClr val="FFFF00"/>
                </a:solidFill>
              </a:rPr>
              <a:t>xin </a:t>
            </a:r>
            <a:r>
              <a:rPr lang="en-US" sz="3200">
                <a:solidFill>
                  <a:srgbClr val="FFFF00"/>
                </a:solidFill>
              </a:rPr>
              <a:t>nhậm lời con nguyện vì ân nghĩa cao dầy.</a:t>
            </a: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xin nhậm lời con nguyện vì ân nghĩa cao dầy.</a:t>
            </a:r>
            <a:endParaRPr lang="en-US" sz="6600">
              <a:solidFill>
                <a:schemeClr val="bg1"/>
              </a:solidFill>
            </a:endParaRPr>
          </a:p>
        </p:txBody>
      </p:sp>
    </p:spTree>
    <p:extLst>
      <p:ext uri="{BB962C8B-B14F-4D97-AF65-F5344CB8AC3E}">
        <p14:creationId xmlns:p14="http://schemas.microsoft.com/office/powerpoint/2010/main" val="1599959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lstStyle/>
          <a:p>
            <a:r>
              <a:rPr lang="en-US" smtClean="0">
                <a:solidFill>
                  <a:srgbClr val="FFFF00"/>
                </a:solidFill>
              </a:rPr>
              <a:t>Thánh Vịnh 68</a:t>
            </a:r>
            <a:br>
              <a:rPr lang="en-US" smtClean="0">
                <a:solidFill>
                  <a:srgbClr val="FFFF00"/>
                </a:solidFill>
              </a:rPr>
            </a:br>
            <a:r>
              <a:rPr lang="en-US" smtClean="0">
                <a:solidFill>
                  <a:srgbClr val="FFFF00"/>
                </a:solidFill>
              </a:rPr>
              <a:t>Chúa Nhật XII Thường Niên</a:t>
            </a:r>
            <a:br>
              <a:rPr lang="en-US" smtClean="0">
                <a:solidFill>
                  <a:srgbClr val="FFFF00"/>
                </a:solidFill>
              </a:rPr>
            </a:br>
            <a:r>
              <a:rPr lang="en-US" smtClean="0">
                <a:solidFill>
                  <a:srgbClr val="FFFF00"/>
                </a:solidFill>
              </a:rPr>
              <a:t>Năm A</a:t>
            </a:r>
            <a:br>
              <a:rPr lang="en-US" smtClean="0">
                <a:solidFill>
                  <a:srgbClr val="FFFF00"/>
                </a:solidFill>
              </a:rPr>
            </a:br>
            <a:r>
              <a:rPr lang="en-US" i="1" smtClean="0">
                <a:solidFill>
                  <a:schemeClr val="bg1"/>
                </a:solidFill>
              </a:rPr>
              <a:t>Lm. Kim Long</a:t>
            </a:r>
            <a:br>
              <a:rPr lang="en-US" i="1" smtClean="0">
                <a:solidFill>
                  <a:schemeClr val="bg1"/>
                </a:solidFill>
              </a:rPr>
            </a:br>
            <a:r>
              <a:rPr lang="en-US" i="1" smtClean="0">
                <a:solidFill>
                  <a:schemeClr val="bg1"/>
                </a:solidFill>
              </a:rPr>
              <a:t>03 Câu</a:t>
            </a:r>
            <a:endParaRPr lang="en-US" i="1">
              <a:solidFill>
                <a:schemeClr val="bg1"/>
              </a:solidFill>
            </a:endParaRPr>
          </a:p>
        </p:txBody>
      </p:sp>
    </p:spTree>
    <p:extLst>
      <p:ext uri="{BB962C8B-B14F-4D97-AF65-F5344CB8AC3E}">
        <p14:creationId xmlns:p14="http://schemas.microsoft.com/office/powerpoint/2010/main" val="504108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xin nhậm lời con nguyện vì ân nghĩa cao dầy.</a:t>
            </a:r>
            <a:endParaRPr lang="en-US" sz="6600">
              <a:solidFill>
                <a:schemeClr val="bg1"/>
              </a:solidFill>
            </a:endParaRPr>
          </a:p>
        </p:txBody>
      </p:sp>
    </p:spTree>
    <p:extLst>
      <p:ext uri="{BB962C8B-B14F-4D97-AF65-F5344CB8AC3E}">
        <p14:creationId xmlns:p14="http://schemas.microsoft.com/office/powerpoint/2010/main" val="7891480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fontScale="90000"/>
          </a:bodyPr>
          <a:lstStyle/>
          <a:p>
            <a:pPr algn="just"/>
            <a:r>
              <a:rPr lang="en-US" sz="6000" u="sng" dirty="0" smtClean="0">
                <a:solidFill>
                  <a:srgbClr val="FFFF00"/>
                </a:solidFill>
              </a:rPr>
              <a:t>Tk1:</a:t>
            </a:r>
            <a:r>
              <a:rPr lang="en-US" sz="6000" dirty="0" smtClean="0">
                <a:solidFill>
                  <a:schemeClr val="bg1"/>
                </a:solidFill>
              </a:rPr>
              <a:t> </a:t>
            </a:r>
            <a:r>
              <a:rPr lang="vi-VN" sz="6000" dirty="0" smtClean="0">
                <a:solidFill>
                  <a:schemeClr val="bg1"/>
                </a:solidFill>
              </a:rPr>
              <a:t>Chịu khinh ghét nhuốc nhơ, thực ra cũng bởi Ngài. Bị người thân chê chối, bị đoạn nghĩa anh em. Nhà Chúa lo nhiệt tâm, mà thân con hứng tủi nhục.</a:t>
            </a:r>
            <a:endParaRPr lang="en-US" sz="6000" dirty="0">
              <a:solidFill>
                <a:schemeClr val="bg1"/>
              </a:solidFill>
            </a:endParaRPr>
          </a:p>
        </p:txBody>
      </p:sp>
    </p:spTree>
    <p:extLst>
      <p:ext uri="{BB962C8B-B14F-4D97-AF65-F5344CB8AC3E}">
        <p14:creationId xmlns:p14="http://schemas.microsoft.com/office/powerpoint/2010/main" val="33442300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xin nhậm lời con nguyện vì ân nghĩa cao dầy.</a:t>
            </a:r>
            <a:endParaRPr lang="en-US" sz="6600">
              <a:solidFill>
                <a:schemeClr val="bg1"/>
              </a:solidFill>
            </a:endParaRPr>
          </a:p>
        </p:txBody>
      </p:sp>
    </p:spTree>
    <p:extLst>
      <p:ext uri="{BB962C8B-B14F-4D97-AF65-F5344CB8AC3E}">
        <p14:creationId xmlns:p14="http://schemas.microsoft.com/office/powerpoint/2010/main" val="120626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5400" u="sng" dirty="0" smtClean="0">
                <a:solidFill>
                  <a:srgbClr val="FFFF00"/>
                </a:solidFill>
              </a:rPr>
              <a:t>Tk2:</a:t>
            </a:r>
            <a:r>
              <a:rPr lang="en-US" sz="5400" dirty="0" smtClean="0">
                <a:solidFill>
                  <a:schemeClr val="bg1"/>
                </a:solidFill>
              </a:rPr>
              <a:t> </a:t>
            </a:r>
            <a:r>
              <a:rPr lang="vi-VN" sz="5400" dirty="0" smtClean="0">
                <a:solidFill>
                  <a:schemeClr val="bg1"/>
                </a:solidFill>
              </a:rPr>
              <a:t>Lời kêu khấn Chúa ơi, vì ân nghĩa cao dầy. Vì Ngài luôn trung tín, thẩm nhận đoái thi ân. Vì trắc ẩn từ bi, Ngài thương trông đến nhậm lời.</a:t>
            </a:r>
            <a:endParaRPr lang="en-US" sz="5400" dirty="0">
              <a:solidFill>
                <a:schemeClr val="bg1"/>
              </a:solidFill>
            </a:endParaRPr>
          </a:p>
        </p:txBody>
      </p:sp>
    </p:spTree>
    <p:extLst>
      <p:ext uri="{BB962C8B-B14F-4D97-AF65-F5344CB8AC3E}">
        <p14:creationId xmlns:p14="http://schemas.microsoft.com/office/powerpoint/2010/main" val="13907282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xin nhậm lời con nguyện vì ân nghĩa cao dầy.</a:t>
            </a:r>
            <a:endParaRPr lang="en-US" sz="6600">
              <a:solidFill>
                <a:schemeClr val="bg1"/>
              </a:solidFill>
            </a:endParaRPr>
          </a:p>
        </p:txBody>
      </p:sp>
    </p:spTree>
    <p:extLst>
      <p:ext uri="{BB962C8B-B14F-4D97-AF65-F5344CB8AC3E}">
        <p14:creationId xmlns:p14="http://schemas.microsoft.com/office/powerpoint/2010/main" val="28560086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5200" u="sng" dirty="0" smtClean="0">
                <a:solidFill>
                  <a:srgbClr val="FFFF00"/>
                </a:solidFill>
              </a:rPr>
              <a:t>Tk3:</a:t>
            </a:r>
            <a:r>
              <a:rPr lang="en-US" sz="5200" dirty="0" smtClean="0">
                <a:solidFill>
                  <a:schemeClr val="bg1"/>
                </a:solidFill>
              </a:rPr>
              <a:t> </a:t>
            </a:r>
            <a:r>
              <a:rPr lang="vi-VN" sz="5200" dirty="0" smtClean="0">
                <a:solidFill>
                  <a:schemeClr val="bg1"/>
                </a:solidFill>
              </a:rPr>
              <a:t>Bạn khiêm ái ngước trông, mà vui sướng reo mừng. Người tìm tôn nhan Chúa, lòng rộn rã hân hoan. Trời đất nhảy mừng lên, đại dương mau tán tụng Ngài. </a:t>
            </a:r>
            <a:endParaRPr lang="en-US" sz="5200" dirty="0">
              <a:solidFill>
                <a:schemeClr val="bg1"/>
              </a:solidFill>
            </a:endParaRPr>
          </a:p>
        </p:txBody>
      </p:sp>
    </p:spTree>
    <p:extLst>
      <p:ext uri="{BB962C8B-B14F-4D97-AF65-F5344CB8AC3E}">
        <p14:creationId xmlns:p14="http://schemas.microsoft.com/office/powerpoint/2010/main" val="24076409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xin nhậm lời con nguyện vì ân nghĩa cao dầy.</a:t>
            </a:r>
            <a:endParaRPr lang="en-US" sz="6600">
              <a:solidFill>
                <a:schemeClr val="bg1"/>
              </a:solidFill>
            </a:endParaRPr>
          </a:p>
        </p:txBody>
      </p:sp>
    </p:spTree>
    <p:extLst>
      <p:ext uri="{BB962C8B-B14F-4D97-AF65-F5344CB8AC3E}">
        <p14:creationId xmlns:p14="http://schemas.microsoft.com/office/powerpoint/2010/main" val="25262588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76200" y="3582922"/>
            <a:ext cx="8917826" cy="1323439"/>
          </a:xfrm>
          <a:prstGeom prst="rect">
            <a:avLst/>
          </a:prstGeom>
          <a:noFill/>
        </p:spPr>
        <p:txBody>
          <a:bodyPr wrap="none" rtlCol="0">
            <a:spAutoFit/>
          </a:bodyPr>
          <a:lstStyle/>
          <a:p>
            <a:r>
              <a:rPr lang="en-US" sz="4000" smtClean="0">
                <a:solidFill>
                  <a:srgbClr val="FFFF00"/>
                </a:solidFill>
              </a:rPr>
              <a:t>Sự sa ngã của Adam không thể nào</a:t>
            </a:r>
          </a:p>
          <a:p>
            <a:r>
              <a:rPr lang="en-US" sz="4000" smtClean="0">
                <a:solidFill>
                  <a:srgbClr val="FFFF00"/>
                </a:solidFill>
              </a:rPr>
              <a:t>Sánh được với sự ân huệ của Thiên Chúa</a:t>
            </a:r>
            <a:endParaRPr lang="en-US" sz="40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6750"/>
            <a:ext cx="9144000" cy="3733800"/>
          </a:xfrm>
        </p:spPr>
        <p:txBody>
          <a:bodyPr>
            <a:noAutofit/>
          </a:bodyPr>
          <a:lstStyle/>
          <a:p>
            <a:pPr algn="just"/>
            <a:r>
              <a:rPr lang="en-US" sz="6000" dirty="0" smtClean="0">
                <a:solidFill>
                  <a:srgbClr val="FFFF00"/>
                </a:solidFill>
              </a:rPr>
              <a:t>Alleluia…alleluia: </a:t>
            </a:r>
            <a:r>
              <a:rPr lang="en-US" sz="6000" dirty="0" err="1" smtClean="0">
                <a:solidFill>
                  <a:schemeClr val="bg1"/>
                </a:solidFill>
              </a:rPr>
              <a:t>Chúa</a:t>
            </a:r>
            <a:r>
              <a:rPr lang="en-US" sz="6000" dirty="0" smtClean="0">
                <a:solidFill>
                  <a:schemeClr val="bg1"/>
                </a:solidFill>
              </a:rPr>
              <a:t> </a:t>
            </a:r>
            <a:r>
              <a:rPr lang="en-US" sz="6000" dirty="0" err="1" smtClean="0">
                <a:solidFill>
                  <a:schemeClr val="bg1"/>
                </a:solidFill>
              </a:rPr>
              <a:t>nói</a:t>
            </a:r>
            <a:r>
              <a:rPr lang="en-US" sz="6000" dirty="0" smtClean="0">
                <a:solidFill>
                  <a:schemeClr val="bg1"/>
                </a:solidFill>
              </a:rPr>
              <a:t>: </a:t>
            </a:r>
            <a:r>
              <a:rPr lang="en-US" sz="6000" dirty="0" err="1" smtClean="0">
                <a:solidFill>
                  <a:schemeClr val="bg1"/>
                </a:solidFill>
              </a:rPr>
              <a:t>Thánh</a:t>
            </a:r>
            <a:r>
              <a:rPr lang="en-US" sz="6000" dirty="0" smtClean="0">
                <a:solidFill>
                  <a:schemeClr val="bg1"/>
                </a:solidFill>
              </a:rPr>
              <a:t> </a:t>
            </a:r>
            <a:r>
              <a:rPr lang="en-US" sz="6000" dirty="0" err="1" smtClean="0">
                <a:solidFill>
                  <a:schemeClr val="bg1"/>
                </a:solidFill>
              </a:rPr>
              <a:t>Thần</a:t>
            </a:r>
            <a:r>
              <a:rPr lang="en-US" sz="6000" dirty="0" smtClean="0">
                <a:solidFill>
                  <a:schemeClr val="bg1"/>
                </a:solidFill>
              </a:rPr>
              <a:t> </a:t>
            </a:r>
            <a:r>
              <a:rPr lang="en-US" sz="6000" dirty="0" err="1" smtClean="0">
                <a:solidFill>
                  <a:schemeClr val="bg1"/>
                </a:solidFill>
              </a:rPr>
              <a:t>chân</a:t>
            </a:r>
            <a:r>
              <a:rPr lang="en-US" sz="6000" dirty="0" smtClean="0">
                <a:solidFill>
                  <a:schemeClr val="bg1"/>
                </a:solidFill>
              </a:rPr>
              <a:t> </a:t>
            </a:r>
            <a:r>
              <a:rPr lang="en-US" sz="6000" dirty="0" err="1" smtClean="0">
                <a:solidFill>
                  <a:schemeClr val="bg1"/>
                </a:solidFill>
              </a:rPr>
              <a:t>lý</a:t>
            </a:r>
            <a:r>
              <a:rPr lang="en-US" sz="6000" dirty="0" smtClean="0">
                <a:solidFill>
                  <a:schemeClr val="bg1"/>
                </a:solidFill>
              </a:rPr>
              <a:t> </a:t>
            </a:r>
            <a:r>
              <a:rPr lang="en-US" sz="6000" dirty="0" err="1" smtClean="0">
                <a:solidFill>
                  <a:schemeClr val="bg1"/>
                </a:solidFill>
              </a:rPr>
              <a:t>sẽ</a:t>
            </a:r>
            <a:r>
              <a:rPr lang="en-US" sz="6000" dirty="0" smtClean="0">
                <a:solidFill>
                  <a:schemeClr val="bg1"/>
                </a:solidFill>
              </a:rPr>
              <a:t> </a:t>
            </a:r>
            <a:r>
              <a:rPr lang="en-US" sz="6000" dirty="0" err="1" smtClean="0">
                <a:solidFill>
                  <a:schemeClr val="bg1"/>
                </a:solidFill>
              </a:rPr>
              <a:t>làm</a:t>
            </a:r>
            <a:r>
              <a:rPr lang="en-US" sz="6000" dirty="0" smtClean="0">
                <a:solidFill>
                  <a:schemeClr val="bg1"/>
                </a:solidFill>
              </a:rPr>
              <a:t> </a:t>
            </a:r>
            <a:r>
              <a:rPr lang="en-US" sz="6000" dirty="0" err="1" smtClean="0">
                <a:solidFill>
                  <a:schemeClr val="bg1"/>
                </a:solidFill>
              </a:rPr>
              <a:t>chứng</a:t>
            </a:r>
            <a:r>
              <a:rPr lang="en-US" sz="6000" dirty="0" smtClean="0">
                <a:solidFill>
                  <a:schemeClr val="bg1"/>
                </a:solidFill>
              </a:rPr>
              <a:t> </a:t>
            </a:r>
            <a:r>
              <a:rPr lang="en-US" sz="6000" dirty="0" err="1" smtClean="0">
                <a:solidFill>
                  <a:schemeClr val="bg1"/>
                </a:solidFill>
              </a:rPr>
              <a:t>về</a:t>
            </a:r>
            <a:r>
              <a:rPr lang="en-US" sz="6000" dirty="0" smtClean="0">
                <a:solidFill>
                  <a:schemeClr val="bg1"/>
                </a:solidFill>
              </a:rPr>
              <a:t> </a:t>
            </a:r>
            <a:r>
              <a:rPr lang="en-US" sz="6000" dirty="0" err="1" smtClean="0">
                <a:solidFill>
                  <a:schemeClr val="bg1"/>
                </a:solidFill>
              </a:rPr>
              <a:t>Thầy</a:t>
            </a:r>
            <a:r>
              <a:rPr lang="en-US" sz="6000" dirty="0" smtClean="0">
                <a:solidFill>
                  <a:schemeClr val="bg1"/>
                </a:solidFill>
              </a:rPr>
              <a:t>, </a:t>
            </a:r>
            <a:r>
              <a:rPr lang="en-US" sz="6000" dirty="0" err="1" smtClean="0">
                <a:solidFill>
                  <a:schemeClr val="bg1"/>
                </a:solidFill>
              </a:rPr>
              <a:t>và</a:t>
            </a:r>
            <a:r>
              <a:rPr lang="en-US" sz="6000" dirty="0" smtClean="0">
                <a:solidFill>
                  <a:schemeClr val="bg1"/>
                </a:solidFill>
              </a:rPr>
              <a:t> </a:t>
            </a:r>
            <a:r>
              <a:rPr lang="en-US" sz="6000" dirty="0" err="1" smtClean="0">
                <a:solidFill>
                  <a:schemeClr val="bg1"/>
                </a:solidFill>
              </a:rPr>
              <a:t>cả</a:t>
            </a:r>
            <a:r>
              <a:rPr lang="en-US" sz="6000" dirty="0" smtClean="0">
                <a:solidFill>
                  <a:schemeClr val="bg1"/>
                </a:solidFill>
              </a:rPr>
              <a:t> </a:t>
            </a:r>
            <a:r>
              <a:rPr lang="en-US" sz="6000" dirty="0" err="1" smtClean="0">
                <a:solidFill>
                  <a:schemeClr val="bg1"/>
                </a:solidFill>
              </a:rPr>
              <a:t>các</a:t>
            </a:r>
            <a:r>
              <a:rPr lang="en-US" sz="6000" dirty="0" smtClean="0">
                <a:solidFill>
                  <a:schemeClr val="bg1"/>
                </a:solidFill>
              </a:rPr>
              <a:t> con </a:t>
            </a:r>
            <a:r>
              <a:rPr lang="en-US" sz="6000" dirty="0" err="1" smtClean="0">
                <a:solidFill>
                  <a:schemeClr val="bg1"/>
                </a:solidFill>
              </a:rPr>
              <a:t>cũng</a:t>
            </a:r>
            <a:r>
              <a:rPr lang="en-US" sz="6000" dirty="0" smtClean="0">
                <a:solidFill>
                  <a:schemeClr val="bg1"/>
                </a:solidFill>
              </a:rPr>
              <a:t> </a:t>
            </a:r>
            <a:r>
              <a:rPr lang="en-US" sz="6000" dirty="0" err="1" smtClean="0">
                <a:solidFill>
                  <a:schemeClr val="bg1"/>
                </a:solidFill>
              </a:rPr>
              <a:t>sẽ</a:t>
            </a:r>
            <a:r>
              <a:rPr lang="en-US" sz="6000" dirty="0" smtClean="0">
                <a:solidFill>
                  <a:schemeClr val="bg1"/>
                </a:solidFill>
              </a:rPr>
              <a:t> </a:t>
            </a:r>
            <a:r>
              <a:rPr lang="en-US" sz="6000" dirty="0" err="1" smtClean="0">
                <a:solidFill>
                  <a:schemeClr val="bg1"/>
                </a:solidFill>
              </a:rPr>
              <a:t>làm</a:t>
            </a:r>
            <a:r>
              <a:rPr lang="en-US" sz="6000" dirty="0" smtClean="0">
                <a:solidFill>
                  <a:schemeClr val="bg1"/>
                </a:solidFill>
              </a:rPr>
              <a:t> </a:t>
            </a:r>
            <a:r>
              <a:rPr lang="en-US" sz="6000" dirty="0" err="1" smtClean="0">
                <a:solidFill>
                  <a:schemeClr val="bg1"/>
                </a:solidFill>
              </a:rPr>
              <a:t>chứng</a:t>
            </a:r>
            <a:r>
              <a:rPr lang="en-US" sz="6000" dirty="0" smtClean="0">
                <a:solidFill>
                  <a:schemeClr val="bg1"/>
                </a:solidFill>
              </a:rPr>
              <a:t> </a:t>
            </a:r>
            <a:r>
              <a:rPr lang="en-US" sz="6000" dirty="0" err="1" smtClean="0">
                <a:solidFill>
                  <a:schemeClr val="bg1"/>
                </a:solidFill>
              </a:rPr>
              <a:t>về</a:t>
            </a:r>
            <a:r>
              <a:rPr lang="en-US" sz="6000" dirty="0" smtClean="0">
                <a:solidFill>
                  <a:schemeClr val="bg1"/>
                </a:solidFill>
              </a:rPr>
              <a:t> </a:t>
            </a:r>
            <a:r>
              <a:rPr lang="en-US" sz="6000" dirty="0" err="1" smtClean="0">
                <a:solidFill>
                  <a:schemeClr val="bg1"/>
                </a:solidFill>
              </a:rPr>
              <a:t>Thầy</a:t>
            </a:r>
            <a:r>
              <a:rPr lang="en-US" sz="6000" dirty="0" smtClean="0">
                <a:solidFill>
                  <a:schemeClr val="bg1"/>
                </a:solidFill>
              </a:rPr>
              <a:t>.     </a:t>
            </a:r>
            <a:r>
              <a:rPr lang="en-US" sz="6000" dirty="0" smtClean="0">
                <a:solidFill>
                  <a:srgbClr val="FFFF00"/>
                </a:solidFill>
              </a:rPr>
              <a:t>Alleluia…alleluia</a:t>
            </a:r>
            <a:r>
              <a:rPr lang="en-US" sz="6000" dirty="0">
                <a:solidFill>
                  <a:srgbClr val="FFFF00"/>
                </a:solidFill>
              </a:rPr>
              <a:t>: </a:t>
            </a:r>
          </a:p>
        </p:txBody>
      </p:sp>
    </p:spTree>
    <p:extLst>
      <p:ext uri="{BB962C8B-B14F-4D97-AF65-F5344CB8AC3E}">
        <p14:creationId xmlns:p14="http://schemas.microsoft.com/office/powerpoint/2010/main" val="139193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6750"/>
            <a:ext cx="9144000" cy="3733800"/>
          </a:xfrm>
        </p:spPr>
        <p:txBody>
          <a:bodyPr>
            <a:noAutofit/>
          </a:bodyPr>
          <a:lstStyle/>
          <a:p>
            <a:pPr algn="just"/>
            <a:r>
              <a:rPr lang="en-US" sz="6000" dirty="0" smtClean="0">
                <a:solidFill>
                  <a:srgbClr val="FFFF00"/>
                </a:solidFill>
              </a:rPr>
              <a:t>Alleluia…alleluia: </a:t>
            </a:r>
            <a:r>
              <a:rPr lang="en-US" sz="6000" dirty="0" err="1" smtClean="0">
                <a:solidFill>
                  <a:schemeClr val="bg1"/>
                </a:solidFill>
              </a:rPr>
              <a:t>Chúa</a:t>
            </a:r>
            <a:r>
              <a:rPr lang="en-US" sz="6000" dirty="0" smtClean="0">
                <a:solidFill>
                  <a:schemeClr val="bg1"/>
                </a:solidFill>
              </a:rPr>
              <a:t> </a:t>
            </a:r>
            <a:r>
              <a:rPr lang="en-US" sz="6000" dirty="0" err="1" smtClean="0">
                <a:solidFill>
                  <a:schemeClr val="bg1"/>
                </a:solidFill>
              </a:rPr>
              <a:t>nói</a:t>
            </a:r>
            <a:r>
              <a:rPr lang="en-US" sz="6000" dirty="0" smtClean="0">
                <a:solidFill>
                  <a:schemeClr val="bg1"/>
                </a:solidFill>
              </a:rPr>
              <a:t>: </a:t>
            </a:r>
            <a:r>
              <a:rPr lang="en-US" sz="6000" dirty="0" err="1" smtClean="0">
                <a:solidFill>
                  <a:schemeClr val="bg1"/>
                </a:solidFill>
              </a:rPr>
              <a:t>Thánh</a:t>
            </a:r>
            <a:r>
              <a:rPr lang="en-US" sz="6000" dirty="0" smtClean="0">
                <a:solidFill>
                  <a:schemeClr val="bg1"/>
                </a:solidFill>
              </a:rPr>
              <a:t> </a:t>
            </a:r>
            <a:r>
              <a:rPr lang="en-US" sz="6000" dirty="0" err="1" smtClean="0">
                <a:solidFill>
                  <a:schemeClr val="bg1"/>
                </a:solidFill>
              </a:rPr>
              <a:t>Thần</a:t>
            </a:r>
            <a:r>
              <a:rPr lang="en-US" sz="6000" dirty="0" smtClean="0">
                <a:solidFill>
                  <a:schemeClr val="bg1"/>
                </a:solidFill>
              </a:rPr>
              <a:t> </a:t>
            </a:r>
            <a:r>
              <a:rPr lang="en-US" sz="6000" dirty="0" err="1" smtClean="0">
                <a:solidFill>
                  <a:schemeClr val="bg1"/>
                </a:solidFill>
              </a:rPr>
              <a:t>chân</a:t>
            </a:r>
            <a:r>
              <a:rPr lang="en-US" sz="6000" dirty="0" smtClean="0">
                <a:solidFill>
                  <a:schemeClr val="bg1"/>
                </a:solidFill>
              </a:rPr>
              <a:t> </a:t>
            </a:r>
            <a:r>
              <a:rPr lang="en-US" sz="6000" dirty="0" err="1" smtClean="0">
                <a:solidFill>
                  <a:schemeClr val="bg1"/>
                </a:solidFill>
              </a:rPr>
              <a:t>lý</a:t>
            </a:r>
            <a:r>
              <a:rPr lang="en-US" sz="6000" dirty="0" smtClean="0">
                <a:solidFill>
                  <a:schemeClr val="bg1"/>
                </a:solidFill>
              </a:rPr>
              <a:t> </a:t>
            </a:r>
            <a:r>
              <a:rPr lang="en-US" sz="6000" dirty="0" err="1" smtClean="0">
                <a:solidFill>
                  <a:schemeClr val="bg1"/>
                </a:solidFill>
              </a:rPr>
              <a:t>sẽ</a:t>
            </a:r>
            <a:r>
              <a:rPr lang="en-US" sz="6000" dirty="0" smtClean="0">
                <a:solidFill>
                  <a:schemeClr val="bg1"/>
                </a:solidFill>
              </a:rPr>
              <a:t> </a:t>
            </a:r>
            <a:r>
              <a:rPr lang="en-US" sz="6000" dirty="0" err="1" smtClean="0">
                <a:solidFill>
                  <a:schemeClr val="bg1"/>
                </a:solidFill>
              </a:rPr>
              <a:t>làm</a:t>
            </a:r>
            <a:r>
              <a:rPr lang="en-US" sz="6000" dirty="0" smtClean="0">
                <a:solidFill>
                  <a:schemeClr val="bg1"/>
                </a:solidFill>
              </a:rPr>
              <a:t> </a:t>
            </a:r>
            <a:r>
              <a:rPr lang="en-US" sz="6000" dirty="0" err="1" smtClean="0">
                <a:solidFill>
                  <a:schemeClr val="bg1"/>
                </a:solidFill>
              </a:rPr>
              <a:t>chứng</a:t>
            </a:r>
            <a:r>
              <a:rPr lang="en-US" sz="6000" dirty="0" smtClean="0">
                <a:solidFill>
                  <a:schemeClr val="bg1"/>
                </a:solidFill>
              </a:rPr>
              <a:t> </a:t>
            </a:r>
            <a:r>
              <a:rPr lang="en-US" sz="6000" dirty="0" err="1" smtClean="0">
                <a:solidFill>
                  <a:schemeClr val="bg1"/>
                </a:solidFill>
              </a:rPr>
              <a:t>về</a:t>
            </a:r>
            <a:r>
              <a:rPr lang="en-US" sz="6000" dirty="0" smtClean="0">
                <a:solidFill>
                  <a:schemeClr val="bg1"/>
                </a:solidFill>
              </a:rPr>
              <a:t> </a:t>
            </a:r>
            <a:r>
              <a:rPr lang="en-US" sz="6000" dirty="0" err="1" smtClean="0">
                <a:solidFill>
                  <a:schemeClr val="bg1"/>
                </a:solidFill>
              </a:rPr>
              <a:t>Thầy</a:t>
            </a:r>
            <a:r>
              <a:rPr lang="en-US" sz="6000" dirty="0" smtClean="0">
                <a:solidFill>
                  <a:schemeClr val="bg1"/>
                </a:solidFill>
              </a:rPr>
              <a:t>, </a:t>
            </a:r>
            <a:r>
              <a:rPr lang="en-US" sz="6000" dirty="0" err="1" smtClean="0">
                <a:solidFill>
                  <a:schemeClr val="bg1"/>
                </a:solidFill>
              </a:rPr>
              <a:t>và</a:t>
            </a:r>
            <a:r>
              <a:rPr lang="en-US" sz="6000" dirty="0" smtClean="0">
                <a:solidFill>
                  <a:schemeClr val="bg1"/>
                </a:solidFill>
              </a:rPr>
              <a:t> </a:t>
            </a:r>
            <a:r>
              <a:rPr lang="en-US" sz="6000" dirty="0" err="1" smtClean="0">
                <a:solidFill>
                  <a:schemeClr val="bg1"/>
                </a:solidFill>
              </a:rPr>
              <a:t>cả</a:t>
            </a:r>
            <a:r>
              <a:rPr lang="en-US" sz="6000" dirty="0" smtClean="0">
                <a:solidFill>
                  <a:schemeClr val="bg1"/>
                </a:solidFill>
              </a:rPr>
              <a:t> </a:t>
            </a:r>
            <a:r>
              <a:rPr lang="en-US" sz="6000" dirty="0" err="1" smtClean="0">
                <a:solidFill>
                  <a:schemeClr val="bg1"/>
                </a:solidFill>
              </a:rPr>
              <a:t>các</a:t>
            </a:r>
            <a:r>
              <a:rPr lang="en-US" sz="6000" dirty="0" smtClean="0">
                <a:solidFill>
                  <a:schemeClr val="bg1"/>
                </a:solidFill>
              </a:rPr>
              <a:t> con </a:t>
            </a:r>
            <a:r>
              <a:rPr lang="en-US" sz="6000" dirty="0" err="1" smtClean="0">
                <a:solidFill>
                  <a:schemeClr val="bg1"/>
                </a:solidFill>
              </a:rPr>
              <a:t>cũng</a:t>
            </a:r>
            <a:r>
              <a:rPr lang="en-US" sz="6000" dirty="0" smtClean="0">
                <a:solidFill>
                  <a:schemeClr val="bg1"/>
                </a:solidFill>
              </a:rPr>
              <a:t> </a:t>
            </a:r>
            <a:r>
              <a:rPr lang="en-US" sz="6000" dirty="0" err="1" smtClean="0">
                <a:solidFill>
                  <a:schemeClr val="bg1"/>
                </a:solidFill>
              </a:rPr>
              <a:t>sẽ</a:t>
            </a:r>
            <a:r>
              <a:rPr lang="en-US" sz="6000" dirty="0" smtClean="0">
                <a:solidFill>
                  <a:schemeClr val="bg1"/>
                </a:solidFill>
              </a:rPr>
              <a:t> </a:t>
            </a:r>
            <a:r>
              <a:rPr lang="en-US" sz="6000" dirty="0" err="1" smtClean="0">
                <a:solidFill>
                  <a:schemeClr val="bg1"/>
                </a:solidFill>
              </a:rPr>
              <a:t>làm</a:t>
            </a:r>
            <a:r>
              <a:rPr lang="en-US" sz="6000" dirty="0" smtClean="0">
                <a:solidFill>
                  <a:schemeClr val="bg1"/>
                </a:solidFill>
              </a:rPr>
              <a:t> </a:t>
            </a:r>
            <a:r>
              <a:rPr lang="en-US" sz="6000" dirty="0" err="1" smtClean="0">
                <a:solidFill>
                  <a:schemeClr val="bg1"/>
                </a:solidFill>
              </a:rPr>
              <a:t>chứng</a:t>
            </a:r>
            <a:r>
              <a:rPr lang="en-US" sz="6000" dirty="0" smtClean="0">
                <a:solidFill>
                  <a:schemeClr val="bg1"/>
                </a:solidFill>
              </a:rPr>
              <a:t> </a:t>
            </a:r>
            <a:r>
              <a:rPr lang="en-US" sz="6000" dirty="0" err="1" smtClean="0">
                <a:solidFill>
                  <a:schemeClr val="bg1"/>
                </a:solidFill>
              </a:rPr>
              <a:t>về</a:t>
            </a:r>
            <a:r>
              <a:rPr lang="en-US" sz="6000" dirty="0" smtClean="0">
                <a:solidFill>
                  <a:schemeClr val="bg1"/>
                </a:solidFill>
              </a:rPr>
              <a:t> </a:t>
            </a:r>
            <a:r>
              <a:rPr lang="en-US" sz="6000" dirty="0" err="1" smtClean="0">
                <a:solidFill>
                  <a:schemeClr val="bg1"/>
                </a:solidFill>
              </a:rPr>
              <a:t>Thầy</a:t>
            </a:r>
            <a:r>
              <a:rPr lang="en-US" sz="6000" dirty="0" smtClean="0">
                <a:solidFill>
                  <a:schemeClr val="bg1"/>
                </a:solidFill>
              </a:rPr>
              <a:t>.     </a:t>
            </a:r>
            <a:r>
              <a:rPr lang="en-US" sz="6000" dirty="0" smtClean="0">
                <a:solidFill>
                  <a:srgbClr val="FFFF00"/>
                </a:solidFill>
              </a:rPr>
              <a:t>Alleluia…alleluia</a:t>
            </a:r>
            <a:r>
              <a:rPr lang="en-US" sz="6000" dirty="0">
                <a:solidFill>
                  <a:srgbClr val="FFFF00"/>
                </a:solidFill>
              </a:rPr>
              <a:t>: </a:t>
            </a:r>
          </a:p>
        </p:txBody>
      </p:sp>
    </p:spTree>
    <p:extLst>
      <p:ext uri="{BB962C8B-B14F-4D97-AF65-F5344CB8AC3E}">
        <p14:creationId xmlns:p14="http://schemas.microsoft.com/office/powerpoint/2010/main" val="29236339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94608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45072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7200" b="0" dirty="0">
                <a:solidFill>
                  <a:schemeClr val="bg1"/>
                </a:solidFill>
                <a:effectLst/>
                <a:latin typeface="+mj-lt"/>
              </a:rPr>
              <a:t>Tôi tin Hội Thánh duy nhất thánh thiện công giáo và tông truyền.</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657600" y="2570911"/>
            <a:ext cx="5334000" cy="1938992"/>
          </a:xfrm>
          <a:prstGeom prst="rect">
            <a:avLst/>
          </a:prstGeom>
        </p:spPr>
        <p:txBody>
          <a:bodyPr wrap="square">
            <a:spAutoFit/>
          </a:bodyPr>
          <a:lstStyle/>
          <a:p>
            <a:pPr algn="ctr"/>
            <a:r>
              <a:rPr lang="en-US" sz="4800" dirty="0" err="1" smtClean="0">
                <a:solidFill>
                  <a:srgbClr val="FFFF00"/>
                </a:solidFill>
              </a:rPr>
              <a:t>Lễ</a:t>
            </a:r>
            <a:r>
              <a:rPr lang="en-US" sz="4800" dirty="0" smtClean="0">
                <a:solidFill>
                  <a:srgbClr val="FFFF00"/>
                </a:solidFill>
              </a:rPr>
              <a:t> </a:t>
            </a:r>
            <a:r>
              <a:rPr lang="en-US" sz="4800" dirty="0" err="1" smtClean="0">
                <a:solidFill>
                  <a:srgbClr val="FFFF00"/>
                </a:solidFill>
              </a:rPr>
              <a:t>Dâng</a:t>
            </a:r>
            <a:r>
              <a:rPr lang="en-US" sz="4800" dirty="0" smtClean="0">
                <a:solidFill>
                  <a:srgbClr val="FFFF00"/>
                </a:solidFill>
              </a:rPr>
              <a:t> </a:t>
            </a:r>
            <a:r>
              <a:rPr lang="en-US" sz="4800" dirty="0" err="1" smtClean="0">
                <a:solidFill>
                  <a:srgbClr val="FFFF00"/>
                </a:solidFill>
              </a:rPr>
              <a:t>Tình</a:t>
            </a:r>
            <a:r>
              <a:rPr lang="en-US" sz="4800" dirty="0" smtClean="0">
                <a:solidFill>
                  <a:srgbClr val="FFFF00"/>
                </a:solidFill>
              </a:rPr>
              <a:t> </a:t>
            </a:r>
            <a:r>
              <a:rPr lang="en-US" sz="4800" dirty="0" err="1" smtClean="0">
                <a:solidFill>
                  <a:srgbClr val="FFFF00"/>
                </a:solidFill>
              </a:rPr>
              <a:t>Yêu</a:t>
            </a:r>
            <a:r>
              <a:rPr lang="en-US" sz="4000" dirty="0">
                <a:solidFill>
                  <a:srgbClr val="FFFF00"/>
                </a:solidFill>
              </a:rPr>
              <a:t/>
            </a:r>
            <a:br>
              <a:rPr lang="en-US" sz="4000" dirty="0">
                <a:solidFill>
                  <a:srgbClr val="FFFF00"/>
                </a:solidFill>
              </a:rPr>
            </a:br>
            <a:r>
              <a:rPr lang="en-US" sz="3600" i="1" dirty="0" err="1" smtClean="0">
                <a:solidFill>
                  <a:schemeClr val="bg1"/>
                </a:solidFill>
              </a:rPr>
              <a:t>Đinh</a:t>
            </a:r>
            <a:r>
              <a:rPr lang="en-US" sz="3600" i="1" dirty="0" smtClean="0">
                <a:solidFill>
                  <a:schemeClr val="bg1"/>
                </a:solidFill>
              </a:rPr>
              <a:t> </a:t>
            </a:r>
            <a:r>
              <a:rPr lang="en-US" sz="3600" i="1" dirty="0" err="1" smtClean="0">
                <a:solidFill>
                  <a:schemeClr val="bg1"/>
                </a:solidFill>
              </a:rPr>
              <a:t>Đũng</a:t>
            </a:r>
            <a:r>
              <a:rPr lang="en-US" sz="3600" i="1" dirty="0" smtClean="0">
                <a:solidFill>
                  <a:schemeClr val="bg1"/>
                </a:solidFill>
              </a:rPr>
              <a:t> </a:t>
            </a:r>
          </a:p>
          <a:p>
            <a:pPr algn="ctr"/>
            <a:r>
              <a:rPr lang="en-US" sz="3600" i="1" dirty="0" err="1" smtClean="0">
                <a:solidFill>
                  <a:schemeClr val="bg1"/>
                </a:solidFill>
              </a:rPr>
              <a:t>Đinh</a:t>
            </a:r>
            <a:r>
              <a:rPr lang="en-US" sz="3600" i="1" dirty="0" smtClean="0">
                <a:solidFill>
                  <a:schemeClr val="bg1"/>
                </a:solidFill>
              </a:rPr>
              <a:t> </a:t>
            </a:r>
            <a:r>
              <a:rPr lang="en-US" sz="3600" i="1" dirty="0" err="1" smtClean="0">
                <a:solidFill>
                  <a:schemeClr val="bg1"/>
                </a:solidFill>
              </a:rPr>
              <a:t>Công</a:t>
            </a:r>
            <a:r>
              <a:rPr lang="en-US" sz="3600" i="1" dirty="0" smtClean="0">
                <a:solidFill>
                  <a:schemeClr val="bg1"/>
                </a:solidFill>
              </a:rPr>
              <a:t> </a:t>
            </a:r>
            <a:r>
              <a:rPr lang="en-US" sz="3600" i="1" dirty="0" err="1" smtClean="0">
                <a:solidFill>
                  <a:schemeClr val="bg1"/>
                </a:solidFill>
              </a:rPr>
              <a:t>Huỳnh</a:t>
            </a:r>
            <a:endParaRPr lang="en-US" sz="36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PK1</a:t>
            </a:r>
            <a:r>
              <a:rPr lang="vi-VN" sz="6000" dirty="0">
                <a:solidFill>
                  <a:srgbClr val="FFFF00"/>
                </a:solidFill>
              </a:rPr>
              <a:t>: </a:t>
            </a:r>
            <a:r>
              <a:rPr lang="vi-VN" sz="6000" dirty="0">
                <a:solidFill>
                  <a:schemeClr val="bg1"/>
                </a:solidFill>
              </a:rPr>
              <a:t>Chúa ơi con chẳng có </a:t>
            </a:r>
            <a:r>
              <a:rPr lang="vi-VN" sz="6000" dirty="0" smtClean="0">
                <a:solidFill>
                  <a:schemeClr val="bg1"/>
                </a:solidFill>
              </a:rPr>
              <a:t>gì, </a:t>
            </a:r>
            <a:r>
              <a:rPr lang="vi-VN" sz="6000" dirty="0">
                <a:solidFill>
                  <a:schemeClr val="bg1"/>
                </a:solidFill>
              </a:rPr>
              <a:t>có gì tiến dâng lên </a:t>
            </a:r>
            <a:r>
              <a:rPr lang="vi-VN" sz="6000" dirty="0" smtClean="0">
                <a:solidFill>
                  <a:schemeClr val="bg1"/>
                </a:solidFill>
              </a:rPr>
              <a:t>Ngài. Vì </a:t>
            </a:r>
            <a:r>
              <a:rPr lang="vi-VN" sz="6000" dirty="0">
                <a:solidFill>
                  <a:schemeClr val="bg1"/>
                </a:solidFill>
              </a:rPr>
              <a:t>đời </a:t>
            </a:r>
            <a:r>
              <a:rPr lang="vi-VN" sz="6000" dirty="0" smtClean="0">
                <a:solidFill>
                  <a:schemeClr val="bg1"/>
                </a:solidFill>
              </a:rPr>
              <a:t>con, </a:t>
            </a:r>
            <a:r>
              <a:rPr lang="vi-VN" sz="6000" dirty="0">
                <a:solidFill>
                  <a:schemeClr val="bg1"/>
                </a:solidFill>
              </a:rPr>
              <a:t>có đáng gì </a:t>
            </a:r>
            <a:r>
              <a:rPr lang="vi-VN" sz="6000" dirty="0" smtClean="0">
                <a:solidFill>
                  <a:schemeClr val="bg1"/>
                </a:solidFill>
              </a:rPr>
              <a:t>đâu, </a:t>
            </a:r>
            <a:r>
              <a:rPr lang="vi-VN" sz="6000" dirty="0">
                <a:solidFill>
                  <a:schemeClr val="bg1"/>
                </a:solidFill>
              </a:rPr>
              <a:t>chỉ có trái tim chân thành. </a:t>
            </a:r>
            <a:endParaRPr lang="en-US" sz="6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400" dirty="0" smtClean="0">
                <a:solidFill>
                  <a:srgbClr val="FFFF00"/>
                </a:solidFill>
              </a:rPr>
              <a:t>ĐK</a:t>
            </a:r>
            <a:r>
              <a:rPr lang="vi-VN" sz="5400" dirty="0">
                <a:solidFill>
                  <a:srgbClr val="FFFF00"/>
                </a:solidFill>
              </a:rPr>
              <a:t>: </a:t>
            </a:r>
            <a:r>
              <a:rPr lang="vi-VN" sz="5400" dirty="0">
                <a:solidFill>
                  <a:schemeClr val="bg1"/>
                </a:solidFill>
              </a:rPr>
              <a:t>Xin dâng lên hoa trái thơm ngon bao hương hoa từ những cánh </a:t>
            </a:r>
            <a:r>
              <a:rPr lang="vi-VN" sz="5400" dirty="0" smtClean="0">
                <a:solidFill>
                  <a:schemeClr val="bg1"/>
                </a:solidFill>
              </a:rPr>
              <a:t>đồng. Nguyện </a:t>
            </a:r>
            <a:r>
              <a:rPr lang="vi-VN" sz="5400" dirty="0">
                <a:solidFill>
                  <a:schemeClr val="bg1"/>
                </a:solidFill>
              </a:rPr>
              <a:t>dâng lên Chúa toàn năng lễ </a:t>
            </a:r>
            <a:r>
              <a:rPr lang="vi-VN" sz="5400" dirty="0" smtClean="0">
                <a:solidFill>
                  <a:schemeClr val="bg1"/>
                </a:solidFill>
              </a:rPr>
              <a:t>vật </a:t>
            </a:r>
            <a:r>
              <a:rPr lang="vi-VN" sz="5400" dirty="0">
                <a:solidFill>
                  <a:schemeClr val="bg1"/>
                </a:solidFill>
              </a:rPr>
              <a:t>thắm bao la ân </a:t>
            </a:r>
            <a:r>
              <a:rPr lang="vi-VN" sz="5400" dirty="0" smtClean="0">
                <a:solidFill>
                  <a:schemeClr val="bg1"/>
                </a:solidFill>
              </a:rPr>
              <a:t>tình. ( </a:t>
            </a:r>
            <a:r>
              <a:rPr lang="vi-VN" sz="5400" i="1" dirty="0" smtClean="0">
                <a:solidFill>
                  <a:schemeClr val="bg1"/>
                </a:solidFill>
              </a:rPr>
              <a:t>Bao ân tình </a:t>
            </a:r>
            <a:r>
              <a:rPr lang="vi-VN" sz="5400" dirty="0" smtClean="0">
                <a:solidFill>
                  <a:schemeClr val="bg1"/>
                </a:solidFill>
              </a:rPr>
              <a:t>).</a:t>
            </a:r>
            <a:endParaRPr lang="en-US" sz="54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FF00"/>
                </a:solidFill>
              </a:rPr>
              <a:t>PK2: </a:t>
            </a:r>
            <a:r>
              <a:rPr lang="vi-VN" sz="6000" dirty="0" smtClean="0">
                <a:solidFill>
                  <a:schemeClr val="bg1"/>
                </a:solidFill>
              </a:rPr>
              <a:t>Bánh thơm ly rượu tinh tuyền, gói trọn với bao tâm tình. Nguyện trở nên hy lễ tình yêu, tỏa hương ngát thơm sớm chiều. </a:t>
            </a:r>
            <a:endParaRPr lang="en-US" sz="6000" b="0" dirty="0">
              <a:solidFill>
                <a:schemeClr val="bg1"/>
              </a:solidFill>
              <a:effectLst/>
            </a:endParaRPr>
          </a:p>
        </p:txBody>
      </p:sp>
    </p:spTree>
    <p:extLst>
      <p:ext uri="{BB962C8B-B14F-4D97-AF65-F5344CB8AC3E}">
        <p14:creationId xmlns:p14="http://schemas.microsoft.com/office/powerpoint/2010/main" val="11525885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400" dirty="0" smtClean="0">
                <a:solidFill>
                  <a:srgbClr val="FFFF00"/>
                </a:solidFill>
              </a:rPr>
              <a:t>ĐK</a:t>
            </a:r>
            <a:r>
              <a:rPr lang="vi-VN" sz="5400" dirty="0">
                <a:solidFill>
                  <a:srgbClr val="FFFF00"/>
                </a:solidFill>
              </a:rPr>
              <a:t>: </a:t>
            </a:r>
            <a:r>
              <a:rPr lang="vi-VN" sz="5400" dirty="0">
                <a:solidFill>
                  <a:schemeClr val="bg1"/>
                </a:solidFill>
              </a:rPr>
              <a:t>Xin dâng lên hoa trái thơm ngon bao hương hoa từ những cánh </a:t>
            </a:r>
            <a:r>
              <a:rPr lang="vi-VN" sz="5400" dirty="0" smtClean="0">
                <a:solidFill>
                  <a:schemeClr val="bg1"/>
                </a:solidFill>
              </a:rPr>
              <a:t>đồng. Nguyện </a:t>
            </a:r>
            <a:r>
              <a:rPr lang="vi-VN" sz="5400" dirty="0">
                <a:solidFill>
                  <a:schemeClr val="bg1"/>
                </a:solidFill>
              </a:rPr>
              <a:t>dâng lên Chúa toàn năng lễ </a:t>
            </a:r>
            <a:r>
              <a:rPr lang="vi-VN" sz="5400" dirty="0" smtClean="0">
                <a:solidFill>
                  <a:schemeClr val="bg1"/>
                </a:solidFill>
              </a:rPr>
              <a:t>vật </a:t>
            </a:r>
            <a:r>
              <a:rPr lang="vi-VN" sz="5400" dirty="0">
                <a:solidFill>
                  <a:schemeClr val="bg1"/>
                </a:solidFill>
              </a:rPr>
              <a:t>thắm bao la ân </a:t>
            </a:r>
            <a:r>
              <a:rPr lang="vi-VN" sz="5400" dirty="0" smtClean="0">
                <a:solidFill>
                  <a:schemeClr val="bg1"/>
                </a:solidFill>
              </a:rPr>
              <a:t>tình. ( </a:t>
            </a:r>
            <a:r>
              <a:rPr lang="vi-VN" sz="5400" i="1" dirty="0" smtClean="0">
                <a:solidFill>
                  <a:schemeClr val="bg1"/>
                </a:solidFill>
              </a:rPr>
              <a:t>Bao ân tình </a:t>
            </a:r>
            <a:r>
              <a:rPr lang="vi-VN" sz="5400" dirty="0" smtClean="0">
                <a:solidFill>
                  <a:schemeClr val="bg1"/>
                </a:solidFill>
              </a:rPr>
              <a:t>).</a:t>
            </a:r>
            <a:endParaRPr lang="en-US" sz="5400" b="0" dirty="0">
              <a:solidFill>
                <a:schemeClr val="bg1"/>
              </a:solidFill>
              <a:effectLst/>
            </a:endParaRPr>
          </a:p>
        </p:txBody>
      </p:sp>
    </p:spTree>
    <p:extLst>
      <p:ext uri="{BB962C8B-B14F-4D97-AF65-F5344CB8AC3E}">
        <p14:creationId xmlns:p14="http://schemas.microsoft.com/office/powerpoint/2010/main" val="10416088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dirty="0" smtClean="0">
                <a:solidFill>
                  <a:srgbClr val="FFFF00"/>
                </a:solidFill>
              </a:rPr>
              <a:t>PK3: </a:t>
            </a:r>
            <a:r>
              <a:rPr lang="vi-VN" sz="6000" dirty="0" smtClean="0">
                <a:solidFill>
                  <a:schemeClr val="bg1"/>
                </a:solidFill>
              </a:rPr>
              <a:t>Chúa ơi đây những vui buồn, tháng ngày vấn vương chất chồng. Nguyện Ngài thương thánh hóa đoàn con, để nên lễ dâng ân tình. </a:t>
            </a:r>
            <a:endParaRPr lang="en-US" sz="6000" b="0" dirty="0">
              <a:solidFill>
                <a:schemeClr val="bg1"/>
              </a:solidFill>
              <a:effectLst/>
            </a:endParaRPr>
          </a:p>
        </p:txBody>
      </p:sp>
    </p:spTree>
    <p:extLst>
      <p:ext uri="{BB962C8B-B14F-4D97-AF65-F5344CB8AC3E}">
        <p14:creationId xmlns:p14="http://schemas.microsoft.com/office/powerpoint/2010/main" val="29339841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400" dirty="0" smtClean="0">
                <a:solidFill>
                  <a:srgbClr val="FFFF00"/>
                </a:solidFill>
              </a:rPr>
              <a:t>ĐK</a:t>
            </a:r>
            <a:r>
              <a:rPr lang="vi-VN" sz="5400" dirty="0">
                <a:solidFill>
                  <a:srgbClr val="FFFF00"/>
                </a:solidFill>
              </a:rPr>
              <a:t>: </a:t>
            </a:r>
            <a:r>
              <a:rPr lang="vi-VN" sz="5400" dirty="0">
                <a:solidFill>
                  <a:schemeClr val="bg1"/>
                </a:solidFill>
              </a:rPr>
              <a:t>Xin dâng lên hoa trái thơm ngon bao hương hoa từ những cánh </a:t>
            </a:r>
            <a:r>
              <a:rPr lang="vi-VN" sz="5400" dirty="0" smtClean="0">
                <a:solidFill>
                  <a:schemeClr val="bg1"/>
                </a:solidFill>
              </a:rPr>
              <a:t>đồng. Nguyện </a:t>
            </a:r>
            <a:r>
              <a:rPr lang="vi-VN" sz="5400" dirty="0">
                <a:solidFill>
                  <a:schemeClr val="bg1"/>
                </a:solidFill>
              </a:rPr>
              <a:t>dâng lên Chúa toàn năng lễ </a:t>
            </a:r>
            <a:r>
              <a:rPr lang="vi-VN" sz="5400" dirty="0" smtClean="0">
                <a:solidFill>
                  <a:schemeClr val="bg1"/>
                </a:solidFill>
              </a:rPr>
              <a:t>vật </a:t>
            </a:r>
            <a:r>
              <a:rPr lang="vi-VN" sz="5400" dirty="0">
                <a:solidFill>
                  <a:schemeClr val="bg1"/>
                </a:solidFill>
              </a:rPr>
              <a:t>thắm bao la ân </a:t>
            </a:r>
            <a:r>
              <a:rPr lang="vi-VN" sz="5400" dirty="0" smtClean="0">
                <a:solidFill>
                  <a:schemeClr val="bg1"/>
                </a:solidFill>
              </a:rPr>
              <a:t>tình. ( </a:t>
            </a:r>
            <a:r>
              <a:rPr lang="vi-VN" sz="5400" i="1" dirty="0" smtClean="0">
                <a:solidFill>
                  <a:schemeClr val="bg1"/>
                </a:solidFill>
              </a:rPr>
              <a:t>Bao ân tình </a:t>
            </a:r>
            <a:r>
              <a:rPr lang="vi-VN" sz="5400" dirty="0" smtClean="0">
                <a:solidFill>
                  <a:schemeClr val="bg1"/>
                </a:solidFill>
              </a:rPr>
              <a:t>).</a:t>
            </a:r>
            <a:endParaRPr lang="en-US" sz="5400" b="0" dirty="0">
              <a:solidFill>
                <a:schemeClr val="bg1"/>
              </a:solidFill>
              <a:effectLst/>
            </a:endParaRPr>
          </a:p>
        </p:txBody>
      </p:sp>
    </p:spTree>
    <p:extLst>
      <p:ext uri="{BB962C8B-B14F-4D97-AF65-F5344CB8AC3E}">
        <p14:creationId xmlns:p14="http://schemas.microsoft.com/office/powerpoint/2010/main" val="5918776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Nguyện</a:t>
            </a:r>
            <a:r>
              <a:rPr lang="en-US" sz="6600" b="0" dirty="0" smtClean="0">
                <a:solidFill>
                  <a:srgbClr val="FFFF00"/>
                </a:solidFill>
                <a:effectLst/>
              </a:rPr>
              <a:t> </a:t>
            </a:r>
            <a:r>
              <a:rPr lang="en-US" sz="6600" b="0" dirty="0" err="1" smtClean="0">
                <a:solidFill>
                  <a:srgbClr val="FFFF00"/>
                </a:solidFill>
                <a:effectLst/>
              </a:rPr>
              <a:t>Hiệp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dirty="0" err="1" smtClean="0">
                <a:solidFill>
                  <a:srgbClr val="FFFF00"/>
                </a:solidFill>
              </a:rPr>
              <a:t>Điều</a:t>
            </a:r>
            <a:r>
              <a:rPr lang="en-US" sz="6600" dirty="0" smtClean="0">
                <a:solidFill>
                  <a:srgbClr val="FFFF00"/>
                </a:solidFill>
              </a:rPr>
              <a:t> </a:t>
            </a:r>
            <a:r>
              <a:rPr lang="en-US" sz="6600" dirty="0" err="1" smtClean="0">
                <a:solidFill>
                  <a:srgbClr val="FFFF00"/>
                </a:solidFill>
              </a:rPr>
              <a:t>Gì</a:t>
            </a:r>
            <a:r>
              <a:rPr lang="en-US" sz="6600" dirty="0" smtClean="0">
                <a:solidFill>
                  <a:srgbClr val="FFFF00"/>
                </a:solidFill>
              </a:rPr>
              <a:t> </a:t>
            </a:r>
            <a:r>
              <a:rPr lang="en-US" sz="6600" dirty="0" err="1" smtClean="0">
                <a:solidFill>
                  <a:srgbClr val="FFFF00"/>
                </a:solidFill>
              </a:rPr>
              <a:t>Phải</a:t>
            </a:r>
            <a:r>
              <a:rPr lang="en-US" sz="6600" dirty="0" smtClean="0">
                <a:solidFill>
                  <a:srgbClr val="FFFF00"/>
                </a:solidFill>
              </a:rPr>
              <a:t> Lo</a:t>
            </a:r>
            <a:r>
              <a:rPr lang="en-US" sz="6600" b="0" dirty="0" smtClean="0">
                <a:solidFill>
                  <a:srgbClr val="FFFF00"/>
                </a:solidFill>
                <a:effectLst/>
              </a:rPr>
              <a:t/>
            </a:r>
            <a:br>
              <a:rPr lang="en-US" sz="6600" b="0" dirty="0" smtClean="0">
                <a:solidFill>
                  <a:srgbClr val="FFFF00"/>
                </a:solidFill>
                <a:effectLst/>
              </a:rPr>
            </a:br>
            <a:r>
              <a:rPr lang="en-US" sz="4800" i="1" dirty="0" smtClean="0">
                <a:solidFill>
                  <a:schemeClr val="bg1"/>
                </a:solidFill>
              </a:rPr>
              <a:t>Lm. </a:t>
            </a:r>
            <a:r>
              <a:rPr lang="en-US" sz="4800" i="1" dirty="0" err="1" smtClean="0">
                <a:solidFill>
                  <a:schemeClr val="bg1"/>
                </a:solidFill>
              </a:rPr>
              <a:t>Nguyễn</a:t>
            </a:r>
            <a:r>
              <a:rPr lang="en-US" sz="4800" i="1" dirty="0" smtClean="0">
                <a:solidFill>
                  <a:schemeClr val="bg1"/>
                </a:solidFill>
              </a:rPr>
              <a:t> </a:t>
            </a:r>
            <a:r>
              <a:rPr lang="en-US" sz="4800" i="1" dirty="0" err="1" smtClean="0">
                <a:solidFill>
                  <a:schemeClr val="bg1"/>
                </a:solidFill>
              </a:rPr>
              <a:t>Duy</a:t>
            </a:r>
            <a:endParaRPr lang="en-US" sz="48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Bạn hãy lo đi tìm nước </a:t>
            </a:r>
            <a:r>
              <a:rPr lang="vi-VN" sz="6000" dirty="0" smtClean="0">
                <a:solidFill>
                  <a:schemeClr val="bg1"/>
                </a:solidFill>
              </a:rPr>
              <a:t>Trời. </a:t>
            </a:r>
            <a:r>
              <a:rPr lang="vi-VN" sz="6000" dirty="0">
                <a:solidFill>
                  <a:schemeClr val="bg1"/>
                </a:solidFill>
              </a:rPr>
              <a:t>Đ</a:t>
            </a:r>
            <a:r>
              <a:rPr lang="vi-VN" sz="6000" dirty="0" smtClean="0">
                <a:solidFill>
                  <a:schemeClr val="bg1"/>
                </a:solidFill>
              </a:rPr>
              <a:t>ừng </a:t>
            </a:r>
            <a:r>
              <a:rPr lang="vi-VN" sz="6000" dirty="0">
                <a:solidFill>
                  <a:schemeClr val="bg1"/>
                </a:solidFill>
              </a:rPr>
              <a:t>quá lo điều hay hư mất. Bạn hãy lo đi tìm công </a:t>
            </a:r>
            <a:r>
              <a:rPr lang="vi-VN" sz="6000" dirty="0" smtClean="0">
                <a:solidFill>
                  <a:schemeClr val="bg1"/>
                </a:solidFill>
              </a:rPr>
              <a:t>bình. òn </a:t>
            </a:r>
            <a:r>
              <a:rPr lang="vi-VN" sz="6000" dirty="0">
                <a:solidFill>
                  <a:schemeClr val="bg1"/>
                </a:solidFill>
              </a:rPr>
              <a:t>những gì Ngài ban cho sau.</a:t>
            </a:r>
            <a:endParaRPr lang="en-US" sz="60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Pk1</a:t>
            </a:r>
            <a:r>
              <a:rPr lang="vi-VN" sz="6000" dirty="0">
                <a:solidFill>
                  <a:srgbClr val="FFFF00"/>
                </a:solidFill>
              </a:rPr>
              <a:t>: </a:t>
            </a:r>
            <a:r>
              <a:rPr lang="vi-VN" sz="6000" dirty="0" smtClean="0">
                <a:solidFill>
                  <a:schemeClr val="bg1"/>
                </a:solidFill>
              </a:rPr>
              <a:t>Bạn </a:t>
            </a:r>
            <a:r>
              <a:rPr lang="vi-VN" sz="6000" dirty="0">
                <a:solidFill>
                  <a:schemeClr val="bg1"/>
                </a:solidFill>
              </a:rPr>
              <a:t>đừng </a:t>
            </a:r>
            <a:r>
              <a:rPr lang="vi-VN" sz="6000" dirty="0" smtClean="0">
                <a:solidFill>
                  <a:schemeClr val="bg1"/>
                </a:solidFill>
              </a:rPr>
              <a:t>lo, </a:t>
            </a:r>
            <a:r>
              <a:rPr lang="vi-VN" sz="6000" dirty="0">
                <a:solidFill>
                  <a:schemeClr val="bg1"/>
                </a:solidFill>
              </a:rPr>
              <a:t>ăn chi mỗi ngày, kìa nhìn </a:t>
            </a:r>
            <a:r>
              <a:rPr lang="vi-VN" sz="6000" dirty="0" smtClean="0">
                <a:solidFill>
                  <a:schemeClr val="bg1"/>
                </a:solidFill>
              </a:rPr>
              <a:t>xem, </a:t>
            </a:r>
            <a:r>
              <a:rPr lang="vi-VN" sz="6000" dirty="0">
                <a:solidFill>
                  <a:schemeClr val="bg1"/>
                </a:solidFill>
              </a:rPr>
              <a:t>đàn chim lướt bay, chúng đâu </a:t>
            </a:r>
            <a:r>
              <a:rPr lang="vi-VN" sz="6000" dirty="0" smtClean="0">
                <a:solidFill>
                  <a:schemeClr val="bg1"/>
                </a:solidFill>
              </a:rPr>
              <a:t>gặt, </a:t>
            </a:r>
            <a:r>
              <a:rPr lang="vi-VN" sz="6000" dirty="0">
                <a:solidFill>
                  <a:schemeClr val="bg1"/>
                </a:solidFill>
              </a:rPr>
              <a:t>đâu hái bao giờ, Chúa trên trời còn lo cho chúng. </a:t>
            </a:r>
            <a:endParaRPr lang="en-US" sz="6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Bạn hãy lo đi tìm nước </a:t>
            </a:r>
            <a:r>
              <a:rPr lang="vi-VN" sz="6000" dirty="0" smtClean="0">
                <a:solidFill>
                  <a:schemeClr val="bg1"/>
                </a:solidFill>
              </a:rPr>
              <a:t>Trời. </a:t>
            </a:r>
            <a:r>
              <a:rPr lang="vi-VN" sz="6000" dirty="0">
                <a:solidFill>
                  <a:schemeClr val="bg1"/>
                </a:solidFill>
              </a:rPr>
              <a:t>Đ</a:t>
            </a:r>
            <a:r>
              <a:rPr lang="vi-VN" sz="6000" dirty="0" smtClean="0">
                <a:solidFill>
                  <a:schemeClr val="bg1"/>
                </a:solidFill>
              </a:rPr>
              <a:t>ừng </a:t>
            </a:r>
            <a:r>
              <a:rPr lang="vi-VN" sz="6000" dirty="0">
                <a:solidFill>
                  <a:schemeClr val="bg1"/>
                </a:solidFill>
              </a:rPr>
              <a:t>quá lo điều hay hư mất. Bạn hãy lo đi tìm công </a:t>
            </a:r>
            <a:r>
              <a:rPr lang="vi-VN" sz="6000" dirty="0" smtClean="0">
                <a:solidFill>
                  <a:schemeClr val="bg1"/>
                </a:solidFill>
              </a:rPr>
              <a:t>bình. òn </a:t>
            </a:r>
            <a:r>
              <a:rPr lang="vi-VN" sz="6000" dirty="0">
                <a:solidFill>
                  <a:schemeClr val="bg1"/>
                </a:solidFill>
              </a:rPr>
              <a:t>những gì Ngài ban cho sau.</a:t>
            </a:r>
            <a:endParaRPr lang="en-US" sz="6000" b="0" dirty="0">
              <a:solidFill>
                <a:schemeClr val="bg1"/>
              </a:solidFill>
              <a:effectLst/>
            </a:endParaRPr>
          </a:p>
        </p:txBody>
      </p:sp>
    </p:spTree>
    <p:extLst>
      <p:ext uri="{BB962C8B-B14F-4D97-AF65-F5344CB8AC3E}">
        <p14:creationId xmlns:p14="http://schemas.microsoft.com/office/powerpoint/2010/main" val="40368679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dirty="0" smtClean="0">
                <a:solidFill>
                  <a:srgbClr val="FFFF00"/>
                </a:solidFill>
              </a:rPr>
              <a:t>Pk2</a:t>
            </a:r>
            <a:r>
              <a:rPr lang="vi-VN" sz="6000" dirty="0">
                <a:solidFill>
                  <a:srgbClr val="FFFF00"/>
                </a:solidFill>
              </a:rPr>
              <a:t>: </a:t>
            </a:r>
            <a:r>
              <a:rPr lang="vi-VN" sz="6000" dirty="0" smtClean="0">
                <a:solidFill>
                  <a:schemeClr val="bg1"/>
                </a:solidFill>
              </a:rPr>
              <a:t>Bạn </a:t>
            </a:r>
            <a:r>
              <a:rPr lang="vi-VN" sz="6000" dirty="0">
                <a:solidFill>
                  <a:schemeClr val="bg1"/>
                </a:solidFill>
              </a:rPr>
              <a:t>đừng </a:t>
            </a:r>
            <a:r>
              <a:rPr lang="vi-VN" sz="6000" dirty="0" smtClean="0">
                <a:solidFill>
                  <a:schemeClr val="bg1"/>
                </a:solidFill>
              </a:rPr>
              <a:t>lo, </a:t>
            </a:r>
            <a:r>
              <a:rPr lang="vi-VN" sz="6000" dirty="0">
                <a:solidFill>
                  <a:schemeClr val="bg1"/>
                </a:solidFill>
              </a:rPr>
              <a:t>hôm nay mặc gì, kìa nhìn </a:t>
            </a:r>
            <a:r>
              <a:rPr lang="vi-VN" sz="6000" dirty="0" smtClean="0">
                <a:solidFill>
                  <a:schemeClr val="bg1"/>
                </a:solidFill>
              </a:rPr>
              <a:t>xem, </a:t>
            </a:r>
            <a:r>
              <a:rPr lang="vi-VN" sz="6000" dirty="0">
                <a:solidFill>
                  <a:schemeClr val="bg1"/>
                </a:solidFill>
              </a:rPr>
              <a:t>ngàn hoa thắm xinh, chúng đâu </a:t>
            </a:r>
            <a:r>
              <a:rPr lang="vi-VN" sz="6000" dirty="0" smtClean="0">
                <a:solidFill>
                  <a:schemeClr val="bg1"/>
                </a:solidFill>
              </a:rPr>
              <a:t>dệt, </a:t>
            </a:r>
            <a:r>
              <a:rPr lang="vi-VN" sz="6000" dirty="0">
                <a:solidFill>
                  <a:schemeClr val="bg1"/>
                </a:solidFill>
              </a:rPr>
              <a:t>đâu biết thêu thùa, Chúa trên trời còn lo cho chúng.</a:t>
            </a:r>
            <a:endParaRPr lang="en-US" sz="6000" b="0" dirty="0">
              <a:solidFill>
                <a:schemeClr val="bg1"/>
              </a:solidFill>
              <a:effectLst/>
            </a:endParaRPr>
          </a:p>
        </p:txBody>
      </p:sp>
    </p:spTree>
    <p:extLst>
      <p:ext uri="{BB962C8B-B14F-4D97-AF65-F5344CB8AC3E}">
        <p14:creationId xmlns:p14="http://schemas.microsoft.com/office/powerpoint/2010/main" val="3918187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Bạn hãy lo đi tìm nước </a:t>
            </a:r>
            <a:r>
              <a:rPr lang="vi-VN" sz="6000" dirty="0" smtClean="0">
                <a:solidFill>
                  <a:schemeClr val="bg1"/>
                </a:solidFill>
              </a:rPr>
              <a:t>Trời. </a:t>
            </a:r>
            <a:r>
              <a:rPr lang="vi-VN" sz="6000" dirty="0">
                <a:solidFill>
                  <a:schemeClr val="bg1"/>
                </a:solidFill>
              </a:rPr>
              <a:t>Đ</a:t>
            </a:r>
            <a:r>
              <a:rPr lang="vi-VN" sz="6000" dirty="0" smtClean="0">
                <a:solidFill>
                  <a:schemeClr val="bg1"/>
                </a:solidFill>
              </a:rPr>
              <a:t>ừng </a:t>
            </a:r>
            <a:r>
              <a:rPr lang="vi-VN" sz="6000" dirty="0">
                <a:solidFill>
                  <a:schemeClr val="bg1"/>
                </a:solidFill>
              </a:rPr>
              <a:t>quá lo điều hay hư mất. Bạn hãy lo đi tìm công </a:t>
            </a:r>
            <a:r>
              <a:rPr lang="vi-VN" sz="6000" dirty="0" smtClean="0">
                <a:solidFill>
                  <a:schemeClr val="bg1"/>
                </a:solidFill>
              </a:rPr>
              <a:t>bình. òn </a:t>
            </a:r>
            <a:r>
              <a:rPr lang="vi-VN" sz="6000" dirty="0">
                <a:solidFill>
                  <a:schemeClr val="bg1"/>
                </a:solidFill>
              </a:rPr>
              <a:t>những gì Ngài ban cho sau.</a:t>
            </a:r>
            <a:endParaRPr lang="en-US" sz="6000" b="0" dirty="0">
              <a:solidFill>
                <a:schemeClr val="bg1"/>
              </a:solidFill>
              <a:effectLst/>
            </a:endParaRPr>
          </a:p>
        </p:txBody>
      </p:sp>
    </p:spTree>
    <p:extLst>
      <p:ext uri="{BB962C8B-B14F-4D97-AF65-F5344CB8AC3E}">
        <p14:creationId xmlns:p14="http://schemas.microsoft.com/office/powerpoint/2010/main" val="21956696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Pk3:</a:t>
            </a:r>
            <a:r>
              <a:rPr lang="vi-VN" sz="6000" dirty="0" smtClean="0">
                <a:solidFill>
                  <a:schemeClr val="bg1"/>
                </a:solidFill>
              </a:rPr>
              <a:t>  </a:t>
            </a:r>
            <a:r>
              <a:rPr lang="vi-VN" sz="6000" dirty="0">
                <a:solidFill>
                  <a:schemeClr val="bg1"/>
                </a:solidFill>
              </a:rPr>
              <a:t>Bạn đừng </a:t>
            </a:r>
            <a:r>
              <a:rPr lang="vi-VN" sz="6000" dirty="0" smtClean="0">
                <a:solidFill>
                  <a:schemeClr val="bg1"/>
                </a:solidFill>
              </a:rPr>
              <a:t>lo, </a:t>
            </a:r>
            <a:r>
              <a:rPr lang="vi-VN" sz="6000" dirty="0">
                <a:solidFill>
                  <a:schemeClr val="bg1"/>
                </a:solidFill>
              </a:rPr>
              <a:t>ta không có nhà, vì trời </a:t>
            </a:r>
            <a:r>
              <a:rPr lang="vi-VN" sz="6000" dirty="0" smtClean="0">
                <a:solidFill>
                  <a:schemeClr val="bg1"/>
                </a:solidFill>
              </a:rPr>
              <a:t>đất, </a:t>
            </a:r>
            <a:r>
              <a:rPr lang="vi-VN" sz="6000" dirty="0">
                <a:solidFill>
                  <a:schemeClr val="bg1"/>
                </a:solidFill>
              </a:rPr>
              <a:t>Người ban cho ta, đôi tay </a:t>
            </a:r>
            <a:r>
              <a:rPr lang="vi-VN" sz="6000" dirty="0" smtClean="0">
                <a:solidFill>
                  <a:schemeClr val="bg1"/>
                </a:solidFill>
              </a:rPr>
              <a:t>này, </a:t>
            </a:r>
            <a:r>
              <a:rPr lang="vi-VN" sz="6000" dirty="0">
                <a:solidFill>
                  <a:schemeClr val="bg1"/>
                </a:solidFill>
              </a:rPr>
              <a:t>nào ta đi làm, Chúa trên trời hằng lo cho ta. </a:t>
            </a:r>
            <a:endParaRPr lang="en-US" sz="6000" b="0" dirty="0">
              <a:solidFill>
                <a:schemeClr val="bg1"/>
              </a:solidFill>
              <a:effectLst/>
            </a:endParaRPr>
          </a:p>
        </p:txBody>
      </p:sp>
    </p:spTree>
    <p:extLst>
      <p:ext uri="{BB962C8B-B14F-4D97-AF65-F5344CB8AC3E}">
        <p14:creationId xmlns:p14="http://schemas.microsoft.com/office/powerpoint/2010/main" val="35705860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Bạn hãy lo đi tìm nước </a:t>
            </a:r>
            <a:r>
              <a:rPr lang="vi-VN" sz="6000" dirty="0" smtClean="0">
                <a:solidFill>
                  <a:schemeClr val="bg1"/>
                </a:solidFill>
              </a:rPr>
              <a:t>Trời. </a:t>
            </a:r>
            <a:r>
              <a:rPr lang="vi-VN" sz="6000" dirty="0">
                <a:solidFill>
                  <a:schemeClr val="bg1"/>
                </a:solidFill>
              </a:rPr>
              <a:t>Đ</a:t>
            </a:r>
            <a:r>
              <a:rPr lang="vi-VN" sz="6000" dirty="0" smtClean="0">
                <a:solidFill>
                  <a:schemeClr val="bg1"/>
                </a:solidFill>
              </a:rPr>
              <a:t>ừng </a:t>
            </a:r>
            <a:r>
              <a:rPr lang="vi-VN" sz="6000" dirty="0">
                <a:solidFill>
                  <a:schemeClr val="bg1"/>
                </a:solidFill>
              </a:rPr>
              <a:t>quá lo điều hay hư mất. Bạn hãy lo đi tìm công </a:t>
            </a:r>
            <a:r>
              <a:rPr lang="vi-VN" sz="6000" dirty="0" smtClean="0">
                <a:solidFill>
                  <a:schemeClr val="bg1"/>
                </a:solidFill>
              </a:rPr>
              <a:t>bình. òn </a:t>
            </a:r>
            <a:r>
              <a:rPr lang="vi-VN" sz="6000" dirty="0">
                <a:solidFill>
                  <a:schemeClr val="bg1"/>
                </a:solidFill>
              </a:rPr>
              <a:t>những gì Ngài ban cho sau.</a:t>
            </a:r>
            <a:endParaRPr lang="en-US" sz="6000" b="0" dirty="0">
              <a:solidFill>
                <a:schemeClr val="bg1"/>
              </a:solidFill>
              <a:effectLst/>
            </a:endParaRPr>
          </a:p>
        </p:txBody>
      </p:sp>
    </p:spTree>
    <p:extLst>
      <p:ext uri="{BB962C8B-B14F-4D97-AF65-F5344CB8AC3E}">
        <p14:creationId xmlns:p14="http://schemas.microsoft.com/office/powerpoint/2010/main" val="38328228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Pk4:</a:t>
            </a:r>
            <a:r>
              <a:rPr lang="vi-VN" sz="6000" dirty="0" smtClean="0">
                <a:solidFill>
                  <a:schemeClr val="bg1"/>
                </a:solidFill>
              </a:rPr>
              <a:t> Bạn </a:t>
            </a:r>
            <a:r>
              <a:rPr lang="vi-VN" sz="6000" dirty="0">
                <a:solidFill>
                  <a:schemeClr val="bg1"/>
                </a:solidFill>
              </a:rPr>
              <a:t>đừng </a:t>
            </a:r>
            <a:r>
              <a:rPr lang="vi-VN" sz="6000" dirty="0" smtClean="0">
                <a:solidFill>
                  <a:schemeClr val="bg1"/>
                </a:solidFill>
              </a:rPr>
              <a:t>lo, </a:t>
            </a:r>
            <a:r>
              <a:rPr lang="vi-VN" sz="6000" dirty="0">
                <a:solidFill>
                  <a:schemeClr val="bg1"/>
                </a:solidFill>
              </a:rPr>
              <a:t>mưu mô quân thù, vì mạng </a:t>
            </a:r>
            <a:r>
              <a:rPr lang="vi-VN" sz="6000" dirty="0" smtClean="0">
                <a:solidFill>
                  <a:schemeClr val="bg1"/>
                </a:solidFill>
              </a:rPr>
              <a:t>sống, </a:t>
            </a:r>
            <a:r>
              <a:rPr lang="vi-VN" sz="6000" dirty="0">
                <a:solidFill>
                  <a:schemeClr val="bg1"/>
                </a:solidFill>
              </a:rPr>
              <a:t>ở trong tay Cha, chúng không </a:t>
            </a:r>
            <a:r>
              <a:rPr lang="vi-VN" sz="6000" dirty="0" smtClean="0">
                <a:solidFill>
                  <a:schemeClr val="bg1"/>
                </a:solidFill>
              </a:rPr>
              <a:t>hề, </a:t>
            </a:r>
            <a:r>
              <a:rPr lang="vi-VN" sz="6000" dirty="0">
                <a:solidFill>
                  <a:schemeClr val="bg1"/>
                </a:solidFill>
              </a:rPr>
              <a:t>lay chuyển ý Trời, Chúa trên trời gìn giữ ta luôn. </a:t>
            </a:r>
            <a:endParaRPr lang="en-US" sz="6000" b="0" dirty="0">
              <a:solidFill>
                <a:schemeClr val="bg1"/>
              </a:solidFill>
              <a:effectLst/>
            </a:endParaRPr>
          </a:p>
        </p:txBody>
      </p:sp>
    </p:spTree>
    <p:extLst>
      <p:ext uri="{BB962C8B-B14F-4D97-AF65-F5344CB8AC3E}">
        <p14:creationId xmlns:p14="http://schemas.microsoft.com/office/powerpoint/2010/main" val="26548200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Bạn hãy lo đi tìm nước </a:t>
            </a:r>
            <a:r>
              <a:rPr lang="vi-VN" sz="6000" dirty="0" smtClean="0">
                <a:solidFill>
                  <a:schemeClr val="bg1"/>
                </a:solidFill>
              </a:rPr>
              <a:t>Trời. </a:t>
            </a:r>
            <a:r>
              <a:rPr lang="vi-VN" sz="6000" dirty="0">
                <a:solidFill>
                  <a:schemeClr val="bg1"/>
                </a:solidFill>
              </a:rPr>
              <a:t>Đ</a:t>
            </a:r>
            <a:r>
              <a:rPr lang="vi-VN" sz="6000" dirty="0" smtClean="0">
                <a:solidFill>
                  <a:schemeClr val="bg1"/>
                </a:solidFill>
              </a:rPr>
              <a:t>ừng </a:t>
            </a:r>
            <a:r>
              <a:rPr lang="vi-VN" sz="6000" dirty="0">
                <a:solidFill>
                  <a:schemeClr val="bg1"/>
                </a:solidFill>
              </a:rPr>
              <a:t>quá lo điều hay hư mất. Bạn hãy lo đi tìm công </a:t>
            </a:r>
            <a:r>
              <a:rPr lang="vi-VN" sz="6000" dirty="0" smtClean="0">
                <a:solidFill>
                  <a:schemeClr val="bg1"/>
                </a:solidFill>
              </a:rPr>
              <a:t>bình. òn </a:t>
            </a:r>
            <a:r>
              <a:rPr lang="vi-VN" sz="6000" dirty="0">
                <a:solidFill>
                  <a:schemeClr val="bg1"/>
                </a:solidFill>
              </a:rPr>
              <a:t>những gì Ngài ban cho sau.</a:t>
            </a:r>
            <a:endParaRPr lang="en-US" sz="6000" b="0" dirty="0">
              <a:solidFill>
                <a:schemeClr val="bg1"/>
              </a:solidFill>
              <a:effectLst/>
            </a:endParaRPr>
          </a:p>
        </p:txBody>
      </p:sp>
    </p:spTree>
    <p:extLst>
      <p:ext uri="{BB962C8B-B14F-4D97-AF65-F5344CB8AC3E}">
        <p14:creationId xmlns:p14="http://schemas.microsoft.com/office/powerpoint/2010/main" val="1208234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27095911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514350"/>
            <a:ext cx="5943600" cy="4114800"/>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Kết</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b="0" dirty="0" smtClean="0">
                <a:solidFill>
                  <a:srgbClr val="FFFF00"/>
                </a:solidFill>
                <a:effectLst/>
              </a:rPr>
              <a:t>Ave Maria</a:t>
            </a:r>
            <a:r>
              <a:rPr lang="en-US" sz="8000" b="0" dirty="0" smtClean="0">
                <a:solidFill>
                  <a:srgbClr val="FFFF00"/>
                </a:solidFill>
                <a:effectLst/>
              </a:rPr>
              <a:t/>
            </a:r>
            <a:br>
              <a:rPr lang="en-US" sz="8000" b="0" dirty="0" smtClean="0">
                <a:solidFill>
                  <a:srgbClr val="FFFF00"/>
                </a:solidFill>
                <a:effectLst/>
              </a:rPr>
            </a:br>
            <a:r>
              <a:rPr lang="en-US" sz="4800" b="0" i="1" dirty="0" err="1" smtClean="0">
                <a:solidFill>
                  <a:schemeClr val="bg1"/>
                </a:solidFill>
                <a:effectLst/>
              </a:rPr>
              <a:t>Viễn</a:t>
            </a:r>
            <a:r>
              <a:rPr lang="en-US" sz="4800" b="0" i="1" dirty="0" smtClean="0">
                <a:solidFill>
                  <a:schemeClr val="bg1"/>
                </a:solidFill>
                <a:effectLst/>
              </a:rPr>
              <a:t> </a:t>
            </a:r>
            <a:r>
              <a:rPr lang="en-US" sz="4800" b="0" i="1" dirty="0" err="1" smtClean="0">
                <a:solidFill>
                  <a:schemeClr val="bg1"/>
                </a:solidFill>
                <a:effectLst/>
              </a:rPr>
              <a:t>Xứ</a:t>
            </a:r>
            <a:endParaRPr lang="en-US" sz="6000" b="0" i="1" dirty="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
            <a:ext cx="3429726"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dirty="0" smtClean="0">
                <a:solidFill>
                  <a:srgbClr val="FFFF00"/>
                </a:solidFill>
              </a:rPr>
              <a:t>Pk</a:t>
            </a:r>
            <a:r>
              <a:rPr lang="en-US" sz="4600" b="0" dirty="0" smtClean="0">
                <a:solidFill>
                  <a:srgbClr val="FFFF00"/>
                </a:solidFill>
                <a:effectLst/>
              </a:rPr>
              <a:t>1:</a:t>
            </a:r>
            <a:r>
              <a:rPr lang="en-US" sz="4600" b="0" dirty="0" smtClean="0">
                <a:solidFill>
                  <a:schemeClr val="bg1"/>
                </a:solidFill>
                <a:effectLst/>
              </a:rPr>
              <a:t> </a:t>
            </a:r>
            <a:r>
              <a:rPr lang="vi-VN" sz="4600" dirty="0" smtClean="0">
                <a:solidFill>
                  <a:schemeClr val="bg1"/>
                </a:solidFill>
              </a:rPr>
              <a:t>Niềm thành tâm con cậy trông tựa nép nơi Mẹ. Dòng đời trôi cho khổ đau lòng luôn tín thác. Sông có cạn và núi có mòn không hề chuyển lay. Con có Mẹ lòng con vững tâm giữa muôn hiểm nguy.</a:t>
            </a:r>
            <a:endParaRPr lang="en-US" sz="46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dirty="0" smtClean="0">
                <a:solidFill>
                  <a:srgbClr val="FFFF00"/>
                </a:solidFill>
              </a:rPr>
              <a:t>ĐK</a:t>
            </a:r>
            <a:r>
              <a:rPr lang="en-US" sz="5400" b="0" dirty="0" smtClean="0">
                <a:solidFill>
                  <a:srgbClr val="FFFF00"/>
                </a:solidFill>
                <a:effectLst/>
              </a:rPr>
              <a:t>:</a:t>
            </a:r>
            <a:r>
              <a:rPr lang="vi-VN" sz="5400" dirty="0">
                <a:solidFill>
                  <a:schemeClr val="bg1"/>
                </a:solidFill>
              </a:rPr>
              <a:t> </a:t>
            </a:r>
            <a:r>
              <a:rPr lang="vi-VN" sz="5400" dirty="0" smtClean="0">
                <a:solidFill>
                  <a:schemeClr val="bg1"/>
                </a:solidFill>
              </a:rPr>
              <a:t>A-ve A-ve Ma-ri-a. Dâng Mẹ lòng kính mến bao chân thành. A-ve A-ve Ma-ri-a. Đất trời chung tiếng hát câu ngợi khen.</a:t>
            </a:r>
            <a:endParaRPr lang="en-US" sz="54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dirty="0" smtClean="0">
                <a:solidFill>
                  <a:srgbClr val="FFFF00"/>
                </a:solidFill>
              </a:rPr>
              <a:t>Pk</a:t>
            </a:r>
            <a:r>
              <a:rPr lang="en-US" sz="4800" dirty="0">
                <a:solidFill>
                  <a:srgbClr val="FFFF00"/>
                </a:solidFill>
              </a:rPr>
              <a:t>2</a:t>
            </a:r>
            <a:r>
              <a:rPr lang="en-US" sz="4800" b="0" dirty="0" smtClean="0">
                <a:solidFill>
                  <a:srgbClr val="FFFF00"/>
                </a:solidFill>
                <a:effectLst/>
              </a:rPr>
              <a:t>:</a:t>
            </a:r>
            <a:r>
              <a:rPr lang="en-US" sz="4800" b="0" dirty="0" smtClean="0">
                <a:solidFill>
                  <a:schemeClr val="bg1"/>
                </a:solidFill>
                <a:effectLst/>
              </a:rPr>
              <a:t> </a:t>
            </a:r>
            <a:r>
              <a:rPr lang="vi-VN" sz="4800" dirty="0" smtClean="0">
                <a:solidFill>
                  <a:schemeClr val="bg1"/>
                </a:solidFill>
              </a:rPr>
              <a:t>Đời buồn vui con hằng luôn chạy đến bên Mẹ. Mẹ ủi an khi hồn con gặp cơn bối rối. Theo bước Mẹ lòng con sẵn sàng không hề than van. Con ngước nhìn Mẹ đang dẫn con tới nơi bình an.</a:t>
            </a:r>
            <a:endParaRPr lang="en-US" sz="4800" b="0" dirty="0">
              <a:solidFill>
                <a:schemeClr val="bg1"/>
              </a:solidFill>
              <a:effectLst/>
            </a:endParaRPr>
          </a:p>
        </p:txBody>
      </p:sp>
    </p:spTree>
    <p:extLst>
      <p:ext uri="{BB962C8B-B14F-4D97-AF65-F5344CB8AC3E}">
        <p14:creationId xmlns:p14="http://schemas.microsoft.com/office/powerpoint/2010/main" val="42040271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dirty="0" smtClean="0">
                <a:solidFill>
                  <a:srgbClr val="FFFF00"/>
                </a:solidFill>
              </a:rPr>
              <a:t>ĐK</a:t>
            </a:r>
            <a:r>
              <a:rPr lang="en-US" sz="5400" b="0" dirty="0" smtClean="0">
                <a:solidFill>
                  <a:srgbClr val="FFFF00"/>
                </a:solidFill>
                <a:effectLst/>
              </a:rPr>
              <a:t>:</a:t>
            </a:r>
            <a:r>
              <a:rPr lang="vi-VN" sz="5400" dirty="0">
                <a:solidFill>
                  <a:schemeClr val="bg1"/>
                </a:solidFill>
              </a:rPr>
              <a:t> </a:t>
            </a:r>
            <a:r>
              <a:rPr lang="vi-VN" sz="5400" dirty="0" smtClean="0">
                <a:solidFill>
                  <a:schemeClr val="bg1"/>
                </a:solidFill>
              </a:rPr>
              <a:t>A-ve A-ve Ma-ri-a. Dâng Mẹ lòng kính mến bao chân thành. A-ve A-ve Ma-ri-a. Đất trời chung tiếng hát câu ngợi khen.</a:t>
            </a:r>
            <a:endParaRPr lang="en-US" sz="5400" b="0" dirty="0">
              <a:solidFill>
                <a:schemeClr val="bg1"/>
              </a:solidFill>
              <a:effectLst/>
            </a:endParaRPr>
          </a:p>
        </p:txBody>
      </p:sp>
    </p:spTree>
    <p:extLst>
      <p:ext uri="{BB962C8B-B14F-4D97-AF65-F5344CB8AC3E}">
        <p14:creationId xmlns:p14="http://schemas.microsoft.com/office/powerpoint/2010/main" val="11274598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
            <a:ext cx="9144000" cy="5135451"/>
          </a:xfrm>
          <a:prstGeom prst="rect">
            <a:avLst/>
          </a:prstGeom>
        </p:spPr>
      </p:pic>
    </p:spTree>
    <p:extLst>
      <p:ext uri="{BB962C8B-B14F-4D97-AF65-F5344CB8AC3E}">
        <p14:creationId xmlns:p14="http://schemas.microsoft.com/office/powerpoint/2010/main" val="1234832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TotalTime>
  <Words>1766</Words>
  <Application>Microsoft Office PowerPoint</Application>
  <PresentationFormat>On-screen Show (16:9)</PresentationFormat>
  <Paragraphs>96</Paragraphs>
  <Slides>82</Slides>
  <Notes>0</Notes>
  <HiddenSlides>0</HiddenSlides>
  <MMClips>0</MMClips>
  <ScaleCrop>false</ScaleCrop>
  <HeadingPairs>
    <vt:vector size="4" baseType="variant">
      <vt:variant>
        <vt:lpstr>Theme</vt:lpstr>
      </vt:variant>
      <vt:variant>
        <vt:i4>11</vt:i4>
      </vt:variant>
      <vt:variant>
        <vt:lpstr>Slide Titles</vt:lpstr>
      </vt:variant>
      <vt:variant>
        <vt:i4>82</vt:i4>
      </vt:variant>
    </vt:vector>
  </HeadingPairs>
  <TitlesOfParts>
    <vt:vector size="93"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6_Office Theme</vt:lpstr>
      <vt:lpstr>2_Office Theme</vt:lpstr>
      <vt:lpstr>PowerPoint Presentation</vt:lpstr>
      <vt:lpstr>TẬP HÁT CỘNG ĐOÀN</vt:lpstr>
      <vt:lpstr>Đk: Lạy Chúa, xin nhậm lời con nguyện vì ân nghĩa cao dầy.</vt:lpstr>
      <vt:lpstr>Alleluia…alleluia: Chúa nói: Thánh Thần chân lý sẽ làm chứng về Thầy, và cả các con cũng sẽ làm chứng về Thầy.     Alleluia…alleluia: </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Cung Thánh Huyền Linh Đinh Công Huỳnh</vt:lpstr>
      <vt:lpstr>ĐK: Vào cung thánh huyền linh, tim dâng ý thơ thiên đình. Hiệp cùng với muôn dân tộc, khúc ngợi khen dâng trào yêu mến. </vt:lpstr>
      <vt:lpstr>** Lòng vui sướng triền miên, hân hoan cất bước lên đền. Hợp mừng tán dương Danh Ngài, mãi ngàn năm Chúa Vua hiển vinh.</vt:lpstr>
      <vt:lpstr>Pk1: Vì tình Ngài thâm sâu, tâm tư con nào suy thấu. TÌnh Ngài rất ư cao vời, ngàn đời vút cao mây trời.</vt:lpstr>
      <vt:lpstr>ĐK: Vào cung thánh huyền linh, tim dâng ý thơ thiên đình. Hiệp cùng với muôn dân tộc, khúc ngợi khen dâng trào yêu mến. </vt:lpstr>
      <vt:lpstr>** Lòng vui sướng triền miên, hân hoan cất bước lên đền. Hợp mừng tán dương Danh Ngài, mãi ngàn năm Chúa Vua hiển vinh.</vt:lpstr>
      <vt:lpstr>PowerPoint Presentation</vt:lpstr>
      <vt:lpstr> </vt:lpstr>
      <vt:lpstr> </vt:lpstr>
      <vt:lpstr> </vt:lpstr>
      <vt:lpstr> </vt:lpstr>
      <vt:lpstr> </vt:lpstr>
      <vt:lpstr> </vt:lpstr>
      <vt:lpstr> </vt:lpstr>
      <vt:lpstr> </vt:lpstr>
      <vt:lpstr>PowerPoint Presentation</vt:lpstr>
      <vt:lpstr>Thánh Vịnh 68 Chúa Nhật XII Thường Niên Năm A Lm. Kim Long 03 Câu</vt:lpstr>
      <vt:lpstr>Đk: Lạy Chúa, xin nhậm lời con nguyện vì ân nghĩa cao dầy.</vt:lpstr>
      <vt:lpstr>Tk1: Chịu khinh ghét nhuốc nhơ, thực ra cũng bởi Ngài. Bị người thân chê chối, bị đoạn nghĩa anh em. Nhà Chúa lo nhiệt tâm, mà thân con hứng tủi nhục.</vt:lpstr>
      <vt:lpstr>Đk: Lạy Chúa, xin nhậm lời con nguyện vì ân nghĩa cao dầy.</vt:lpstr>
      <vt:lpstr>Tk2: Lời kêu khấn Chúa ơi, vì ân nghĩa cao dầy. Vì Ngài luôn trung tín, thẩm nhận đoái thi ân. Vì trắc ẩn từ bi, Ngài thương trông đến nhậm lời.</vt:lpstr>
      <vt:lpstr>Đk: Lạy Chúa, xin nhậm lời con nguyện vì ân nghĩa cao dầy.</vt:lpstr>
      <vt:lpstr>Tk3: Bạn khiêm ái ngước trông, mà vui sướng reo mừng. Người tìm tôn nhan Chúa, lòng rộn rã hân hoan. Trời đất nhảy mừng lên, đại dương mau tán tụng Ngài. </vt:lpstr>
      <vt:lpstr>Đk: Lạy Chúa, xin nhậm lời con nguyện vì ân nghĩa cao dầy.</vt:lpstr>
      <vt:lpstr>PowerPoint Presentation</vt:lpstr>
      <vt:lpstr>Alleluia…alleluia: Chúa nói: Thánh Thần chân lý sẽ làm chứng về Thầy, và cả các con cũng sẽ làm chứng về Thầy.     Alleluia…alleluia: </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PK1: Chúa ơi con chẳng có gì, có gì tiến dâng lên Ngài. Vì đời con, có đáng gì đâu, chỉ có trái tim chân thành. </vt:lpstr>
      <vt:lpstr>ĐK: Xin dâng lên hoa trái thơm ngon bao hương hoa từ những cánh đồng. Nguyện dâng lên Chúa toàn năng lễ vật thắm bao la ân tình. ( Bao ân tình ).</vt:lpstr>
      <vt:lpstr>PK2: Bánh thơm ly rượu tinh tuyền, gói trọn với bao tâm tình. Nguyện trở nên hy lễ tình yêu, tỏa hương ngát thơm sớm chiều. </vt:lpstr>
      <vt:lpstr>ĐK: Xin dâng lên hoa trái thơm ngon bao hương hoa từ những cánh đồng. Nguyện dâng lên Chúa toàn năng lễ vật thắm bao la ân tình. ( Bao ân tình ).</vt:lpstr>
      <vt:lpstr>PK3: Chúa ơi đây những vui buồn, tháng ngày vấn vương chất chồng. Nguyện Ngài thương thánh hóa đoàn con, để nên lễ dâng ân tình. </vt:lpstr>
      <vt:lpstr>ĐK: Xin dâng lên hoa trái thơm ngon bao hương hoa từ những cánh đồng. Nguyện dâng lên Chúa toàn năng lễ vật thắm bao la ân tình. ( Bao ân tình ).</vt:lpstr>
      <vt:lpstr>PowerPoint Presentation</vt:lpstr>
      <vt:lpstr>PowerPoint Presentation</vt:lpstr>
      <vt:lpstr>Ca Nguyện Hiệp Lễ Điều Gì Phải Lo Lm. Nguyễn Duy</vt:lpstr>
      <vt:lpstr>ĐK:  Bạn hãy lo đi tìm nước Trời. Đừng quá lo điều hay hư mất. Bạn hãy lo đi tìm công bình. òn những gì Ngài ban cho sau.</vt:lpstr>
      <vt:lpstr>Pk1: Bạn đừng lo, ăn chi mỗi ngày, kìa nhìn xem, đàn chim lướt bay, chúng đâu gặt, đâu hái bao giờ, Chúa trên trời còn lo cho chúng. </vt:lpstr>
      <vt:lpstr>ĐK:  Bạn hãy lo đi tìm nước Trời. Đừng quá lo điều hay hư mất. Bạn hãy lo đi tìm công bình. òn những gì Ngài ban cho sau.</vt:lpstr>
      <vt:lpstr>Pk2: Bạn đừng lo, hôm nay mặc gì, kìa nhìn xem, ngàn hoa thắm xinh, chúng đâu dệt, đâu biết thêu thùa, Chúa trên trời còn lo cho chúng.</vt:lpstr>
      <vt:lpstr>ĐK:  Bạn hãy lo đi tìm nước Trời. Đừng quá lo điều hay hư mất. Bạn hãy lo đi tìm công bình. òn những gì Ngài ban cho sau.</vt:lpstr>
      <vt:lpstr>Pk3:  Bạn đừng lo, ta không có nhà, vì trời đất, Người ban cho ta, đôi tay này, nào ta đi làm, Chúa trên trời hằng lo cho ta. </vt:lpstr>
      <vt:lpstr>ĐK:  Bạn hãy lo đi tìm nước Trời. Đừng quá lo điều hay hư mất. Bạn hãy lo đi tìm công bình. òn những gì Ngài ban cho sau.</vt:lpstr>
      <vt:lpstr>Pk4: Bạn đừng lo, mưu mô quân thù, vì mạng sống, ở trong tay Cha, chúng không hề, lay chuyển ý Trời, Chúa trên trời gìn giữ ta luôn. </vt:lpstr>
      <vt:lpstr>ĐK:  Bạn hãy lo đi tìm nước Trời. Đừng quá lo điều hay hư mất. Bạn hãy lo đi tìm công bình. òn những gì Ngài ban cho sau.</vt:lpstr>
      <vt:lpstr>PowerPoint Presentation</vt:lpstr>
      <vt:lpstr>PowerPoint Presentation</vt:lpstr>
      <vt:lpstr>Ca Kết Lễ Ave Maria Viễn Xứ</vt:lpstr>
      <vt:lpstr>Pk1: Niềm thành tâm con cậy trông tựa nép nơi Mẹ. Dòng đời trôi cho khổ đau lòng luôn tín thác. Sông có cạn và núi có mòn không hề chuyển lay. Con có Mẹ lòng con vững tâm giữa muôn hiểm nguy.</vt:lpstr>
      <vt:lpstr>ĐK: A-ve A-ve Ma-ri-a. Dâng Mẹ lòng kính mến bao chân thành. A-ve A-ve Ma-ri-a. Đất trời chung tiếng hát câu ngợi khen.</vt:lpstr>
      <vt:lpstr>Pk2: Đời buồn vui con hằng luôn chạy đến bên Mẹ. Mẹ ủi an khi hồn con gặp cơn bối rối. Theo bước Mẹ lòng con sẵn sàng không hề than van. Con ngước nhìn Mẹ đang dẫn con tới nơi bình an.</vt:lpstr>
      <vt:lpstr>ĐK: A-ve A-ve Ma-ri-a. Dâng Mẹ lòng kính mến bao chân thành. A-ve A-ve Ma-ri-a. Đất trời chung tiếng hát câu ngợi khen.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27</cp:revision>
  <dcterms:created xsi:type="dcterms:W3CDTF">2023-05-21T07:25:42Z</dcterms:created>
  <dcterms:modified xsi:type="dcterms:W3CDTF">2023-06-20T11:55:38Z</dcterms:modified>
</cp:coreProperties>
</file>