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796" r:id="rId11"/>
    <p:sldMasterId id="2147483832" r:id="rId12"/>
    <p:sldMasterId id="2147483844" r:id="rId13"/>
    <p:sldMasterId id="2147483856" r:id="rId14"/>
    <p:sldMasterId id="2147483868" r:id="rId15"/>
    <p:sldMasterId id="2147483892" r:id="rId16"/>
  </p:sldMasterIdLst>
  <p:sldIdLst>
    <p:sldId id="470" r:id="rId17"/>
    <p:sldId id="376" r:id="rId18"/>
    <p:sldId id="463" r:id="rId19"/>
    <p:sldId id="465" r:id="rId20"/>
    <p:sldId id="367" r:id="rId21"/>
    <p:sldId id="368" r:id="rId22"/>
    <p:sldId id="369" r:id="rId23"/>
    <p:sldId id="370" r:id="rId24"/>
    <p:sldId id="371" r:id="rId25"/>
    <p:sldId id="372" r:id="rId26"/>
    <p:sldId id="373" r:id="rId27"/>
    <p:sldId id="374" r:id="rId28"/>
    <p:sldId id="471" r:id="rId29"/>
    <p:sldId id="256" r:id="rId30"/>
    <p:sldId id="443" r:id="rId31"/>
    <p:sldId id="444" r:id="rId32"/>
    <p:sldId id="479" r:id="rId33"/>
    <p:sldId id="445" r:id="rId34"/>
    <p:sldId id="480" r:id="rId35"/>
    <p:sldId id="478" r:id="rId36"/>
    <p:sldId id="392" r:id="rId37"/>
    <p:sldId id="393" r:id="rId38"/>
    <p:sldId id="394" r:id="rId39"/>
    <p:sldId id="395" r:id="rId40"/>
    <p:sldId id="396" r:id="rId41"/>
    <p:sldId id="397" r:id="rId42"/>
    <p:sldId id="398" r:id="rId43"/>
    <p:sldId id="399" r:id="rId44"/>
    <p:sldId id="476" r:id="rId45"/>
    <p:sldId id="415" r:id="rId46"/>
    <p:sldId id="451" r:id="rId47"/>
    <p:sldId id="452" r:id="rId48"/>
    <p:sldId id="453" r:id="rId49"/>
    <p:sldId id="459" r:id="rId50"/>
    <p:sldId id="454" r:id="rId51"/>
    <p:sldId id="460" r:id="rId52"/>
    <p:sldId id="455" r:id="rId53"/>
    <p:sldId id="461" r:id="rId54"/>
    <p:sldId id="456" r:id="rId55"/>
    <p:sldId id="462" r:id="rId56"/>
    <p:sldId id="417" r:id="rId57"/>
    <p:sldId id="458" r:id="rId58"/>
    <p:sldId id="475" r:id="rId59"/>
    <p:sldId id="474" r:id="rId60"/>
    <p:sldId id="400" r:id="rId61"/>
    <p:sldId id="401" r:id="rId62"/>
    <p:sldId id="402" r:id="rId63"/>
    <p:sldId id="403" r:id="rId64"/>
    <p:sldId id="404" r:id="rId65"/>
    <p:sldId id="405" r:id="rId66"/>
    <p:sldId id="406" r:id="rId67"/>
    <p:sldId id="407" r:id="rId68"/>
    <p:sldId id="408" r:id="rId69"/>
    <p:sldId id="409" r:id="rId70"/>
    <p:sldId id="410" r:id="rId71"/>
    <p:sldId id="411" r:id="rId72"/>
    <p:sldId id="412" r:id="rId73"/>
    <p:sldId id="413" r:id="rId74"/>
    <p:sldId id="414" r:id="rId75"/>
    <p:sldId id="271" r:id="rId76"/>
    <p:sldId id="272" r:id="rId77"/>
    <p:sldId id="273" r:id="rId78"/>
    <p:sldId id="432" r:id="rId79"/>
    <p:sldId id="276" r:id="rId80"/>
    <p:sldId id="381" r:id="rId81"/>
    <p:sldId id="277" r:id="rId82"/>
    <p:sldId id="278" r:id="rId83"/>
    <p:sldId id="358" r:id="rId84"/>
    <p:sldId id="481" r:id="rId85"/>
    <p:sldId id="279" r:id="rId86"/>
    <p:sldId id="482" r:id="rId87"/>
    <p:sldId id="290" r:id="rId88"/>
    <p:sldId id="483" r:id="rId89"/>
    <p:sldId id="292" r:id="rId90"/>
    <p:sldId id="472" r:id="rId91"/>
    <p:sldId id="293" r:id="rId92"/>
    <p:sldId id="294" r:id="rId93"/>
    <p:sldId id="295" r:id="rId94"/>
    <p:sldId id="484" r:id="rId95"/>
    <p:sldId id="485" r:id="rId96"/>
    <p:sldId id="473" r:id="rId9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00" d="100"/>
          <a:sy n="100" d="100"/>
        </p:scale>
        <p:origin x="-1932" y="-85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slide" Target="slides/slide73.xml"/><Relationship Id="rId97"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3581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0663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4247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253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4426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541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466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3583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949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826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2819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34870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6243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2677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1026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7902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6373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8024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4911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94804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486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10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29/06/2023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29/06/2023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29/06/2023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29/06/2023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29/06/2023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4.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jp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6/29/2023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29/06/2023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893282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932067"/>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6/29/2023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8.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5.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Nhập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Bài</a:t>
            </a:r>
            <a:r>
              <a:rPr lang="en-US" sz="6600" dirty="0" smtClean="0">
                <a:solidFill>
                  <a:srgbClr val="FFFF00"/>
                </a:solidFill>
              </a:rPr>
              <a:t> </a:t>
            </a:r>
            <a:r>
              <a:rPr lang="en-US" sz="6600" dirty="0" err="1" smtClean="0">
                <a:solidFill>
                  <a:srgbClr val="FFFF00"/>
                </a:solidFill>
              </a:rPr>
              <a:t>Ca</a:t>
            </a:r>
            <a:r>
              <a:rPr lang="en-US" sz="6600" dirty="0" smtClean="0">
                <a:solidFill>
                  <a:srgbClr val="FFFF00"/>
                </a:solidFill>
              </a:rPr>
              <a:t> </a:t>
            </a:r>
            <a:r>
              <a:rPr lang="en-US" sz="6600" dirty="0" err="1" smtClean="0">
                <a:solidFill>
                  <a:srgbClr val="FFFF00"/>
                </a:solidFill>
              </a:rPr>
              <a:t>Chúc</a:t>
            </a:r>
            <a:r>
              <a:rPr lang="en-US" sz="6600" dirty="0" smtClean="0">
                <a:solidFill>
                  <a:srgbClr val="FFFF00"/>
                </a:solidFill>
              </a:rPr>
              <a:t> </a:t>
            </a:r>
            <a:r>
              <a:rPr lang="en-US" sz="6600" dirty="0" err="1" smtClean="0">
                <a:solidFill>
                  <a:srgbClr val="FFFF00"/>
                </a:solidFill>
              </a:rPr>
              <a:t>Tụng</a:t>
            </a:r>
            <a:r>
              <a:rPr lang="en-US" sz="6000" b="0" dirty="0" smtClean="0">
                <a:solidFill>
                  <a:srgbClr val="FFFF00"/>
                </a:solidFill>
                <a:effectLst/>
              </a:rPr>
              <a:t/>
            </a:r>
            <a:br>
              <a:rPr lang="en-US" sz="6000" b="0" dirty="0" smtClean="0">
                <a:solidFill>
                  <a:srgbClr val="FFFF00"/>
                </a:solidFill>
                <a:effectLst/>
              </a:rPr>
            </a:br>
            <a:r>
              <a:rPr lang="en-US" sz="4800" i="1" dirty="0" err="1" smtClean="0">
                <a:solidFill>
                  <a:schemeClr val="bg1"/>
                </a:solidFill>
              </a:rPr>
              <a:t>Trầm</a:t>
            </a:r>
            <a:r>
              <a:rPr lang="en-US" sz="4800" i="1" dirty="0" smtClean="0">
                <a:solidFill>
                  <a:schemeClr val="bg1"/>
                </a:solidFill>
              </a:rPr>
              <a:t> </a:t>
            </a:r>
            <a:r>
              <a:rPr lang="en-US" sz="4800" i="1" dirty="0" err="1" smtClean="0">
                <a:solidFill>
                  <a:schemeClr val="bg1"/>
                </a:solidFill>
              </a:rPr>
              <a:t>Hương</a:t>
            </a:r>
            <a:endParaRPr lang="en-US" sz="48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dirty="0" smtClean="0">
                <a:solidFill>
                  <a:srgbClr val="FFFF00"/>
                </a:solidFill>
                <a:latin typeface="+mj-lt"/>
              </a:rPr>
              <a:t>ĐK</a:t>
            </a:r>
            <a:r>
              <a:rPr lang="vi-VN" sz="6000" dirty="0">
                <a:solidFill>
                  <a:srgbClr val="FFFF00"/>
                </a:solidFill>
                <a:latin typeface="+mj-lt"/>
              </a:rPr>
              <a:t>: </a:t>
            </a:r>
            <a:r>
              <a:rPr lang="vi-VN" sz="6000" dirty="0">
                <a:solidFill>
                  <a:schemeClr val="bg1"/>
                </a:solidFill>
                <a:latin typeface="+mj-lt"/>
              </a:rPr>
              <a:t>Mừng Ngài con đàn hát hân hoan giữa lòng đại hội. Ngọt ngào cung đàn êm vui dâng về Thiên Chúa tán dương muôn đời. </a:t>
            </a:r>
            <a:endParaRPr lang="vi-VN" sz="60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Pk1</a:t>
            </a:r>
            <a:r>
              <a:rPr lang="vi-VN" sz="5400" dirty="0">
                <a:solidFill>
                  <a:srgbClr val="FFFF00"/>
                </a:solidFill>
                <a:latin typeface="+mj-lt"/>
              </a:rPr>
              <a:t>: </a:t>
            </a:r>
            <a:r>
              <a:rPr lang="vi-VN" sz="5400" dirty="0" smtClean="0">
                <a:solidFill>
                  <a:schemeClr val="bg1"/>
                </a:solidFill>
                <a:latin typeface="+mj-lt"/>
              </a:rPr>
              <a:t>Chúa </a:t>
            </a:r>
            <a:r>
              <a:rPr lang="vi-VN" sz="5400" dirty="0">
                <a:solidFill>
                  <a:schemeClr val="bg1"/>
                </a:solidFill>
                <a:latin typeface="+mj-lt"/>
              </a:rPr>
              <a:t>ơi Chúa </a:t>
            </a:r>
            <a:r>
              <a:rPr lang="vi-VN" sz="5400" dirty="0" smtClean="0">
                <a:solidFill>
                  <a:schemeClr val="bg1"/>
                </a:solidFill>
                <a:latin typeface="+mj-lt"/>
              </a:rPr>
              <a:t>là, </a:t>
            </a:r>
            <a:r>
              <a:rPr lang="vi-VN" sz="5400" dirty="0">
                <a:solidFill>
                  <a:schemeClr val="bg1"/>
                </a:solidFill>
                <a:latin typeface="+mj-lt"/>
              </a:rPr>
              <a:t>lũy thành con náu nương. Ánh sao hy </a:t>
            </a:r>
            <a:r>
              <a:rPr lang="vi-VN" sz="5400" dirty="0" smtClean="0">
                <a:solidFill>
                  <a:schemeClr val="bg1"/>
                </a:solidFill>
                <a:latin typeface="+mj-lt"/>
              </a:rPr>
              <a:t>vọng, </a:t>
            </a:r>
            <a:r>
              <a:rPr lang="vi-VN" sz="5400" dirty="0">
                <a:solidFill>
                  <a:schemeClr val="bg1"/>
                </a:solidFill>
                <a:latin typeface="+mj-lt"/>
              </a:rPr>
              <a:t>soi lối đêm trường. Tấu lên giai </a:t>
            </a:r>
            <a:r>
              <a:rPr lang="vi-VN" sz="5400" dirty="0" smtClean="0">
                <a:solidFill>
                  <a:schemeClr val="bg1"/>
                </a:solidFill>
                <a:latin typeface="+mj-lt"/>
              </a:rPr>
              <a:t>điệu, </a:t>
            </a:r>
            <a:r>
              <a:rPr lang="vi-VN" sz="5400" dirty="0">
                <a:solidFill>
                  <a:schemeClr val="bg1"/>
                </a:solidFill>
                <a:latin typeface="+mj-lt"/>
              </a:rPr>
              <a:t>hỡi người muôn nước ơi. Chung bài ca </a:t>
            </a:r>
            <a:r>
              <a:rPr lang="vi-VN" sz="5400" dirty="0" smtClean="0">
                <a:solidFill>
                  <a:schemeClr val="bg1"/>
                </a:solidFill>
                <a:latin typeface="+mj-lt"/>
              </a:rPr>
              <a:t>mới, </a:t>
            </a:r>
            <a:r>
              <a:rPr lang="vi-VN" sz="5400" dirty="0">
                <a:solidFill>
                  <a:schemeClr val="bg1"/>
                </a:solidFill>
                <a:latin typeface="+mj-lt"/>
              </a:rPr>
              <a:t>ngợi khen đến muôn đời.</a:t>
            </a:r>
            <a:endParaRPr lang="vi-VN" sz="54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dirty="0" smtClean="0">
                <a:solidFill>
                  <a:srgbClr val="FFFF00"/>
                </a:solidFill>
                <a:latin typeface="+mj-lt"/>
              </a:rPr>
              <a:t>ĐK</a:t>
            </a:r>
            <a:r>
              <a:rPr lang="vi-VN" sz="6000" dirty="0">
                <a:solidFill>
                  <a:srgbClr val="FFFF00"/>
                </a:solidFill>
                <a:latin typeface="+mj-lt"/>
              </a:rPr>
              <a:t>: </a:t>
            </a:r>
            <a:r>
              <a:rPr lang="vi-VN" sz="6000" dirty="0">
                <a:solidFill>
                  <a:schemeClr val="bg1"/>
                </a:solidFill>
                <a:latin typeface="+mj-lt"/>
              </a:rPr>
              <a:t>Mừng Ngài con đàn hát hân hoan giữa lòng đại hội. Ngọt ngào cung đàn êm vui dâng về Thiên Chúa tán dương muôn đời. </a:t>
            </a:r>
            <a:endParaRPr lang="vi-VN" sz="6000" b="0" dirty="0">
              <a:solidFill>
                <a:schemeClr val="bg1"/>
              </a:solidFill>
              <a:effectLst/>
              <a:latin typeface="+mj-lt"/>
            </a:endParaRPr>
          </a:p>
        </p:txBody>
      </p:sp>
    </p:spTree>
    <p:extLst>
      <p:ext uri="{BB962C8B-B14F-4D97-AF65-F5344CB8AC3E}">
        <p14:creationId xmlns:p14="http://schemas.microsoft.com/office/powerpoint/2010/main" val="93627321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5400" dirty="0" smtClean="0">
                <a:solidFill>
                  <a:srgbClr val="FFFF00"/>
                </a:solidFill>
                <a:latin typeface="+mj-lt"/>
              </a:rPr>
              <a:t>Pk2: </a:t>
            </a:r>
            <a:r>
              <a:rPr lang="vi-VN" sz="5400" dirty="0" smtClean="0">
                <a:solidFill>
                  <a:schemeClr val="bg1"/>
                </a:solidFill>
                <a:latin typeface="+mj-lt"/>
              </a:rPr>
              <a:t>Tấm </a:t>
            </a:r>
            <a:r>
              <a:rPr lang="vi-VN" sz="5400" dirty="0">
                <a:solidFill>
                  <a:schemeClr val="bg1"/>
                </a:solidFill>
                <a:latin typeface="+mj-lt"/>
              </a:rPr>
              <a:t>thân con </a:t>
            </a:r>
            <a:r>
              <a:rPr lang="vi-VN" sz="5400" dirty="0" smtClean="0">
                <a:solidFill>
                  <a:schemeClr val="bg1"/>
                </a:solidFill>
                <a:latin typeface="+mj-lt"/>
              </a:rPr>
              <a:t>này, </a:t>
            </a:r>
            <a:r>
              <a:rPr lang="vi-VN" sz="5400" dirty="0">
                <a:solidFill>
                  <a:schemeClr val="bg1"/>
                </a:solidFill>
                <a:latin typeface="+mj-lt"/>
              </a:rPr>
              <a:t>Chúa tạo thành dưỡng nuôi. Lớn khôn trong </a:t>
            </a:r>
            <a:r>
              <a:rPr lang="vi-VN" sz="5400" dirty="0" smtClean="0">
                <a:solidFill>
                  <a:schemeClr val="bg1"/>
                </a:solidFill>
                <a:latin typeface="+mj-lt"/>
              </a:rPr>
              <a:t>đời, </a:t>
            </a:r>
            <a:r>
              <a:rPr lang="vi-VN" sz="5400" dirty="0">
                <a:solidFill>
                  <a:schemeClr val="bg1"/>
                </a:solidFill>
                <a:latin typeface="+mj-lt"/>
              </a:rPr>
              <a:t>con bước theo Ngài. Dắt đưa con </a:t>
            </a:r>
            <a:r>
              <a:rPr lang="vi-VN" sz="5400" dirty="0" smtClean="0">
                <a:solidFill>
                  <a:schemeClr val="bg1"/>
                </a:solidFill>
                <a:latin typeface="+mj-lt"/>
              </a:rPr>
              <a:t>về </a:t>
            </a:r>
            <a:r>
              <a:rPr lang="vi-VN" sz="5400" dirty="0">
                <a:solidFill>
                  <a:schemeClr val="bg1"/>
                </a:solidFill>
                <a:latin typeface="+mj-lt"/>
              </a:rPr>
              <a:t>gió đồng xanh suối êm. Ôi tình thương Chúa làm sao con đáp đền. </a:t>
            </a:r>
            <a:endParaRPr lang="vi-VN" sz="54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71104960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dirty="0" smtClean="0">
                <a:solidFill>
                  <a:srgbClr val="FFFF00"/>
                </a:solidFill>
                <a:latin typeface="+mj-lt"/>
              </a:rPr>
              <a:t>ĐK</a:t>
            </a:r>
            <a:r>
              <a:rPr lang="vi-VN" sz="6000" dirty="0">
                <a:solidFill>
                  <a:srgbClr val="FFFF00"/>
                </a:solidFill>
                <a:latin typeface="+mj-lt"/>
              </a:rPr>
              <a:t>: </a:t>
            </a:r>
            <a:r>
              <a:rPr lang="vi-VN" sz="6000" dirty="0">
                <a:solidFill>
                  <a:schemeClr val="bg1"/>
                </a:solidFill>
                <a:latin typeface="+mj-lt"/>
              </a:rPr>
              <a:t>Mừng Ngài con đàn hát hân hoan giữa lòng đại hội. Ngọt ngào cung đàn êm vui dâng về Thiên Chúa tán dương muôn đời. </a:t>
            </a:r>
            <a:endParaRPr lang="vi-VN" sz="6000" b="0" dirty="0">
              <a:solidFill>
                <a:schemeClr val="bg1"/>
              </a:solidFill>
              <a:effectLst/>
              <a:latin typeface="+mj-lt"/>
            </a:endParaRPr>
          </a:p>
        </p:txBody>
      </p:sp>
    </p:spTree>
    <p:extLst>
      <p:ext uri="{BB962C8B-B14F-4D97-AF65-F5344CB8AC3E}">
        <p14:creationId xmlns:p14="http://schemas.microsoft.com/office/powerpoint/2010/main" val="367375329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322208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24756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các Vua quyển thứ hai.</a:t>
            </a:r>
            <a:endParaRPr lang="en-US" sz="3600">
              <a:solidFill>
                <a:srgbClr val="FFFF00"/>
              </a:solidFill>
            </a:endParaRPr>
          </a:p>
        </p:txBody>
      </p:sp>
      <p:sp>
        <p:nvSpPr>
          <p:cNvPr id="7" name="TextBox 6"/>
          <p:cNvSpPr txBox="1"/>
          <p:nvPr/>
        </p:nvSpPr>
        <p:spPr>
          <a:xfrm>
            <a:off x="228600" y="3486150"/>
            <a:ext cx="6574236" cy="1569660"/>
          </a:xfrm>
          <a:prstGeom prst="rect">
            <a:avLst/>
          </a:prstGeom>
          <a:noFill/>
        </p:spPr>
        <p:txBody>
          <a:bodyPr wrap="none" rtlCol="0">
            <a:spAutoFit/>
          </a:bodyPr>
          <a:lstStyle/>
          <a:p>
            <a:r>
              <a:rPr lang="en-US" sz="3200" smtClean="0">
                <a:solidFill>
                  <a:srgbClr val="FFFF00"/>
                </a:solidFill>
              </a:rPr>
              <a:t>Thánh Vịnh 88</a:t>
            </a:r>
          </a:p>
          <a:p>
            <a:r>
              <a:rPr lang="vi-VN" sz="3200">
                <a:solidFill>
                  <a:srgbClr val="FFFF00"/>
                </a:solidFill>
              </a:rPr>
              <a:t>Con sẽ ca tụng tình thương của </a:t>
            </a:r>
            <a:r>
              <a:rPr lang="vi-VN" sz="3200" smtClean="0">
                <a:solidFill>
                  <a:srgbClr val="FFFF00"/>
                </a:solidFill>
              </a:rPr>
              <a:t>Chúa</a:t>
            </a:r>
            <a:endParaRPr lang="en-US" sz="3200" smtClean="0">
              <a:solidFill>
                <a:srgbClr val="FFFF00"/>
              </a:solidFill>
            </a:endParaRPr>
          </a:p>
          <a:p>
            <a:r>
              <a:rPr lang="vi-VN" sz="3200" smtClean="0">
                <a:solidFill>
                  <a:srgbClr val="FFFF00"/>
                </a:solidFill>
              </a:rPr>
              <a:t>đến </a:t>
            </a:r>
            <a:r>
              <a:rPr lang="vi-VN" sz="3200">
                <a:solidFill>
                  <a:srgbClr val="FFFF00"/>
                </a:solidFill>
              </a:rPr>
              <a:t>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88</a:t>
            </a:r>
            <a:br>
              <a:rPr lang="en-US" sz="5400" smtClean="0">
                <a:solidFill>
                  <a:srgbClr val="FFFF00"/>
                </a:solidFill>
              </a:rPr>
            </a:br>
            <a:r>
              <a:rPr lang="en-US" sz="5400" smtClean="0">
                <a:solidFill>
                  <a:srgbClr val="FFFF00"/>
                </a:solidFill>
              </a:rPr>
              <a:t>Chúa Nhật XIII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i="1" smtClean="0">
                <a:solidFill>
                  <a:schemeClr val="bg1"/>
                </a:solidFill>
              </a:rPr>
              <a:t>Lm Kim Long</a:t>
            </a:r>
            <a:br>
              <a:rPr lang="en-US" sz="5400" i="1" smtClean="0">
                <a:solidFill>
                  <a:schemeClr val="bg1"/>
                </a:solidFill>
              </a:rPr>
            </a:br>
            <a:r>
              <a:rPr lang="en-US" sz="5400" i="1" smtClean="0">
                <a:solidFill>
                  <a:schemeClr val="bg1"/>
                </a:solidFill>
              </a:rPr>
              <a:t>04 Câu</a:t>
            </a:r>
            <a:endParaRPr lang="en-US" sz="5400" i="1">
              <a:solidFill>
                <a:schemeClr val="bg1"/>
              </a:solidFill>
            </a:endParaRPr>
          </a:p>
        </p:txBody>
      </p:sp>
    </p:spTree>
    <p:extLst>
      <p:ext uri="{BB962C8B-B14F-4D97-AF65-F5344CB8AC3E}">
        <p14:creationId xmlns:p14="http://schemas.microsoft.com/office/powerpoint/2010/main" val="24139638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4184120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dirty="0" smtClean="0">
                <a:solidFill>
                  <a:srgbClr val="FFFF00"/>
                </a:solidFill>
              </a:rPr>
              <a:t>Tk1:</a:t>
            </a:r>
            <a:r>
              <a:rPr lang="en-US" sz="4600" dirty="0" smtClean="0">
                <a:solidFill>
                  <a:schemeClr val="bg1"/>
                </a:solidFill>
              </a:rPr>
              <a:t> </a:t>
            </a:r>
            <a:r>
              <a:rPr lang="vi-VN" sz="4600" dirty="0" smtClean="0">
                <a:solidFill>
                  <a:schemeClr val="bg1"/>
                </a:solidFill>
              </a:rPr>
              <a:t>Tình thương Chúa muôn đời con luôn ca tụng. Vạn kiếp miệng con sẽ cao rao lòng thành tín của Ngài. Vì Chúa phán: Tình thương đó xây dựng đến thiên thu. Đức tín thành của Chúa thiết lập trên cung trời.</a:t>
            </a:r>
            <a:endParaRPr lang="en-US" sz="4600" dirty="0">
              <a:solidFill>
                <a:schemeClr val="bg1"/>
              </a:solidFill>
            </a:endParaRPr>
          </a:p>
        </p:txBody>
      </p:sp>
    </p:spTree>
    <p:extLst>
      <p:ext uri="{BB962C8B-B14F-4D97-AF65-F5344CB8AC3E}">
        <p14:creationId xmlns:p14="http://schemas.microsoft.com/office/powerpoint/2010/main" val="154482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600" u="sng" dirty="0" smtClean="0">
                <a:solidFill>
                  <a:srgbClr val="FFFF00"/>
                </a:solidFill>
              </a:rPr>
              <a:t>Tk2:</a:t>
            </a:r>
            <a:r>
              <a:rPr lang="en-US" sz="4600" dirty="0" smtClean="0">
                <a:solidFill>
                  <a:schemeClr val="bg1"/>
                </a:solidFill>
              </a:rPr>
              <a:t> </a:t>
            </a:r>
            <a:r>
              <a:rPr lang="vi-VN" sz="4600" dirty="0" smtClean="0">
                <a:solidFill>
                  <a:schemeClr val="bg1"/>
                </a:solidFill>
              </a:rPr>
              <a:t>Lập giao ước với người Ta đây tuyển chọn.  Thề hứa cùng Đa-vít tôi trung rằng: dòng dõi của ngươi bền vững mãi vì Ta muốn xây dựng đến thiên thu, muốn thiết lập củng cố ngai vàng ngươi muôn đời.</a:t>
            </a:r>
            <a:endParaRPr lang="en-US" sz="4600" dirty="0">
              <a:solidFill>
                <a:schemeClr val="bg1"/>
              </a:solidFill>
            </a:endParaRPr>
          </a:p>
        </p:txBody>
      </p:sp>
    </p:spTree>
    <p:extLst>
      <p:ext uri="{BB962C8B-B14F-4D97-AF65-F5344CB8AC3E}">
        <p14:creationId xmlns:p14="http://schemas.microsoft.com/office/powerpoint/2010/main" val="37510037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Con sẽ ca tụng tình thương của Chúa, đến muôn đời.</a:t>
            </a:r>
            <a:endParaRPr lang="en-US" sz="6600" dirty="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Thật vinh phúc, dân nào tung hô ca ngợi. Lạy Chúa Ngài soi ánh Tôn Nhan để họ tiến đều lên. Nhờ biết rõ được Danh Chúa, suốt ngày sẽ hân hoan. Bởi vì Ngài công chính, khiến họ hiên ngang hoài.</a:t>
            </a:r>
          </a:p>
        </p:txBody>
      </p:sp>
    </p:spTree>
    <p:extLst>
      <p:ext uri="{BB962C8B-B14F-4D97-AF65-F5344CB8AC3E}">
        <p14:creationId xmlns:p14="http://schemas.microsoft.com/office/powerpoint/2010/main" val="3773196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Tk4:</a:t>
            </a:r>
            <a:r>
              <a:rPr lang="en-US" sz="4800" smtClean="0">
                <a:solidFill>
                  <a:schemeClr val="bg1"/>
                </a:solidFill>
              </a:rPr>
              <a:t> </a:t>
            </a:r>
            <a:r>
              <a:rPr lang="vi-VN" sz="4800" smtClean="0">
                <a:solidFill>
                  <a:schemeClr val="bg1"/>
                </a:solidFill>
              </a:rPr>
              <a:t>Người thưa Chúa: thân phụ con nay là Ngài, là Chúa mà con kính tin luôn, là núi đá độ trì. Và Chúa phán: Này Ta sẽ thương người đến muôn năm. Sẽ giữ hoài giao ước với ngươi luôn khôn rời.</a:t>
            </a:r>
          </a:p>
        </p:txBody>
      </p:sp>
    </p:spTree>
    <p:extLst>
      <p:ext uri="{BB962C8B-B14F-4D97-AF65-F5344CB8AC3E}">
        <p14:creationId xmlns:p14="http://schemas.microsoft.com/office/powerpoint/2010/main" val="1736766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dirty="0"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dirty="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4172558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Con sẽ ca tụng tình thương của Chúa đến muôn đời.</a:t>
            </a:r>
            <a:endParaRPr lang="en-US" sz="6600">
              <a:solidFill>
                <a:schemeClr val="bg1"/>
              </a:solidFill>
            </a:endParaRPr>
          </a:p>
        </p:txBody>
      </p:sp>
    </p:spTree>
    <p:extLst>
      <p:ext uri="{BB962C8B-B14F-4D97-AF65-F5344CB8AC3E}">
        <p14:creationId xmlns:p14="http://schemas.microsoft.com/office/powerpoint/2010/main" val="157450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76200" y="3582922"/>
            <a:ext cx="8869736" cy="1200329"/>
          </a:xfrm>
          <a:prstGeom prst="rect">
            <a:avLst/>
          </a:prstGeom>
          <a:noFill/>
        </p:spPr>
        <p:txBody>
          <a:bodyPr wrap="none" rtlCol="0">
            <a:spAutoFit/>
          </a:bodyPr>
          <a:lstStyle/>
          <a:p>
            <a:r>
              <a:rPr lang="en-US" sz="3600" smtClean="0">
                <a:solidFill>
                  <a:srgbClr val="FFFF00"/>
                </a:solidFill>
              </a:rPr>
              <a:t>Vì được dìm vào trong cái chết của Đức Kitô</a:t>
            </a:r>
          </a:p>
          <a:p>
            <a:r>
              <a:rPr lang="en-US" sz="3600" smtClean="0">
                <a:solidFill>
                  <a:srgbClr val="FFFF00"/>
                </a:solidFill>
              </a:rPr>
              <a:t>Chúng ta đã cùng được mai táng với Người.</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dirty="0" smtClean="0">
                <a:solidFill>
                  <a:schemeClr val="bg1"/>
                </a:solidFill>
              </a:rPr>
              <a:t>Anh em là giống nòi được tuyển chọn, là hoàng tộc chuyên lo tế tự, là Dân thánh, để loan truyền những kỳ công của Thiên Chúa, Đấng đã gọi anh em ra khỏi miền u tối, vào nơi đầy ánh sáng huyền diệu của Ngài.</a:t>
            </a:r>
            <a:endParaRPr lang="en-US" dirty="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29202410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2"/>
            <a:ext cx="9144000" cy="5139035"/>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4" name="Rectangle 3"/>
          <p:cNvSpPr/>
          <p:nvPr/>
        </p:nvSpPr>
        <p:spPr>
          <a:xfrm>
            <a:off x="3505200" y="2570911"/>
            <a:ext cx="5715000" cy="1631216"/>
          </a:xfrm>
          <a:prstGeom prst="rect">
            <a:avLst/>
          </a:prstGeom>
        </p:spPr>
        <p:txBody>
          <a:bodyPr wrap="square">
            <a:spAutoFit/>
          </a:bodyPr>
          <a:lstStyle/>
          <a:p>
            <a:pPr algn="ctr"/>
            <a:r>
              <a:rPr lang="en-US" sz="6000" dirty="0" err="1" smtClean="0">
                <a:solidFill>
                  <a:srgbClr val="FFFF00"/>
                </a:solidFill>
              </a:rPr>
              <a:t>Lễ</a:t>
            </a:r>
            <a:r>
              <a:rPr lang="en-US" sz="6000" dirty="0" smtClean="0">
                <a:solidFill>
                  <a:srgbClr val="FFFF00"/>
                </a:solidFill>
              </a:rPr>
              <a:t> </a:t>
            </a:r>
            <a:r>
              <a:rPr lang="en-US" sz="6000" dirty="0" err="1" smtClean="0">
                <a:solidFill>
                  <a:srgbClr val="FFFF00"/>
                </a:solidFill>
              </a:rPr>
              <a:t>Dâng</a:t>
            </a:r>
            <a:r>
              <a:rPr lang="en-US" sz="6000" dirty="0" smtClean="0">
                <a:solidFill>
                  <a:srgbClr val="FFFF00"/>
                </a:solidFill>
              </a:rPr>
              <a:t> </a:t>
            </a:r>
            <a:r>
              <a:rPr lang="en-US" sz="4000" dirty="0">
                <a:solidFill>
                  <a:srgbClr val="FFFF00"/>
                </a:solidFill>
              </a:rPr>
              <a:t/>
            </a:r>
            <a:br>
              <a:rPr lang="en-US" sz="4000" dirty="0">
                <a:solidFill>
                  <a:srgbClr val="FFFF00"/>
                </a:solidFill>
              </a:rPr>
            </a:br>
            <a:r>
              <a:rPr lang="en-US" sz="4000" i="1" dirty="0" smtClean="0">
                <a:solidFill>
                  <a:schemeClr val="bg1"/>
                </a:solidFill>
              </a:rPr>
              <a:t>Lm </a:t>
            </a:r>
            <a:r>
              <a:rPr lang="en-US" sz="4000" i="1" dirty="0" err="1" smtClean="0">
                <a:solidFill>
                  <a:schemeClr val="bg1"/>
                </a:solidFill>
              </a:rPr>
              <a:t>Nguyễn</a:t>
            </a:r>
            <a:r>
              <a:rPr lang="en-US" sz="4000" i="1" dirty="0" smtClean="0">
                <a:solidFill>
                  <a:schemeClr val="bg1"/>
                </a:solidFill>
              </a:rPr>
              <a:t> </a:t>
            </a:r>
            <a:r>
              <a:rPr lang="en-US" sz="4000" i="1" dirty="0" err="1" smtClean="0">
                <a:solidFill>
                  <a:schemeClr val="bg1"/>
                </a:solidFill>
              </a:rPr>
              <a:t>Mộng</a:t>
            </a:r>
            <a:r>
              <a:rPr lang="en-US" sz="4000" i="1" dirty="0" smtClean="0">
                <a:solidFill>
                  <a:schemeClr val="bg1"/>
                </a:solidFill>
              </a:rPr>
              <a:t> </a:t>
            </a:r>
            <a:r>
              <a:rPr lang="en-US" sz="4000" i="1" dirty="0" err="1" smtClean="0">
                <a:solidFill>
                  <a:schemeClr val="bg1"/>
                </a:solidFill>
              </a:rPr>
              <a:t>Huỳnh</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vi-VN" sz="5200" dirty="0" smtClean="0">
                <a:solidFill>
                  <a:srgbClr val="FFFF00"/>
                </a:solidFill>
              </a:rPr>
              <a:t>Pk1: </a:t>
            </a:r>
            <a:r>
              <a:rPr lang="vi-VN" sz="5200" dirty="0" smtClean="0">
                <a:solidFill>
                  <a:schemeClr val="bg1"/>
                </a:solidFill>
              </a:rPr>
              <a:t>Con </a:t>
            </a:r>
            <a:r>
              <a:rPr lang="vi-VN" sz="5200" dirty="0">
                <a:solidFill>
                  <a:schemeClr val="bg1"/>
                </a:solidFill>
              </a:rPr>
              <a:t>dâng Chúa đôi tay này bao vất vả làm cho tê tái. Con dâng Chúa đôi bờ vai gánh gồng nặng trĩu bao ngày. Con dâng Chúa đôi chân này đi tìm hạnh phúc miệt mài.  </a:t>
            </a:r>
            <a:endParaRPr lang="en-US" sz="52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5250"/>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Vì ngày mai con lo hôm nay, vì tương lai con lo hiện tại, bởi trời đất mãi luôn vần xoay, và cuộc sống bon chen từng ngày.</a:t>
            </a:r>
            <a:endParaRPr lang="en-US" sz="6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Pk2</a:t>
            </a:r>
            <a:r>
              <a:rPr lang="vi-VN" sz="5200" dirty="0">
                <a:solidFill>
                  <a:srgbClr val="FFFF00"/>
                </a:solidFill>
              </a:rPr>
              <a:t>: </a:t>
            </a:r>
            <a:r>
              <a:rPr lang="vi-VN" sz="5200" dirty="0" smtClean="0">
                <a:solidFill>
                  <a:schemeClr val="bg1"/>
                </a:solidFill>
              </a:rPr>
              <a:t>Đây </a:t>
            </a:r>
            <a:r>
              <a:rPr lang="vi-VN" sz="5200" dirty="0">
                <a:solidFill>
                  <a:schemeClr val="bg1"/>
                </a:solidFill>
              </a:rPr>
              <a:t>đôi mắt trông lên Người khi nỗi sầu làm con </a:t>
            </a:r>
            <a:r>
              <a:rPr lang="vi-VN" sz="5200" dirty="0" smtClean="0">
                <a:solidFill>
                  <a:schemeClr val="bg1"/>
                </a:solidFill>
              </a:rPr>
              <a:t>chới với. </a:t>
            </a:r>
            <a:r>
              <a:rPr lang="vi-VN" sz="5200" dirty="0">
                <a:solidFill>
                  <a:schemeClr val="bg1"/>
                </a:solidFill>
              </a:rPr>
              <a:t>Đây đau đớn se bờ môi những lần gục ngã trong đời. Đây mơ ước trôi qua rồi đã làm sầu héo nụ cười. </a:t>
            </a:r>
            <a:endParaRPr lang="en-US" sz="52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0"/>
            <a:ext cx="9144000" cy="5143499"/>
          </a:xfrm>
        </p:spPr>
        <p:txBody>
          <a:bodyPr>
            <a:noAutofit/>
          </a:bodyPr>
          <a:lstStyle/>
          <a:p>
            <a:pPr algn="just"/>
            <a:r>
              <a:rPr lang="vi-VN" sz="6000" dirty="0" smtClean="0">
                <a:solidFill>
                  <a:srgbClr val="FFFF00"/>
                </a:solidFill>
              </a:rPr>
              <a:t>ĐK</a:t>
            </a:r>
            <a:r>
              <a:rPr lang="vi-VN" sz="6000" dirty="0">
                <a:solidFill>
                  <a:srgbClr val="FFFF00"/>
                </a:solidFill>
              </a:rPr>
              <a:t>: </a:t>
            </a:r>
            <a:r>
              <a:rPr lang="vi-VN" sz="6000" dirty="0">
                <a:solidFill>
                  <a:schemeClr val="bg1"/>
                </a:solidFill>
              </a:rPr>
              <a:t>Vì lạy Chúa con luôn tin yêu, dù băn khoăn âu lo mọi điều, dù ngàn tiếng khóc than đìu hiu, dù </a:t>
            </a:r>
            <a:r>
              <a:rPr lang="vi-VN" sz="6000" dirty="0" smtClean="0">
                <a:solidFill>
                  <a:schemeClr val="bg1"/>
                </a:solidFill>
              </a:rPr>
              <a:t>đời </a:t>
            </a:r>
            <a:r>
              <a:rPr lang="vi-VN" sz="6000" dirty="0">
                <a:solidFill>
                  <a:schemeClr val="bg1"/>
                </a:solidFill>
              </a:rPr>
              <a:t>sống </a:t>
            </a:r>
            <a:r>
              <a:rPr lang="vi-VN" sz="6000" dirty="0" smtClean="0">
                <a:solidFill>
                  <a:schemeClr val="bg1"/>
                </a:solidFill>
              </a:rPr>
              <a:t>đau thương còn nhiều.</a:t>
            </a:r>
            <a:endParaRPr lang="en-US" sz="6000" b="0" dirty="0">
              <a:solidFill>
                <a:schemeClr val="bg1"/>
              </a:solidFill>
              <a:effectLst/>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10512445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smtClean="0">
                <a:solidFill>
                  <a:srgbClr val="FFFF00"/>
                </a:solidFill>
              </a:rPr>
              <a:t>Theo </a:t>
            </a:r>
            <a:r>
              <a:rPr lang="en-US" sz="6600" dirty="0" err="1" smtClean="0">
                <a:solidFill>
                  <a:srgbClr val="FFFF00"/>
                </a:solidFill>
              </a:rPr>
              <a:t>Chúa</a:t>
            </a:r>
            <a:r>
              <a:rPr lang="en-US" sz="6600" dirty="0" smtClean="0">
                <a:solidFill>
                  <a:srgbClr val="FFFF00"/>
                </a:solidFill>
              </a:rPr>
              <a:t> </a:t>
            </a:r>
            <a:br>
              <a:rPr lang="en-US" sz="6600" dirty="0" smtClean="0">
                <a:solidFill>
                  <a:srgbClr val="FFFF00"/>
                </a:solidFill>
              </a:rPr>
            </a:br>
            <a:r>
              <a:rPr lang="en-US" sz="4800" i="1" dirty="0" err="1" smtClean="0">
                <a:solidFill>
                  <a:schemeClr val="bg1"/>
                </a:solidFill>
              </a:rPr>
              <a:t>Trầm</a:t>
            </a:r>
            <a:r>
              <a:rPr lang="en-US" sz="4800" i="1" dirty="0" smtClean="0">
                <a:solidFill>
                  <a:schemeClr val="bg1"/>
                </a:solidFill>
              </a:rPr>
              <a:t> </a:t>
            </a:r>
            <a:r>
              <a:rPr lang="en-US" sz="4800" i="1" dirty="0" err="1" smtClean="0">
                <a:solidFill>
                  <a:schemeClr val="bg1"/>
                </a:solidFill>
              </a:rPr>
              <a:t>Hương</a:t>
            </a:r>
            <a:endParaRPr lang="en-US" sz="48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400" dirty="0" smtClean="0">
                <a:solidFill>
                  <a:srgbClr val="FFFF00"/>
                </a:solidFill>
              </a:rPr>
              <a:t>ĐK</a:t>
            </a:r>
            <a:r>
              <a:rPr lang="vi-VN" sz="5200" dirty="0">
                <a:solidFill>
                  <a:srgbClr val="FFFF00"/>
                </a:solidFill>
              </a:rPr>
              <a:t>: </a:t>
            </a:r>
            <a:r>
              <a:rPr lang="vi-VN" sz="5200" dirty="0">
                <a:solidFill>
                  <a:schemeClr val="bg1"/>
                </a:solidFill>
              </a:rPr>
              <a:t>Ai muốn theo Ta, ai muốn làm môn đệ Ta. Đừng hoài nghi hãy từ bỏ mình đi. Hãy vác lấy khổ hình, thập giá ấy chính </a:t>
            </a:r>
            <a:r>
              <a:rPr lang="vi-VN" sz="5200" dirty="0" smtClean="0">
                <a:solidFill>
                  <a:schemeClr val="bg1"/>
                </a:solidFill>
              </a:rPr>
              <a:t>là, </a:t>
            </a:r>
            <a:r>
              <a:rPr lang="vi-VN" sz="5200" dirty="0">
                <a:solidFill>
                  <a:schemeClr val="bg1"/>
                </a:solidFill>
              </a:rPr>
              <a:t>mọi đau thương trong đời mà theo ta. </a:t>
            </a:r>
            <a:endParaRPr lang="en-US" sz="52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Pk1</a:t>
            </a:r>
            <a:r>
              <a:rPr lang="vi-VN" sz="5200" dirty="0">
                <a:solidFill>
                  <a:srgbClr val="FFFF00"/>
                </a:solidFill>
              </a:rPr>
              <a:t>: </a:t>
            </a:r>
            <a:r>
              <a:rPr lang="vi-VN" sz="5200" dirty="0" smtClean="0">
                <a:solidFill>
                  <a:schemeClr val="bg1"/>
                </a:solidFill>
              </a:rPr>
              <a:t>Con </a:t>
            </a:r>
            <a:r>
              <a:rPr lang="vi-VN" sz="5200" dirty="0">
                <a:solidFill>
                  <a:schemeClr val="bg1"/>
                </a:solidFill>
              </a:rPr>
              <a:t>bước theo Chúa </a:t>
            </a:r>
            <a:r>
              <a:rPr lang="vi-VN" sz="5200" dirty="0" smtClean="0">
                <a:solidFill>
                  <a:schemeClr val="bg1"/>
                </a:solidFill>
              </a:rPr>
              <a:t>đây, </a:t>
            </a:r>
            <a:r>
              <a:rPr lang="vi-VN" sz="5200" dirty="0">
                <a:solidFill>
                  <a:schemeClr val="bg1"/>
                </a:solidFill>
              </a:rPr>
              <a:t>lòng tràn ngập sướng vui. Con lắng nghe Chúa </a:t>
            </a:r>
            <a:r>
              <a:rPr lang="vi-VN" sz="5200" dirty="0" smtClean="0">
                <a:solidFill>
                  <a:schemeClr val="bg1"/>
                </a:solidFill>
              </a:rPr>
              <a:t>gọi, </a:t>
            </a:r>
            <a:r>
              <a:rPr lang="vi-VN" sz="5200" dirty="0">
                <a:solidFill>
                  <a:schemeClr val="bg1"/>
                </a:solidFill>
              </a:rPr>
              <a:t>tâm hồn bừng mê say. Xin giúp con trung </a:t>
            </a:r>
            <a:r>
              <a:rPr lang="vi-VN" sz="5200" dirty="0" smtClean="0">
                <a:solidFill>
                  <a:schemeClr val="bg1"/>
                </a:solidFill>
              </a:rPr>
              <a:t>thành, </a:t>
            </a:r>
            <a:r>
              <a:rPr lang="vi-VN" sz="5200" dirty="0">
                <a:solidFill>
                  <a:schemeClr val="bg1"/>
                </a:solidFill>
              </a:rPr>
              <a:t>theo bước chân của Ngài trọn đời.</a:t>
            </a:r>
            <a:endParaRPr lang="en-US" sz="5200" b="0" dirty="0">
              <a:solidFill>
                <a:schemeClr val="bg1"/>
              </a:solidFill>
              <a:effectLst/>
            </a:endParaRPr>
          </a:p>
        </p:txBody>
      </p:sp>
    </p:spTree>
    <p:extLst>
      <p:ext uri="{BB962C8B-B14F-4D97-AF65-F5344CB8AC3E}">
        <p14:creationId xmlns:p14="http://schemas.microsoft.com/office/powerpoint/2010/main" val="391818744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ĐK</a:t>
            </a:r>
            <a:r>
              <a:rPr lang="vi-VN" sz="5200" dirty="0">
                <a:solidFill>
                  <a:srgbClr val="FFFF00"/>
                </a:solidFill>
              </a:rPr>
              <a:t>: </a:t>
            </a:r>
            <a:r>
              <a:rPr lang="vi-VN" sz="5200" dirty="0">
                <a:solidFill>
                  <a:schemeClr val="bg1"/>
                </a:solidFill>
              </a:rPr>
              <a:t>Ai muốn theo Ta, ai muốn làm môn đệ Ta. Đừng hoài nghi hãy từ bỏ mình đi. Hãy vác lấy khổ hình, thập giá ấy chính </a:t>
            </a:r>
            <a:r>
              <a:rPr lang="vi-VN" sz="5200" dirty="0" smtClean="0">
                <a:solidFill>
                  <a:schemeClr val="bg1"/>
                </a:solidFill>
              </a:rPr>
              <a:t>là, </a:t>
            </a:r>
            <a:r>
              <a:rPr lang="vi-VN" sz="5200" dirty="0">
                <a:solidFill>
                  <a:schemeClr val="bg1"/>
                </a:solidFill>
              </a:rPr>
              <a:t>mọi đau thương trong đời mà theo ta. </a:t>
            </a:r>
            <a:endParaRPr lang="en-US" sz="5200" b="0" dirty="0">
              <a:solidFill>
                <a:schemeClr val="bg1"/>
              </a:solidFill>
              <a:effectLst/>
            </a:endParaRPr>
          </a:p>
        </p:txBody>
      </p:sp>
    </p:spTree>
    <p:extLst>
      <p:ext uri="{BB962C8B-B14F-4D97-AF65-F5344CB8AC3E}">
        <p14:creationId xmlns:p14="http://schemas.microsoft.com/office/powerpoint/2010/main" val="4164083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Pk2</a:t>
            </a:r>
            <a:r>
              <a:rPr lang="vi-VN" sz="5200" dirty="0">
                <a:solidFill>
                  <a:srgbClr val="FFFF00"/>
                </a:solidFill>
              </a:rPr>
              <a:t>:  </a:t>
            </a:r>
            <a:r>
              <a:rPr lang="vi-VN" sz="5200" dirty="0">
                <a:solidFill>
                  <a:schemeClr val="bg1"/>
                </a:solidFill>
              </a:rPr>
              <a:t>Con bước theo Chúa </a:t>
            </a:r>
            <a:r>
              <a:rPr lang="vi-VN" sz="5200" dirty="0" smtClean="0">
                <a:solidFill>
                  <a:schemeClr val="bg1"/>
                </a:solidFill>
              </a:rPr>
              <a:t>đây, </a:t>
            </a:r>
            <a:r>
              <a:rPr lang="vi-VN" sz="5200" dirty="0">
                <a:solidFill>
                  <a:schemeClr val="bg1"/>
                </a:solidFill>
              </a:rPr>
              <a:t>lòng tràn ngập sướng vui. Trong nắng mai </a:t>
            </a:r>
            <a:r>
              <a:rPr lang="vi-VN" sz="5200" dirty="0" smtClean="0">
                <a:solidFill>
                  <a:schemeClr val="bg1"/>
                </a:solidFill>
              </a:rPr>
              <a:t>đón mời. </a:t>
            </a:r>
            <a:r>
              <a:rPr lang="vi-VN" sz="5200" dirty="0">
                <a:solidFill>
                  <a:schemeClr val="bg1"/>
                </a:solidFill>
              </a:rPr>
              <a:t>hay chiều tàn chơi vơi. Xin giúp con trung </a:t>
            </a:r>
            <a:r>
              <a:rPr lang="vi-VN" sz="5200" dirty="0" smtClean="0">
                <a:solidFill>
                  <a:schemeClr val="bg1"/>
                </a:solidFill>
              </a:rPr>
              <a:t>thành, </a:t>
            </a:r>
            <a:r>
              <a:rPr lang="vi-VN" sz="5200" dirty="0">
                <a:solidFill>
                  <a:schemeClr val="bg1"/>
                </a:solidFill>
              </a:rPr>
              <a:t>theo bước chân của Ngài trọn đời.</a:t>
            </a:r>
            <a:endParaRPr lang="en-US" sz="52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ĐK</a:t>
            </a:r>
            <a:r>
              <a:rPr lang="vi-VN" sz="5200" dirty="0">
                <a:solidFill>
                  <a:srgbClr val="FFFF00"/>
                </a:solidFill>
              </a:rPr>
              <a:t>: </a:t>
            </a:r>
            <a:r>
              <a:rPr lang="vi-VN" sz="5200" dirty="0">
                <a:solidFill>
                  <a:schemeClr val="bg1"/>
                </a:solidFill>
              </a:rPr>
              <a:t>Ai muốn theo Ta, ai muốn làm môn đệ Ta. Đừng hoài nghi hãy từ bỏ mình đi. Hãy vác lấy khổ hình, thập giá ấy chính </a:t>
            </a:r>
            <a:r>
              <a:rPr lang="vi-VN" sz="5200" dirty="0" smtClean="0">
                <a:solidFill>
                  <a:schemeClr val="bg1"/>
                </a:solidFill>
              </a:rPr>
              <a:t>là, </a:t>
            </a:r>
            <a:r>
              <a:rPr lang="vi-VN" sz="5200" dirty="0">
                <a:solidFill>
                  <a:schemeClr val="bg1"/>
                </a:solidFill>
              </a:rPr>
              <a:t>mọi đau thương trong đời mà theo ta. </a:t>
            </a:r>
            <a:endParaRPr lang="en-US" sz="5200" b="0" dirty="0">
              <a:solidFill>
                <a:schemeClr val="bg1"/>
              </a:solidFill>
              <a:effectLst/>
            </a:endParaRPr>
          </a:p>
        </p:txBody>
      </p:sp>
    </p:spTree>
    <p:extLst>
      <p:ext uri="{BB962C8B-B14F-4D97-AF65-F5344CB8AC3E}">
        <p14:creationId xmlns:p14="http://schemas.microsoft.com/office/powerpoint/2010/main" val="17388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Pk3</a:t>
            </a:r>
            <a:r>
              <a:rPr lang="vi-VN" sz="5200" dirty="0">
                <a:solidFill>
                  <a:srgbClr val="FFFF00"/>
                </a:solidFill>
              </a:rPr>
              <a:t>: </a:t>
            </a:r>
            <a:r>
              <a:rPr lang="vi-VN" sz="5200" dirty="0" smtClean="0">
                <a:solidFill>
                  <a:schemeClr val="bg1"/>
                </a:solidFill>
              </a:rPr>
              <a:t>Con </a:t>
            </a:r>
            <a:r>
              <a:rPr lang="vi-VN" sz="5200" dirty="0">
                <a:solidFill>
                  <a:schemeClr val="bg1"/>
                </a:solidFill>
              </a:rPr>
              <a:t>bước theo Chúa </a:t>
            </a:r>
            <a:r>
              <a:rPr lang="vi-VN" sz="5200" dirty="0" smtClean="0">
                <a:solidFill>
                  <a:schemeClr val="bg1"/>
                </a:solidFill>
              </a:rPr>
              <a:t>đây, </a:t>
            </a:r>
            <a:r>
              <a:rPr lang="vi-VN" sz="5200" dirty="0">
                <a:solidFill>
                  <a:schemeClr val="bg1"/>
                </a:solidFill>
              </a:rPr>
              <a:t>lòng tràn ngập sướng vui. Dâng trái tim yếu </a:t>
            </a:r>
            <a:r>
              <a:rPr lang="vi-VN" sz="5200" dirty="0" smtClean="0">
                <a:solidFill>
                  <a:schemeClr val="bg1"/>
                </a:solidFill>
              </a:rPr>
              <a:t>hèn, </a:t>
            </a:r>
            <a:r>
              <a:rPr lang="vi-VN" sz="5200" dirty="0">
                <a:solidFill>
                  <a:schemeClr val="bg1"/>
                </a:solidFill>
              </a:rPr>
              <a:t>ước nguyện được vươn lên. Xin giúp con trung </a:t>
            </a:r>
            <a:r>
              <a:rPr lang="vi-VN" sz="5200" dirty="0" smtClean="0">
                <a:solidFill>
                  <a:schemeClr val="bg1"/>
                </a:solidFill>
              </a:rPr>
              <a:t>thành, </a:t>
            </a:r>
            <a:r>
              <a:rPr lang="vi-VN" sz="5200" dirty="0">
                <a:solidFill>
                  <a:schemeClr val="bg1"/>
                </a:solidFill>
              </a:rPr>
              <a:t>theo bước chân của Ngài trọn </a:t>
            </a:r>
            <a:r>
              <a:rPr lang="vi-VN" sz="5200" dirty="0" smtClean="0">
                <a:solidFill>
                  <a:schemeClr val="bg1"/>
                </a:solidFill>
              </a:rPr>
              <a:t>đời.</a:t>
            </a:r>
            <a:endParaRPr lang="en-US" sz="52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5200" dirty="0" smtClean="0">
                <a:solidFill>
                  <a:srgbClr val="FFFF00"/>
                </a:solidFill>
              </a:rPr>
              <a:t>ĐK</a:t>
            </a:r>
            <a:r>
              <a:rPr lang="vi-VN" sz="5200" dirty="0">
                <a:solidFill>
                  <a:srgbClr val="FFFF00"/>
                </a:solidFill>
              </a:rPr>
              <a:t>: </a:t>
            </a:r>
            <a:r>
              <a:rPr lang="vi-VN" sz="5200" dirty="0">
                <a:solidFill>
                  <a:schemeClr val="bg1"/>
                </a:solidFill>
              </a:rPr>
              <a:t>Ai muốn theo Ta, ai muốn làm môn đệ Ta. Đừng hoài nghi hãy từ bỏ mình đi. Hãy vác lấy khổ hình, thập giá ấy chính </a:t>
            </a:r>
            <a:r>
              <a:rPr lang="vi-VN" sz="5200" dirty="0" smtClean="0">
                <a:solidFill>
                  <a:schemeClr val="bg1"/>
                </a:solidFill>
              </a:rPr>
              <a:t>là, </a:t>
            </a:r>
            <a:r>
              <a:rPr lang="vi-VN" sz="5200" dirty="0">
                <a:solidFill>
                  <a:schemeClr val="bg1"/>
                </a:solidFill>
              </a:rPr>
              <a:t>mọi đau thương trong đời mà theo ta. </a:t>
            </a:r>
            <a:endParaRPr lang="en-US" sz="5200" b="0" dirty="0">
              <a:solidFill>
                <a:schemeClr val="bg1"/>
              </a:solidFill>
              <a:effectLst/>
            </a:endParaRPr>
          </a:p>
        </p:txBody>
      </p:sp>
    </p:spTree>
    <p:extLst>
      <p:ext uri="{BB962C8B-B14F-4D97-AF65-F5344CB8AC3E}">
        <p14:creationId xmlns:p14="http://schemas.microsoft.com/office/powerpoint/2010/main" val="14098998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6600" b="0" dirty="0" err="1" smtClean="0">
                <a:solidFill>
                  <a:srgbClr val="FFFF00"/>
                </a:solidFill>
                <a:effectLst/>
              </a:rPr>
              <a:t>Xin</a:t>
            </a:r>
            <a:r>
              <a:rPr lang="en-US" sz="6600" b="0" dirty="0" smtClean="0">
                <a:solidFill>
                  <a:srgbClr val="FFFF00"/>
                </a:solidFill>
                <a:effectLst/>
              </a:rPr>
              <a:t> </a:t>
            </a:r>
            <a:r>
              <a:rPr lang="en-US" sz="6600" b="0" dirty="0" err="1" smtClean="0">
                <a:solidFill>
                  <a:srgbClr val="FFFF00"/>
                </a:solidFill>
                <a:effectLst/>
              </a:rPr>
              <a:t>Vâng</a:t>
            </a:r>
            <a:r>
              <a:rPr lang="en-US" sz="5400" b="0" dirty="0" smtClean="0">
                <a:solidFill>
                  <a:srgbClr val="FFFF00"/>
                </a:solidFill>
                <a:effectLst/>
              </a:rPr>
              <a:t/>
            </a:r>
            <a:br>
              <a:rPr lang="en-US" sz="5400" b="0" dirty="0" smtClean="0">
                <a:solidFill>
                  <a:srgbClr val="FFFF00"/>
                </a:solidFill>
                <a:effectLst/>
              </a:rPr>
            </a:br>
            <a:r>
              <a:rPr lang="en-US" sz="4800" b="0" i="1" dirty="0" smtClean="0">
                <a:solidFill>
                  <a:schemeClr val="bg1"/>
                </a:solidFill>
                <a:effectLst/>
              </a:rPr>
              <a:t>Lm </a:t>
            </a:r>
            <a:r>
              <a:rPr lang="en-US" sz="4800" b="0" i="1" dirty="0" err="1" smtClean="0">
                <a:solidFill>
                  <a:schemeClr val="bg1"/>
                </a:solidFill>
                <a:effectLst/>
              </a:rPr>
              <a:t>Mi</a:t>
            </a:r>
            <a:r>
              <a:rPr lang="en-US" sz="4800" b="0" i="1" dirty="0" smtClean="0">
                <a:solidFill>
                  <a:schemeClr val="bg1"/>
                </a:solidFill>
                <a:effectLst/>
              </a:rPr>
              <a:t> </a:t>
            </a:r>
            <a:r>
              <a:rPr lang="en-US" sz="4800" b="0" i="1" dirty="0" err="1" smtClean="0">
                <a:solidFill>
                  <a:schemeClr val="bg1"/>
                </a:solidFill>
                <a:effectLst/>
              </a:rPr>
              <a:t>Trầm</a:t>
            </a:r>
            <a:endParaRPr lang="en-US" sz="48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600" dirty="0" smtClean="0">
                <a:solidFill>
                  <a:srgbClr val="FFFF00"/>
                </a:solidFill>
              </a:rPr>
              <a:t>Pk1</a:t>
            </a:r>
            <a:r>
              <a:rPr lang="vi-VN" sz="4600" dirty="0">
                <a:solidFill>
                  <a:srgbClr val="FFFF00"/>
                </a:solidFill>
              </a:rPr>
              <a:t>: </a:t>
            </a:r>
            <a:r>
              <a:rPr lang="vi-VN" sz="4600" dirty="0">
                <a:solidFill>
                  <a:schemeClr val="bg1"/>
                </a:solidFill>
              </a:rPr>
              <a:t>Mẹ ơi đời con dõi bước theo Mẹ, lòng con quyết noi gương Mẹ xin Mẹ dạy con hai tiếng </a:t>
            </a:r>
            <a:r>
              <a:rPr lang="vi-VN" sz="4600" dirty="0" smtClean="0">
                <a:solidFill>
                  <a:schemeClr val="bg1"/>
                </a:solidFill>
              </a:rPr>
              <a:t>Xin Vâng</a:t>
            </a:r>
            <a:r>
              <a:rPr lang="vi-VN" sz="4600" dirty="0">
                <a:solidFill>
                  <a:schemeClr val="bg1"/>
                </a:solidFill>
              </a:rPr>
              <a:t>, Mẹ ơi đường đi trăm ngàn gian khó hiểm nguy dâng tràn đây </a:t>
            </a:r>
            <a:r>
              <a:rPr lang="vi-VN" sz="4600" dirty="0" smtClean="0">
                <a:solidFill>
                  <a:schemeClr val="bg1"/>
                </a:solidFill>
              </a:rPr>
              <a:t>đó, </a:t>
            </a:r>
            <a:r>
              <a:rPr lang="vi-VN" sz="4600" dirty="0">
                <a:solidFill>
                  <a:schemeClr val="bg1"/>
                </a:solidFill>
              </a:rPr>
              <a:t>xin Mẹ dạy con hai tiếng </a:t>
            </a:r>
            <a:r>
              <a:rPr lang="vi-VN" sz="4600" dirty="0" smtClean="0">
                <a:solidFill>
                  <a:schemeClr val="bg1"/>
                </a:solidFill>
              </a:rPr>
              <a:t>Xin Vâng</a:t>
            </a:r>
            <a:r>
              <a:rPr lang="vi-VN" sz="4600" dirty="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Xin vâng, Mẹ dạy con hai tiếng </a:t>
            </a:r>
            <a:r>
              <a:rPr lang="vi-VN" sz="5400" dirty="0" smtClean="0">
                <a:solidFill>
                  <a:schemeClr val="bg1"/>
                </a:solidFill>
              </a:rPr>
              <a:t>Xin Vâng. </a:t>
            </a:r>
            <a:r>
              <a:rPr lang="vi-VN" sz="5400" dirty="0">
                <a:solidFill>
                  <a:schemeClr val="bg1"/>
                </a:solidFill>
              </a:rPr>
              <a:t>hôm qua hôm nay và ngày mai </a:t>
            </a:r>
            <a:r>
              <a:rPr lang="vi-VN" sz="5400" dirty="0" smtClean="0">
                <a:solidFill>
                  <a:schemeClr val="bg1"/>
                </a:solidFill>
              </a:rPr>
              <a:t>Xin Vâng</a:t>
            </a:r>
            <a:r>
              <a:rPr lang="vi-VN" sz="5400" dirty="0">
                <a:solidFill>
                  <a:schemeClr val="bg1"/>
                </a:solidFill>
              </a:rPr>
              <a:t>, Mẹ dạy con hai tiếng </a:t>
            </a:r>
            <a:r>
              <a:rPr lang="vi-VN" sz="5400" dirty="0" smtClean="0">
                <a:solidFill>
                  <a:schemeClr val="bg1"/>
                </a:solidFill>
              </a:rPr>
              <a:t>Xin Vâng</a:t>
            </a:r>
            <a:r>
              <a:rPr lang="vi-VN" sz="5400" dirty="0">
                <a:solidFill>
                  <a:schemeClr val="bg1"/>
                </a:solidFill>
              </a:rPr>
              <a:t>, hôm nay tương lai và suốt đời.</a:t>
            </a:r>
            <a:endParaRPr lang="en-US" sz="54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vi-VN" sz="4600" dirty="0" smtClean="0">
                <a:solidFill>
                  <a:srgbClr val="FFFF00"/>
                </a:solidFill>
              </a:rPr>
              <a:t>Pk2</a:t>
            </a:r>
            <a:r>
              <a:rPr lang="vi-VN" sz="4600" dirty="0">
                <a:solidFill>
                  <a:srgbClr val="FFFF00"/>
                </a:solidFill>
              </a:rPr>
              <a:t>: </a:t>
            </a:r>
            <a:r>
              <a:rPr lang="vi-VN" sz="4600" dirty="0">
                <a:solidFill>
                  <a:schemeClr val="bg1"/>
                </a:solidFill>
              </a:rPr>
              <a:t>Mẹ ơi đời con dõi bước theo Mẹ, lòng con quyết noi gương Mẹ xin Mẹ dạy con hai tiếng </a:t>
            </a:r>
            <a:r>
              <a:rPr lang="vi-VN" sz="4600" dirty="0" smtClean="0">
                <a:solidFill>
                  <a:schemeClr val="bg1"/>
                </a:solidFill>
              </a:rPr>
              <a:t>Xin Vâng</a:t>
            </a:r>
            <a:r>
              <a:rPr lang="vi-VN" sz="4600" dirty="0">
                <a:solidFill>
                  <a:schemeClr val="bg1"/>
                </a:solidFill>
              </a:rPr>
              <a:t>, Mẹ ơi đường đi phủ đầy bóng tối, bẫy chông giăng tràn muôn </a:t>
            </a:r>
            <a:r>
              <a:rPr lang="vi-VN" sz="4600" dirty="0" smtClean="0">
                <a:solidFill>
                  <a:schemeClr val="bg1"/>
                </a:solidFill>
              </a:rPr>
              <a:t>lối, </a:t>
            </a:r>
            <a:r>
              <a:rPr lang="vi-VN" sz="4600" dirty="0">
                <a:solidFill>
                  <a:schemeClr val="bg1"/>
                </a:solidFill>
              </a:rPr>
              <a:t>xin Mẹ dạy con hai tiếng </a:t>
            </a:r>
            <a:r>
              <a:rPr lang="vi-VN" sz="4600" dirty="0" smtClean="0">
                <a:solidFill>
                  <a:schemeClr val="bg1"/>
                </a:solidFill>
              </a:rPr>
              <a:t>Xin Vâng.</a:t>
            </a:r>
            <a:endParaRPr lang="en-US" sz="4600" b="0" dirty="0">
              <a:solidFill>
                <a:schemeClr val="bg1"/>
              </a:solidFill>
              <a:effectLst/>
            </a:endParaRPr>
          </a:p>
        </p:txBody>
      </p:sp>
    </p:spTree>
    <p:extLst>
      <p:ext uri="{BB962C8B-B14F-4D97-AF65-F5344CB8AC3E}">
        <p14:creationId xmlns:p14="http://schemas.microsoft.com/office/powerpoint/2010/main" val="23607235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051"/>
            <a:ext cx="9144000" cy="5143499"/>
          </a:xfrm>
        </p:spPr>
        <p:txBody>
          <a:bodyPr>
            <a:noAutofit/>
          </a:bodyPr>
          <a:lstStyle/>
          <a:p>
            <a:pPr algn="just"/>
            <a:r>
              <a:rPr lang="vi-VN" sz="5400" dirty="0" smtClean="0">
                <a:solidFill>
                  <a:srgbClr val="FFFF00"/>
                </a:solidFill>
              </a:rPr>
              <a:t>ĐK</a:t>
            </a:r>
            <a:r>
              <a:rPr lang="vi-VN" sz="5400" dirty="0">
                <a:solidFill>
                  <a:srgbClr val="FFFF00"/>
                </a:solidFill>
              </a:rPr>
              <a:t>: </a:t>
            </a:r>
            <a:r>
              <a:rPr lang="vi-VN" sz="5400" dirty="0">
                <a:solidFill>
                  <a:schemeClr val="bg1"/>
                </a:solidFill>
              </a:rPr>
              <a:t>Xin vâng, Mẹ dạy con hai tiếng </a:t>
            </a:r>
            <a:r>
              <a:rPr lang="vi-VN" sz="5400" dirty="0" smtClean="0">
                <a:solidFill>
                  <a:schemeClr val="bg1"/>
                </a:solidFill>
              </a:rPr>
              <a:t>Xin Vâng. </a:t>
            </a:r>
            <a:r>
              <a:rPr lang="vi-VN" sz="5400" dirty="0">
                <a:solidFill>
                  <a:schemeClr val="bg1"/>
                </a:solidFill>
              </a:rPr>
              <a:t>hôm qua hôm nay và ngày mai </a:t>
            </a:r>
            <a:r>
              <a:rPr lang="vi-VN" sz="5400" dirty="0" smtClean="0">
                <a:solidFill>
                  <a:schemeClr val="bg1"/>
                </a:solidFill>
              </a:rPr>
              <a:t>Xin Vâng</a:t>
            </a:r>
            <a:r>
              <a:rPr lang="vi-VN" sz="5400" dirty="0">
                <a:solidFill>
                  <a:schemeClr val="bg1"/>
                </a:solidFill>
              </a:rPr>
              <a:t>, Mẹ dạy con hai tiếng </a:t>
            </a:r>
            <a:r>
              <a:rPr lang="vi-VN" sz="5400" dirty="0" smtClean="0">
                <a:solidFill>
                  <a:schemeClr val="bg1"/>
                </a:solidFill>
              </a:rPr>
              <a:t>Xin Vâng</a:t>
            </a:r>
            <a:r>
              <a:rPr lang="vi-VN" sz="5400" dirty="0">
                <a:solidFill>
                  <a:schemeClr val="bg1"/>
                </a:solidFill>
              </a:rPr>
              <a:t>, hôm nay tương lai và suốt đời.</a:t>
            </a:r>
            <a:endParaRPr lang="en-US" sz="5400" b="0" dirty="0">
              <a:solidFill>
                <a:schemeClr val="bg1"/>
              </a:solidFill>
              <a:effectLst/>
            </a:endParaRPr>
          </a:p>
        </p:txBody>
      </p:sp>
    </p:spTree>
    <p:extLst>
      <p:ext uri="{BB962C8B-B14F-4D97-AF65-F5344CB8AC3E}">
        <p14:creationId xmlns:p14="http://schemas.microsoft.com/office/powerpoint/2010/main" val="3316042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1"/>
            <a:ext cx="9144000" cy="5142278"/>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TotalTime>
  <Words>1899</Words>
  <Application>Microsoft Office PowerPoint</Application>
  <PresentationFormat>On-screen Show (16:9)</PresentationFormat>
  <Paragraphs>99</Paragraphs>
  <Slides>81</Slides>
  <Notes>0</Notes>
  <HiddenSlides>0</HiddenSlides>
  <MMClips>0</MMClips>
  <ScaleCrop>false</ScaleCrop>
  <HeadingPairs>
    <vt:vector size="4" baseType="variant">
      <vt:variant>
        <vt:lpstr>Theme</vt:lpstr>
      </vt:variant>
      <vt:variant>
        <vt:i4>16</vt:i4>
      </vt:variant>
      <vt:variant>
        <vt:lpstr>Slide Titles</vt:lpstr>
      </vt:variant>
      <vt:variant>
        <vt:i4>81</vt:i4>
      </vt:variant>
    </vt:vector>
  </HeadingPairs>
  <TitlesOfParts>
    <vt:vector size="97"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7_Office Theme</vt:lpstr>
      <vt:lpstr>9_Office Theme</vt:lpstr>
      <vt:lpstr>8_Office Theme</vt:lpstr>
      <vt:lpstr>11_Office Theme</vt:lpstr>
      <vt:lpstr>2_Office Theme</vt:lpstr>
      <vt:lpstr>14_Office Theme</vt:lpstr>
      <vt:lpstr>PowerPoint Presentation</vt:lpstr>
      <vt:lpstr>TẬP HÁT CỘNG ĐOÀN</vt:lpstr>
      <vt:lpstr>Đk: Con sẽ ca tụng tình thương của Chúa đến muôn đời.</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Bài Ca Chúc Tụng Trầm Hương</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88 Chúa Nhật XIII Thường Niên Năm A Lm Kim Long 04 Câu</vt:lpstr>
      <vt:lpstr>Đk: Con sẽ ca tụng tình thương của Chúa đến muôn đời.</vt:lpstr>
      <vt:lpstr>Tk1: Tình thương Chúa muôn đời con luôn ca tụng. Vạn kiếp miệng con sẽ cao rao lòng thành tín của Ngài. Vì Chúa phán: Tình thương đó xây dựng đến thiên thu. Đức tín thành của Chúa thiết lập trên cung trời.</vt:lpstr>
      <vt:lpstr>Đk: Con sẽ ca tụng tình thương của Chúa đến muôn đời.</vt:lpstr>
      <vt:lpstr>Tk2: Lập giao ước với người Ta đây tuyển chọn.  Thề hứa cùng Đa-vít tôi trung rằng: dòng dõi của ngươi bền vững mãi vì Ta muốn xây dựng đến thiên thu, muốn thiết lập củng cố ngai vàng ngươi muôn đời.</vt:lpstr>
      <vt:lpstr>Đk: Con sẽ ca tụng tình thương của Chúa, đến muôn đời.</vt:lpstr>
      <vt:lpstr>Tk3: Thật vinh phúc, dân nào tung hô ca ngợi. Lạy Chúa Ngài soi ánh Tôn Nhan để họ tiến đều lên. Nhờ biết rõ được Danh Chúa, suốt ngày sẽ hân hoan. Bởi vì Ngài công chính, khiến họ hiên ngang hoài.</vt:lpstr>
      <vt:lpstr>Đk: Con sẽ ca tụng tình thương của Chúa đến muôn đời.</vt:lpstr>
      <vt:lpstr>Tk4: Người thưa Chúa: thân phụ con nay là Ngài, là Chúa mà con kính tin luôn, là núi đá độ trì. Và Chúa phán: Này Ta sẽ thương người đến muôn năm. Sẽ giữ hoài giao ước với ngươi luôn khôn rời.</vt:lpstr>
      <vt:lpstr>Đk: Con sẽ ca tụng tình thương của Chúa đến muôn đời.</vt:lpstr>
      <vt:lpstr>PowerPoint Presentation</vt:lpstr>
      <vt:lpstr>Anh em là giống nòi được tuyển chọn, là hoàng tộc chuyên lo tế tự, là Dân thánh, để loan truyền những kỳ công của Thiên Chúa, Đấng đã gọi anh em ra khỏi miền u tối, vào nơi đầy ánh sáng huyền diệu của Ngài.</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Pk1: Con dâng Chúa đôi tay này bao vất vả làm cho tê tái. Con dâng Chúa đôi bờ vai gánh gồng nặng trĩu bao ngày. Con dâng Chúa đôi chân này đi tìm hạnh phúc miệt mài.  </vt:lpstr>
      <vt:lpstr>ĐK: Vì ngày mai con lo hôm nay, vì tương lai con lo hiện tại, bởi trời đất mãi luôn vần xoay, và cuộc sống bon chen từng ngày.</vt:lpstr>
      <vt:lpstr>Pk2: Đây đôi mắt trông lên Người khi nỗi sầu làm con chới với. Đây đau đớn se bờ môi những lần gục ngã trong đời. Đây mơ ước trôi qua rồi đã làm sầu héo nụ cười. </vt:lpstr>
      <vt:lpstr>ĐK: Vì lạy Chúa con luôn tin yêu, dù băn khoăn âu lo mọi điều, dù ngàn tiếng khóc than đìu hiu, dù đời sống đau thương còn nhiều.</vt:lpstr>
      <vt:lpstr>PowerPoint Presentation</vt:lpstr>
      <vt:lpstr>PowerPoint Presentation</vt:lpstr>
      <vt:lpstr>Ca Nguyện Hiệp Lễ Theo Chúa  Trầm Hương</vt:lpstr>
      <vt:lpstr>ĐK: Ai muốn theo Ta, ai muốn làm môn đệ Ta. Đừng hoài nghi hãy từ bỏ mình đi. Hãy vác lấy khổ hình, thập giá ấy chính là, mọi đau thương trong đời mà theo ta. </vt:lpstr>
      <vt:lpstr>Pk1: Con bước theo Chúa đây, lòng tràn ngập sướng vui. Con lắng nghe Chúa gọi, tâm hồn bừng mê say.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 </vt:lpstr>
      <vt:lpstr>Pk2:  Con bước theo Chúa đây, lòng tràn ngập sướng vui. Trong nắng mai đón mời. hay chiều tàn chơi vơi.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 </vt:lpstr>
      <vt:lpstr>Pk3: Con bước theo Chúa đây, lòng tràn ngập sướng vui. Dâng trái tim yếu hèn, ước nguyện được vươn lên. Xin giúp con trung thành, theo bước chân của Ngài trọn đời.</vt:lpstr>
      <vt:lpstr>ĐK: Ai muốn theo Ta, ai muốn làm môn đệ Ta. Đừng hoài nghi hãy từ bỏ mình đi. Hãy vác lấy khổ hình, thập giá ấy chính là, mọi đau thương trong đời mà theo ta. </vt:lpstr>
      <vt:lpstr>PowerPoint Presentation</vt:lpstr>
      <vt:lpstr>PowerPoint Presentation</vt:lpstr>
      <vt:lpstr>Ca Kết Lễ Xin Vâng Lm Mi Trầm</vt:lpstr>
      <vt:lpstr>Pk1: Mẹ ơi đời con dõi bước theo Mẹ, lòng con quyết noi gương Mẹ xin Mẹ dạy con hai tiếng Xin Vâng, Mẹ ơi đường đi trăm ngàn gian khó hiểm nguy dâng tràn đây đó, xin Mẹ dạy con hai tiếng Xin Vâng.</vt:lpstr>
      <vt:lpstr>ĐK: Xin vâng, Mẹ dạy con hai tiếng Xin Vâng. hôm qua hôm nay và ngày mai Xin Vâng, Mẹ dạy con hai tiếng Xin Vâng, hôm nay tương lai và suốt đời.</vt:lpstr>
      <vt:lpstr>Pk2: Mẹ ơi đời con dõi bước theo Mẹ, lòng con quyết noi gương Mẹ xin Mẹ dạy con hai tiếng Xin Vâng, Mẹ ơi đường đi phủ đầy bóng tối, bẫy chông giăng tràn muôn lối, xin Mẹ dạy con hai tiếng Xin Vâng.</vt:lpstr>
      <vt:lpstr>ĐK: Xin vâng, Mẹ dạy con hai tiếng Xin Vâng. hôm qua hôm nay và ngày mai Xin Vâng, Mẹ dạy con hai tiếng Xin Vâng, hôm nay tương lai và suốt đời.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AutoBVT</cp:lastModifiedBy>
  <cp:revision>33</cp:revision>
  <dcterms:created xsi:type="dcterms:W3CDTF">2023-05-21T07:25:42Z</dcterms:created>
  <dcterms:modified xsi:type="dcterms:W3CDTF">2023-06-29T10:30:35Z</dcterms:modified>
</cp:coreProperties>
</file>