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8.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9.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20.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21.xml" ContentType="application/vnd.openxmlformats-officedocument.theme+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22.xml" ContentType="application/vnd.openxmlformats-officedocument.theme+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theme/theme23.xml" ContentType="application/vnd.openxmlformats-officedocument.theme+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theme/theme24.xml" ContentType="application/vnd.openxmlformats-officedocument.theme+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theme/theme25.xml" ContentType="application/vnd.openxmlformats-officedocument.theme+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theme/theme26.xml" ContentType="application/vnd.openxmlformats-officedocument.theme+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theme/theme27.xml" ContentType="application/vnd.openxmlformats-officedocument.theme+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theme/theme28.xml" ContentType="application/vnd.openxmlformats-officedocument.theme+xml"/>
  <Override PartName="/ppt/theme/theme2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700" r:id="rId3"/>
    <p:sldMasterId id="2147483708" r:id="rId4"/>
    <p:sldMasterId id="2147483716" r:id="rId5"/>
    <p:sldMasterId id="2147483728" r:id="rId6"/>
    <p:sldMasterId id="2147483740" r:id="rId7"/>
    <p:sldMasterId id="2147483764" r:id="rId8"/>
    <p:sldMasterId id="2147483776" r:id="rId9"/>
    <p:sldMasterId id="2147483800" r:id="rId10"/>
    <p:sldMasterId id="2147483812" r:id="rId11"/>
    <p:sldMasterId id="2147483836" r:id="rId12"/>
    <p:sldMasterId id="2147483848" r:id="rId13"/>
    <p:sldMasterId id="2147483860" r:id="rId14"/>
    <p:sldMasterId id="2147483884" r:id="rId15"/>
    <p:sldMasterId id="2147483896" r:id="rId16"/>
    <p:sldMasterId id="2147483908" r:id="rId17"/>
    <p:sldMasterId id="2147483920" r:id="rId18"/>
    <p:sldMasterId id="2147483932" r:id="rId19"/>
    <p:sldMasterId id="2147483944" r:id="rId20"/>
    <p:sldMasterId id="2147483956" r:id="rId21"/>
    <p:sldMasterId id="2147483968" r:id="rId22"/>
    <p:sldMasterId id="2147483980" r:id="rId23"/>
    <p:sldMasterId id="2147483992" r:id="rId24"/>
    <p:sldMasterId id="2147484004" r:id="rId25"/>
    <p:sldMasterId id="2147484016" r:id="rId26"/>
    <p:sldMasterId id="2147484028" r:id="rId27"/>
    <p:sldMasterId id="2147484040" r:id="rId28"/>
  </p:sldMasterIdLst>
  <p:notesMasterIdLst>
    <p:notesMasterId r:id="rId113"/>
  </p:notesMasterIdLst>
  <p:sldIdLst>
    <p:sldId id="9712" r:id="rId29"/>
    <p:sldId id="9675" r:id="rId30"/>
    <p:sldId id="9676" r:id="rId31"/>
    <p:sldId id="9677" r:id="rId32"/>
    <p:sldId id="9678" r:id="rId33"/>
    <p:sldId id="9679" r:id="rId34"/>
    <p:sldId id="9680" r:id="rId35"/>
    <p:sldId id="9681" r:id="rId36"/>
    <p:sldId id="9682" r:id="rId37"/>
    <p:sldId id="9713" r:id="rId38"/>
    <p:sldId id="2146" r:id="rId39"/>
    <p:sldId id="1982" r:id="rId40"/>
    <p:sldId id="9687" r:id="rId41"/>
    <p:sldId id="1986" r:id="rId42"/>
    <p:sldId id="9690" r:id="rId43"/>
    <p:sldId id="9691" r:id="rId44"/>
    <p:sldId id="9674" r:id="rId45"/>
    <p:sldId id="9692" r:id="rId46"/>
    <p:sldId id="9693" r:id="rId47"/>
    <p:sldId id="9714" r:id="rId48"/>
    <p:sldId id="9635" r:id="rId49"/>
    <p:sldId id="9636" r:id="rId50"/>
    <p:sldId id="9637" r:id="rId51"/>
    <p:sldId id="9638" r:id="rId52"/>
    <p:sldId id="9639" r:id="rId53"/>
    <p:sldId id="9640" r:id="rId54"/>
    <p:sldId id="9641" r:id="rId55"/>
    <p:sldId id="9642" r:id="rId56"/>
    <p:sldId id="9715" r:id="rId57"/>
    <p:sldId id="9716" r:id="rId58"/>
    <p:sldId id="9686" r:id="rId59"/>
    <p:sldId id="261" r:id="rId60"/>
    <p:sldId id="9683" r:id="rId61"/>
    <p:sldId id="9703" r:id="rId62"/>
    <p:sldId id="264" r:id="rId63"/>
    <p:sldId id="9704" r:id="rId64"/>
    <p:sldId id="266" r:id="rId65"/>
    <p:sldId id="9705" r:id="rId66"/>
    <p:sldId id="9717" r:id="rId67"/>
    <p:sldId id="9584" r:id="rId68"/>
    <p:sldId id="9718" r:id="rId69"/>
    <p:sldId id="9719" r:id="rId70"/>
    <p:sldId id="9644" r:id="rId71"/>
    <p:sldId id="9645" r:id="rId72"/>
    <p:sldId id="9646" r:id="rId73"/>
    <p:sldId id="9647" r:id="rId74"/>
    <p:sldId id="9648" r:id="rId75"/>
    <p:sldId id="9649" r:id="rId76"/>
    <p:sldId id="9650" r:id="rId77"/>
    <p:sldId id="9651" r:id="rId78"/>
    <p:sldId id="9652" r:id="rId79"/>
    <p:sldId id="9653" r:id="rId80"/>
    <p:sldId id="9654" r:id="rId81"/>
    <p:sldId id="9655" r:id="rId82"/>
    <p:sldId id="9656" r:id="rId83"/>
    <p:sldId id="9720" r:id="rId84"/>
    <p:sldId id="258" r:id="rId85"/>
    <p:sldId id="1161" r:id="rId86"/>
    <p:sldId id="9706" r:id="rId87"/>
    <p:sldId id="9553" r:id="rId88"/>
    <p:sldId id="9707" r:id="rId89"/>
    <p:sldId id="9669" r:id="rId90"/>
    <p:sldId id="9721" r:id="rId91"/>
    <p:sldId id="9384" r:id="rId92"/>
    <p:sldId id="2344" r:id="rId93"/>
    <p:sldId id="9555" r:id="rId94"/>
    <p:sldId id="9502" r:id="rId95"/>
    <p:sldId id="9696" r:id="rId96"/>
    <p:sldId id="9557" r:id="rId97"/>
    <p:sldId id="9697" r:id="rId98"/>
    <p:sldId id="9558" r:id="rId99"/>
    <p:sldId id="9698" r:id="rId100"/>
    <p:sldId id="9722" r:id="rId101"/>
    <p:sldId id="9723" r:id="rId102"/>
    <p:sldId id="9560" r:id="rId103"/>
    <p:sldId id="9561" r:id="rId104"/>
    <p:sldId id="9708" r:id="rId105"/>
    <p:sldId id="9710" r:id="rId106"/>
    <p:sldId id="9725" r:id="rId107"/>
    <p:sldId id="9711" r:id="rId108"/>
    <p:sldId id="9569" r:id="rId109"/>
    <p:sldId id="9699" r:id="rId110"/>
    <p:sldId id="9709" r:id="rId111"/>
    <p:sldId id="9724" r:id="rId11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1472" autoAdjust="0"/>
    <p:restoredTop sz="94693" autoAdjust="0"/>
  </p:normalViewPr>
  <p:slideViewPr>
    <p:cSldViewPr>
      <p:cViewPr>
        <p:scale>
          <a:sx n="100" d="100"/>
          <a:sy n="100" d="100"/>
        </p:scale>
        <p:origin x="-2338" y="-1080"/>
      </p:cViewPr>
      <p:guideLst>
        <p:guide orient="horz" pos="1620"/>
        <p:guide pos="2880"/>
      </p:guideLst>
    </p:cSldViewPr>
  </p:slideViewPr>
  <p:outlineViewPr>
    <p:cViewPr>
      <p:scale>
        <a:sx n="33" d="100"/>
        <a:sy n="33" d="100"/>
      </p:scale>
      <p:origin x="53" y="701"/>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tableStyles" Target="tableStyles.xml"/><Relationship Id="rId21" Type="http://schemas.openxmlformats.org/officeDocument/2006/relationships/slideMaster" Target="slideMasters/slideMaster21.xml"/><Relationship Id="rId42" Type="http://schemas.openxmlformats.org/officeDocument/2006/relationships/slide" Target="slides/slide14.xml"/><Relationship Id="rId47" Type="http://schemas.openxmlformats.org/officeDocument/2006/relationships/slide" Target="slides/slide19.xml"/><Relationship Id="rId63" Type="http://schemas.openxmlformats.org/officeDocument/2006/relationships/slide" Target="slides/slide35.xml"/><Relationship Id="rId68" Type="http://schemas.openxmlformats.org/officeDocument/2006/relationships/slide" Target="slides/slide40.xml"/><Relationship Id="rId84" Type="http://schemas.openxmlformats.org/officeDocument/2006/relationships/slide" Target="slides/slide56.xml"/><Relationship Id="rId89" Type="http://schemas.openxmlformats.org/officeDocument/2006/relationships/slide" Target="slides/slide61.xml"/><Relationship Id="rId112" Type="http://schemas.openxmlformats.org/officeDocument/2006/relationships/slide" Target="slides/slide84.xml"/><Relationship Id="rId16" Type="http://schemas.openxmlformats.org/officeDocument/2006/relationships/slideMaster" Target="slideMasters/slideMaster16.xml"/><Relationship Id="rId107" Type="http://schemas.openxmlformats.org/officeDocument/2006/relationships/slide" Target="slides/slide7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4.xml"/><Relationship Id="rId37" Type="http://schemas.openxmlformats.org/officeDocument/2006/relationships/slide" Target="slides/slide9.xml"/><Relationship Id="rId40" Type="http://schemas.openxmlformats.org/officeDocument/2006/relationships/slide" Target="slides/slide12.xml"/><Relationship Id="rId45" Type="http://schemas.openxmlformats.org/officeDocument/2006/relationships/slide" Target="slides/slide17.xml"/><Relationship Id="rId53" Type="http://schemas.openxmlformats.org/officeDocument/2006/relationships/slide" Target="slides/slide25.xml"/><Relationship Id="rId58" Type="http://schemas.openxmlformats.org/officeDocument/2006/relationships/slide" Target="slides/slide30.xml"/><Relationship Id="rId66" Type="http://schemas.openxmlformats.org/officeDocument/2006/relationships/slide" Target="slides/slide38.xml"/><Relationship Id="rId74" Type="http://schemas.openxmlformats.org/officeDocument/2006/relationships/slide" Target="slides/slide46.xml"/><Relationship Id="rId79" Type="http://schemas.openxmlformats.org/officeDocument/2006/relationships/slide" Target="slides/slide51.xml"/><Relationship Id="rId87" Type="http://schemas.openxmlformats.org/officeDocument/2006/relationships/slide" Target="slides/slide59.xml"/><Relationship Id="rId102" Type="http://schemas.openxmlformats.org/officeDocument/2006/relationships/slide" Target="slides/slide74.xml"/><Relationship Id="rId110" Type="http://schemas.openxmlformats.org/officeDocument/2006/relationships/slide" Target="slides/slide82.xml"/><Relationship Id="rId115"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33.xml"/><Relationship Id="rId82" Type="http://schemas.openxmlformats.org/officeDocument/2006/relationships/slide" Target="slides/slide54.xml"/><Relationship Id="rId90" Type="http://schemas.openxmlformats.org/officeDocument/2006/relationships/slide" Target="slides/slide62.xml"/><Relationship Id="rId95" Type="http://schemas.openxmlformats.org/officeDocument/2006/relationships/slide" Target="slides/slide67.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 Target="slides/slide2.xml"/><Relationship Id="rId35" Type="http://schemas.openxmlformats.org/officeDocument/2006/relationships/slide" Target="slides/slide7.xml"/><Relationship Id="rId43" Type="http://schemas.openxmlformats.org/officeDocument/2006/relationships/slide" Target="slides/slide15.xml"/><Relationship Id="rId48" Type="http://schemas.openxmlformats.org/officeDocument/2006/relationships/slide" Target="slides/slide20.xml"/><Relationship Id="rId56" Type="http://schemas.openxmlformats.org/officeDocument/2006/relationships/slide" Target="slides/slide28.xml"/><Relationship Id="rId64" Type="http://schemas.openxmlformats.org/officeDocument/2006/relationships/slide" Target="slides/slide36.xml"/><Relationship Id="rId69" Type="http://schemas.openxmlformats.org/officeDocument/2006/relationships/slide" Target="slides/slide41.xml"/><Relationship Id="rId77" Type="http://schemas.openxmlformats.org/officeDocument/2006/relationships/slide" Target="slides/slide49.xml"/><Relationship Id="rId100" Type="http://schemas.openxmlformats.org/officeDocument/2006/relationships/slide" Target="slides/slide72.xml"/><Relationship Id="rId105" Type="http://schemas.openxmlformats.org/officeDocument/2006/relationships/slide" Target="slides/slide77.xml"/><Relationship Id="rId113"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23.xml"/><Relationship Id="rId72" Type="http://schemas.openxmlformats.org/officeDocument/2006/relationships/slide" Target="slides/slide44.xml"/><Relationship Id="rId80" Type="http://schemas.openxmlformats.org/officeDocument/2006/relationships/slide" Target="slides/slide52.xml"/><Relationship Id="rId85" Type="http://schemas.openxmlformats.org/officeDocument/2006/relationships/slide" Target="slides/slide57.xml"/><Relationship Id="rId93" Type="http://schemas.openxmlformats.org/officeDocument/2006/relationships/slide" Target="slides/slide65.xml"/><Relationship Id="rId98" Type="http://schemas.openxmlformats.org/officeDocument/2006/relationships/slide" Target="slides/slide70.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5.xml"/><Relationship Id="rId38" Type="http://schemas.openxmlformats.org/officeDocument/2006/relationships/slide" Target="slides/slide10.xml"/><Relationship Id="rId46" Type="http://schemas.openxmlformats.org/officeDocument/2006/relationships/slide" Target="slides/slide18.xml"/><Relationship Id="rId59" Type="http://schemas.openxmlformats.org/officeDocument/2006/relationships/slide" Target="slides/slide31.xml"/><Relationship Id="rId67" Type="http://schemas.openxmlformats.org/officeDocument/2006/relationships/slide" Target="slides/slide39.xml"/><Relationship Id="rId103" Type="http://schemas.openxmlformats.org/officeDocument/2006/relationships/slide" Target="slides/slide75.xml"/><Relationship Id="rId108" Type="http://schemas.openxmlformats.org/officeDocument/2006/relationships/slide" Target="slides/slide80.xml"/><Relationship Id="rId116" Type="http://schemas.openxmlformats.org/officeDocument/2006/relationships/theme" Target="theme/theme1.xml"/><Relationship Id="rId20" Type="http://schemas.openxmlformats.org/officeDocument/2006/relationships/slideMaster" Target="slideMasters/slideMaster20.xml"/><Relationship Id="rId41" Type="http://schemas.openxmlformats.org/officeDocument/2006/relationships/slide" Target="slides/slide13.xml"/><Relationship Id="rId54" Type="http://schemas.openxmlformats.org/officeDocument/2006/relationships/slide" Target="slides/slide26.xml"/><Relationship Id="rId62" Type="http://schemas.openxmlformats.org/officeDocument/2006/relationships/slide" Target="slides/slide34.xml"/><Relationship Id="rId70" Type="http://schemas.openxmlformats.org/officeDocument/2006/relationships/slide" Target="slides/slide42.xml"/><Relationship Id="rId75" Type="http://schemas.openxmlformats.org/officeDocument/2006/relationships/slide" Target="slides/slide47.xml"/><Relationship Id="rId83" Type="http://schemas.openxmlformats.org/officeDocument/2006/relationships/slide" Target="slides/slide55.xml"/><Relationship Id="rId88" Type="http://schemas.openxmlformats.org/officeDocument/2006/relationships/slide" Target="slides/slide60.xml"/><Relationship Id="rId91" Type="http://schemas.openxmlformats.org/officeDocument/2006/relationships/slide" Target="slides/slide63.xml"/><Relationship Id="rId96" Type="http://schemas.openxmlformats.org/officeDocument/2006/relationships/slide" Target="slides/slide68.xml"/><Relationship Id="rId111" Type="http://schemas.openxmlformats.org/officeDocument/2006/relationships/slide" Target="slides/slide83.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8.xml"/><Relationship Id="rId49" Type="http://schemas.openxmlformats.org/officeDocument/2006/relationships/slide" Target="slides/slide21.xml"/><Relationship Id="rId57" Type="http://schemas.openxmlformats.org/officeDocument/2006/relationships/slide" Target="slides/slide29.xml"/><Relationship Id="rId106" Type="http://schemas.openxmlformats.org/officeDocument/2006/relationships/slide" Target="slides/slide78.xml"/><Relationship Id="rId114" Type="http://schemas.openxmlformats.org/officeDocument/2006/relationships/presProps" Target="presProps.xml"/><Relationship Id="rId10" Type="http://schemas.openxmlformats.org/officeDocument/2006/relationships/slideMaster" Target="slideMasters/slideMaster10.xml"/><Relationship Id="rId31" Type="http://schemas.openxmlformats.org/officeDocument/2006/relationships/slide" Target="slides/slide3.xml"/><Relationship Id="rId44" Type="http://schemas.openxmlformats.org/officeDocument/2006/relationships/slide" Target="slides/slide16.xml"/><Relationship Id="rId52" Type="http://schemas.openxmlformats.org/officeDocument/2006/relationships/slide" Target="slides/slide24.xml"/><Relationship Id="rId60" Type="http://schemas.openxmlformats.org/officeDocument/2006/relationships/slide" Target="slides/slide32.xml"/><Relationship Id="rId65" Type="http://schemas.openxmlformats.org/officeDocument/2006/relationships/slide" Target="slides/slide37.xml"/><Relationship Id="rId73" Type="http://schemas.openxmlformats.org/officeDocument/2006/relationships/slide" Target="slides/slide45.xml"/><Relationship Id="rId78" Type="http://schemas.openxmlformats.org/officeDocument/2006/relationships/slide" Target="slides/slide50.xml"/><Relationship Id="rId81" Type="http://schemas.openxmlformats.org/officeDocument/2006/relationships/slide" Target="slides/slide53.xml"/><Relationship Id="rId86" Type="http://schemas.openxmlformats.org/officeDocument/2006/relationships/slide" Target="slides/slide58.xml"/><Relationship Id="rId94" Type="http://schemas.openxmlformats.org/officeDocument/2006/relationships/slide" Target="slides/slide66.xml"/><Relationship Id="rId99" Type="http://schemas.openxmlformats.org/officeDocument/2006/relationships/slide" Target="slides/slide71.xml"/><Relationship Id="rId101" Type="http://schemas.openxmlformats.org/officeDocument/2006/relationships/slide" Target="slides/slide73.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1.xml"/><Relationship Id="rId109" Type="http://schemas.openxmlformats.org/officeDocument/2006/relationships/slide" Target="slides/slide81.xml"/><Relationship Id="rId34" Type="http://schemas.openxmlformats.org/officeDocument/2006/relationships/slide" Target="slides/slide6.xml"/><Relationship Id="rId50" Type="http://schemas.openxmlformats.org/officeDocument/2006/relationships/slide" Target="slides/slide22.xml"/><Relationship Id="rId55" Type="http://schemas.openxmlformats.org/officeDocument/2006/relationships/slide" Target="slides/slide27.xml"/><Relationship Id="rId76" Type="http://schemas.openxmlformats.org/officeDocument/2006/relationships/slide" Target="slides/slide48.xml"/><Relationship Id="rId97" Type="http://schemas.openxmlformats.org/officeDocument/2006/relationships/slide" Target="slides/slide69.xml"/><Relationship Id="rId104" Type="http://schemas.openxmlformats.org/officeDocument/2006/relationships/slide" Target="slides/slide76.xml"/><Relationship Id="rId7" Type="http://schemas.openxmlformats.org/officeDocument/2006/relationships/slideMaster" Target="slideMasters/slideMaster7.xml"/><Relationship Id="rId71" Type="http://schemas.openxmlformats.org/officeDocument/2006/relationships/slide" Target="slides/slide43.xml"/><Relationship Id="rId92" Type="http://schemas.openxmlformats.org/officeDocument/2006/relationships/slide" Target="slides/slide64.xml"/><Relationship Id="rId2" Type="http://schemas.openxmlformats.org/officeDocument/2006/relationships/slideMaster" Target="slideMasters/slideMaster2.xml"/><Relationship Id="rId29"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4/10/2023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490366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869210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006442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1704217"/>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272807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172727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297734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145995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677965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9995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185858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5063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173379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728261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9461788"/>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53484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62104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631358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966344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4586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23563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735597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499871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301503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537957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070720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1397998"/>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21337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793193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274596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59959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827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845553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21700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85973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048041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83892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684026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3426296"/>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654296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385285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80997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43478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280510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264058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737371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501540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80575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177850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858421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5980954"/>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010738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43968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33461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148380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05644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632982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693065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193791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744072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786844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889412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4007427"/>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98096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4/10/2023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99999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532736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057190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294821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823977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043066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602011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915035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556805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504309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911191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4/10/2023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1400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193432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5762642"/>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460142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896360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8829001"/>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9838950"/>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862533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834421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441464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74315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4/10/2023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2778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8542235"/>
      </p:ext>
    </p:extLst>
  </p:cSld>
  <p:clrMapOvr>
    <a:masterClrMapping/>
  </p:clrMapOvr>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823103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425865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744658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875458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081654"/>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1744363"/>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702721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825574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55671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264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6625652"/>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8323096"/>
      </p:ext>
    </p:extLst>
  </p:cSld>
  <p:clrMapOvr>
    <a:masterClrMapping/>
  </p:clrMapOvr>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3394072"/>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8276318"/>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3237555"/>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9559255"/>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0677879"/>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199231"/>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6457212"/>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4147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39712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2793671"/>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6058413"/>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0137208"/>
      </p:ext>
    </p:extLst>
  </p:cSld>
  <p:clrMapOvr>
    <a:masterClrMapping/>
  </p:clrMapOvr>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0068050"/>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739822"/>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1303808"/>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105261"/>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4618463"/>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4675296"/>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25655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2992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422366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805679"/>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8074219"/>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8086880"/>
      </p:ext>
    </p:extLst>
  </p:cSld>
  <p:clrMapOvr>
    <a:masterClrMapping/>
  </p:clrMapOvr>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487897"/>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3978628"/>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705641"/>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4533773"/>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3158037"/>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65937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82791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0130155"/>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6260629"/>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2561326"/>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0990449"/>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9549235"/>
      </p:ext>
    </p:extLst>
  </p:cSld>
  <p:clrMapOvr>
    <a:masterClrMapping/>
  </p:clrMapOvr>
  <p:timing>
    <p:tnLst>
      <p:par>
        <p:cT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2956198"/>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9965749"/>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4020148"/>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9270370"/>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8497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4171406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1439441"/>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287409"/>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6577225"/>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8516287"/>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3430833"/>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7701537"/>
      </p:ext>
    </p:extLst>
  </p:cSld>
  <p:clrMapOvr>
    <a:masterClrMapping/>
  </p:clrMapOvr>
  <p:timing>
    <p:tnLst>
      <p:par>
        <p:cT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7277492"/>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3190419"/>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1874111"/>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6381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687992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4044354"/>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9399549"/>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8374143"/>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4196577"/>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2226487"/>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1565447"/>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703293"/>
      </p:ext>
    </p:extLst>
  </p:cSld>
  <p:clrMapOvr>
    <a:masterClrMapping/>
  </p:clrMapOvr>
  <p:timing>
    <p:tnLst>
      <p:par>
        <p:cTn id="1" dur="indefinite" restart="never" nodeType="tmRoot"/>
      </p:par>
    </p:tnLst>
  </p:timing>
</p:sldLayout>
</file>

<file path=ppt/slideLayouts/slideLayout2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2923641"/>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3520183"/>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41911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2581971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0013644"/>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403520"/>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9404163"/>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2152463"/>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0607070"/>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3169912"/>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0560043"/>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5224496"/>
      </p:ext>
    </p:extLst>
  </p:cSld>
  <p:clrMapOvr>
    <a:masterClrMapping/>
  </p:clrMapOvr>
  <p:timing>
    <p:tnLst>
      <p:par>
        <p:cTn id="1" dur="indefinite" restart="never" nodeType="tmRoot"/>
      </p:par>
    </p:tnLst>
  </p:timing>
</p:sldLayout>
</file>

<file path=ppt/slideLayouts/slideLayout2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2285990"/>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57282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4038078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6158717"/>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6050593"/>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2270350"/>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3507274"/>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3739727"/>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1685846"/>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0336141"/>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2450548"/>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8634363"/>
      </p:ext>
    </p:extLst>
  </p:cSld>
  <p:clrMapOvr>
    <a:masterClrMapping/>
  </p:clrMapOvr>
  <p:timing>
    <p:tnLst>
      <p:par>
        <p:cTn id="1" dur="indefinite" restart="never" nodeType="tmRoot"/>
      </p:par>
    </p:tnLst>
  </p:timing>
</p:sldLayout>
</file>

<file path=ppt/slideLayouts/slideLayout2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67469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0584261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9550480"/>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0818437"/>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5523576"/>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3218611"/>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7453343"/>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1165748"/>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4003335"/>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5638176"/>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670410"/>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556272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7986250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7924564"/>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1652459"/>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875277"/>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8990771"/>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9462856"/>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8973502"/>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0314499"/>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3337945"/>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233075"/>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86146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2739973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2086109"/>
      </p:ext>
    </p:extLst>
  </p:cSld>
  <p:clrMapOvr>
    <a:masterClrMapping/>
  </p:clrMapOvr>
  <p:timing>
    <p:tnLst>
      <p:par>
        <p:cTn id="1" dur="indefinite" restart="never" nodeType="tmRoot"/>
      </p:par>
    </p:tnLst>
  </p:timing>
</p:sldLayout>
</file>

<file path=ppt/slideLayouts/slideLayout2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6618773"/>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7480561"/>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0360187"/>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3071385"/>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012448"/>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662356"/>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787787"/>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1254957"/>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7151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235725788"/>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95330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926808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0442962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4342236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7638084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2598196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5519670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4720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149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05904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4/10/2023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71587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4/10/2023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180315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4/10/2023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68325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4/10/2023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46442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88007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50341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22584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04538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44582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9304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4/10/2023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81581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332712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4/10/2023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803882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4/10/2023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24146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4/10/2023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69854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32189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32564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95957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09561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825181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4/10/2023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789108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432283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57322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77160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132388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722116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351495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099752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59787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3878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4/10/2023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9998945"/>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194933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749183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734068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324807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422418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014465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457630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52039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1002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256046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8118083"/>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664086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955062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067875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941593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258779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872814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115214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8349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891086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180896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0695458"/>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054105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140967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197717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314965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684006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555944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6176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image" Target="../media/image1.jpg"/><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7.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image" Target="../media/image1.jpg"/><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8.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image" Target="../media/image1.jpg"/><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theme" Target="../theme/theme19.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9.xml"/><Relationship Id="rId13" Type="http://schemas.openxmlformats.org/officeDocument/2006/relationships/image" Target="../media/image1.jpg"/><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theme" Target="../theme/theme20.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0.xml"/><Relationship Id="rId13" Type="http://schemas.openxmlformats.org/officeDocument/2006/relationships/image" Target="../media/image1.jpg"/><Relationship Id="rId3" Type="http://schemas.openxmlformats.org/officeDocument/2006/relationships/slideLayout" Target="../slideLayouts/slideLayout215.xml"/><Relationship Id="rId7" Type="http://schemas.openxmlformats.org/officeDocument/2006/relationships/slideLayout" Target="../slideLayouts/slideLayout219.xml"/><Relationship Id="rId12" Type="http://schemas.openxmlformats.org/officeDocument/2006/relationships/theme" Target="../theme/theme21.xml"/><Relationship Id="rId2" Type="http://schemas.openxmlformats.org/officeDocument/2006/relationships/slideLayout" Target="../slideLayouts/slideLayout214.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5" Type="http://schemas.openxmlformats.org/officeDocument/2006/relationships/slideLayout" Target="../slideLayouts/slideLayout217.xml"/><Relationship Id="rId10" Type="http://schemas.openxmlformats.org/officeDocument/2006/relationships/slideLayout" Target="../slideLayouts/slideLayout222.xml"/><Relationship Id="rId4" Type="http://schemas.openxmlformats.org/officeDocument/2006/relationships/slideLayout" Target="../slideLayouts/slideLayout216.xml"/><Relationship Id="rId9" Type="http://schemas.openxmlformats.org/officeDocument/2006/relationships/slideLayout" Target="../slideLayouts/slideLayout2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1.xml"/><Relationship Id="rId13" Type="http://schemas.openxmlformats.org/officeDocument/2006/relationships/image" Target="../media/image1.jpg"/><Relationship Id="rId3" Type="http://schemas.openxmlformats.org/officeDocument/2006/relationships/slideLayout" Target="../slideLayouts/slideLayout226.xml"/><Relationship Id="rId7" Type="http://schemas.openxmlformats.org/officeDocument/2006/relationships/slideLayout" Target="../slideLayouts/slideLayout230.xml"/><Relationship Id="rId12" Type="http://schemas.openxmlformats.org/officeDocument/2006/relationships/theme" Target="../theme/theme22.xml"/><Relationship Id="rId2" Type="http://schemas.openxmlformats.org/officeDocument/2006/relationships/slideLayout" Target="../slideLayouts/slideLayout225.xml"/><Relationship Id="rId1" Type="http://schemas.openxmlformats.org/officeDocument/2006/relationships/slideLayout" Target="../slideLayouts/slideLayout224.xml"/><Relationship Id="rId6" Type="http://schemas.openxmlformats.org/officeDocument/2006/relationships/slideLayout" Target="../slideLayouts/slideLayout229.xml"/><Relationship Id="rId11" Type="http://schemas.openxmlformats.org/officeDocument/2006/relationships/slideLayout" Target="../slideLayouts/slideLayout234.xml"/><Relationship Id="rId5" Type="http://schemas.openxmlformats.org/officeDocument/2006/relationships/slideLayout" Target="../slideLayouts/slideLayout228.xml"/><Relationship Id="rId10" Type="http://schemas.openxmlformats.org/officeDocument/2006/relationships/slideLayout" Target="../slideLayouts/slideLayout233.xml"/><Relationship Id="rId4" Type="http://schemas.openxmlformats.org/officeDocument/2006/relationships/slideLayout" Target="../slideLayouts/slideLayout227.xml"/><Relationship Id="rId9" Type="http://schemas.openxmlformats.org/officeDocument/2006/relationships/slideLayout" Target="../slideLayouts/slideLayout23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42.xml"/><Relationship Id="rId13" Type="http://schemas.openxmlformats.org/officeDocument/2006/relationships/image" Target="../media/image1.jpg"/><Relationship Id="rId3" Type="http://schemas.openxmlformats.org/officeDocument/2006/relationships/slideLayout" Target="../slideLayouts/slideLayout237.xml"/><Relationship Id="rId7" Type="http://schemas.openxmlformats.org/officeDocument/2006/relationships/slideLayout" Target="../slideLayouts/slideLayout241.xml"/><Relationship Id="rId12" Type="http://schemas.openxmlformats.org/officeDocument/2006/relationships/theme" Target="../theme/theme23.xml"/><Relationship Id="rId2" Type="http://schemas.openxmlformats.org/officeDocument/2006/relationships/slideLayout" Target="../slideLayouts/slideLayout236.xml"/><Relationship Id="rId1" Type="http://schemas.openxmlformats.org/officeDocument/2006/relationships/slideLayout" Target="../slideLayouts/slideLayout235.xml"/><Relationship Id="rId6" Type="http://schemas.openxmlformats.org/officeDocument/2006/relationships/slideLayout" Target="../slideLayouts/slideLayout240.xml"/><Relationship Id="rId11" Type="http://schemas.openxmlformats.org/officeDocument/2006/relationships/slideLayout" Target="../slideLayouts/slideLayout245.xml"/><Relationship Id="rId5" Type="http://schemas.openxmlformats.org/officeDocument/2006/relationships/slideLayout" Target="../slideLayouts/slideLayout239.xml"/><Relationship Id="rId10" Type="http://schemas.openxmlformats.org/officeDocument/2006/relationships/slideLayout" Target="../slideLayouts/slideLayout244.xml"/><Relationship Id="rId4" Type="http://schemas.openxmlformats.org/officeDocument/2006/relationships/slideLayout" Target="../slideLayouts/slideLayout238.xml"/><Relationship Id="rId9" Type="http://schemas.openxmlformats.org/officeDocument/2006/relationships/slideLayout" Target="../slideLayouts/slideLayout24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53.xml"/><Relationship Id="rId13" Type="http://schemas.openxmlformats.org/officeDocument/2006/relationships/image" Target="../media/image1.jpg"/><Relationship Id="rId3" Type="http://schemas.openxmlformats.org/officeDocument/2006/relationships/slideLayout" Target="../slideLayouts/slideLayout248.xml"/><Relationship Id="rId7" Type="http://schemas.openxmlformats.org/officeDocument/2006/relationships/slideLayout" Target="../slideLayouts/slideLayout252.xml"/><Relationship Id="rId12" Type="http://schemas.openxmlformats.org/officeDocument/2006/relationships/theme" Target="../theme/theme24.xml"/><Relationship Id="rId2" Type="http://schemas.openxmlformats.org/officeDocument/2006/relationships/slideLayout" Target="../slideLayouts/slideLayout247.xml"/><Relationship Id="rId1" Type="http://schemas.openxmlformats.org/officeDocument/2006/relationships/slideLayout" Target="../slideLayouts/slideLayout246.xml"/><Relationship Id="rId6" Type="http://schemas.openxmlformats.org/officeDocument/2006/relationships/slideLayout" Target="../slideLayouts/slideLayout251.xml"/><Relationship Id="rId11" Type="http://schemas.openxmlformats.org/officeDocument/2006/relationships/slideLayout" Target="../slideLayouts/slideLayout256.xml"/><Relationship Id="rId5" Type="http://schemas.openxmlformats.org/officeDocument/2006/relationships/slideLayout" Target="../slideLayouts/slideLayout250.xml"/><Relationship Id="rId10" Type="http://schemas.openxmlformats.org/officeDocument/2006/relationships/slideLayout" Target="../slideLayouts/slideLayout255.xml"/><Relationship Id="rId4" Type="http://schemas.openxmlformats.org/officeDocument/2006/relationships/slideLayout" Target="../slideLayouts/slideLayout249.xml"/><Relationship Id="rId9" Type="http://schemas.openxmlformats.org/officeDocument/2006/relationships/slideLayout" Target="../slideLayouts/slideLayout254.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64.xml"/><Relationship Id="rId13" Type="http://schemas.openxmlformats.org/officeDocument/2006/relationships/image" Target="../media/image1.jpg"/><Relationship Id="rId3" Type="http://schemas.openxmlformats.org/officeDocument/2006/relationships/slideLayout" Target="../slideLayouts/slideLayout259.xml"/><Relationship Id="rId7" Type="http://schemas.openxmlformats.org/officeDocument/2006/relationships/slideLayout" Target="../slideLayouts/slideLayout263.xml"/><Relationship Id="rId12" Type="http://schemas.openxmlformats.org/officeDocument/2006/relationships/theme" Target="../theme/theme25.xml"/><Relationship Id="rId2" Type="http://schemas.openxmlformats.org/officeDocument/2006/relationships/slideLayout" Target="../slideLayouts/slideLayout258.xml"/><Relationship Id="rId1" Type="http://schemas.openxmlformats.org/officeDocument/2006/relationships/slideLayout" Target="../slideLayouts/slideLayout257.xml"/><Relationship Id="rId6" Type="http://schemas.openxmlformats.org/officeDocument/2006/relationships/slideLayout" Target="../slideLayouts/slideLayout262.xml"/><Relationship Id="rId11" Type="http://schemas.openxmlformats.org/officeDocument/2006/relationships/slideLayout" Target="../slideLayouts/slideLayout267.xml"/><Relationship Id="rId5" Type="http://schemas.openxmlformats.org/officeDocument/2006/relationships/slideLayout" Target="../slideLayouts/slideLayout261.xml"/><Relationship Id="rId10" Type="http://schemas.openxmlformats.org/officeDocument/2006/relationships/slideLayout" Target="../slideLayouts/slideLayout266.xml"/><Relationship Id="rId4" Type="http://schemas.openxmlformats.org/officeDocument/2006/relationships/slideLayout" Target="../slideLayouts/slideLayout260.xml"/><Relationship Id="rId9" Type="http://schemas.openxmlformats.org/officeDocument/2006/relationships/slideLayout" Target="../slideLayouts/slideLayout265.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75.xml"/><Relationship Id="rId13" Type="http://schemas.openxmlformats.org/officeDocument/2006/relationships/image" Target="../media/image1.jpg"/><Relationship Id="rId3" Type="http://schemas.openxmlformats.org/officeDocument/2006/relationships/slideLayout" Target="../slideLayouts/slideLayout270.xml"/><Relationship Id="rId7" Type="http://schemas.openxmlformats.org/officeDocument/2006/relationships/slideLayout" Target="../slideLayouts/slideLayout274.xml"/><Relationship Id="rId12" Type="http://schemas.openxmlformats.org/officeDocument/2006/relationships/theme" Target="../theme/theme26.xml"/><Relationship Id="rId2" Type="http://schemas.openxmlformats.org/officeDocument/2006/relationships/slideLayout" Target="../slideLayouts/slideLayout269.xml"/><Relationship Id="rId1" Type="http://schemas.openxmlformats.org/officeDocument/2006/relationships/slideLayout" Target="../slideLayouts/slideLayout268.xml"/><Relationship Id="rId6" Type="http://schemas.openxmlformats.org/officeDocument/2006/relationships/slideLayout" Target="../slideLayouts/slideLayout273.xml"/><Relationship Id="rId11" Type="http://schemas.openxmlformats.org/officeDocument/2006/relationships/slideLayout" Target="../slideLayouts/slideLayout278.xml"/><Relationship Id="rId5" Type="http://schemas.openxmlformats.org/officeDocument/2006/relationships/slideLayout" Target="../slideLayouts/slideLayout272.xml"/><Relationship Id="rId10" Type="http://schemas.openxmlformats.org/officeDocument/2006/relationships/slideLayout" Target="../slideLayouts/slideLayout277.xml"/><Relationship Id="rId4" Type="http://schemas.openxmlformats.org/officeDocument/2006/relationships/slideLayout" Target="../slideLayouts/slideLayout271.xml"/><Relationship Id="rId9" Type="http://schemas.openxmlformats.org/officeDocument/2006/relationships/slideLayout" Target="../slideLayouts/slideLayout276.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86.xml"/><Relationship Id="rId13" Type="http://schemas.openxmlformats.org/officeDocument/2006/relationships/image" Target="../media/image1.jpg"/><Relationship Id="rId3" Type="http://schemas.openxmlformats.org/officeDocument/2006/relationships/slideLayout" Target="../slideLayouts/slideLayout281.xml"/><Relationship Id="rId7" Type="http://schemas.openxmlformats.org/officeDocument/2006/relationships/slideLayout" Target="../slideLayouts/slideLayout285.xml"/><Relationship Id="rId12" Type="http://schemas.openxmlformats.org/officeDocument/2006/relationships/theme" Target="../theme/theme27.xml"/><Relationship Id="rId2" Type="http://schemas.openxmlformats.org/officeDocument/2006/relationships/slideLayout" Target="../slideLayouts/slideLayout280.xml"/><Relationship Id="rId1" Type="http://schemas.openxmlformats.org/officeDocument/2006/relationships/slideLayout" Target="../slideLayouts/slideLayout279.xml"/><Relationship Id="rId6" Type="http://schemas.openxmlformats.org/officeDocument/2006/relationships/slideLayout" Target="../slideLayouts/slideLayout284.xml"/><Relationship Id="rId11" Type="http://schemas.openxmlformats.org/officeDocument/2006/relationships/slideLayout" Target="../slideLayouts/slideLayout289.xml"/><Relationship Id="rId5" Type="http://schemas.openxmlformats.org/officeDocument/2006/relationships/slideLayout" Target="../slideLayouts/slideLayout283.xml"/><Relationship Id="rId10" Type="http://schemas.openxmlformats.org/officeDocument/2006/relationships/slideLayout" Target="../slideLayouts/slideLayout288.xml"/><Relationship Id="rId4" Type="http://schemas.openxmlformats.org/officeDocument/2006/relationships/slideLayout" Target="../slideLayouts/slideLayout282.xml"/><Relationship Id="rId9" Type="http://schemas.openxmlformats.org/officeDocument/2006/relationships/slideLayout" Target="../slideLayouts/slideLayout287.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297.xml"/><Relationship Id="rId13" Type="http://schemas.openxmlformats.org/officeDocument/2006/relationships/image" Target="../media/image1.jpg"/><Relationship Id="rId3" Type="http://schemas.openxmlformats.org/officeDocument/2006/relationships/slideLayout" Target="../slideLayouts/slideLayout292.xml"/><Relationship Id="rId7" Type="http://schemas.openxmlformats.org/officeDocument/2006/relationships/slideLayout" Target="../slideLayouts/slideLayout296.xml"/><Relationship Id="rId12" Type="http://schemas.openxmlformats.org/officeDocument/2006/relationships/theme" Target="../theme/theme28.xml"/><Relationship Id="rId2" Type="http://schemas.openxmlformats.org/officeDocument/2006/relationships/slideLayout" Target="../slideLayouts/slideLayout291.xml"/><Relationship Id="rId1" Type="http://schemas.openxmlformats.org/officeDocument/2006/relationships/slideLayout" Target="../slideLayouts/slideLayout290.xml"/><Relationship Id="rId6" Type="http://schemas.openxmlformats.org/officeDocument/2006/relationships/slideLayout" Target="../slideLayouts/slideLayout295.xml"/><Relationship Id="rId11" Type="http://schemas.openxmlformats.org/officeDocument/2006/relationships/slideLayout" Target="../slideLayouts/slideLayout300.xml"/><Relationship Id="rId5" Type="http://schemas.openxmlformats.org/officeDocument/2006/relationships/slideLayout" Target="../slideLayouts/slideLayout294.xml"/><Relationship Id="rId10" Type="http://schemas.openxmlformats.org/officeDocument/2006/relationships/slideLayout" Target="../slideLayouts/slideLayout299.xml"/><Relationship Id="rId4" Type="http://schemas.openxmlformats.org/officeDocument/2006/relationships/slideLayout" Target="../slideLayouts/slideLayout293.xml"/><Relationship Id="rId9" Type="http://schemas.openxmlformats.org/officeDocument/2006/relationships/slideLayout" Target="../slideLayouts/slideLayout298.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3.jp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2.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4.jp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5.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4/10/2023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3443261"/>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5845250"/>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9169696"/>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1878563"/>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5453274"/>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3278777"/>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1500768"/>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5892411"/>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8815674"/>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8377185"/>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17588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2496453"/>
      </p:ext>
    </p:extLst>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0694667"/>
      </p:ext>
    </p:extLst>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7092854"/>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9039314"/>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252983"/>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6593950"/>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5813080"/>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6331716"/>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8921909"/>
      </p:ext>
    </p:extLst>
  </p:cSld>
  <p:clrMap bg1="lt1" tx1="dk1" bg2="lt2" tx2="dk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 id="2147484046" r:id="rId6"/>
    <p:sldLayoutId id="2147484047" r:id="rId7"/>
    <p:sldLayoutId id="2147484048" r:id="rId8"/>
    <p:sldLayoutId id="2147484049" r:id="rId9"/>
    <p:sldLayoutId id="2147484050" r:id="rId10"/>
    <p:sldLayoutId id="21474840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88426426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73343411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7446192"/>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3619054"/>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0259188"/>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4186056"/>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826202"/>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35.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3.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04.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8.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g"/><Relationship Id="rId1" Type="http://schemas.openxmlformats.org/officeDocument/2006/relationships/slideLayout" Target="../slideLayouts/slideLayout246.xml"/></Relationships>
</file>

<file path=ppt/slides/_rels/slide3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0.xml"/></Relationships>
</file>

<file path=ppt/slides/_rels/slide3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9.xml"/></Relationships>
</file>

<file path=ppt/slides/_rels/slide3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47.xml"/></Relationships>
</file>

<file path=ppt/slides/_rels/slide3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58.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8.xml"/></Relationships>
</file>

<file path=ppt/slides/_rels/slide4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6.jpg"/><Relationship Id="rId1" Type="http://schemas.openxmlformats.org/officeDocument/2006/relationships/slideLayout" Target="../slideLayouts/slideLayout257.xml"/></Relationships>
</file>

<file path=ppt/slides/_rels/slide4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57.xml"/></Relationships>
</file>

<file path=ppt/slides/_rels/slide4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8.xml"/></Relationships>
</file>

<file path=ppt/slides/_rels/slide5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70.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8.xml"/></Relationships>
</file>

<file path=ppt/slides/_rels/slide6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6.jpg"/><Relationship Id="rId1" Type="http://schemas.openxmlformats.org/officeDocument/2006/relationships/slideLayout" Target="../slideLayouts/slideLayout268.xml"/></Relationships>
</file>

<file path=ppt/slides/_rels/slide6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5.xml"/></Relationships>
</file>

<file path=ppt/slides/_rels/slide6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8.xml"/></Relationships>
</file>

<file path=ppt/slides/_rels/slide7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6.xml"/></Relationships>
</file>

<file path=ppt/slides/_rels/slide7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6.jpg"/><Relationship Id="rId1" Type="http://schemas.openxmlformats.org/officeDocument/2006/relationships/slideLayout" Target="../slideLayouts/slideLayout279.xml"/></Relationships>
</file>

<file path=ppt/slides/_rels/slide7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92.xml"/></Relationships>
</file>

<file path=ppt/slides/_rels/slide7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14.xml"/></Relationships>
</file>

<file path=ppt/slides/_rels/slide7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8.xml"/></Relationships>
</file>

<file path=ppt/slides/_rels/slide8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25.xml"/></Relationships>
</file>

<file path=ppt/slides/_rels/slide8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7.xml"/></Relationships>
</file>

<file path=ppt/slides/_rels/slide8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03.xml"/></Relationships>
</file>

<file path=ppt/slides/_rels/slide8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6.jpg"/><Relationship Id="rId1" Type="http://schemas.openxmlformats.org/officeDocument/2006/relationships/slideLayout" Target="../slideLayouts/slideLayout290.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730317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963519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666750"/>
            <a:ext cx="9144000" cy="3943350"/>
          </a:xfrm>
        </p:spPr>
        <p:txBody>
          <a:bodyPr>
            <a:normAutofit fontScale="92500"/>
          </a:bodyPr>
          <a:lstStyle/>
          <a:p>
            <a:pPr marL="27432" indent="0" algn="ctr">
              <a:lnSpc>
                <a:spcPct val="120000"/>
              </a:lnSpc>
              <a:buNone/>
            </a:pPr>
            <a:r>
              <a:rPr lang="en-US" sz="7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72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nhập</a:t>
            </a:r>
            <a:r>
              <a:rPr lang="en-US" sz="7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7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6600" b="1" dirty="0" err="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Đến</a:t>
            </a:r>
            <a:r>
              <a:rPr lang="en-US" sz="66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Với</a:t>
            </a:r>
            <a:r>
              <a:rPr lang="en-US" sz="66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Lòng</a:t>
            </a:r>
            <a:r>
              <a:rPr lang="en-US" sz="66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Thương</a:t>
            </a:r>
            <a:r>
              <a:rPr lang="en-US" sz="66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Xót</a:t>
            </a:r>
            <a:endParaRPr lang="en-US" sz="66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5400" b="1" i="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Từ</a:t>
            </a:r>
            <a:r>
              <a:rPr lang="en-US" sz="5400" b="1" i="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An</a:t>
            </a:r>
            <a:endParaRPr lang="en-US" sz="5400" b="1" i="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321377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00050"/>
            <a:ext cx="9144000" cy="5143500"/>
          </a:xfrm>
        </p:spPr>
        <p:txBody>
          <a:bodyPr>
            <a:noAutofit/>
          </a:bodyPr>
          <a:lstStyle/>
          <a:p>
            <a:pPr marL="27432" indent="0" algn="just">
              <a:buNone/>
            </a:pPr>
            <a:r>
              <a:rPr lang="en-US" sz="5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4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vi-VN" sz="5400" b="1" dirty="0" smtClean="0">
                <a:solidFill>
                  <a:srgbClr val="003399"/>
                </a:solidFill>
                <a:latin typeface="+mj-lt"/>
                <a:cs typeface="Times New Roman" panose="02020603050405020304" pitchFamily="18" charset="0"/>
              </a:rPr>
              <a:t> </a:t>
            </a:r>
            <a:r>
              <a:rPr lang="vi-VN" sz="5400" b="1" dirty="0">
                <a:solidFill>
                  <a:srgbClr val="003399"/>
                </a:solidFill>
                <a:latin typeface="+mj-lt"/>
                <a:cs typeface="Times New Roman" panose="02020603050405020304" pitchFamily="18" charset="0"/>
              </a:rPr>
              <a:t>Hãy đến đây ta hãy đến đây, kính Lòng Thương Xót Chúa. Vì tình </a:t>
            </a:r>
            <a:r>
              <a:rPr lang="vi-VN" sz="5400" b="1" dirty="0" smtClean="0">
                <a:solidFill>
                  <a:srgbClr val="003399"/>
                </a:solidFill>
                <a:latin typeface="+mj-lt"/>
                <a:cs typeface="Times New Roman" panose="02020603050405020304" pitchFamily="18" charset="0"/>
              </a:rPr>
              <a:t>Chúa, </a:t>
            </a:r>
            <a:r>
              <a:rPr lang="vi-VN" sz="5400" b="1" dirty="0">
                <a:solidFill>
                  <a:srgbClr val="003399"/>
                </a:solidFill>
                <a:latin typeface="+mj-lt"/>
                <a:cs typeface="Times New Roman" panose="02020603050405020304" pitchFamily="18" charset="0"/>
              </a:rPr>
              <a:t>bao la trên chúng </a:t>
            </a:r>
            <a:r>
              <a:rPr lang="vi-VN" sz="5400" b="1" dirty="0" smtClean="0">
                <a:solidFill>
                  <a:srgbClr val="003399"/>
                </a:solidFill>
                <a:latin typeface="+mj-lt"/>
                <a:cs typeface="Times New Roman" panose="02020603050405020304" pitchFamily="18" charset="0"/>
              </a:rPr>
              <a:t>ta, </a:t>
            </a:r>
            <a:r>
              <a:rPr lang="vi-VN" sz="5400" b="1" dirty="0">
                <a:solidFill>
                  <a:srgbClr val="003399"/>
                </a:solidFill>
                <a:latin typeface="+mj-lt"/>
                <a:cs typeface="Times New Roman" panose="02020603050405020304" pitchFamily="18" charset="0"/>
              </a:rPr>
              <a:t>luôn tha thứ chan </a:t>
            </a:r>
            <a:r>
              <a:rPr lang="vi-VN" sz="5400" b="1" dirty="0" smtClean="0">
                <a:solidFill>
                  <a:srgbClr val="003399"/>
                </a:solidFill>
                <a:latin typeface="+mj-lt"/>
                <a:cs typeface="Times New Roman" panose="02020603050405020304" pitchFamily="18" charset="0"/>
              </a:rPr>
              <a:t>hòa, </a:t>
            </a:r>
            <a:r>
              <a:rPr lang="vi-VN" sz="5400" b="1" dirty="0">
                <a:solidFill>
                  <a:srgbClr val="003399"/>
                </a:solidFill>
                <a:latin typeface="+mj-lt"/>
                <a:cs typeface="Times New Roman" panose="02020603050405020304" pitchFamily="18" charset="0"/>
              </a:rPr>
              <a:t>đỡ nâng trên đường xa. </a:t>
            </a:r>
            <a:endParaRPr lang="en-US" sz="5400" b="1"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7150"/>
            <a:ext cx="9144000" cy="5143500"/>
          </a:xfrm>
        </p:spPr>
        <p:txBody>
          <a:bodyPr>
            <a:noAutofit/>
          </a:bodyPr>
          <a:lstStyle/>
          <a:p>
            <a:pPr marL="27432" indent="0" algn="just">
              <a:buNone/>
            </a:pPr>
            <a:r>
              <a:rPr lang="vi-VN" sz="5400" b="1" dirty="0" smtClean="0">
                <a:solidFill>
                  <a:srgbClr val="FF0000"/>
                </a:solidFill>
                <a:latin typeface="+mj-lt"/>
                <a:cs typeface="Times New Roman" panose="02020603050405020304" pitchFamily="18" charset="0"/>
              </a:rPr>
              <a:t>**</a:t>
            </a:r>
            <a:r>
              <a:rPr lang="vi-VN" sz="5400" b="1" dirty="0" smtClean="0">
                <a:solidFill>
                  <a:srgbClr val="003399"/>
                </a:solidFill>
                <a:latin typeface="+mj-lt"/>
                <a:cs typeface="Times New Roman" panose="02020603050405020304" pitchFamily="18" charset="0"/>
              </a:rPr>
              <a:t> </a:t>
            </a:r>
            <a:r>
              <a:rPr lang="vi-VN" sz="5400" b="1" dirty="0">
                <a:solidFill>
                  <a:srgbClr val="003399"/>
                </a:solidFill>
                <a:latin typeface="+mj-lt"/>
                <a:cs typeface="Times New Roman" panose="02020603050405020304" pitchFamily="18" charset="0"/>
              </a:rPr>
              <a:t>Hãy đến đây ta hãy đến đây, kính Lòng Thương Xót </a:t>
            </a:r>
            <a:r>
              <a:rPr lang="vi-VN" sz="5400" b="1" dirty="0" smtClean="0">
                <a:solidFill>
                  <a:srgbClr val="003399"/>
                </a:solidFill>
                <a:latin typeface="+mj-lt"/>
                <a:cs typeface="Times New Roman" panose="02020603050405020304" pitchFamily="18" charset="0"/>
              </a:rPr>
              <a:t>Chúa, </a:t>
            </a:r>
            <a:r>
              <a:rPr lang="vi-VN" sz="5400" b="1" dirty="0">
                <a:solidFill>
                  <a:srgbClr val="003399"/>
                </a:solidFill>
                <a:latin typeface="+mj-lt"/>
                <a:cs typeface="Times New Roman" panose="02020603050405020304" pitchFamily="18" charset="0"/>
              </a:rPr>
              <a:t>vì tình </a:t>
            </a:r>
            <a:r>
              <a:rPr lang="vi-VN" sz="5400" b="1" dirty="0" smtClean="0">
                <a:solidFill>
                  <a:srgbClr val="003399"/>
                </a:solidFill>
                <a:latin typeface="+mj-lt"/>
                <a:cs typeface="Times New Roman" panose="02020603050405020304" pitchFamily="18" charset="0"/>
              </a:rPr>
              <a:t>Chúa, </a:t>
            </a:r>
            <a:r>
              <a:rPr lang="vi-VN" sz="5400" b="1" dirty="0">
                <a:solidFill>
                  <a:srgbClr val="003399"/>
                </a:solidFill>
                <a:latin typeface="+mj-lt"/>
                <a:cs typeface="Times New Roman" panose="02020603050405020304" pitchFamily="18" charset="0"/>
              </a:rPr>
              <a:t>yêu thương không bến </a:t>
            </a:r>
            <a:r>
              <a:rPr lang="vi-VN" sz="5400" b="1" dirty="0" smtClean="0">
                <a:solidFill>
                  <a:srgbClr val="003399"/>
                </a:solidFill>
                <a:latin typeface="+mj-lt"/>
                <a:cs typeface="Times New Roman" panose="02020603050405020304" pitchFamily="18" charset="0"/>
              </a:rPr>
              <a:t>bờ, </a:t>
            </a:r>
            <a:r>
              <a:rPr lang="vi-VN" sz="5400" b="1" dirty="0">
                <a:solidFill>
                  <a:srgbClr val="003399"/>
                </a:solidFill>
                <a:latin typeface="+mj-lt"/>
                <a:cs typeface="Times New Roman" panose="02020603050405020304" pitchFamily="18" charset="0"/>
              </a:rPr>
              <a:t>cho ai biết kính thờ biết trông </a:t>
            </a:r>
            <a:r>
              <a:rPr lang="vi-VN" sz="5400" b="1" dirty="0" smtClean="0">
                <a:solidFill>
                  <a:srgbClr val="003399"/>
                </a:solidFill>
                <a:latin typeface="+mj-lt"/>
                <a:cs typeface="Times New Roman" panose="02020603050405020304" pitchFamily="18" charset="0"/>
              </a:rPr>
              <a:t>chờ, </a:t>
            </a:r>
            <a:r>
              <a:rPr lang="vi-VN" sz="5400" b="1" dirty="0">
                <a:solidFill>
                  <a:srgbClr val="003399"/>
                </a:solidFill>
                <a:latin typeface="+mj-lt"/>
                <a:cs typeface="Times New Roman" panose="02020603050405020304" pitchFamily="18" charset="0"/>
              </a:rPr>
              <a:t>muôn hồng ân. </a:t>
            </a:r>
            <a:endParaRPr lang="en-US" sz="5400" b="1"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419824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47650"/>
            <a:ext cx="9144000" cy="5143500"/>
          </a:xfrm>
        </p:spPr>
        <p:txBody>
          <a:bodyPr>
            <a:noAutofit/>
          </a:bodyPr>
          <a:lstStyle/>
          <a:p>
            <a:pPr marL="27432" indent="0" algn="just">
              <a:buNone/>
            </a:pPr>
            <a:r>
              <a:rPr lang="vi-VN" sz="4800" b="1" dirty="0" smtClean="0">
                <a:solidFill>
                  <a:srgbClr val="FF0000"/>
                </a:solidFill>
                <a:latin typeface="+mj-lt"/>
                <a:cs typeface="Times New Roman" panose="02020603050405020304" pitchFamily="18" charset="0"/>
              </a:rPr>
              <a:t>Pk1</a:t>
            </a:r>
            <a:r>
              <a:rPr lang="vi-VN" sz="4800" b="1" dirty="0">
                <a:solidFill>
                  <a:srgbClr val="FF0000"/>
                </a:solidFill>
                <a:latin typeface="+mj-lt"/>
                <a:cs typeface="Times New Roman" panose="02020603050405020304" pitchFamily="18" charset="0"/>
              </a:rPr>
              <a:t>:  </a:t>
            </a:r>
            <a:r>
              <a:rPr lang="vi-VN" sz="4800" b="1" dirty="0">
                <a:solidFill>
                  <a:srgbClr val="003399"/>
                </a:solidFill>
                <a:latin typeface="+mj-lt"/>
                <a:cs typeface="Times New Roman" panose="02020603050405020304" pitchFamily="18" charset="0"/>
              </a:rPr>
              <a:t>Hỡi những ai tâm hồn lạc trong mù tối. Hỡi những ai khó nhọc nặng gánh hai vai. Hãy đến đây khấn nguyện Lòng Thương Xót Chúa. Lạy Chúa </a:t>
            </a:r>
            <a:r>
              <a:rPr lang="vi-VN" sz="4800" b="1" dirty="0" smtClean="0">
                <a:solidFill>
                  <a:srgbClr val="003399"/>
                </a:solidFill>
                <a:latin typeface="+mj-lt"/>
                <a:cs typeface="Times New Roman" panose="02020603050405020304" pitchFamily="18" charset="0"/>
              </a:rPr>
              <a:t>Giê-su </a:t>
            </a:r>
            <a:r>
              <a:rPr lang="vi-VN" sz="4800" b="1" dirty="0">
                <a:solidFill>
                  <a:srgbClr val="003399"/>
                </a:solidFill>
                <a:latin typeface="+mj-lt"/>
                <a:cs typeface="Times New Roman" panose="02020603050405020304" pitchFamily="18" charset="0"/>
              </a:rPr>
              <a:t>con tín thác nơi Ngài.</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0934943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00050"/>
            <a:ext cx="9144000" cy="5143500"/>
          </a:xfrm>
        </p:spPr>
        <p:txBody>
          <a:bodyPr>
            <a:noAutofit/>
          </a:bodyPr>
          <a:lstStyle/>
          <a:p>
            <a:pPr marL="27432" indent="0" algn="just">
              <a:buNone/>
            </a:pPr>
            <a:r>
              <a:rPr lang="en-US" sz="5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4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vi-VN" sz="5400" b="1" dirty="0" smtClean="0">
                <a:solidFill>
                  <a:srgbClr val="003399"/>
                </a:solidFill>
                <a:latin typeface="+mj-lt"/>
                <a:cs typeface="Times New Roman" panose="02020603050405020304" pitchFamily="18" charset="0"/>
              </a:rPr>
              <a:t> </a:t>
            </a:r>
            <a:r>
              <a:rPr lang="vi-VN" sz="5400" b="1" dirty="0">
                <a:solidFill>
                  <a:srgbClr val="003399"/>
                </a:solidFill>
                <a:latin typeface="+mj-lt"/>
                <a:cs typeface="Times New Roman" panose="02020603050405020304" pitchFamily="18" charset="0"/>
              </a:rPr>
              <a:t>Hãy đến đây ta hãy đến đây, kính Lòng Thương Xót Chúa. Vì tình </a:t>
            </a:r>
            <a:r>
              <a:rPr lang="vi-VN" sz="5400" b="1" dirty="0" smtClean="0">
                <a:solidFill>
                  <a:srgbClr val="003399"/>
                </a:solidFill>
                <a:latin typeface="+mj-lt"/>
                <a:cs typeface="Times New Roman" panose="02020603050405020304" pitchFamily="18" charset="0"/>
              </a:rPr>
              <a:t>Chúa, </a:t>
            </a:r>
            <a:r>
              <a:rPr lang="vi-VN" sz="5400" b="1" dirty="0">
                <a:solidFill>
                  <a:srgbClr val="003399"/>
                </a:solidFill>
                <a:latin typeface="+mj-lt"/>
                <a:cs typeface="Times New Roman" panose="02020603050405020304" pitchFamily="18" charset="0"/>
              </a:rPr>
              <a:t>bao la trên chúng </a:t>
            </a:r>
            <a:r>
              <a:rPr lang="vi-VN" sz="5400" b="1" dirty="0" smtClean="0">
                <a:solidFill>
                  <a:srgbClr val="003399"/>
                </a:solidFill>
                <a:latin typeface="+mj-lt"/>
                <a:cs typeface="Times New Roman" panose="02020603050405020304" pitchFamily="18" charset="0"/>
              </a:rPr>
              <a:t>ta, </a:t>
            </a:r>
            <a:r>
              <a:rPr lang="vi-VN" sz="5400" b="1" dirty="0">
                <a:solidFill>
                  <a:srgbClr val="003399"/>
                </a:solidFill>
                <a:latin typeface="+mj-lt"/>
                <a:cs typeface="Times New Roman" panose="02020603050405020304" pitchFamily="18" charset="0"/>
              </a:rPr>
              <a:t>luôn tha thứ chan </a:t>
            </a:r>
            <a:r>
              <a:rPr lang="vi-VN" sz="5400" b="1" dirty="0" smtClean="0">
                <a:solidFill>
                  <a:srgbClr val="003399"/>
                </a:solidFill>
                <a:latin typeface="+mj-lt"/>
                <a:cs typeface="Times New Roman" panose="02020603050405020304" pitchFamily="18" charset="0"/>
              </a:rPr>
              <a:t>hòa, </a:t>
            </a:r>
            <a:r>
              <a:rPr lang="vi-VN" sz="5400" b="1" dirty="0">
                <a:solidFill>
                  <a:srgbClr val="003399"/>
                </a:solidFill>
                <a:latin typeface="+mj-lt"/>
                <a:cs typeface="Times New Roman" panose="02020603050405020304" pitchFamily="18" charset="0"/>
              </a:rPr>
              <a:t>đỡ nâng trên đường xa. </a:t>
            </a:r>
            <a:endParaRPr lang="en-US" sz="5400" b="1"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6181548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7150"/>
            <a:ext cx="9144000" cy="5143500"/>
          </a:xfrm>
        </p:spPr>
        <p:txBody>
          <a:bodyPr>
            <a:noAutofit/>
          </a:bodyPr>
          <a:lstStyle/>
          <a:p>
            <a:pPr marL="27432" indent="0" algn="just">
              <a:buNone/>
            </a:pPr>
            <a:r>
              <a:rPr lang="vi-VN" sz="5400" b="1" dirty="0" smtClean="0">
                <a:solidFill>
                  <a:srgbClr val="FF0000"/>
                </a:solidFill>
                <a:latin typeface="+mj-lt"/>
                <a:cs typeface="Times New Roman" panose="02020603050405020304" pitchFamily="18" charset="0"/>
              </a:rPr>
              <a:t>**</a:t>
            </a:r>
            <a:r>
              <a:rPr lang="vi-VN" sz="5400" b="1" dirty="0" smtClean="0">
                <a:solidFill>
                  <a:srgbClr val="003399"/>
                </a:solidFill>
                <a:latin typeface="+mj-lt"/>
                <a:cs typeface="Times New Roman" panose="02020603050405020304" pitchFamily="18" charset="0"/>
              </a:rPr>
              <a:t> </a:t>
            </a:r>
            <a:r>
              <a:rPr lang="vi-VN" sz="5400" b="1" dirty="0">
                <a:solidFill>
                  <a:srgbClr val="003399"/>
                </a:solidFill>
                <a:latin typeface="+mj-lt"/>
                <a:cs typeface="Times New Roman" panose="02020603050405020304" pitchFamily="18" charset="0"/>
              </a:rPr>
              <a:t>Hãy đến đây ta hãy đến đây, kính Lòng Thương Xót </a:t>
            </a:r>
            <a:r>
              <a:rPr lang="vi-VN" sz="5400" b="1" dirty="0" smtClean="0">
                <a:solidFill>
                  <a:srgbClr val="003399"/>
                </a:solidFill>
                <a:latin typeface="+mj-lt"/>
                <a:cs typeface="Times New Roman" panose="02020603050405020304" pitchFamily="18" charset="0"/>
              </a:rPr>
              <a:t>Chúa, </a:t>
            </a:r>
            <a:r>
              <a:rPr lang="vi-VN" sz="5400" b="1" dirty="0">
                <a:solidFill>
                  <a:srgbClr val="003399"/>
                </a:solidFill>
                <a:latin typeface="+mj-lt"/>
                <a:cs typeface="Times New Roman" panose="02020603050405020304" pitchFamily="18" charset="0"/>
              </a:rPr>
              <a:t>vì tình </a:t>
            </a:r>
            <a:r>
              <a:rPr lang="vi-VN" sz="5400" b="1" dirty="0" smtClean="0">
                <a:solidFill>
                  <a:srgbClr val="003399"/>
                </a:solidFill>
                <a:latin typeface="+mj-lt"/>
                <a:cs typeface="Times New Roman" panose="02020603050405020304" pitchFamily="18" charset="0"/>
              </a:rPr>
              <a:t>Chúa, </a:t>
            </a:r>
            <a:r>
              <a:rPr lang="vi-VN" sz="5400" b="1" dirty="0">
                <a:solidFill>
                  <a:srgbClr val="003399"/>
                </a:solidFill>
                <a:latin typeface="+mj-lt"/>
                <a:cs typeface="Times New Roman" panose="02020603050405020304" pitchFamily="18" charset="0"/>
              </a:rPr>
              <a:t>yêu thương không bến </a:t>
            </a:r>
            <a:r>
              <a:rPr lang="vi-VN" sz="5400" b="1" dirty="0" smtClean="0">
                <a:solidFill>
                  <a:srgbClr val="003399"/>
                </a:solidFill>
                <a:latin typeface="+mj-lt"/>
                <a:cs typeface="Times New Roman" panose="02020603050405020304" pitchFamily="18" charset="0"/>
              </a:rPr>
              <a:t>bờ, </a:t>
            </a:r>
            <a:r>
              <a:rPr lang="vi-VN" sz="5400" b="1" dirty="0">
                <a:solidFill>
                  <a:srgbClr val="003399"/>
                </a:solidFill>
                <a:latin typeface="+mj-lt"/>
                <a:cs typeface="Times New Roman" panose="02020603050405020304" pitchFamily="18" charset="0"/>
              </a:rPr>
              <a:t>cho ai biết kính thờ biết trông </a:t>
            </a:r>
            <a:r>
              <a:rPr lang="vi-VN" sz="5400" b="1" dirty="0" smtClean="0">
                <a:solidFill>
                  <a:srgbClr val="003399"/>
                </a:solidFill>
                <a:latin typeface="+mj-lt"/>
                <a:cs typeface="Times New Roman" panose="02020603050405020304" pitchFamily="18" charset="0"/>
              </a:rPr>
              <a:t>chờ, </a:t>
            </a:r>
            <a:r>
              <a:rPr lang="vi-VN" sz="5400" b="1" dirty="0">
                <a:solidFill>
                  <a:srgbClr val="003399"/>
                </a:solidFill>
                <a:latin typeface="+mj-lt"/>
                <a:cs typeface="Times New Roman" panose="02020603050405020304" pitchFamily="18" charset="0"/>
              </a:rPr>
              <a:t>muôn hồng ân. </a:t>
            </a:r>
            <a:endParaRPr lang="en-US" sz="5400" b="1"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4272801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
            <a:ext cx="9144000" cy="5143500"/>
          </a:xfrm>
        </p:spPr>
        <p:txBody>
          <a:bodyPr>
            <a:noAutofit/>
          </a:bodyPr>
          <a:lstStyle/>
          <a:p>
            <a:pPr marL="27432" indent="0" algn="just">
              <a:buNone/>
            </a:pPr>
            <a:r>
              <a:rPr lang="vi-VN" sz="5400" b="1" dirty="0" smtClean="0">
                <a:solidFill>
                  <a:srgbClr val="FF0000"/>
                </a:solidFill>
                <a:latin typeface="+mj-lt"/>
                <a:cs typeface="Times New Roman" panose="02020603050405020304" pitchFamily="18" charset="0"/>
              </a:rPr>
              <a:t>Pk2</a:t>
            </a:r>
            <a:r>
              <a:rPr lang="vi-VN" sz="5400" b="1" dirty="0">
                <a:solidFill>
                  <a:srgbClr val="FF0000"/>
                </a:solidFill>
                <a:latin typeface="+mj-lt"/>
                <a:cs typeface="Times New Roman" panose="02020603050405020304" pitchFamily="18" charset="0"/>
              </a:rPr>
              <a:t>: </a:t>
            </a:r>
            <a:r>
              <a:rPr lang="vi-VN" sz="5400" b="1" dirty="0">
                <a:solidFill>
                  <a:srgbClr val="003399"/>
                </a:solidFill>
                <a:latin typeface="+mj-lt"/>
                <a:cs typeface="Times New Roman" panose="02020603050405020304" pitchFamily="18" charset="0"/>
              </a:rPr>
              <a:t>Hỡi những ai tâm hồn sầu cằn cỗi. Hỡi những ai bước đường còn lắm chông gai. Hãy đến đây khấn nguyện Lòng Thương Xót Chúa. Lạy Chúa Giêsu con tín thác nơi Ngài.</a:t>
            </a:r>
            <a:endParaRPr lang="en-US" sz="5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2968375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00050"/>
            <a:ext cx="9144000" cy="5143500"/>
          </a:xfrm>
        </p:spPr>
        <p:txBody>
          <a:bodyPr>
            <a:noAutofit/>
          </a:bodyPr>
          <a:lstStyle/>
          <a:p>
            <a:pPr marL="27432" indent="0" algn="just">
              <a:buNone/>
            </a:pPr>
            <a:r>
              <a:rPr lang="en-US" sz="5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4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vi-VN" sz="5400" b="1" dirty="0" smtClean="0">
                <a:solidFill>
                  <a:srgbClr val="003399"/>
                </a:solidFill>
                <a:latin typeface="+mj-lt"/>
                <a:cs typeface="Times New Roman" panose="02020603050405020304" pitchFamily="18" charset="0"/>
              </a:rPr>
              <a:t> </a:t>
            </a:r>
            <a:r>
              <a:rPr lang="vi-VN" sz="5400" b="1" dirty="0">
                <a:solidFill>
                  <a:srgbClr val="003399"/>
                </a:solidFill>
                <a:latin typeface="+mj-lt"/>
                <a:cs typeface="Times New Roman" panose="02020603050405020304" pitchFamily="18" charset="0"/>
              </a:rPr>
              <a:t>Hãy đến đây ta hãy đến đây, kính Lòng Thương Xót Chúa. Vì tình </a:t>
            </a:r>
            <a:r>
              <a:rPr lang="vi-VN" sz="5400" b="1" dirty="0" smtClean="0">
                <a:solidFill>
                  <a:srgbClr val="003399"/>
                </a:solidFill>
                <a:latin typeface="+mj-lt"/>
                <a:cs typeface="Times New Roman" panose="02020603050405020304" pitchFamily="18" charset="0"/>
              </a:rPr>
              <a:t>Chúa, </a:t>
            </a:r>
            <a:r>
              <a:rPr lang="vi-VN" sz="5400" b="1" dirty="0">
                <a:solidFill>
                  <a:srgbClr val="003399"/>
                </a:solidFill>
                <a:latin typeface="+mj-lt"/>
                <a:cs typeface="Times New Roman" panose="02020603050405020304" pitchFamily="18" charset="0"/>
              </a:rPr>
              <a:t>bao la trên chúng </a:t>
            </a:r>
            <a:r>
              <a:rPr lang="vi-VN" sz="5400" b="1" dirty="0" smtClean="0">
                <a:solidFill>
                  <a:srgbClr val="003399"/>
                </a:solidFill>
                <a:latin typeface="+mj-lt"/>
                <a:cs typeface="Times New Roman" panose="02020603050405020304" pitchFamily="18" charset="0"/>
              </a:rPr>
              <a:t>ta, </a:t>
            </a:r>
            <a:r>
              <a:rPr lang="vi-VN" sz="5400" b="1" dirty="0">
                <a:solidFill>
                  <a:srgbClr val="003399"/>
                </a:solidFill>
                <a:latin typeface="+mj-lt"/>
                <a:cs typeface="Times New Roman" panose="02020603050405020304" pitchFamily="18" charset="0"/>
              </a:rPr>
              <a:t>luôn tha thứ chan </a:t>
            </a:r>
            <a:r>
              <a:rPr lang="vi-VN" sz="5400" b="1" dirty="0" smtClean="0">
                <a:solidFill>
                  <a:srgbClr val="003399"/>
                </a:solidFill>
                <a:latin typeface="+mj-lt"/>
                <a:cs typeface="Times New Roman" panose="02020603050405020304" pitchFamily="18" charset="0"/>
              </a:rPr>
              <a:t>hòa, </a:t>
            </a:r>
            <a:r>
              <a:rPr lang="vi-VN" sz="5400" b="1" dirty="0">
                <a:solidFill>
                  <a:srgbClr val="003399"/>
                </a:solidFill>
                <a:latin typeface="+mj-lt"/>
                <a:cs typeface="Times New Roman" panose="02020603050405020304" pitchFamily="18" charset="0"/>
              </a:rPr>
              <a:t>đỡ nâng trên đường xa. </a:t>
            </a:r>
            <a:endParaRPr lang="en-US" sz="5400" b="1"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665098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7150"/>
            <a:ext cx="9144000" cy="5143500"/>
          </a:xfrm>
        </p:spPr>
        <p:txBody>
          <a:bodyPr>
            <a:noAutofit/>
          </a:bodyPr>
          <a:lstStyle/>
          <a:p>
            <a:pPr marL="27432" indent="0" algn="just">
              <a:buNone/>
            </a:pPr>
            <a:r>
              <a:rPr lang="vi-VN" sz="5400" b="1" dirty="0" smtClean="0">
                <a:solidFill>
                  <a:srgbClr val="FF0000"/>
                </a:solidFill>
                <a:latin typeface="+mj-lt"/>
                <a:cs typeface="Times New Roman" panose="02020603050405020304" pitchFamily="18" charset="0"/>
              </a:rPr>
              <a:t>**</a:t>
            </a:r>
            <a:r>
              <a:rPr lang="vi-VN" sz="5400" b="1" dirty="0" smtClean="0">
                <a:solidFill>
                  <a:srgbClr val="003399"/>
                </a:solidFill>
                <a:latin typeface="+mj-lt"/>
                <a:cs typeface="Times New Roman" panose="02020603050405020304" pitchFamily="18" charset="0"/>
              </a:rPr>
              <a:t> </a:t>
            </a:r>
            <a:r>
              <a:rPr lang="vi-VN" sz="5400" b="1" dirty="0">
                <a:solidFill>
                  <a:srgbClr val="003399"/>
                </a:solidFill>
                <a:latin typeface="+mj-lt"/>
                <a:cs typeface="Times New Roman" panose="02020603050405020304" pitchFamily="18" charset="0"/>
              </a:rPr>
              <a:t>Hãy đến đây ta hãy đến đây, kính Lòng Thương Xót </a:t>
            </a:r>
            <a:r>
              <a:rPr lang="vi-VN" sz="5400" b="1" dirty="0" smtClean="0">
                <a:solidFill>
                  <a:srgbClr val="003399"/>
                </a:solidFill>
                <a:latin typeface="+mj-lt"/>
                <a:cs typeface="Times New Roman" panose="02020603050405020304" pitchFamily="18" charset="0"/>
              </a:rPr>
              <a:t>Chúa, </a:t>
            </a:r>
            <a:r>
              <a:rPr lang="vi-VN" sz="5400" b="1" dirty="0">
                <a:solidFill>
                  <a:srgbClr val="003399"/>
                </a:solidFill>
                <a:latin typeface="+mj-lt"/>
                <a:cs typeface="Times New Roman" panose="02020603050405020304" pitchFamily="18" charset="0"/>
              </a:rPr>
              <a:t>vì tình </a:t>
            </a:r>
            <a:r>
              <a:rPr lang="vi-VN" sz="5400" b="1" dirty="0" smtClean="0">
                <a:solidFill>
                  <a:srgbClr val="003399"/>
                </a:solidFill>
                <a:latin typeface="+mj-lt"/>
                <a:cs typeface="Times New Roman" panose="02020603050405020304" pitchFamily="18" charset="0"/>
              </a:rPr>
              <a:t>Chúa, </a:t>
            </a:r>
            <a:r>
              <a:rPr lang="vi-VN" sz="5400" b="1" dirty="0">
                <a:solidFill>
                  <a:srgbClr val="003399"/>
                </a:solidFill>
                <a:latin typeface="+mj-lt"/>
                <a:cs typeface="Times New Roman" panose="02020603050405020304" pitchFamily="18" charset="0"/>
              </a:rPr>
              <a:t>yêu thương không bến </a:t>
            </a:r>
            <a:r>
              <a:rPr lang="vi-VN" sz="5400" b="1" dirty="0" smtClean="0">
                <a:solidFill>
                  <a:srgbClr val="003399"/>
                </a:solidFill>
                <a:latin typeface="+mj-lt"/>
                <a:cs typeface="Times New Roman" panose="02020603050405020304" pitchFamily="18" charset="0"/>
              </a:rPr>
              <a:t>bờ, </a:t>
            </a:r>
            <a:r>
              <a:rPr lang="vi-VN" sz="5400" b="1" dirty="0">
                <a:solidFill>
                  <a:srgbClr val="003399"/>
                </a:solidFill>
                <a:latin typeface="+mj-lt"/>
                <a:cs typeface="Times New Roman" panose="02020603050405020304" pitchFamily="18" charset="0"/>
              </a:rPr>
              <a:t>cho ai biết kính thờ biết trông </a:t>
            </a:r>
            <a:r>
              <a:rPr lang="vi-VN" sz="5400" b="1" dirty="0" smtClean="0">
                <a:solidFill>
                  <a:srgbClr val="003399"/>
                </a:solidFill>
                <a:latin typeface="+mj-lt"/>
                <a:cs typeface="Times New Roman" panose="02020603050405020304" pitchFamily="18" charset="0"/>
              </a:rPr>
              <a:t>chờ, </a:t>
            </a:r>
            <a:r>
              <a:rPr lang="vi-VN" sz="5400" b="1" dirty="0">
                <a:solidFill>
                  <a:srgbClr val="003399"/>
                </a:solidFill>
                <a:latin typeface="+mj-lt"/>
                <a:cs typeface="Times New Roman" panose="02020603050405020304" pitchFamily="18" charset="0"/>
              </a:rPr>
              <a:t>muôn hồng ân. </a:t>
            </a:r>
            <a:endParaRPr lang="en-US" sz="5400" b="1"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706303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307776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544120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628650"/>
            <a:ext cx="9144000" cy="5143500"/>
          </a:xfrm>
        </p:spPr>
        <p:txBody>
          <a:bodyPr/>
          <a:lstStyle/>
          <a:p>
            <a:pPr eaLnBrk="1" hangingPunct="1">
              <a:lnSpc>
                <a:spcPct val="150000"/>
              </a:lnSpc>
            </a:pPr>
            <a:endParaRPr lang="en-US" sz="36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6734998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5400" b="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Chủ</a:t>
            </a:r>
            <a:r>
              <a:rPr lang="en-US" sz="54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tế</a:t>
            </a:r>
            <a:r>
              <a:rPr lang="en-US" sz="54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Vinh</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danh</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Thiên</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trên</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các</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tầng</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trời</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b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br>
            <a:r>
              <a:rPr lang="vi-VN" sz="54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A+B:</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Và bình an dưới thế cho người thiện tâm</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5833147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ca</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ngợi</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p>
          <a:p>
            <a:pPr algn="l" eaLnBrk="1" hangingPunct="1">
              <a:lnSpc>
                <a:spcPct val="140000"/>
              </a:lnSpc>
            </a:pPr>
            <a:r>
              <a:rPr lang="en-US" sz="5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chúc</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tụng</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b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r>
              <a:rPr lang="en-US" sz="54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thờ</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lạy</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p>
          <a:p>
            <a:pPr algn="l" eaLnBrk="1" hangingPunct="1">
              <a:lnSpc>
                <a:spcPct val="140000"/>
              </a:lnSpc>
            </a:pPr>
            <a:r>
              <a:rPr lang="en-US" sz="54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tôn</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vinh</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p>
        </p:txBody>
      </p:sp>
    </p:spTree>
    <p:extLst>
      <p:ext uri="{BB962C8B-B14F-4D97-AF65-F5344CB8AC3E}">
        <p14:creationId xmlns:p14="http://schemas.microsoft.com/office/powerpoint/2010/main" val="1120470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228600"/>
            <a:ext cx="9144000" cy="5314950"/>
          </a:xfrm>
        </p:spPr>
        <p:txBody>
          <a:bodyPr/>
          <a:lstStyle/>
          <a:p>
            <a:pPr marL="0" indent="0" algn="just" eaLnBrk="1" hangingPunct="1">
              <a:lnSpc>
                <a:spcPct val="140000"/>
              </a:lnSpc>
              <a:buFontTx/>
              <a:buNone/>
            </a:pPr>
            <a:r>
              <a:rPr lang="en-US"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cảm</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tạ</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vì</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vinh</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quang</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cao</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cả</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0000"/>
              </a:lnSpc>
              <a:buFontTx/>
              <a:buNone/>
            </a:pPr>
            <a:r>
              <a:rPr lang="vi-VN"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417882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152400"/>
            <a:ext cx="9144000" cy="5391150"/>
          </a:xfrm>
        </p:spPr>
        <p:txBody>
          <a:bodyPr/>
          <a:lstStyle/>
          <a:p>
            <a:pPr marL="0" indent="0" algn="just" eaLnBrk="1" hangingPunct="1">
              <a:lnSpc>
                <a:spcPct val="145000"/>
              </a:lnSpc>
              <a:buFontTx/>
              <a:buNone/>
            </a:pPr>
            <a:r>
              <a:rPr lang="en-US"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Lạy</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một</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Thiên</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Giê-su</a:t>
            </a:r>
            <a:r>
              <a:rPr lang="en-US" sz="4800" b="1" dirty="0"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 Ki-</a:t>
            </a:r>
            <a:r>
              <a:rPr lang="en-US" sz="4800" b="1" dirty="0" err="1"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tô</a:t>
            </a:r>
            <a:r>
              <a:rPr lang="en-US"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5000"/>
              </a:lnSpc>
              <a:buFontTx/>
              <a:buNone/>
            </a:pPr>
            <a:r>
              <a:rPr lang="vi-VN"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3138924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0"/>
            <a:ext cx="9144000" cy="5314950"/>
          </a:xfrm>
        </p:spPr>
        <p:txBody>
          <a:bodyPr/>
          <a:lstStyle/>
          <a:p>
            <a:pPr marL="0" indent="0" algn="just" eaLnBrk="1" hangingPunct="1">
              <a:lnSpc>
                <a:spcPct val="145000"/>
              </a:lnSpc>
              <a:buFontTx/>
              <a:buNone/>
            </a:pPr>
            <a:r>
              <a:rPr lang="en-US" sz="5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xóa</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tội</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trần</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gian</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xin</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thương</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xót</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a:t>
            </a:r>
          </a:p>
          <a:p>
            <a:pPr marL="0" indent="0" algn="just" eaLnBrk="1" hangingPunct="1">
              <a:lnSpc>
                <a:spcPct val="145000"/>
              </a:lnSpc>
              <a:buFontTx/>
              <a:buNone/>
            </a:pPr>
            <a:r>
              <a:rPr lang="en-US" sz="5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xóa</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tội</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trần</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gian</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xin</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nhậm</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lời</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cầu</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khẩn</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p>
        </p:txBody>
      </p:sp>
    </p:spTree>
    <p:extLst>
      <p:ext uri="{BB962C8B-B14F-4D97-AF65-F5344CB8AC3E}">
        <p14:creationId xmlns:p14="http://schemas.microsoft.com/office/powerpoint/2010/main" val="12318376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209550"/>
            <a:ext cx="9144000" cy="5143500"/>
          </a:xfrm>
        </p:spPr>
        <p:txBody>
          <a:bodyPr/>
          <a:lstStyle/>
          <a:p>
            <a:pPr marL="0" indent="0" algn="just" eaLnBrk="1" hangingPunct="1">
              <a:lnSpc>
                <a:spcPct val="150000"/>
              </a:lnSpc>
              <a:buFontTx/>
              <a:buNone/>
            </a:pPr>
            <a:r>
              <a:rPr lang="en-US"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ngự</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bên</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hữu</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Đức</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Cha,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xin</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thương</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xót</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a:t>
            </a:r>
          </a:p>
          <a:p>
            <a:pPr marL="0" indent="0" algn="just" eaLnBrk="1" hangingPunct="1">
              <a:lnSpc>
                <a:spcPct val="150000"/>
              </a:lnSpc>
              <a:buFontTx/>
              <a:buNone/>
            </a:pPr>
            <a:r>
              <a:rPr lang="vi-VN"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Vì lạy </a:t>
            </a:r>
            <a:r>
              <a:rPr lang="vi-VN"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a:t>
            </a:r>
            <a:r>
              <a:rPr lang="vi-VN" sz="4800" b="1" dirty="0"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Giê-su Ki-tô</a:t>
            </a:r>
            <a:r>
              <a:rPr lang="vi-VN"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5457817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95250"/>
            <a:ext cx="9144000" cy="5143500"/>
          </a:xfrm>
        </p:spPr>
        <p:txBody>
          <a:bodyPr/>
          <a:lstStyle/>
          <a:p>
            <a:pPr marL="0" indent="0" algn="just" eaLnBrk="1" hangingPunct="1">
              <a:lnSpc>
                <a:spcPct val="140000"/>
              </a:lnSpc>
              <a:buFontTx/>
              <a:buNone/>
            </a:pPr>
            <a:r>
              <a:rPr lang="en-US" sz="4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a:t>
            </a:r>
            <a:r>
              <a:rPr lang="en-US" sz="4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có</a:t>
            </a:r>
            <a:r>
              <a:rPr lang="en-US" sz="4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4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là</a:t>
            </a:r>
            <a:r>
              <a:rPr lang="en-US" sz="4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4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a:t>
            </a:r>
            <a:r>
              <a:rPr lang="en-US" sz="4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có</a:t>
            </a:r>
            <a:r>
              <a:rPr lang="en-US" sz="4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4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là</a:t>
            </a:r>
            <a:r>
              <a:rPr lang="en-US" sz="4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đấng</a:t>
            </a:r>
            <a:r>
              <a:rPr lang="en-US" sz="4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tối</a:t>
            </a:r>
            <a:r>
              <a:rPr lang="en-US" sz="4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cao</a:t>
            </a:r>
            <a:r>
              <a:rPr lang="en-US" sz="4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0000"/>
              </a:lnSpc>
              <a:buFontTx/>
              <a:buNone/>
            </a:pPr>
            <a:r>
              <a:rPr lang="vi-VN" sz="4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vi-VN" sz="4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9907735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604976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400" b="1">
                <a:solidFill>
                  <a:srgbClr val="003399"/>
                </a:solidFill>
                <a:effectLst>
                  <a:outerShdw blurRad="38100" dist="38100" dir="2700000" algn="tl">
                    <a:srgbClr val="000000">
                      <a:alpha val="43137"/>
                    </a:srgbClr>
                  </a:outerShdw>
                </a:effectLst>
                <a:latin typeface="+mn-lt"/>
              </a:rPr>
              <a:t>Lạy Chúa Thánh Thần là Ánh sáng Chân lý vẹn toàn,</a:t>
            </a:r>
            <a:br>
              <a:rPr lang="vi-VN" sz="5400" b="1">
                <a:solidFill>
                  <a:srgbClr val="003399"/>
                </a:solidFill>
                <a:effectLst>
                  <a:outerShdw blurRad="38100" dist="38100" dir="2700000" algn="tl">
                    <a:srgbClr val="000000">
                      <a:alpha val="43137"/>
                    </a:srgbClr>
                  </a:outerShdw>
                </a:effectLst>
                <a:latin typeface="+mn-lt"/>
              </a:rPr>
            </a:br>
            <a:r>
              <a:rPr lang="vi-VN" sz="5400" b="1">
                <a:solidFill>
                  <a:srgbClr val="003399"/>
                </a:solidFill>
                <a:effectLst>
                  <a:outerShdw blurRad="38100" dist="38100" dir="2700000" algn="tl">
                    <a:srgbClr val="000000">
                      <a:alpha val="43137"/>
                    </a:srgbClr>
                  </a:outerShdw>
                </a:effectLst>
                <a:latin typeface="+mn-lt"/>
              </a:rPr>
              <a:t>Chúa ban những ân huệ thích hợp cho từng thời đại,</a:t>
            </a:r>
            <a:r>
              <a:rPr lang="en-US" sz="5400" b="1">
                <a:solidFill>
                  <a:srgbClr val="003399"/>
                </a:solidFill>
                <a:effectLst>
                  <a:outerShdw blurRad="38100" dist="38100" dir="2700000" algn="tl">
                    <a:srgbClr val="000000">
                      <a:alpha val="43137"/>
                    </a:srgbClr>
                  </a:outerShdw>
                </a:effectLst>
                <a:latin typeface="+mn-lt"/>
              </a:rPr>
              <a:t> </a:t>
            </a:r>
            <a:r>
              <a:rPr lang="vi-VN" sz="5400" b="1">
                <a:solidFill>
                  <a:srgbClr val="003399"/>
                </a:solidFill>
                <a:effectLst>
                  <a:outerShdw blurRad="38100" dist="38100" dir="2700000" algn="tl">
                    <a:srgbClr val="000000">
                      <a:alpha val="43137"/>
                    </a:srgbClr>
                  </a:outerShdw>
                </a:effectLst>
                <a:latin typeface="+mn-lt"/>
              </a:rPr>
              <a:t>và dùng nhiều cách thế kỳ diệu để hướng dẫn Hội Thánh,</a:t>
            </a:r>
            <a:r>
              <a:rPr lang="en-US" sz="5400" b="1">
                <a:solidFill>
                  <a:srgbClr val="003399"/>
                </a:solidFill>
                <a:effectLst>
                  <a:outerShdw blurRad="38100" dist="38100" dir="2700000" algn="tl">
                    <a:srgbClr val="000000">
                      <a:alpha val="43137"/>
                    </a:srgbClr>
                  </a:outerShdw>
                </a:effectLst>
                <a:latin typeface="+mn-lt"/>
              </a:rPr>
              <a:t> </a:t>
            </a:r>
          </a:p>
        </p:txBody>
      </p:sp>
    </p:spTree>
    <p:extLst>
      <p:ext uri="{BB962C8B-B14F-4D97-AF65-F5344CB8AC3E}">
        <p14:creationId xmlns:p14="http://schemas.microsoft.com/office/powerpoint/2010/main" val="15735471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lstStyle/>
          <a:p>
            <a:pPr eaLnBrk="1" hangingPunct="1">
              <a:lnSpc>
                <a:spcPct val="120000"/>
              </a:lnSpc>
            </a:pPr>
            <a:endParaRPr lang="en-US" sz="4500" b="1" dirty="0">
              <a:solidFill>
                <a:srgbClr val="FFFF00"/>
              </a:solidFill>
              <a:latin typeface="Tahoma" pitchFamily="34" charset="0"/>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1447800" y="361950"/>
            <a:ext cx="5715000" cy="1077218"/>
          </a:xfrm>
          <a:prstGeom prst="rect">
            <a:avLst/>
          </a:prstGeom>
          <a:noFill/>
        </p:spPr>
        <p:txBody>
          <a:bodyPr wrap="square" rtlCol="0">
            <a:spAutoFit/>
          </a:bodyPr>
          <a:lstStyle/>
          <a:p>
            <a:r>
              <a:rPr lang="en-US" sz="3200" smtClean="0">
                <a:solidFill>
                  <a:srgbClr val="003399"/>
                </a:solidFill>
              </a:rPr>
              <a:t>Bài Đọc 1</a:t>
            </a:r>
          </a:p>
          <a:p>
            <a:r>
              <a:rPr lang="en-US" sz="3200" smtClean="0">
                <a:solidFill>
                  <a:srgbClr val="003399"/>
                </a:solidFill>
              </a:rPr>
              <a:t>Bài trích sách công vụ Tông Đồ</a:t>
            </a:r>
            <a:endParaRPr lang="en-US" sz="3200">
              <a:solidFill>
                <a:srgbClr val="003399"/>
              </a:solidFill>
            </a:endParaRPr>
          </a:p>
        </p:txBody>
      </p:sp>
      <p:sp>
        <p:nvSpPr>
          <p:cNvPr id="5" name="TextBox 4"/>
          <p:cNvSpPr txBox="1"/>
          <p:nvPr/>
        </p:nvSpPr>
        <p:spPr>
          <a:xfrm>
            <a:off x="685800" y="3867150"/>
            <a:ext cx="7423827" cy="1200329"/>
          </a:xfrm>
          <a:prstGeom prst="rect">
            <a:avLst/>
          </a:prstGeom>
          <a:noFill/>
        </p:spPr>
        <p:txBody>
          <a:bodyPr wrap="none" rtlCol="0">
            <a:spAutoFit/>
          </a:bodyPr>
          <a:lstStyle/>
          <a:p>
            <a:r>
              <a:rPr lang="en-US" sz="3600" smtClean="0">
                <a:solidFill>
                  <a:prstClr val="white"/>
                </a:solidFill>
              </a:rPr>
              <a:t>Tất cà các tín hữu hợp nhất với nhau,</a:t>
            </a:r>
          </a:p>
          <a:p>
            <a:r>
              <a:rPr lang="en-US" sz="3600" smtClean="0">
                <a:solidFill>
                  <a:prstClr val="white"/>
                </a:solidFill>
              </a:rPr>
              <a:t>Và để mọi sự làm của chung.</a:t>
            </a:r>
            <a:endParaRPr lang="en-US" sz="3600">
              <a:solidFill>
                <a:prstClr val="white"/>
              </a:solidFill>
            </a:endParaRPr>
          </a:p>
        </p:txBody>
      </p:sp>
    </p:spTree>
    <p:extLst>
      <p:ext uri="{BB962C8B-B14F-4D97-AF65-F5344CB8AC3E}">
        <p14:creationId xmlns:p14="http://schemas.microsoft.com/office/powerpoint/2010/main" val="21573599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85750"/>
            <a:ext cx="9144000" cy="5143499"/>
          </a:xfrm>
        </p:spPr>
        <p:txBody>
          <a:bodyPr>
            <a:noAutofit/>
          </a:bodyPr>
          <a:lstStyle/>
          <a:p>
            <a:r>
              <a:rPr lang="en-US" sz="6600" b="1" dirty="0" err="1" smtClean="0">
                <a:solidFill>
                  <a:srgbClr val="FF0000"/>
                </a:solidFill>
                <a:effectLst>
                  <a:outerShdw blurRad="38100" dist="38100" dir="2700000" algn="tl">
                    <a:srgbClr val="000000">
                      <a:alpha val="43137"/>
                    </a:srgbClr>
                  </a:outerShdw>
                </a:effectLst>
                <a:cs typeface="Times New Roman" pitchFamily="18" charset="0"/>
              </a:rPr>
              <a:t>Đáp</a:t>
            </a:r>
            <a:r>
              <a:rPr lang="en-US" sz="6600" b="1" dirty="0" smtClean="0">
                <a:solidFill>
                  <a:srgbClr val="FF0000"/>
                </a:solidFill>
                <a:effectLst>
                  <a:outerShdw blurRad="38100" dist="38100" dir="2700000" algn="tl">
                    <a:srgbClr val="000000">
                      <a:alpha val="43137"/>
                    </a:srgbClr>
                  </a:outerShdw>
                </a:effectLst>
                <a:cs typeface="Times New Roman" pitchFamily="18" charset="0"/>
              </a:rPr>
              <a:t> </a:t>
            </a:r>
            <a:r>
              <a:rPr lang="en-US" sz="6600" b="1" dirty="0" err="1" smtClean="0">
                <a:solidFill>
                  <a:srgbClr val="FF0000"/>
                </a:solidFill>
                <a:effectLst>
                  <a:outerShdw blurRad="38100" dist="38100" dir="2700000" algn="tl">
                    <a:srgbClr val="000000">
                      <a:alpha val="43137"/>
                    </a:srgbClr>
                  </a:outerShdw>
                </a:effectLst>
                <a:cs typeface="Times New Roman" pitchFamily="18" charset="0"/>
              </a:rPr>
              <a:t>ca</a:t>
            </a:r>
            <a:r>
              <a:rPr lang="en-US" sz="6600" b="1" dirty="0" smtClean="0">
                <a:solidFill>
                  <a:srgbClr val="FF0000"/>
                </a:solidFill>
                <a:effectLst>
                  <a:outerShdw blurRad="38100" dist="38100" dir="2700000" algn="tl">
                    <a:srgbClr val="000000">
                      <a:alpha val="43137"/>
                    </a:srgbClr>
                  </a:outerShdw>
                </a:effectLst>
                <a:cs typeface="Times New Roman" pitchFamily="18" charset="0"/>
              </a:rPr>
              <a:t> </a:t>
            </a:r>
            <a:br>
              <a:rPr lang="en-US" sz="6600" b="1" dirty="0" smtClean="0">
                <a:solidFill>
                  <a:srgbClr val="FF0000"/>
                </a:solidFill>
                <a:effectLst>
                  <a:outerShdw blurRad="38100" dist="38100" dir="2700000" algn="tl">
                    <a:srgbClr val="000000">
                      <a:alpha val="43137"/>
                    </a:srgbClr>
                  </a:outerShdw>
                </a:effectLst>
                <a:cs typeface="Times New Roman" pitchFamily="18" charset="0"/>
              </a:rPr>
            </a:br>
            <a:r>
              <a:rPr lang="en-US" sz="6600" b="1" dirty="0" err="1" smtClean="0">
                <a:solidFill>
                  <a:srgbClr val="FF0000"/>
                </a:solidFill>
                <a:effectLst>
                  <a:outerShdw blurRad="38100" dist="38100" dir="2700000" algn="tl">
                    <a:srgbClr val="000000">
                      <a:alpha val="43137"/>
                    </a:srgbClr>
                  </a:outerShdw>
                </a:effectLst>
                <a:cs typeface="Times New Roman" pitchFamily="18" charset="0"/>
              </a:rPr>
              <a:t>Thánh</a:t>
            </a:r>
            <a:r>
              <a:rPr lang="en-US" sz="6600" b="1" dirty="0" smtClean="0">
                <a:solidFill>
                  <a:srgbClr val="FF0000"/>
                </a:solidFill>
                <a:effectLst>
                  <a:outerShdw blurRad="38100" dist="38100" dir="2700000" algn="tl">
                    <a:srgbClr val="000000">
                      <a:alpha val="43137"/>
                    </a:srgbClr>
                  </a:outerShdw>
                </a:effectLst>
                <a:cs typeface="Times New Roman" pitchFamily="18" charset="0"/>
              </a:rPr>
              <a:t> </a:t>
            </a:r>
            <a:r>
              <a:rPr lang="en-US" sz="6600" b="1" dirty="0" err="1" smtClean="0">
                <a:solidFill>
                  <a:srgbClr val="FF0000"/>
                </a:solidFill>
                <a:effectLst>
                  <a:outerShdw blurRad="38100" dist="38100" dir="2700000" algn="tl">
                    <a:srgbClr val="000000">
                      <a:alpha val="43137"/>
                    </a:srgbClr>
                  </a:outerShdw>
                </a:effectLst>
                <a:cs typeface="Times New Roman" pitchFamily="18" charset="0"/>
              </a:rPr>
              <a:t>Vịnh</a:t>
            </a:r>
            <a:r>
              <a:rPr lang="en-US" sz="6600" b="1" dirty="0">
                <a:solidFill>
                  <a:srgbClr val="FF0000"/>
                </a:solidFill>
                <a:effectLst>
                  <a:outerShdw blurRad="38100" dist="38100" dir="2700000" algn="tl">
                    <a:srgbClr val="000000">
                      <a:alpha val="43137"/>
                    </a:srgbClr>
                  </a:outerShdw>
                </a:effectLst>
                <a:cs typeface="Times New Roman" pitchFamily="18" charset="0"/>
              </a:rPr>
              <a:t> </a:t>
            </a:r>
            <a:r>
              <a:rPr lang="en-US" sz="6600" b="1" dirty="0" smtClean="0">
                <a:solidFill>
                  <a:srgbClr val="FF0000"/>
                </a:solidFill>
                <a:effectLst>
                  <a:outerShdw blurRad="38100" dist="38100" dir="2700000" algn="tl">
                    <a:srgbClr val="000000">
                      <a:alpha val="43137"/>
                    </a:srgbClr>
                  </a:outerShdw>
                </a:effectLst>
                <a:cs typeface="Times New Roman" pitchFamily="18" charset="0"/>
              </a:rPr>
              <a:t>117 </a:t>
            </a:r>
            <a:br>
              <a:rPr lang="en-US" sz="6600" b="1" dirty="0" smtClean="0">
                <a:solidFill>
                  <a:srgbClr val="FF0000"/>
                </a:solidFill>
                <a:effectLst>
                  <a:outerShdw blurRad="38100" dist="38100" dir="2700000" algn="tl">
                    <a:srgbClr val="000000">
                      <a:alpha val="43137"/>
                    </a:srgbClr>
                  </a:outerShdw>
                </a:effectLst>
                <a:cs typeface="Times New Roman" pitchFamily="18" charset="0"/>
              </a:rPr>
            </a:br>
            <a:r>
              <a:rPr lang="en-US" sz="6600" b="1" dirty="0" smtClean="0">
                <a:solidFill>
                  <a:srgbClr val="FF0000"/>
                </a:solidFill>
                <a:effectLst>
                  <a:outerShdw blurRad="38100" dist="38100" dir="2700000" algn="tl">
                    <a:srgbClr val="000000">
                      <a:alpha val="43137"/>
                    </a:srgbClr>
                  </a:outerShdw>
                </a:effectLst>
                <a:cs typeface="Times New Roman" pitchFamily="18" charset="0"/>
              </a:rPr>
              <a:t>3 </a:t>
            </a:r>
            <a:r>
              <a:rPr lang="en-US" sz="6600" b="1" dirty="0" err="1">
                <a:solidFill>
                  <a:srgbClr val="FF0000"/>
                </a:solidFill>
                <a:effectLst>
                  <a:outerShdw blurRad="38100" dist="38100" dir="2700000" algn="tl">
                    <a:srgbClr val="000000">
                      <a:alpha val="43137"/>
                    </a:srgbClr>
                  </a:outerShdw>
                </a:effectLst>
                <a:cs typeface="Times New Roman" pitchFamily="18" charset="0"/>
              </a:rPr>
              <a:t>Câu</a:t>
            </a:r>
            <a:r>
              <a:rPr lang="en-US" altLang="en-US" sz="66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6600" b="1" dirty="0" smtClean="0">
                <a:solidFill>
                  <a:srgbClr val="FF0000"/>
                </a:solidFill>
                <a:effectLst>
                  <a:outerShdw blurRad="38100" dist="38100" dir="2700000" algn="tl">
                    <a:srgbClr val="000000">
                      <a:alpha val="43137"/>
                    </a:srgbClr>
                  </a:outerShdw>
                </a:effectLst>
                <a:cs typeface="Times New Roman" pitchFamily="18" charset="0"/>
              </a:rPr>
              <a:t/>
            </a:r>
            <a:br>
              <a:rPr lang="en-US" sz="6600" b="1" dirty="0" smtClean="0">
                <a:solidFill>
                  <a:srgbClr val="FF0000"/>
                </a:solidFill>
                <a:effectLst>
                  <a:outerShdw blurRad="38100" dist="38100" dir="2700000" algn="tl">
                    <a:srgbClr val="000000">
                      <a:alpha val="43137"/>
                    </a:srgbClr>
                  </a:outerShdw>
                </a:effectLst>
                <a:cs typeface="Times New Roman" pitchFamily="18" charset="0"/>
              </a:rPr>
            </a:br>
            <a:r>
              <a:rPr lang="en-US" sz="4800" b="1" i="1" dirty="0" smtClean="0">
                <a:solidFill>
                  <a:srgbClr val="003399"/>
                </a:solidFill>
                <a:effectLst>
                  <a:outerShdw blurRad="38100" dist="38100" dir="2700000" algn="tl">
                    <a:srgbClr val="000000">
                      <a:alpha val="43137"/>
                    </a:srgbClr>
                  </a:outerShdw>
                </a:effectLst>
                <a:cs typeface="Times New Roman" pitchFamily="18" charset="0"/>
              </a:rPr>
              <a:t>Lm: Kim Long</a:t>
            </a:r>
            <a:r>
              <a:rPr lang="en-US" sz="6600" b="1" dirty="0" smtClean="0">
                <a:solidFill>
                  <a:srgbClr val="FF0000"/>
                </a:solidFill>
                <a:effectLst>
                  <a:outerShdw blurRad="38100" dist="38100" dir="2700000" algn="tl">
                    <a:srgbClr val="000000">
                      <a:alpha val="43137"/>
                    </a:srgbClr>
                  </a:outerShdw>
                </a:effectLst>
                <a:cs typeface="Times New Roman" pitchFamily="18" charset="0"/>
              </a:rPr>
              <a:t/>
            </a:r>
            <a:br>
              <a:rPr lang="en-US" sz="6600" b="1" dirty="0" smtClean="0">
                <a:solidFill>
                  <a:srgbClr val="FF0000"/>
                </a:solidFill>
                <a:effectLst>
                  <a:outerShdw blurRad="38100" dist="38100" dir="2700000" algn="tl">
                    <a:srgbClr val="000000">
                      <a:alpha val="43137"/>
                    </a:srgbClr>
                  </a:outerShdw>
                </a:effectLst>
                <a:cs typeface="Times New Roman" pitchFamily="18" charset="0"/>
              </a:rPr>
            </a:br>
            <a:endParaRPr lang="en-US" sz="66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126010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dirty="0" err="1" smtClean="0">
                <a:solidFill>
                  <a:srgbClr val="FF0000"/>
                </a:solidFill>
                <a:effectLst>
                  <a:outerShdw blurRad="38100" dist="38100" dir="2700000" algn="tl">
                    <a:srgbClr val="000000">
                      <a:alpha val="43137"/>
                    </a:srgbClr>
                  </a:outerShdw>
                </a:effectLst>
                <a:cs typeface="Times New Roman" pitchFamily="18" charset="0"/>
              </a:rPr>
              <a:t>Đk</a:t>
            </a:r>
            <a:r>
              <a:rPr lang="en-US" sz="6600" b="1" dirty="0" smtClean="0">
                <a:solidFill>
                  <a:srgbClr val="FF0000"/>
                </a:solidFill>
                <a:effectLst>
                  <a:outerShdw blurRad="38100" dist="38100" dir="2700000" algn="tl">
                    <a:srgbClr val="000000">
                      <a:alpha val="43137"/>
                    </a:srgbClr>
                  </a:outerShdw>
                </a:effectLst>
                <a:cs typeface="Times New Roman" pitchFamily="18" charset="0"/>
              </a:rPr>
              <a:t>:</a:t>
            </a:r>
            <a:r>
              <a:rPr lang="vi-VN" sz="66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vi-VN" altLang="en-US" sz="6600" b="1" dirty="0" smtClean="0">
                <a:solidFill>
                  <a:srgbClr val="003399"/>
                </a:solidFill>
                <a:effectLst>
                  <a:outerShdw blurRad="38100" dist="38100" dir="2700000" algn="tl">
                    <a:srgbClr val="000000">
                      <a:alpha val="43137"/>
                    </a:srgbClr>
                  </a:outerShdw>
                </a:effectLst>
                <a:cs typeface="Times New Roman" panose="02020603050405020304" pitchFamily="18" charset="0"/>
              </a:rPr>
              <a:t>Hãy </a:t>
            </a:r>
            <a:r>
              <a:rPr lang="vi-VN" altLang="en-US" sz="6600" b="1" dirty="0">
                <a:solidFill>
                  <a:srgbClr val="003399"/>
                </a:solidFill>
                <a:effectLst>
                  <a:outerShdw blurRad="38100" dist="38100" dir="2700000" algn="tl">
                    <a:srgbClr val="000000">
                      <a:alpha val="43137"/>
                    </a:srgbClr>
                  </a:outerShdw>
                </a:effectLst>
                <a:cs typeface="Times New Roman" panose="02020603050405020304" pitchFamily="18" charset="0"/>
              </a:rPr>
              <a:t>tạ ơn Chúa vì Chúa nhân từ. Ngàn đời Chúa vẫn trọn tình thương.</a:t>
            </a:r>
            <a:r>
              <a:rPr lang="en-US" altLang="en-US" sz="66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endParaRPr lang="en-US" sz="66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8406823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49"/>
            <a:ext cx="9144000" cy="5143499"/>
          </a:xfrm>
        </p:spPr>
        <p:txBody>
          <a:bodyPr>
            <a:noAutofit/>
          </a:bodyPr>
          <a:lstStyle/>
          <a:p>
            <a:pPr algn="just"/>
            <a:r>
              <a:rPr lang="vi-VN" altLang="en-US" sz="4600" b="1" dirty="0" smtClean="0">
                <a:solidFill>
                  <a:srgbClr val="FF0000"/>
                </a:solidFill>
                <a:effectLst>
                  <a:outerShdw blurRad="38100" dist="38100" dir="2700000" algn="tl">
                    <a:srgbClr val="000000">
                      <a:alpha val="43137"/>
                    </a:srgbClr>
                  </a:outerShdw>
                </a:effectLst>
                <a:cs typeface="Times New Roman" panose="02020603050405020304" pitchFamily="18" charset="0"/>
              </a:rPr>
              <a:t>Pk1</a:t>
            </a:r>
            <a:r>
              <a:rPr lang="vi-VN" altLang="en-US" sz="4600" b="1" dirty="0">
                <a:solidFill>
                  <a:srgbClr val="FF0000"/>
                </a:solidFill>
                <a:effectLst>
                  <a:outerShdw blurRad="38100" dist="38100" dir="2700000" algn="tl">
                    <a:srgbClr val="000000">
                      <a:alpha val="43137"/>
                    </a:srgbClr>
                  </a:outerShdw>
                </a:effectLst>
                <a:cs typeface="Times New Roman" panose="02020603050405020304" pitchFamily="18" charset="0"/>
              </a:rPr>
              <a:t>: </a:t>
            </a:r>
            <a:r>
              <a:rPr lang="vi-VN" altLang="en-US" sz="4600" b="1" dirty="0">
                <a:solidFill>
                  <a:srgbClr val="003399"/>
                </a:solidFill>
                <a:effectLst>
                  <a:outerShdw blurRad="38100" dist="38100" dir="2700000" algn="tl">
                    <a:srgbClr val="000000">
                      <a:alpha val="43137"/>
                    </a:srgbClr>
                  </a:outerShdw>
                </a:effectLst>
                <a:cs typeface="Times New Roman" panose="02020603050405020304" pitchFamily="18" charset="0"/>
              </a:rPr>
              <a:t>Is-ra-el nào hãy nói rằng: Ngàn đời Chúa vẫn trọn tình thương. </a:t>
            </a:r>
            <a:r>
              <a:rPr lang="vi-VN" altLang="en-US" sz="46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A-a-ron </a:t>
            </a:r>
            <a:r>
              <a:rPr lang="vi-VN" altLang="en-US" sz="4600" b="1" dirty="0">
                <a:solidFill>
                  <a:srgbClr val="003399"/>
                </a:solidFill>
                <a:effectLst>
                  <a:outerShdw blurRad="38100" dist="38100" dir="2700000" algn="tl">
                    <a:srgbClr val="000000">
                      <a:alpha val="43137"/>
                    </a:srgbClr>
                  </a:outerShdw>
                </a:effectLst>
                <a:cs typeface="Times New Roman" panose="02020603050405020304" pitchFamily="18" charset="0"/>
              </a:rPr>
              <a:t>hãy nói lên rằng: Ngàn đời Chúa vẫn trọn tình thương. Ai tôn sợ Chúa hãy nói lên rằng: Ngàn đời Chúa vẫn trọn tình thương.</a:t>
            </a:r>
            <a:r>
              <a:rPr lang="en-US" altLang="en-US" sz="46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endParaRPr lang="en-US" sz="46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9308216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dirty="0" err="1" smtClean="0">
                <a:solidFill>
                  <a:srgbClr val="FF0000"/>
                </a:solidFill>
                <a:effectLst>
                  <a:outerShdw blurRad="38100" dist="38100" dir="2700000" algn="tl">
                    <a:srgbClr val="000000">
                      <a:alpha val="43137"/>
                    </a:srgbClr>
                  </a:outerShdw>
                </a:effectLst>
                <a:cs typeface="Times New Roman" pitchFamily="18" charset="0"/>
              </a:rPr>
              <a:t>Đk</a:t>
            </a:r>
            <a:r>
              <a:rPr lang="en-US" sz="6600" b="1" dirty="0" smtClean="0">
                <a:solidFill>
                  <a:srgbClr val="FF0000"/>
                </a:solidFill>
                <a:effectLst>
                  <a:outerShdw blurRad="38100" dist="38100" dir="2700000" algn="tl">
                    <a:srgbClr val="000000">
                      <a:alpha val="43137"/>
                    </a:srgbClr>
                  </a:outerShdw>
                </a:effectLst>
                <a:cs typeface="Times New Roman" pitchFamily="18" charset="0"/>
              </a:rPr>
              <a:t>:</a:t>
            </a:r>
            <a:r>
              <a:rPr lang="vi-VN" sz="66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vi-VN" altLang="en-US" sz="6600" b="1" dirty="0" smtClean="0">
                <a:solidFill>
                  <a:srgbClr val="003399"/>
                </a:solidFill>
                <a:effectLst>
                  <a:outerShdw blurRad="38100" dist="38100" dir="2700000" algn="tl">
                    <a:srgbClr val="000000">
                      <a:alpha val="43137"/>
                    </a:srgbClr>
                  </a:outerShdw>
                </a:effectLst>
                <a:cs typeface="Times New Roman" panose="02020603050405020304" pitchFamily="18" charset="0"/>
              </a:rPr>
              <a:t>Hãy </a:t>
            </a:r>
            <a:r>
              <a:rPr lang="vi-VN" altLang="en-US" sz="6600" b="1" dirty="0">
                <a:solidFill>
                  <a:srgbClr val="003399"/>
                </a:solidFill>
                <a:effectLst>
                  <a:outerShdw blurRad="38100" dist="38100" dir="2700000" algn="tl">
                    <a:srgbClr val="000000">
                      <a:alpha val="43137"/>
                    </a:srgbClr>
                  </a:outerShdw>
                </a:effectLst>
                <a:cs typeface="Times New Roman" panose="02020603050405020304" pitchFamily="18" charset="0"/>
              </a:rPr>
              <a:t>tạ ơn Chúa vì Chúa nhân từ. Ngàn đời Chúa vẫn trọn tình thương.</a:t>
            </a:r>
            <a:r>
              <a:rPr lang="en-US" altLang="en-US" sz="66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endParaRPr lang="en-US" sz="66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9307438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1" dirty="0" smtClean="0">
                <a:solidFill>
                  <a:srgbClr val="FF0000"/>
                </a:solidFill>
                <a:effectLst>
                  <a:outerShdw blurRad="38100" dist="38100" dir="2700000" algn="tl">
                    <a:srgbClr val="000000">
                      <a:alpha val="43137"/>
                    </a:srgbClr>
                  </a:outerShdw>
                </a:effectLst>
                <a:cs typeface="Times New Roman" pitchFamily="18" charset="0"/>
              </a:rPr>
              <a:t>Pk2:</a:t>
            </a:r>
            <a:r>
              <a:rPr lang="vi-VN" sz="46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vi-VN" altLang="en-US" sz="4600" b="1" dirty="0" smtClean="0">
                <a:solidFill>
                  <a:srgbClr val="003399"/>
                </a:solidFill>
                <a:effectLst>
                  <a:outerShdw blurRad="38100" dist="38100" dir="2700000" algn="tl">
                    <a:srgbClr val="000000">
                      <a:alpha val="43137"/>
                    </a:srgbClr>
                  </a:outerShdw>
                </a:effectLst>
                <a:cs typeface="Times New Roman" panose="02020603050405020304" pitchFamily="18" charset="0"/>
              </a:rPr>
              <a:t>Cánh </a:t>
            </a:r>
            <a:r>
              <a:rPr lang="vi-VN" altLang="en-US" sz="4600" b="1" dirty="0">
                <a:solidFill>
                  <a:srgbClr val="003399"/>
                </a:solidFill>
                <a:effectLst>
                  <a:outerShdw blurRad="38100" dist="38100" dir="2700000" algn="tl">
                    <a:srgbClr val="000000">
                      <a:alpha val="43137"/>
                    </a:srgbClr>
                  </a:outerShdw>
                </a:effectLst>
                <a:cs typeface="Times New Roman" panose="02020603050405020304" pitchFamily="18" charset="0"/>
              </a:rPr>
              <a:t>tay Chúa vận dụng uy lực. Kìa là cánh hữu Người vùng lên. Thoát vong thân và sống loan truyền. Sự nghiệp Chúa suốt cả đời tôi. Vâng tôi bị Chúa từng đã sửa phạt, Ngài chẳng nỡ khiến bị mạng vong.</a:t>
            </a:r>
            <a:r>
              <a:rPr lang="en-US" altLang="en-US" sz="46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endParaRPr lang="en-US" sz="46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2633481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dirty="0" err="1" smtClean="0">
                <a:solidFill>
                  <a:srgbClr val="FF0000"/>
                </a:solidFill>
                <a:effectLst>
                  <a:outerShdw blurRad="38100" dist="38100" dir="2700000" algn="tl">
                    <a:srgbClr val="000000">
                      <a:alpha val="43137"/>
                    </a:srgbClr>
                  </a:outerShdw>
                </a:effectLst>
                <a:cs typeface="Times New Roman" pitchFamily="18" charset="0"/>
              </a:rPr>
              <a:t>Đk</a:t>
            </a:r>
            <a:r>
              <a:rPr lang="en-US" sz="6600" b="1" dirty="0" smtClean="0">
                <a:solidFill>
                  <a:srgbClr val="FF0000"/>
                </a:solidFill>
                <a:effectLst>
                  <a:outerShdw blurRad="38100" dist="38100" dir="2700000" algn="tl">
                    <a:srgbClr val="000000">
                      <a:alpha val="43137"/>
                    </a:srgbClr>
                  </a:outerShdw>
                </a:effectLst>
                <a:cs typeface="Times New Roman" pitchFamily="18" charset="0"/>
              </a:rPr>
              <a:t>:</a:t>
            </a:r>
            <a:r>
              <a:rPr lang="vi-VN" sz="66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vi-VN" altLang="en-US" sz="6600" b="1" dirty="0" smtClean="0">
                <a:solidFill>
                  <a:srgbClr val="003399"/>
                </a:solidFill>
                <a:effectLst>
                  <a:outerShdw blurRad="38100" dist="38100" dir="2700000" algn="tl">
                    <a:srgbClr val="000000">
                      <a:alpha val="43137"/>
                    </a:srgbClr>
                  </a:outerShdw>
                </a:effectLst>
                <a:cs typeface="Times New Roman" panose="02020603050405020304" pitchFamily="18" charset="0"/>
              </a:rPr>
              <a:t>Hãy </a:t>
            </a:r>
            <a:r>
              <a:rPr lang="vi-VN" altLang="en-US" sz="6600" b="1" dirty="0">
                <a:solidFill>
                  <a:srgbClr val="003399"/>
                </a:solidFill>
                <a:effectLst>
                  <a:outerShdw blurRad="38100" dist="38100" dir="2700000" algn="tl">
                    <a:srgbClr val="000000">
                      <a:alpha val="43137"/>
                    </a:srgbClr>
                  </a:outerShdw>
                </a:effectLst>
                <a:cs typeface="Times New Roman" panose="02020603050405020304" pitchFamily="18" charset="0"/>
              </a:rPr>
              <a:t>tạ ơn Chúa vì Chúa nhân từ. Ngàn đời Chúa vẫn trọn tình thương.</a:t>
            </a:r>
            <a:r>
              <a:rPr lang="en-US" altLang="en-US" sz="66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endParaRPr lang="en-US" sz="66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0155903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dirty="0" smtClean="0">
                <a:solidFill>
                  <a:srgbClr val="FF0000"/>
                </a:solidFill>
                <a:effectLst>
                  <a:outerShdw blurRad="38100" dist="38100" dir="2700000" algn="tl">
                    <a:srgbClr val="000000">
                      <a:alpha val="43137"/>
                    </a:srgbClr>
                  </a:outerShdw>
                </a:effectLst>
                <a:cs typeface="Times New Roman" pitchFamily="18" charset="0"/>
              </a:rPr>
              <a:t>Pk3:</a:t>
            </a:r>
            <a:r>
              <a:rPr lang="vi-VN"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vi-VN" sz="4800" b="1" dirty="0" smtClean="0">
                <a:solidFill>
                  <a:srgbClr val="003399"/>
                </a:solidFill>
                <a:effectLst>
                  <a:outerShdw blurRad="38100" dist="38100" dir="2700000" algn="tl">
                    <a:srgbClr val="000000">
                      <a:alpha val="43137"/>
                    </a:srgbClr>
                  </a:outerShdw>
                </a:effectLst>
                <a:cs typeface="Times New Roman" panose="02020603050405020304" pitchFamily="18" charset="0"/>
              </a:rPr>
              <a:t>Đó </a:t>
            </a:r>
            <a:r>
              <a:rPr lang="vi-VN" sz="4800" b="1" dirty="0">
                <a:solidFill>
                  <a:srgbClr val="003399"/>
                </a:solidFill>
                <a:effectLst>
                  <a:outerShdw blurRad="38100" dist="38100" dir="2700000" algn="tl">
                    <a:srgbClr val="000000">
                      <a:alpha val="43137"/>
                    </a:srgbClr>
                  </a:outerShdw>
                </a:effectLst>
                <a:cs typeface="Times New Roman" panose="02020603050405020304" pitchFamily="18" charset="0"/>
              </a:rPr>
              <a:t>viên đá thợ nề đã loại, lại thành đá góc tường rồi đây. Đó chính công trình Chúa đã </a:t>
            </a:r>
            <a:r>
              <a:rPr lang="vi-VN" sz="4800" b="1" dirty="0" smtClean="0">
                <a:solidFill>
                  <a:srgbClr val="003399"/>
                </a:solidFill>
                <a:effectLst>
                  <a:outerShdw blurRad="38100" dist="38100" dir="2700000" algn="tl">
                    <a:srgbClr val="000000">
                      <a:alpha val="43137"/>
                    </a:srgbClr>
                  </a:outerShdw>
                </a:effectLst>
                <a:cs typeface="Times New Roman" panose="02020603050405020304" pitchFamily="18" charset="0"/>
              </a:rPr>
              <a:t>là kỳ </a:t>
            </a:r>
            <a:r>
              <a:rPr lang="vi-VN" sz="4800" b="1" dirty="0">
                <a:solidFill>
                  <a:srgbClr val="003399"/>
                </a:solidFill>
                <a:effectLst>
                  <a:outerShdw blurRad="38100" dist="38100" dir="2700000" algn="tl">
                    <a:srgbClr val="000000">
                      <a:alpha val="43137"/>
                    </a:srgbClr>
                  </a:outerShdw>
                </a:effectLst>
                <a:cs typeface="Times New Roman" panose="02020603050405020304" pitchFamily="18" charset="0"/>
              </a:rPr>
              <a:t>diệu trước mắt mọi phàm nhân. Vâng đây chính ngày Chúa tạo thành, ngày này hãy hát hò mừng </a:t>
            </a:r>
            <a:r>
              <a:rPr lang="vi-VN" sz="4800" b="1" dirty="0" smtClean="0">
                <a:solidFill>
                  <a:srgbClr val="003399"/>
                </a:solidFill>
                <a:effectLst>
                  <a:outerShdw blurRad="38100" dist="38100" dir="2700000" algn="tl">
                    <a:srgbClr val="000000">
                      <a:alpha val="43137"/>
                    </a:srgbClr>
                  </a:outerShdw>
                </a:effectLst>
                <a:cs typeface="Times New Roman" panose="02020603050405020304" pitchFamily="18" charset="0"/>
              </a:rPr>
              <a:t>vui. </a:t>
            </a:r>
            <a:r>
              <a:rPr lang="en-US" altLang="en-US" sz="48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endParaRPr lang="en-US" sz="48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4630370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dirty="0" err="1" smtClean="0">
                <a:solidFill>
                  <a:srgbClr val="FF0000"/>
                </a:solidFill>
                <a:effectLst>
                  <a:outerShdw blurRad="38100" dist="38100" dir="2700000" algn="tl">
                    <a:srgbClr val="000000">
                      <a:alpha val="43137"/>
                    </a:srgbClr>
                  </a:outerShdw>
                </a:effectLst>
                <a:cs typeface="Times New Roman" pitchFamily="18" charset="0"/>
              </a:rPr>
              <a:t>Đk</a:t>
            </a:r>
            <a:r>
              <a:rPr lang="en-US" sz="6600" b="1" dirty="0" smtClean="0">
                <a:solidFill>
                  <a:srgbClr val="FF0000"/>
                </a:solidFill>
                <a:effectLst>
                  <a:outerShdw blurRad="38100" dist="38100" dir="2700000" algn="tl">
                    <a:srgbClr val="000000">
                      <a:alpha val="43137"/>
                    </a:srgbClr>
                  </a:outerShdw>
                </a:effectLst>
                <a:cs typeface="Times New Roman" pitchFamily="18" charset="0"/>
              </a:rPr>
              <a:t>:</a:t>
            </a:r>
            <a:r>
              <a:rPr lang="vi-VN" sz="66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vi-VN" altLang="en-US" sz="6600" b="1" dirty="0" smtClean="0">
                <a:solidFill>
                  <a:srgbClr val="003399"/>
                </a:solidFill>
                <a:effectLst>
                  <a:outerShdw blurRad="38100" dist="38100" dir="2700000" algn="tl">
                    <a:srgbClr val="000000">
                      <a:alpha val="43137"/>
                    </a:srgbClr>
                  </a:outerShdw>
                </a:effectLst>
                <a:cs typeface="Times New Roman" panose="02020603050405020304" pitchFamily="18" charset="0"/>
              </a:rPr>
              <a:t>Hãy </a:t>
            </a:r>
            <a:r>
              <a:rPr lang="vi-VN" altLang="en-US" sz="6600" b="1" dirty="0">
                <a:solidFill>
                  <a:srgbClr val="003399"/>
                </a:solidFill>
                <a:effectLst>
                  <a:outerShdw blurRad="38100" dist="38100" dir="2700000" algn="tl">
                    <a:srgbClr val="000000">
                      <a:alpha val="43137"/>
                    </a:srgbClr>
                  </a:outerShdw>
                </a:effectLst>
                <a:cs typeface="Times New Roman" panose="02020603050405020304" pitchFamily="18" charset="0"/>
              </a:rPr>
              <a:t>tạ ơn Chúa vì Chúa nhân từ. Ngàn đời Chúa vẫn trọn tình thương.</a:t>
            </a:r>
            <a:r>
              <a:rPr lang="en-US" altLang="en-US" sz="66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endParaRPr lang="en-US" sz="66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0967948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lstStyle/>
          <a:p>
            <a:pPr eaLnBrk="1" hangingPunct="1">
              <a:lnSpc>
                <a:spcPct val="120000"/>
              </a:lnSpc>
            </a:pPr>
            <a:endParaRPr lang="en-US" sz="4500" b="1" dirty="0">
              <a:solidFill>
                <a:srgbClr val="FFFF00"/>
              </a:solidFill>
              <a:latin typeface="Tahoma" pitchFamily="34" charset="0"/>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91291" y="4019550"/>
            <a:ext cx="8594387" cy="1077218"/>
          </a:xfrm>
          <a:prstGeom prst="rect">
            <a:avLst/>
          </a:prstGeom>
          <a:noFill/>
        </p:spPr>
        <p:txBody>
          <a:bodyPr wrap="square" rtlCol="0">
            <a:spAutoFit/>
          </a:bodyPr>
          <a:lstStyle/>
          <a:p>
            <a:r>
              <a:rPr lang="en-US" sz="3200" smtClean="0">
                <a:solidFill>
                  <a:prstClr val="white"/>
                </a:solidFill>
              </a:rPr>
              <a:t>Bài Đọc 2</a:t>
            </a:r>
          </a:p>
          <a:p>
            <a:r>
              <a:rPr lang="en-US" sz="3200" smtClean="0">
                <a:solidFill>
                  <a:prstClr val="white"/>
                </a:solidFill>
              </a:rPr>
              <a:t>Bài trích thư thứ nhất của thánh Phê-rô tông đồ</a:t>
            </a:r>
            <a:endParaRPr lang="en-US" sz="3200">
              <a:solidFill>
                <a:prstClr val="white"/>
              </a:solidFill>
            </a:endParaRPr>
          </a:p>
        </p:txBody>
      </p:sp>
      <p:sp>
        <p:nvSpPr>
          <p:cNvPr id="5" name="TextBox 4"/>
          <p:cNvSpPr txBox="1"/>
          <p:nvPr/>
        </p:nvSpPr>
        <p:spPr>
          <a:xfrm>
            <a:off x="76200" y="338341"/>
            <a:ext cx="8887369" cy="1754326"/>
          </a:xfrm>
          <a:prstGeom prst="rect">
            <a:avLst/>
          </a:prstGeom>
          <a:solidFill>
            <a:srgbClr val="FFFF00">
              <a:alpha val="2000"/>
            </a:srgbClr>
          </a:solidFill>
          <a:ln>
            <a:solidFill>
              <a:srgbClr val="FFFF00"/>
            </a:solidFill>
          </a:ln>
          <a:effectLst>
            <a:glow rad="139700">
              <a:schemeClr val="accent3">
                <a:satMod val="175000"/>
                <a:alpha val="40000"/>
              </a:schemeClr>
            </a:glow>
          </a:effectLst>
        </p:spPr>
        <p:txBody>
          <a:bodyPr wrap="none" rtlCol="0">
            <a:spAutoFit/>
          </a:bodyPr>
          <a:lstStyle/>
          <a:p>
            <a:r>
              <a:rPr lang="en-US" sz="3600" smtClean="0">
                <a:solidFill>
                  <a:srgbClr val="003399"/>
                </a:solidFill>
              </a:rPr>
              <a:t>Thiên Chúa cho chúng ta được tái sinh</a:t>
            </a:r>
          </a:p>
          <a:p>
            <a:r>
              <a:rPr lang="en-US" sz="3600" smtClean="0">
                <a:solidFill>
                  <a:srgbClr val="003399"/>
                </a:solidFill>
              </a:rPr>
              <a:t>Để nhận lãnh niềm hy vọng, </a:t>
            </a:r>
          </a:p>
          <a:p>
            <a:r>
              <a:rPr lang="en-US" sz="3600" smtClean="0">
                <a:solidFill>
                  <a:srgbClr val="003399"/>
                </a:solidFill>
              </a:rPr>
              <a:t>nhờ Đức Giê-su Ki-tô đã từ cõi chết sống lại.</a:t>
            </a:r>
            <a:endParaRPr lang="en-US" sz="3600">
              <a:solidFill>
                <a:srgbClr val="003399"/>
              </a:solidFill>
            </a:endParaRPr>
          </a:p>
        </p:txBody>
      </p:sp>
    </p:spTree>
    <p:extLst>
      <p:ext uri="{BB962C8B-B14F-4D97-AF65-F5344CB8AC3E}">
        <p14:creationId xmlns:p14="http://schemas.microsoft.com/office/powerpoint/2010/main" val="37559376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900" b="1">
                <a:solidFill>
                  <a:srgbClr val="003399"/>
                </a:solidFill>
                <a:effectLst>
                  <a:outerShdw blurRad="38100" dist="38100" dir="2700000" algn="tl">
                    <a:srgbClr val="000000">
                      <a:alpha val="43137"/>
                    </a:srgbClr>
                  </a:outerShdw>
                </a:effectLst>
                <a:latin typeface="+mn-lt"/>
              </a:rPr>
              <a:t>này chúng con đang </a:t>
            </a:r>
            <a:r>
              <a:rPr lang="en-US" sz="5900" b="1">
                <a:solidFill>
                  <a:srgbClr val="003399"/>
                </a:solidFill>
                <a:effectLst>
                  <a:outerShdw blurRad="38100" dist="38100" dir="2700000" algn="tl">
                    <a:srgbClr val="000000">
                      <a:alpha val="43137"/>
                    </a:srgbClr>
                  </a:outerShdw>
                </a:effectLst>
                <a:latin typeface="+mn-lt"/>
                <a:cs typeface="Times New Roman" pitchFamily="18" charset="0"/>
              </a:rPr>
              <a:t>chúng</a:t>
            </a:r>
            <a:r>
              <a:rPr lang="vi-VN" sz="5900" b="1">
                <a:solidFill>
                  <a:srgbClr val="003399"/>
                </a:solidFill>
                <a:effectLst>
                  <a:outerShdw blurRad="38100" dist="38100" dir="2700000" algn="tl">
                    <a:srgbClr val="000000">
                      <a:alpha val="43137"/>
                    </a:srgbClr>
                  </a:outerShdw>
                </a:effectLst>
                <a:latin typeface="+mn-lt"/>
              </a:rPr>
              <a:t> lời cầu nguyện cho các</a:t>
            </a:r>
            <a:br>
              <a:rPr lang="vi-VN" sz="5900" b="1">
                <a:solidFill>
                  <a:srgbClr val="003399"/>
                </a:solidFill>
                <a:effectLst>
                  <a:outerShdw blurRad="38100" dist="38100" dir="2700000" algn="tl">
                    <a:srgbClr val="000000">
                      <a:alpha val="43137"/>
                    </a:srgbClr>
                  </a:outerShdw>
                </a:effectLst>
                <a:latin typeface="+mn-lt"/>
              </a:rPr>
            </a:br>
            <a:r>
              <a:rPr lang="en-US" sz="5900" b="1">
                <a:solidFill>
                  <a:srgbClr val="003399"/>
                </a:solidFill>
                <a:effectLst>
                  <a:outerShdw blurRad="38100" dist="38100" dir="2700000" algn="tl">
                    <a:srgbClr val="000000">
                      <a:alpha val="43137"/>
                    </a:srgbClr>
                  </a:outerShdw>
                </a:effectLst>
                <a:latin typeface="+mn-lt"/>
                <a:cs typeface="Times New Roman" pitchFamily="18" charset="0"/>
              </a:rPr>
              <a:t>Giám mục, </a:t>
            </a:r>
            <a:r>
              <a:rPr lang="vi-VN" sz="5900" b="1">
                <a:solidFill>
                  <a:srgbClr val="003399"/>
                </a:solidFill>
                <a:effectLst>
                  <a:outerShdw blurRad="38100" dist="38100" dir="2700000" algn="tl">
                    <a:srgbClr val="000000">
                      <a:alpha val="43137"/>
                    </a:srgbClr>
                  </a:outerShdw>
                </a:effectLst>
                <a:latin typeface="+mn-lt"/>
              </a:rPr>
              <a:t>và những người tham dự Thượng Hội đồng Giám mục thế giới.</a:t>
            </a:r>
            <a:r>
              <a:rPr lang="en-US" sz="5900" b="1">
                <a:solidFill>
                  <a:srgbClr val="003399"/>
                </a:solidFill>
                <a:effectLst>
                  <a:outerShdw blurRad="38100" dist="38100" dir="2700000" algn="tl">
                    <a:srgbClr val="000000">
                      <a:alpha val="43137"/>
                    </a:srgbClr>
                  </a:outerShdw>
                </a:effectLst>
                <a:latin typeface="+mn-lt"/>
              </a:rPr>
              <a:t> </a:t>
            </a:r>
          </a:p>
        </p:txBody>
      </p:sp>
    </p:spTree>
    <p:extLst>
      <p:ext uri="{BB962C8B-B14F-4D97-AF65-F5344CB8AC3E}">
        <p14:creationId xmlns:p14="http://schemas.microsoft.com/office/powerpoint/2010/main" val="16382398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71550"/>
            <a:ext cx="9144000" cy="3429000"/>
          </a:xfrm>
        </p:spPr>
        <p:txBody>
          <a:bodyPr>
            <a:noAutofit/>
          </a:bodyPr>
          <a:lstStyle/>
          <a:p>
            <a:pPr algn="just"/>
            <a:r>
              <a:rPr lang="vi-VN" sz="6000" b="1" dirty="0" smtClean="0">
                <a:solidFill>
                  <a:srgbClr val="003399"/>
                </a:solidFill>
                <a:effectLst>
                  <a:outerShdw blurRad="38100" dist="38100" dir="2700000" algn="tl">
                    <a:srgbClr val="000000">
                      <a:alpha val="43137"/>
                    </a:srgbClr>
                  </a:outerShdw>
                </a:effectLst>
                <a:cs typeface="Times New Roman" pitchFamily="18" charset="0"/>
              </a:rPr>
              <a:t>Chúa </a:t>
            </a:r>
            <a:r>
              <a:rPr lang="vi-VN" sz="6000" b="1" dirty="0">
                <a:solidFill>
                  <a:srgbClr val="003399"/>
                </a:solidFill>
                <a:effectLst>
                  <a:outerShdw blurRad="38100" dist="38100" dir="2700000" algn="tl">
                    <a:srgbClr val="000000">
                      <a:alpha val="43137"/>
                    </a:srgbClr>
                  </a:outerShdw>
                </a:effectLst>
                <a:cs typeface="Times New Roman" pitchFamily="18" charset="0"/>
              </a:rPr>
              <a:t>nói: Tô-ma, vì con đã thấy Thầy nên con mới tin. Phúc cho những ai không thấy mà tin</a:t>
            </a:r>
            <a:endParaRPr lang="en-US" sz="6000" b="1" dirty="0">
              <a:solidFill>
                <a:srgbClr val="003399"/>
              </a:solidFill>
              <a:effectLst>
                <a:outerShdw blurRad="38100" dist="38100" dir="2700000" algn="tl">
                  <a:srgbClr val="000000">
                    <a:alpha val="43137"/>
                  </a:srgbClr>
                </a:outerShdw>
              </a:effectLst>
              <a:cs typeface="Times New Roman" pitchFamily="18" charset="0"/>
            </a:endParaRPr>
          </a:p>
        </p:txBody>
      </p:sp>
      <p:sp>
        <p:nvSpPr>
          <p:cNvPr id="3" name="TextBox 2"/>
          <p:cNvSpPr txBox="1"/>
          <p:nvPr/>
        </p:nvSpPr>
        <p:spPr>
          <a:xfrm>
            <a:off x="0" y="57150"/>
            <a:ext cx="9144000" cy="830997"/>
          </a:xfrm>
          <a:prstGeom prst="rect">
            <a:avLst/>
          </a:prstGeom>
          <a:noFill/>
        </p:spPr>
        <p:txBody>
          <a:bodyPr wrap="square" rtlCol="0">
            <a:spAutoFit/>
          </a:bodyPr>
          <a:lstStyle/>
          <a:p>
            <a:r>
              <a:rPr lang="en-US" sz="4800" b="1" dirty="0">
                <a:solidFill>
                  <a:srgbClr val="FF0000"/>
                </a:solidFill>
                <a:effectLst>
                  <a:outerShdw blurRad="38100" dist="38100" dir="2700000" algn="tl">
                    <a:srgbClr val="000000">
                      <a:alpha val="43137"/>
                    </a:srgbClr>
                  </a:outerShdw>
                </a:effectLst>
                <a:latin typeface="+mj-lt"/>
                <a:cs typeface="Times New Roman" pitchFamily="18" charset="0"/>
              </a:rPr>
              <a:t>Alleluia…Alleluia</a:t>
            </a:r>
            <a:endParaRPr lang="en-US" sz="4800" dirty="0">
              <a:solidFill>
                <a:srgbClr val="FF0000"/>
              </a:solidFill>
              <a:latin typeface="+mj-lt"/>
            </a:endParaRPr>
          </a:p>
        </p:txBody>
      </p:sp>
      <p:sp>
        <p:nvSpPr>
          <p:cNvPr id="4" name="TextBox 3"/>
          <p:cNvSpPr txBox="1"/>
          <p:nvPr/>
        </p:nvSpPr>
        <p:spPr>
          <a:xfrm>
            <a:off x="0" y="4331553"/>
            <a:ext cx="9144000" cy="830997"/>
          </a:xfrm>
          <a:prstGeom prst="rect">
            <a:avLst/>
          </a:prstGeom>
          <a:noFill/>
        </p:spPr>
        <p:txBody>
          <a:bodyPr wrap="square" rtlCol="0">
            <a:spAutoFit/>
          </a:bodyPr>
          <a:lstStyle/>
          <a:p>
            <a:pPr algn="r"/>
            <a:r>
              <a:rPr lang="en-US" sz="4800" b="1" dirty="0">
                <a:solidFill>
                  <a:srgbClr val="FF0000"/>
                </a:solidFill>
                <a:effectLst>
                  <a:outerShdw blurRad="38100" dist="38100" dir="2700000" algn="tl">
                    <a:srgbClr val="000000">
                      <a:alpha val="43137"/>
                    </a:srgbClr>
                  </a:outerShdw>
                </a:effectLst>
                <a:latin typeface="+mj-lt"/>
                <a:cs typeface="Times New Roman" pitchFamily="18" charset="0"/>
              </a:rPr>
              <a:t>Alleluia…Alleluia</a:t>
            </a:r>
            <a:endParaRPr lang="en-US" sz="4800" dirty="0">
              <a:solidFill>
                <a:srgbClr val="FF0000"/>
              </a:solidFill>
              <a:latin typeface="+mj-lt"/>
            </a:endParaRPr>
          </a:p>
        </p:txBody>
      </p:sp>
    </p:spTree>
    <p:extLst>
      <p:ext uri="{BB962C8B-B14F-4D97-AF65-F5344CB8AC3E}">
        <p14:creationId xmlns:p14="http://schemas.microsoft.com/office/powerpoint/2010/main" val="282266568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503918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362255279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3051882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Tôi tin kính một Thiên Chúa là Cha toàn năng,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Đấng tạo thành trời đất, muôn vật hữu hình và vô hình.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73161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Tôi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tin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kính</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Giêsu</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Kitô</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Sinh bởi Đức Chúa Cha từ trước muôn đời.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9928984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Người là Thiên Chúa bởi Thiên Chúa, Ánh Sáng bởi Ánh Sáng,</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bởi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41213797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outerShdw blurRad="38100" dist="38100" dir="2700000" algn="tl">
                    <a:srgbClr val="000000">
                      <a:alpha val="43137"/>
                    </a:srgbClr>
                  </a:outerShdw>
                </a:effectLst>
                <a:latin typeface="+mj-lt"/>
              </a:rPr>
              <a:t>được sinh ra mà không phải được tạo thành, đồng bản thể với Đức Chúa Cha: nhờ Người mà muôn vật được tạo thành.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762407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rgbClr val="003399"/>
                </a:solidFill>
                <a:effectLst>
                  <a:outerShdw blurRad="38100" dist="38100" dir="2700000" algn="tl">
                    <a:srgbClr val="000000">
                      <a:alpha val="43137"/>
                    </a:srgbClr>
                  </a:outerShdw>
                </a:effectLst>
                <a:latin typeface="+mj-lt"/>
              </a:rPr>
              <a:t>Vì loài người chúng ta và để cứu độ chúng ta,</a:t>
            </a:r>
            <a:r>
              <a:rPr lang="en-US" sz="7200" b="1" dirty="0">
                <a:solidFill>
                  <a:srgbClr val="003399"/>
                </a:solidFill>
                <a:effectLst>
                  <a:outerShdw blurRad="38100" dist="38100" dir="2700000" algn="tl">
                    <a:srgbClr val="000000">
                      <a:alpha val="43137"/>
                    </a:srgbClr>
                  </a:outerShdw>
                </a:effectLst>
                <a:latin typeface="+mj-lt"/>
              </a:rPr>
              <a:t> </a:t>
            </a:r>
            <a:r>
              <a:rPr lang="vi-VN" sz="7200" b="1" dirty="0">
                <a:solidFill>
                  <a:srgbClr val="003399"/>
                </a:solidFill>
                <a:effectLst>
                  <a:outerShdw blurRad="38100" dist="38100" dir="2700000" algn="tl">
                    <a:srgbClr val="000000">
                      <a:alpha val="43137"/>
                    </a:srgbClr>
                  </a:outerShdw>
                </a:effectLst>
                <a:latin typeface="+mj-lt"/>
                <a:cs typeface="Times New Roman" pitchFamily="18" charset="0"/>
              </a:rPr>
              <a:t>Người đã từ trời xuống thế. </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72661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Bởi phép Đức Chúa Thánh Thần, Người đã nhập thể trong lòng Trinh Nữ Maria, và đã làm người.</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03965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800" b="1">
                <a:solidFill>
                  <a:srgbClr val="003399"/>
                </a:solidFill>
                <a:effectLst>
                  <a:outerShdw blurRad="38100" dist="38100" dir="2700000" algn="tl">
                    <a:srgbClr val="000000">
                      <a:alpha val="43137"/>
                    </a:srgbClr>
                  </a:outerShdw>
                </a:effectLst>
                <a:latin typeface="+mn-lt"/>
              </a:rPr>
              <a:t>Xin Chúa làm nên cuộc Hiện Xuống mới trong đời sống Hội</a:t>
            </a:r>
            <a:br>
              <a:rPr lang="vi-VN" sz="4800" b="1">
                <a:solidFill>
                  <a:srgbClr val="003399"/>
                </a:solidFill>
                <a:effectLst>
                  <a:outerShdw blurRad="38100" dist="38100" dir="2700000" algn="tl">
                    <a:srgbClr val="000000">
                      <a:alpha val="43137"/>
                    </a:srgbClr>
                  </a:outerShdw>
                </a:effectLst>
                <a:latin typeface="+mn-lt"/>
              </a:rPr>
            </a:br>
            <a:r>
              <a:rPr lang="en-US" sz="4800" b="1">
                <a:solidFill>
                  <a:srgbClr val="003399"/>
                </a:solidFill>
                <a:effectLst>
                  <a:outerShdw blurRad="38100" dist="38100" dir="2700000" algn="tl">
                    <a:srgbClr val="000000">
                      <a:alpha val="43137"/>
                    </a:srgbClr>
                  </a:outerShdw>
                </a:effectLst>
                <a:latin typeface="+mn-lt"/>
                <a:cs typeface="Times New Roman" pitchFamily="18" charset="0"/>
              </a:rPr>
              <a:t>Thánh,</a:t>
            </a:r>
            <a:r>
              <a:rPr lang="en-US" sz="4800" b="1">
                <a:solidFill>
                  <a:srgbClr val="003399"/>
                </a:solidFill>
                <a:effectLst>
                  <a:outerShdw blurRad="38100" dist="38100" dir="2700000" algn="tl">
                    <a:srgbClr val="000000">
                      <a:alpha val="43137"/>
                    </a:srgbClr>
                  </a:outerShdw>
                </a:effectLst>
                <a:latin typeface="+mn-lt"/>
              </a:rPr>
              <a:t> </a:t>
            </a:r>
            <a:r>
              <a:rPr lang="vi-VN" sz="4800" b="1">
                <a:solidFill>
                  <a:srgbClr val="003399"/>
                </a:solidFill>
                <a:effectLst>
                  <a:outerShdw blurRad="38100" dist="38100" dir="2700000" algn="tl">
                    <a:srgbClr val="000000">
                      <a:alpha val="43137"/>
                    </a:srgbClr>
                  </a:outerShdw>
                </a:effectLst>
                <a:latin typeface="+mn-lt"/>
              </a:rPr>
              <a:t>xin tuôn tràn trên các Mục tử ơn khôn ngoan và thông hiểu,</a:t>
            </a:r>
            <a:r>
              <a:rPr lang="en-US" sz="4800" b="1">
                <a:solidFill>
                  <a:srgbClr val="003399"/>
                </a:solidFill>
                <a:effectLst>
                  <a:outerShdw blurRad="38100" dist="38100" dir="2700000" algn="tl">
                    <a:srgbClr val="000000">
                      <a:alpha val="43137"/>
                    </a:srgbClr>
                  </a:outerShdw>
                </a:effectLst>
                <a:latin typeface="+mn-lt"/>
              </a:rPr>
              <a:t> </a:t>
            </a:r>
            <a:r>
              <a:rPr lang="en-US" sz="4800" b="1">
                <a:solidFill>
                  <a:srgbClr val="003399"/>
                </a:solidFill>
                <a:effectLst>
                  <a:outerShdw blurRad="38100" dist="38100" dir="2700000" algn="tl">
                    <a:srgbClr val="000000">
                      <a:alpha val="43137"/>
                    </a:srgbClr>
                  </a:outerShdw>
                </a:effectLst>
                <a:latin typeface="+mn-lt"/>
                <a:cs typeface="Times New Roman" pitchFamily="18" charset="0"/>
              </a:rPr>
              <a:t>gìn giữ các ngài luôn hiệp thông với nhau trong Chúa,</a:t>
            </a:r>
          </a:p>
        </p:txBody>
      </p:sp>
    </p:spTree>
    <p:extLst>
      <p:ext uri="{BB962C8B-B14F-4D97-AF65-F5344CB8AC3E}">
        <p14:creationId xmlns:p14="http://schemas.microsoft.com/office/powerpoint/2010/main" val="41944716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833503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rgbClr val="003399"/>
                </a:solidFill>
                <a:effectLst>
                  <a:outerShdw blurRad="38100" dist="38100" dir="2700000" algn="tl">
                    <a:srgbClr val="000000">
                      <a:alpha val="43137"/>
                    </a:srgbClr>
                  </a:outerShdw>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2208651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518028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rgbClr val="003399"/>
                </a:solidFill>
                <a:effectLst>
                  <a:outerShdw blurRad="38100" dist="38100" dir="2700000" algn="tl">
                    <a:srgbClr val="000000">
                      <a:alpha val="43137"/>
                    </a:srgbClr>
                  </a:outerShdw>
                </a:effectLst>
                <a:latin typeface="+mj-lt"/>
              </a:rPr>
              <a:t>Người được phụng thờ và tôn vinh cùng với Đức Chúa Cha và Đức Chúa Con: Người đã dùng các tiên tri mà phán dạy.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776139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rgbClr val="003399"/>
                </a:solidFill>
                <a:effectLst>
                  <a:outerShdw blurRad="38100" dist="38100" dir="2700000" algn="tl">
                    <a:srgbClr val="000000">
                      <a:alpha val="43137"/>
                    </a:srgbClr>
                  </a:outerShdw>
                </a:effectLst>
                <a:latin typeface="+mj-lt"/>
              </a:rPr>
              <a:t>Tôi tin Hội Thánh duy nhất thánh thiện công giáo và tông truyền.</a:t>
            </a:r>
            <a:endParaRPr lang="en-US" sz="8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100072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Tôi tuyên xưng có một Phép Rửa để tha tội. Tôi trông đợi kẻ chết sống lại và sự</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sống đời sau. </a:t>
            </a:r>
            <a:r>
              <a:rPr lang="vi-VN" sz="6600" b="1" u="sng" dirty="0">
                <a:solidFill>
                  <a:srgbClr val="FF0000"/>
                </a:solidFill>
                <a:effectLst>
                  <a:outerShdw blurRad="38100" dist="38100" dir="2700000" algn="tl">
                    <a:srgbClr val="000000">
                      <a:alpha val="43137"/>
                    </a:srgbClr>
                  </a:outerShdw>
                </a:effectLst>
                <a:latin typeface="+mj-lt"/>
                <a:cs typeface="Times New Roman" pitchFamily="18" charset="0"/>
              </a:rPr>
              <a:t>Amen.</a:t>
            </a:r>
            <a:endParaRPr lang="en-US" sz="6600" b="1" u="sng"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50203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5029200" y="155515"/>
            <a:ext cx="3733800" cy="584775"/>
          </a:xfrm>
          <a:prstGeom prst="rect">
            <a:avLst/>
          </a:prstGeom>
          <a:noFill/>
        </p:spPr>
        <p:txBody>
          <a:bodyPr wrap="square" rtlCol="0">
            <a:spAutoFit/>
          </a:bodyPr>
          <a:lstStyle/>
          <a:p>
            <a:r>
              <a:rPr lang="en-US" sz="3200" smtClean="0">
                <a:solidFill>
                  <a:prstClr val="white"/>
                </a:solidFill>
              </a:rPr>
              <a:t>Lời Nguyện Tín Hữu</a:t>
            </a:r>
            <a:endParaRPr lang="en-US" sz="3200">
              <a:solidFill>
                <a:prstClr val="white"/>
              </a:solidFill>
            </a:endParaRPr>
          </a:p>
        </p:txBody>
      </p:sp>
    </p:spTree>
    <p:extLst>
      <p:ext uri="{BB962C8B-B14F-4D97-AF65-F5344CB8AC3E}">
        <p14:creationId xmlns:p14="http://schemas.microsoft.com/office/powerpoint/2010/main" val="409241897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4419600" y="3333750"/>
            <a:ext cx="4572000" cy="1661993"/>
          </a:xfrm>
          <a:prstGeom prst="rect">
            <a:avLst/>
          </a:prstGeom>
        </p:spPr>
        <p:txBody>
          <a:bodyPr>
            <a:spAutoFit/>
          </a:bodyPr>
          <a:lstStyle/>
          <a:p>
            <a:pPr algn="ctr"/>
            <a:r>
              <a:rPr lang="vi-VN" sz="5400" dirty="0">
                <a:solidFill>
                  <a:srgbClr val="003399"/>
                </a:solidFill>
              </a:rPr>
              <a:t>Dâng 2</a:t>
            </a:r>
          </a:p>
          <a:p>
            <a:pPr algn="ctr"/>
            <a:r>
              <a:rPr lang="vi-VN" sz="4800" i="1" dirty="0">
                <a:solidFill>
                  <a:srgbClr val="FFFF00"/>
                </a:solidFill>
              </a:rPr>
              <a:t>Lm: Ân Đức</a:t>
            </a:r>
          </a:p>
        </p:txBody>
      </p:sp>
    </p:spTree>
    <p:extLst>
      <p:ext uri="{BB962C8B-B14F-4D97-AF65-F5344CB8AC3E}">
        <p14:creationId xmlns:p14="http://schemas.microsoft.com/office/powerpoint/2010/main" val="160099989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361950"/>
            <a:ext cx="9144000" cy="5143500"/>
          </a:xfrm>
        </p:spPr>
        <p:txBody>
          <a:bodyPr>
            <a:noAutofit/>
          </a:bodyPr>
          <a:lstStyle/>
          <a:p>
            <a:pPr marL="27385" indent="0" algn="just">
              <a:buNone/>
            </a:pPr>
            <a:r>
              <a:rPr lang="vi-VN" sz="5400" b="1" dirty="0"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Pk1:</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Xin </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dâng cho lòng thương xót Chúa dĩ vãng đời con là biết bao lỗi lầm. Xin dâng cho tình Cha ưu ái tương lai đời con xin an bài đỡ nâng. </a:t>
            </a:r>
            <a:endParaRPr lang="en-US" altLang="en-US" sz="54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309238206"/>
      </p:ext>
    </p:extLst>
  </p:cSld>
  <p:clrMapOvr>
    <a:masterClrMapping/>
  </p:clrMapOvr>
  <p:transition spd="slow"/>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400050"/>
            <a:ext cx="9144000" cy="5143500"/>
          </a:xfrm>
        </p:spPr>
        <p:txBody>
          <a:bodyPr>
            <a:noAutofit/>
          </a:bodyPr>
          <a:lstStyle/>
          <a:p>
            <a:pPr marL="27385" indent="0" algn="just">
              <a:buNone/>
            </a:pPr>
            <a:r>
              <a:rPr lang="vi-VN" sz="5400" b="1" dirty="0"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vi-VN"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Xin dâng lên Cha giây phút này một niềm yêu mến là yêu mến mà thôi. Xin dâng lên Cha trót cuộc đời để nên của lễ và nên khúc ngợi ca.</a:t>
            </a:r>
          </a:p>
          <a:p>
            <a:pPr marL="27385" indent="0" algn="just">
              <a:buNone/>
            </a:pPr>
            <a:endParaRPr lang="en-US" altLang="en-US" sz="48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439060487"/>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400" b="1">
                <a:solidFill>
                  <a:srgbClr val="003399"/>
                </a:solidFill>
                <a:effectLst>
                  <a:outerShdw blurRad="38100" dist="38100" dir="2700000" algn="tl">
                    <a:srgbClr val="000000">
                      <a:alpha val="43137"/>
                    </a:srgbClr>
                  </a:outerShdw>
                </a:effectLst>
                <a:latin typeface="+mn-lt"/>
              </a:rPr>
              <a:t>để các ngài cùng nhau tìm hiểu những điều đẹp ý</a:t>
            </a:r>
            <a:br>
              <a:rPr lang="vi-VN" sz="5400" b="1">
                <a:solidFill>
                  <a:srgbClr val="003399"/>
                </a:solidFill>
                <a:effectLst>
                  <a:outerShdw blurRad="38100" dist="38100" dir="2700000" algn="tl">
                    <a:srgbClr val="000000">
                      <a:alpha val="43137"/>
                    </a:srgbClr>
                  </a:outerShdw>
                </a:effectLst>
                <a:latin typeface="+mn-lt"/>
              </a:rPr>
            </a:br>
            <a:r>
              <a:rPr lang="en-US" sz="5400" b="1">
                <a:solidFill>
                  <a:srgbClr val="003399"/>
                </a:solidFill>
                <a:effectLst>
                  <a:outerShdw blurRad="38100" dist="38100" dir="2700000" algn="tl">
                    <a:srgbClr val="000000">
                      <a:alpha val="43137"/>
                    </a:srgbClr>
                  </a:outerShdw>
                </a:effectLst>
                <a:latin typeface="+mn-lt"/>
                <a:cs typeface="Times New Roman" pitchFamily="18" charset="0"/>
              </a:rPr>
              <a:t>Chúa, </a:t>
            </a:r>
            <a:r>
              <a:rPr lang="vi-VN" sz="5400" b="1">
                <a:solidFill>
                  <a:srgbClr val="003399"/>
                </a:solidFill>
                <a:effectLst>
                  <a:outerShdw blurRad="38100" dist="38100" dir="2700000" algn="tl">
                    <a:srgbClr val="000000">
                      <a:alpha val="43137"/>
                    </a:srgbClr>
                  </a:outerShdw>
                </a:effectLst>
                <a:latin typeface="+mn-lt"/>
              </a:rPr>
              <a:t>và hướng dẫn đoàn Dân Chúa</a:t>
            </a:r>
            <a:r>
              <a:rPr lang="en-US" sz="5400" b="1">
                <a:solidFill>
                  <a:srgbClr val="003399"/>
                </a:solidFill>
                <a:effectLst>
                  <a:outerShdw blurRad="38100" dist="38100" dir="2700000" algn="tl">
                    <a:srgbClr val="000000">
                      <a:alpha val="43137"/>
                    </a:srgbClr>
                  </a:outerShdw>
                </a:effectLst>
                <a:latin typeface="+mn-lt"/>
              </a:rPr>
              <a:t> </a:t>
            </a:r>
            <a:r>
              <a:rPr lang="vi-VN" sz="5400" b="1">
                <a:solidFill>
                  <a:srgbClr val="003399"/>
                </a:solidFill>
                <a:effectLst>
                  <a:outerShdw blurRad="38100" dist="38100" dir="2700000" algn="tl">
                    <a:srgbClr val="000000">
                      <a:alpha val="43137"/>
                    </a:srgbClr>
                  </a:outerShdw>
                </a:effectLst>
                <a:latin typeface="+mn-lt"/>
              </a:rPr>
              <a:t>thực thi những điều Chúa truyền dạy.</a:t>
            </a:r>
            <a:endParaRPr lang="en-US" sz="5400" b="1">
              <a:solidFill>
                <a:srgbClr val="003399"/>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713759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buNone/>
            </a:pPr>
            <a:r>
              <a:rPr lang="vi-VN" sz="5400" b="1" dirty="0"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Pk2:</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Xin </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dâng bao niềm vui nỗi khó cuộc sống trần gian là chết đi mỗi ngày. Xin dâng muôn khổ đau Thánh Giá trong con nguyện thánh hiến trong lễ tình yêu. </a:t>
            </a:r>
          </a:p>
          <a:p>
            <a:pPr marL="27385" indent="0" algn="just">
              <a:lnSpc>
                <a:spcPct val="130000"/>
              </a:lnSpc>
              <a:buNone/>
            </a:pPr>
            <a:r>
              <a:rPr lang="en-US" sz="5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altLang="en-US" sz="48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609188667"/>
      </p:ext>
    </p:extLst>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buNone/>
            </a:pPr>
            <a:r>
              <a:rPr lang="vi-VN" sz="5400" b="1" dirty="0"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vi-VN"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Xin dâng lên Cha của lễ này là hoa thơm trái lành chan chứa hồng ân. Xin dâng lên Cha mỗi cuộc đời hiệp thông trong mối tình duy nhất của Cha.</a:t>
            </a:r>
          </a:p>
          <a:p>
            <a:pPr marL="27385" indent="0" algn="just">
              <a:buNone/>
            </a:pPr>
            <a:endPar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a:p>
            <a:pPr marL="27385" indent="0" algn="just">
              <a:lnSpc>
                <a:spcPct val="130000"/>
              </a:lnSpc>
              <a:buNone/>
            </a:pPr>
            <a:r>
              <a:rPr lang="en-US" sz="5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altLang="en-US" sz="48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718673064"/>
      </p:ext>
    </p:extLst>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4462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5429001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buNone/>
            </a:pPr>
            <a:r>
              <a:rPr lang="en-US" sz="1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buNone/>
            </a:pPr>
            <a:r>
              <a:rPr lang="en-US" sz="6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60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Hiệp</a:t>
            </a:r>
            <a:r>
              <a:rPr lang="en-US" sz="6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6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buNone/>
            </a:pPr>
            <a:r>
              <a:rPr lang="en-US" sz="6000" b="1" dirty="0" err="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Ca</a:t>
            </a:r>
            <a:r>
              <a:rPr lang="en-US" sz="60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dirty="0" err="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Vang</a:t>
            </a:r>
            <a:r>
              <a:rPr lang="en-US" sz="60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buNone/>
            </a:pPr>
            <a:r>
              <a:rPr lang="en-US" sz="6000" b="1" dirty="0" err="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Lòng</a:t>
            </a:r>
            <a:r>
              <a:rPr lang="en-US" sz="60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dirty="0" err="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Thương</a:t>
            </a:r>
            <a:r>
              <a:rPr lang="en-US" sz="60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dirty="0" err="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Xót</a:t>
            </a:r>
            <a:r>
              <a:rPr lang="en-US" sz="60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dirty="0" err="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Chúa</a:t>
            </a:r>
            <a:endParaRPr lang="en-US" sz="6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buNone/>
            </a:pPr>
            <a:r>
              <a:rPr lang="en-US" sz="4800" b="1" i="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Đinh</a:t>
            </a:r>
            <a:r>
              <a:rPr lang="en-US" sz="4800" b="1" i="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800" b="1" i="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Công</a:t>
            </a:r>
            <a:r>
              <a:rPr lang="en-US" sz="4800" b="1" i="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800" b="1" i="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Huỳnh</a:t>
            </a:r>
            <a:endParaRPr lang="en-US" sz="4800" b="1" i="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09550"/>
            <a:ext cx="9144000" cy="5143500"/>
          </a:xfrm>
        </p:spPr>
        <p:txBody>
          <a:bodyPr>
            <a:noAutofit/>
          </a:bodyPr>
          <a:lstStyle/>
          <a:p>
            <a:pPr marL="27432" indent="0" algn="just">
              <a:buNone/>
            </a:pPr>
            <a:r>
              <a:rPr lang="vi-VN" sz="4800" b="1" dirty="0"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Pk1</a:t>
            </a:r>
            <a:r>
              <a:rPr lang="vi-VN"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Con xin ngợi ca tôn sùng Lòng Thương Xót Chúa. Ôi Chúa Giê-su, lòng con tín thác nơi Ngài </a:t>
            </a:r>
            <a:r>
              <a:rPr lang="vi-VN"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Tôn </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vinh chẳng ngơi ân tình Ngài rất nhiệm mầu. Lòng Thương Xót Chúa, trải dài qua muôn đời sau.</a:t>
            </a:r>
          </a:p>
          <a:p>
            <a:pPr marL="27432" indent="0" algn="just">
              <a:lnSpc>
                <a:spcPct val="130000"/>
              </a:lnSpc>
              <a:buNone/>
            </a:pP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46056031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43500"/>
          </a:xfrm>
        </p:spPr>
        <p:txBody>
          <a:bodyPr>
            <a:noAutofit/>
          </a:bodyPr>
          <a:lstStyle/>
          <a:p>
            <a:pPr marL="27432" indent="0" algn="just">
              <a:buNone/>
            </a:pPr>
            <a:r>
              <a:rPr lang="en-US" sz="60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60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vi-VN"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Ôi, </a:t>
            </a:r>
            <a:r>
              <a:rPr lang="vi-VN"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Máu và Nước đã tuôn trào ra từ trái tim Chúa </a:t>
            </a:r>
            <a:r>
              <a:rPr lang="vi-VN"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Giê-su</a:t>
            </a:r>
            <a:r>
              <a:rPr lang="vi-VN"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Ôi, </a:t>
            </a:r>
            <a:r>
              <a:rPr lang="vi-VN"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Tình yêu Ngài luôn thẳm sâu, con luôn tin cậy vào </a:t>
            </a:r>
            <a:r>
              <a:rPr lang="vi-VN"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 </a:t>
            </a:r>
            <a:endParaRPr lang="en-US" sz="6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75501489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47650"/>
            <a:ext cx="9144000" cy="5143500"/>
          </a:xfrm>
        </p:spPr>
        <p:txBody>
          <a:bodyPr>
            <a:noAutofit/>
          </a:bodyPr>
          <a:lstStyle/>
          <a:p>
            <a:pPr marL="27432" indent="0" algn="just">
              <a:buNone/>
            </a:pPr>
            <a:r>
              <a:rPr lang="vi-VN" sz="4800" b="1" dirty="0"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Pk2</a:t>
            </a:r>
            <a:r>
              <a:rPr lang="vi-VN"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Đây muôn tội con thắm đỏ tựa như giọt máu. Chúa đã yêu thương rửa nên trắng xóa vô ngần. Nay con nhận ra nơi Ngài là suối yêu thương. Ngài luôn thương xót, cứu đời con qua trầm luân.</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47433002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43500"/>
          </a:xfrm>
        </p:spPr>
        <p:txBody>
          <a:bodyPr>
            <a:noAutofit/>
          </a:bodyPr>
          <a:lstStyle/>
          <a:p>
            <a:pPr marL="27432" indent="0" algn="just">
              <a:buNone/>
            </a:pPr>
            <a:r>
              <a:rPr lang="en-US" sz="60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60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vi-VN"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Ôi, </a:t>
            </a:r>
            <a:r>
              <a:rPr lang="vi-VN"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Máu và Nước đã tuôn trào ra từ trái tim Chúa </a:t>
            </a:r>
            <a:r>
              <a:rPr lang="vi-VN"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Giê-su</a:t>
            </a:r>
            <a:r>
              <a:rPr lang="vi-VN"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Ôi, </a:t>
            </a:r>
            <a:r>
              <a:rPr lang="vi-VN"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Tình yêu Ngài luôn thẳm sâu, con luôn tin cậy vào </a:t>
            </a:r>
            <a:r>
              <a:rPr lang="vi-VN"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 </a:t>
            </a:r>
            <a:endParaRPr lang="en-US" sz="6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37532259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09550"/>
            <a:ext cx="9144000" cy="5143500"/>
          </a:xfrm>
        </p:spPr>
        <p:txBody>
          <a:bodyPr>
            <a:noAutofit/>
          </a:bodyPr>
          <a:lstStyle/>
          <a:p>
            <a:pPr marL="27432" indent="0" algn="just">
              <a:buNone/>
            </a:pPr>
            <a:r>
              <a:rPr lang="vi-VN" sz="4800" b="1" dirty="0"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Pk3</a:t>
            </a:r>
            <a:r>
              <a:rPr lang="vi-VN"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Bao la tình yêu chảy từ Lòng Thương Xót Chúa. Cho đến thiên thu, Lòng Thương Xót Chúa vô bờ. Ai đang khổ đau gánh nặng chồng chất trên vai. Hãy mau chạy đến, với lòng yêu thương từ nhân. </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618046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b="1">
                <a:solidFill>
                  <a:srgbClr val="003399"/>
                </a:solidFill>
                <a:effectLst>
                  <a:outerShdw blurRad="38100" dist="38100" dir="2700000" algn="tl">
                    <a:srgbClr val="000000">
                      <a:alpha val="43137"/>
                    </a:srgbClr>
                  </a:outerShdw>
                </a:effectLst>
                <a:latin typeface="+mn-lt"/>
              </a:rPr>
              <a:t>Các giáo phận Việt Nam chúng</a:t>
            </a:r>
            <a:r>
              <a:rPr lang="en-US" b="1">
                <a:solidFill>
                  <a:srgbClr val="003399"/>
                </a:solidFill>
                <a:effectLst>
                  <a:outerShdw blurRad="38100" dist="38100" dir="2700000" algn="tl">
                    <a:srgbClr val="000000">
                      <a:alpha val="43137"/>
                    </a:srgbClr>
                  </a:outerShdw>
                </a:effectLst>
                <a:latin typeface="+mn-lt"/>
              </a:rPr>
              <a:t> </a:t>
            </a:r>
            <a:r>
              <a:rPr lang="vi-VN" b="1">
                <a:solidFill>
                  <a:srgbClr val="003399"/>
                </a:solidFill>
                <a:effectLst>
                  <a:outerShdw blurRad="38100" dist="38100" dir="2700000" algn="tl">
                    <a:srgbClr val="000000">
                      <a:alpha val="43137"/>
                    </a:srgbClr>
                  </a:outerShdw>
                </a:effectLst>
                <a:latin typeface="+mn-lt"/>
              </a:rPr>
              <a:t>con</a:t>
            </a:r>
            <a:r>
              <a:rPr lang="en-US" b="1">
                <a:solidFill>
                  <a:srgbClr val="003399"/>
                </a:solidFill>
                <a:effectLst>
                  <a:outerShdw blurRad="38100" dist="38100" dir="2700000" algn="tl">
                    <a:srgbClr val="000000">
                      <a:alpha val="43137"/>
                    </a:srgbClr>
                  </a:outerShdw>
                </a:effectLst>
                <a:latin typeface="+mn-lt"/>
                <a:cs typeface="Times New Roman" pitchFamily="18" charset="0"/>
              </a:rPr>
              <a:t>,</a:t>
            </a:r>
            <a:r>
              <a:rPr lang="en-US" b="1">
                <a:solidFill>
                  <a:srgbClr val="003399"/>
                </a:solidFill>
                <a:effectLst>
                  <a:outerShdw blurRad="38100" dist="38100" dir="2700000" algn="tl">
                    <a:srgbClr val="000000">
                      <a:alpha val="43137"/>
                    </a:srgbClr>
                  </a:outerShdw>
                </a:effectLst>
                <a:latin typeface="+mn-lt"/>
              </a:rPr>
              <a:t> </a:t>
            </a:r>
            <a:r>
              <a:rPr lang="vi-VN" b="1">
                <a:solidFill>
                  <a:srgbClr val="003399"/>
                </a:solidFill>
                <a:effectLst>
                  <a:outerShdw blurRad="38100" dist="38100" dir="2700000" algn="tl">
                    <a:srgbClr val="000000">
                      <a:alpha val="43137"/>
                    </a:srgbClr>
                  </a:outerShdw>
                </a:effectLst>
                <a:latin typeface="+mn-lt"/>
              </a:rPr>
              <a:t/>
            </a:r>
            <a:br>
              <a:rPr lang="vi-VN" b="1">
                <a:solidFill>
                  <a:srgbClr val="003399"/>
                </a:solidFill>
                <a:effectLst>
                  <a:outerShdw blurRad="38100" dist="38100" dir="2700000" algn="tl">
                    <a:srgbClr val="000000">
                      <a:alpha val="43137"/>
                    </a:srgbClr>
                  </a:outerShdw>
                </a:effectLst>
                <a:latin typeface="+mn-lt"/>
              </a:rPr>
            </a:br>
            <a:r>
              <a:rPr lang="vi-VN" b="1">
                <a:solidFill>
                  <a:srgbClr val="003399"/>
                </a:solidFill>
                <a:effectLst>
                  <a:outerShdw blurRad="38100" dist="38100" dir="2700000" algn="tl">
                    <a:srgbClr val="000000">
                      <a:alpha val="43137"/>
                    </a:srgbClr>
                  </a:outerShdw>
                </a:effectLst>
                <a:latin typeface="+mn-lt"/>
              </a:rPr>
              <a:t>luôn muốn cùng chung nhịp bước với</a:t>
            </a:r>
            <a:r>
              <a:rPr lang="en-US" b="1">
                <a:solidFill>
                  <a:srgbClr val="003399"/>
                </a:solidFill>
                <a:effectLst>
                  <a:outerShdw blurRad="38100" dist="38100" dir="2700000" algn="tl">
                    <a:srgbClr val="000000">
                      <a:alpha val="43137"/>
                    </a:srgbClr>
                  </a:outerShdw>
                </a:effectLst>
                <a:latin typeface="+mn-lt"/>
              </a:rPr>
              <a:t> </a:t>
            </a:r>
            <a:r>
              <a:rPr lang="vi-VN" b="1">
                <a:solidFill>
                  <a:srgbClr val="003399"/>
                </a:solidFill>
                <a:effectLst>
                  <a:outerShdw blurRad="38100" dist="38100" dir="2700000" algn="tl">
                    <a:srgbClr val="000000">
                      <a:alpha val="43137"/>
                    </a:srgbClr>
                  </a:outerShdw>
                </a:effectLst>
                <a:latin typeface="+mn-lt"/>
              </a:rPr>
              <a:t>Hội</a:t>
            </a:r>
            <a:r>
              <a:rPr lang="en-US" b="1">
                <a:solidFill>
                  <a:srgbClr val="003399"/>
                </a:solidFill>
                <a:effectLst>
                  <a:outerShdw blurRad="38100" dist="38100" dir="2700000" algn="tl">
                    <a:srgbClr val="000000">
                      <a:alpha val="43137"/>
                    </a:srgbClr>
                  </a:outerShdw>
                </a:effectLst>
                <a:latin typeface="+mn-lt"/>
              </a:rPr>
              <a:t> </a:t>
            </a:r>
            <a:r>
              <a:rPr lang="vi-VN" b="1">
                <a:solidFill>
                  <a:srgbClr val="003399"/>
                </a:solidFill>
                <a:effectLst>
                  <a:outerShdw blurRad="38100" dist="38100" dir="2700000" algn="tl">
                    <a:srgbClr val="000000">
                      <a:alpha val="43137"/>
                    </a:srgbClr>
                  </a:outerShdw>
                </a:effectLst>
                <a:latin typeface="+mn-lt"/>
              </a:rPr>
              <a:t>Thánh</a:t>
            </a:r>
            <a:r>
              <a:rPr lang="en-US" b="1">
                <a:solidFill>
                  <a:srgbClr val="003399"/>
                </a:solidFill>
                <a:effectLst>
                  <a:outerShdw blurRad="38100" dist="38100" dir="2700000" algn="tl">
                    <a:srgbClr val="000000">
                      <a:alpha val="43137"/>
                    </a:srgbClr>
                  </a:outerShdw>
                </a:effectLst>
                <a:latin typeface="+mn-lt"/>
              </a:rPr>
              <a:t> </a:t>
            </a:r>
            <a:r>
              <a:rPr lang="vi-VN" b="1">
                <a:solidFill>
                  <a:srgbClr val="003399"/>
                </a:solidFill>
                <a:effectLst>
                  <a:outerShdw blurRad="38100" dist="38100" dir="2700000" algn="tl">
                    <a:srgbClr val="000000">
                      <a:alpha val="43137"/>
                    </a:srgbClr>
                  </a:outerShdw>
                </a:effectLst>
                <a:latin typeface="+mn-lt"/>
              </a:rPr>
              <a:t>hoàn</a:t>
            </a:r>
            <a:r>
              <a:rPr lang="en-US" b="1">
                <a:solidFill>
                  <a:srgbClr val="003399"/>
                </a:solidFill>
                <a:effectLst>
                  <a:outerShdw blurRad="38100" dist="38100" dir="2700000" algn="tl">
                    <a:srgbClr val="000000">
                      <a:alpha val="43137"/>
                    </a:srgbClr>
                  </a:outerShdw>
                </a:effectLst>
                <a:latin typeface="+mn-lt"/>
              </a:rPr>
              <a:t> </a:t>
            </a:r>
            <a:r>
              <a:rPr lang="vi-VN" b="1">
                <a:solidFill>
                  <a:srgbClr val="003399"/>
                </a:solidFill>
                <a:effectLst>
                  <a:outerShdw blurRad="38100" dist="38100" dir="2700000" algn="tl">
                    <a:srgbClr val="000000">
                      <a:alpha val="43137"/>
                    </a:srgbClr>
                  </a:outerShdw>
                </a:effectLst>
                <a:latin typeface="+mn-lt"/>
              </a:rPr>
              <a:t>vũ,</a:t>
            </a:r>
            <a:r>
              <a:rPr lang="en-US" b="1">
                <a:solidFill>
                  <a:srgbClr val="003399"/>
                </a:solidFill>
                <a:effectLst>
                  <a:outerShdw blurRad="38100" dist="38100" dir="2700000" algn="tl">
                    <a:srgbClr val="000000">
                      <a:alpha val="43137"/>
                    </a:srgbClr>
                  </a:outerShdw>
                </a:effectLst>
                <a:latin typeface="+mn-lt"/>
              </a:rPr>
              <a:t> </a:t>
            </a:r>
            <a:r>
              <a:rPr lang="vi-VN" b="1">
                <a:solidFill>
                  <a:srgbClr val="003399"/>
                </a:solidFill>
                <a:effectLst>
                  <a:outerShdw blurRad="38100" dist="38100" dir="2700000" algn="tl">
                    <a:srgbClr val="000000">
                      <a:alpha val="43137"/>
                    </a:srgbClr>
                  </a:outerShdw>
                </a:effectLst>
                <a:latin typeface="+mn-lt"/>
              </a:rPr>
              <a:t>xin cho chúng con</a:t>
            </a:r>
            <a:r>
              <a:rPr lang="en-US" b="1">
                <a:solidFill>
                  <a:srgbClr val="003399"/>
                </a:solidFill>
                <a:effectLst>
                  <a:outerShdw blurRad="38100" dist="38100" dir="2700000" algn="tl">
                    <a:srgbClr val="000000">
                      <a:alpha val="43137"/>
                    </a:srgbClr>
                  </a:outerShdw>
                </a:effectLst>
                <a:latin typeface="+mn-lt"/>
              </a:rPr>
              <a:t> </a:t>
            </a:r>
            <a:r>
              <a:rPr lang="vi-VN" b="1">
                <a:solidFill>
                  <a:srgbClr val="003399"/>
                </a:solidFill>
                <a:effectLst>
                  <a:outerShdw blurRad="38100" dist="38100" dir="2700000" algn="tl">
                    <a:srgbClr val="000000">
                      <a:alpha val="43137"/>
                    </a:srgbClr>
                  </a:outerShdw>
                </a:effectLst>
                <a:latin typeface="+mn-lt"/>
              </a:rPr>
              <a:t>biết đồng cảm với nỗi thao thức của các Mục tử trên toàn thế giới,</a:t>
            </a:r>
            <a:r>
              <a:rPr lang="en-US" b="1">
                <a:solidFill>
                  <a:srgbClr val="003399"/>
                </a:solidFill>
                <a:effectLst>
                  <a:outerShdw blurRad="38100" dist="38100" dir="2700000" algn="tl">
                    <a:srgbClr val="000000">
                      <a:alpha val="43137"/>
                    </a:srgbClr>
                  </a:outerShdw>
                </a:effectLst>
                <a:latin typeface="+mn-lt"/>
              </a:rPr>
              <a:t>  </a:t>
            </a:r>
            <a:r>
              <a:rPr lang="vi-VN" b="1">
                <a:solidFill>
                  <a:srgbClr val="003399"/>
                </a:solidFill>
                <a:effectLst>
                  <a:outerShdw blurRad="38100" dist="38100" dir="2700000" algn="tl">
                    <a:srgbClr val="000000">
                      <a:alpha val="43137"/>
                    </a:srgbClr>
                  </a:outerShdw>
                </a:effectLst>
                <a:latin typeface="+mn-lt"/>
              </a:rPr>
              <a:t>ngày càng ý thức hơn về tình hiệp thông,</a:t>
            </a:r>
            <a:r>
              <a:rPr lang="en-US" b="1">
                <a:solidFill>
                  <a:srgbClr val="003399"/>
                </a:solidFill>
                <a:effectLst>
                  <a:outerShdw blurRad="38100" dist="38100" dir="2700000" algn="tl">
                    <a:srgbClr val="000000">
                      <a:alpha val="43137"/>
                    </a:srgbClr>
                  </a:outerShdw>
                </a:effectLst>
                <a:latin typeface="+mn-lt"/>
              </a:rPr>
              <a:t> </a:t>
            </a:r>
          </a:p>
        </p:txBody>
      </p:sp>
    </p:spTree>
    <p:extLst>
      <p:ext uri="{BB962C8B-B14F-4D97-AF65-F5344CB8AC3E}">
        <p14:creationId xmlns:p14="http://schemas.microsoft.com/office/powerpoint/2010/main" val="1114209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43500"/>
          </a:xfrm>
        </p:spPr>
        <p:txBody>
          <a:bodyPr>
            <a:noAutofit/>
          </a:bodyPr>
          <a:lstStyle/>
          <a:p>
            <a:pPr marL="27432" indent="0" algn="just">
              <a:buNone/>
            </a:pPr>
            <a:r>
              <a:rPr lang="en-US" sz="60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60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vi-VN"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Ôi, </a:t>
            </a:r>
            <a:r>
              <a:rPr lang="vi-VN"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Máu và Nước đã tuôn trào ra từ trái tim Chúa </a:t>
            </a:r>
            <a:r>
              <a:rPr lang="vi-VN"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Giê-su</a:t>
            </a:r>
            <a:r>
              <a:rPr lang="vi-VN"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Ôi, </a:t>
            </a:r>
            <a:r>
              <a:rPr lang="vi-VN"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Tình yêu Ngài luôn thẳm sâu, con luôn tin cậy vào </a:t>
            </a:r>
            <a:r>
              <a:rPr lang="vi-VN"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 </a:t>
            </a:r>
            <a:endParaRPr lang="en-US" sz="6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89788714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7150"/>
            <a:ext cx="9144000" cy="5143500"/>
          </a:xfrm>
        </p:spPr>
        <p:txBody>
          <a:bodyPr>
            <a:noAutofit/>
          </a:bodyPr>
          <a:lstStyle/>
          <a:p>
            <a:pPr marL="27432" indent="0" algn="just">
              <a:buNone/>
            </a:pPr>
            <a:r>
              <a:rPr lang="vi-VN" sz="4600" b="1" dirty="0"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Pk4</a:t>
            </a:r>
            <a:r>
              <a:rPr lang="vi-VN" sz="46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vi-VN" sz="4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Ca vang lòng nhân của </a:t>
            </a:r>
            <a:r>
              <a:rPr lang="vi-VN" sz="46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Ngài Đại </a:t>
            </a:r>
            <a:r>
              <a:rPr lang="vi-VN" sz="4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Dương Thương Xót. Xin chiếu ánh quang, Lòng Thương Xót Chúa cho đời. Cho con từ đây kết hiệp mật thiết với Ngài. Lòng luôn quy hướng tới nguồn yêu thương thẳm sâu. </a:t>
            </a:r>
            <a:endParaRPr lang="en-US" sz="46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6026785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43500"/>
          </a:xfrm>
        </p:spPr>
        <p:txBody>
          <a:bodyPr>
            <a:noAutofit/>
          </a:bodyPr>
          <a:lstStyle/>
          <a:p>
            <a:pPr marL="27432" indent="0" algn="just">
              <a:buNone/>
            </a:pPr>
            <a:r>
              <a:rPr lang="en-US" sz="60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60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vi-VN"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Ôi, </a:t>
            </a:r>
            <a:r>
              <a:rPr lang="vi-VN"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Máu và Nước đã tuôn trào ra từ trái tim Chúa </a:t>
            </a:r>
            <a:r>
              <a:rPr lang="vi-VN"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Giê-su</a:t>
            </a:r>
            <a:r>
              <a:rPr lang="vi-VN"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Ôi, </a:t>
            </a:r>
            <a:r>
              <a:rPr lang="vi-VN"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Tình yêu Ngài luôn thẳm sâu, con luôn tin cậy vào </a:t>
            </a:r>
            <a:r>
              <a:rPr lang="vi-VN"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 </a:t>
            </a:r>
            <a:endParaRPr lang="en-US" sz="6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5497085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276592704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316284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7150"/>
            <a:ext cx="9144000" cy="5657850"/>
          </a:xfrm>
        </p:spPr>
        <p:txBody>
          <a:bodyPr>
            <a:noAutofit/>
          </a:bodyPr>
          <a:lstStyle/>
          <a:p>
            <a:pPr marL="27432" indent="0" algn="ctr">
              <a:lnSpc>
                <a:spcPct val="120000"/>
              </a:lnSpc>
              <a:buNone/>
            </a:pPr>
            <a:r>
              <a:rPr lang="en-US" sz="1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60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a:t>
            </a:r>
            <a:r>
              <a:rPr lang="en-US" sz="6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kết</a:t>
            </a:r>
            <a:r>
              <a:rPr lang="en-US" sz="60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6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Thứ</a:t>
            </a:r>
            <a:r>
              <a:rPr lang="en-US" sz="60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Bảy</a:t>
            </a:r>
            <a:endParaRPr lang="en-US" sz="6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6000" b="1" dirty="0" err="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Avê</a:t>
            </a:r>
            <a:r>
              <a:rPr lang="en-US" sz="60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Maria Con </a:t>
            </a:r>
            <a:r>
              <a:rPr lang="en-US" sz="6000" b="1" dirty="0" err="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dâng</a:t>
            </a:r>
            <a:r>
              <a:rPr lang="en-US" sz="60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dirty="0" err="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Lời</a:t>
            </a:r>
            <a:endParaRPr lang="en-US" sz="6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4800" b="1" i="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Lm: </a:t>
            </a:r>
            <a:r>
              <a:rPr lang="en-US" sz="4800" b="1" i="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Huyền</a:t>
            </a:r>
            <a:r>
              <a:rPr lang="en-US" sz="4800" b="1" i="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800" b="1" i="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linh</a:t>
            </a:r>
            <a:endParaRPr lang="en-US" sz="4800" b="1" i="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27572666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
            <a:ext cx="9144000" cy="5143500"/>
          </a:xfrm>
        </p:spPr>
        <p:txBody>
          <a:bodyPr>
            <a:noAutofit/>
          </a:bodyPr>
          <a:lstStyle/>
          <a:p>
            <a:pPr marL="0" indent="0" algn="just">
              <a:buNone/>
            </a:pPr>
            <a:r>
              <a:rPr lang="vi-VN" sz="5400" b="1" dirty="0"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Pk: </a:t>
            </a:r>
            <a:r>
              <a:rPr lang="vi-VN"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A-ve Ma-ri-a </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Con dâng lời chào Mẹ. </a:t>
            </a:r>
            <a:r>
              <a:rPr lang="vi-VN"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A-ve Ma-ri-a </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Con dâng lời chào Mẹ. Khi tàn mầu nắng chiều và khi sương đêm nặng gieo. Con say sưa lời ca chào </a:t>
            </a:r>
            <a:r>
              <a:rPr lang="vi-VN"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A-ve Ma-ri-a. </a:t>
            </a:r>
            <a:endPar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a:p>
            <a:pPr marL="27432" indent="0" algn="just">
              <a:lnSpc>
                <a:spcPct val="130000"/>
              </a:lnSpc>
              <a:buNone/>
            </a:pPr>
            <a:endParaRPr lang="en-US" sz="5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34566258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43500"/>
          </a:xfrm>
        </p:spPr>
        <p:txBody>
          <a:bodyPr>
            <a:noAutofit/>
          </a:bodyPr>
          <a:lstStyle/>
          <a:p>
            <a:pPr marL="0" indent="0" algn="just">
              <a:buNone/>
            </a:pPr>
            <a:r>
              <a:rPr lang="vi-VN" sz="5000" b="1" dirty="0"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vi-VN" sz="5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Con dâng lên Mẹ lời mừng </a:t>
            </a:r>
            <a:r>
              <a:rPr lang="vi-VN" sz="5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Ma-ri-a </a:t>
            </a:r>
            <a:r>
              <a:rPr lang="vi-VN"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đầy phúc. </a:t>
            </a:r>
            <a:r>
              <a:rPr lang="vi-VN" sz="5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Ma-ri-a </a:t>
            </a:r>
            <a:r>
              <a:rPr lang="vi-VN"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đầy ơn Mẹ luôn có Chúa ở cùng. </a:t>
            </a:r>
            <a:r>
              <a:rPr lang="vi-VN" sz="5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Ma-ri-a </a:t>
            </a:r>
            <a:r>
              <a:rPr lang="vi-VN"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Mẹ hiền từ xinh hơn muôn phụ nữ. Con dâng lên lời </a:t>
            </a:r>
            <a:r>
              <a:rPr lang="vi-VN" sz="5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ca </a:t>
            </a:r>
            <a:r>
              <a:rPr lang="vi-VN"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Mẹ tươi hơn muôn ngàn </a:t>
            </a:r>
            <a:r>
              <a:rPr lang="vi-VN" sz="5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hoa.</a:t>
            </a:r>
            <a:endParaRPr lang="vi-VN"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a:p>
            <a:pPr marL="0" indent="0" algn="just">
              <a:buNone/>
            </a:pPr>
            <a:endPar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a:p>
            <a:pPr marL="27432" indent="0" algn="just">
              <a:lnSpc>
                <a:spcPct val="130000"/>
              </a:lnSpc>
              <a:buNone/>
            </a:pPr>
            <a:endParaRPr lang="en-US" sz="5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56795713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
            <a:ext cx="9144000" cy="5143500"/>
          </a:xfrm>
        </p:spPr>
        <p:txBody>
          <a:bodyPr>
            <a:noAutofit/>
          </a:bodyPr>
          <a:lstStyle/>
          <a:p>
            <a:pPr marL="0" indent="0" algn="just">
              <a:buNone/>
            </a:pPr>
            <a:r>
              <a:rPr lang="vi-VN" sz="5400" b="1" dirty="0"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Pk: </a:t>
            </a:r>
            <a:r>
              <a:rPr lang="vi-VN"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A-ve Ma-ri-a </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Con dâng lời chào Mẹ. </a:t>
            </a:r>
            <a:r>
              <a:rPr lang="vi-VN"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A-ve Ma-ri-a </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Con dâng lời chào Mẹ. Khi tàn mầu nắng chiều và khi sương đêm nặng gieo. Con say sưa lời ca chào </a:t>
            </a:r>
            <a:r>
              <a:rPr lang="vi-VN"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A-ve Ma-ri-a. </a:t>
            </a:r>
            <a:endPar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a:p>
            <a:pPr marL="27432" indent="0" algn="just">
              <a:lnSpc>
                <a:spcPct val="130000"/>
              </a:lnSpc>
              <a:buNone/>
            </a:pPr>
            <a:endParaRPr lang="en-US" sz="5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23336795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773995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900" b="1">
                <a:solidFill>
                  <a:srgbClr val="003399"/>
                </a:solidFill>
                <a:effectLst>
                  <a:outerShdw blurRad="38100" dist="38100" dir="2700000" algn="tl">
                    <a:srgbClr val="000000">
                      <a:alpha val="43137"/>
                    </a:srgbClr>
                  </a:outerShdw>
                </a:effectLst>
                <a:latin typeface="+mn-lt"/>
              </a:rPr>
              <a:t>thái độ tham gia và lòng nhiệt thành trong sứ vụ của Hội</a:t>
            </a:r>
            <a:br>
              <a:rPr lang="vi-VN" sz="4900" b="1">
                <a:solidFill>
                  <a:srgbClr val="003399"/>
                </a:solidFill>
                <a:effectLst>
                  <a:outerShdw blurRad="38100" dist="38100" dir="2700000" algn="tl">
                    <a:srgbClr val="000000">
                      <a:alpha val="43137"/>
                    </a:srgbClr>
                  </a:outerShdw>
                </a:effectLst>
                <a:latin typeface="+mn-lt"/>
              </a:rPr>
            </a:br>
            <a:r>
              <a:rPr lang="en-US" sz="4900" b="1">
                <a:solidFill>
                  <a:srgbClr val="003399"/>
                </a:solidFill>
                <a:effectLst>
                  <a:outerShdw blurRad="38100" dist="38100" dir="2700000" algn="tl">
                    <a:srgbClr val="000000">
                      <a:alpha val="43137"/>
                    </a:srgbClr>
                  </a:outerShdw>
                </a:effectLst>
                <a:latin typeface="+mn-lt"/>
                <a:cs typeface="Times New Roman" pitchFamily="18" charset="0"/>
              </a:rPr>
              <a:t>Thánh, </a:t>
            </a:r>
            <a:r>
              <a:rPr lang="vi-VN" sz="4900" b="1">
                <a:solidFill>
                  <a:srgbClr val="003399"/>
                </a:solidFill>
                <a:effectLst>
                  <a:outerShdw blurRad="38100" dist="38100" dir="2700000" algn="tl">
                    <a:srgbClr val="000000">
                      <a:alpha val="43137"/>
                    </a:srgbClr>
                  </a:outerShdw>
                </a:effectLst>
                <a:latin typeface="+mn-lt"/>
              </a:rPr>
              <a:t>Nhờ lời chuyển cầu của Đức Trinh</a:t>
            </a:r>
            <a:r>
              <a:rPr lang="en-US" sz="4900" b="1">
                <a:solidFill>
                  <a:srgbClr val="003399"/>
                </a:solidFill>
                <a:effectLst>
                  <a:outerShdw blurRad="38100" dist="38100" dir="2700000" algn="tl">
                    <a:srgbClr val="000000">
                      <a:alpha val="43137"/>
                    </a:srgbClr>
                  </a:outerShdw>
                </a:effectLst>
                <a:latin typeface="+mn-lt"/>
              </a:rPr>
              <a:t> </a:t>
            </a:r>
            <a:r>
              <a:rPr lang="en-US" sz="4900" b="1">
                <a:solidFill>
                  <a:srgbClr val="003399"/>
                </a:solidFill>
                <a:effectLst>
                  <a:outerShdw blurRad="38100" dist="38100" dir="2700000" algn="tl">
                    <a:srgbClr val="000000">
                      <a:alpha val="43137"/>
                    </a:srgbClr>
                  </a:outerShdw>
                </a:effectLst>
                <a:latin typeface="+mn-lt"/>
                <a:cs typeface="Times New Roman" pitchFamily="18" charset="0"/>
              </a:rPr>
              <a:t>Nữ Maria, </a:t>
            </a:r>
            <a:r>
              <a:rPr lang="vi-VN" sz="4900" b="1">
                <a:solidFill>
                  <a:srgbClr val="003399"/>
                </a:solidFill>
                <a:effectLst>
                  <a:outerShdw blurRad="38100" dist="38100" dir="2700000" algn="tl">
                    <a:srgbClr val="000000">
                      <a:alpha val="43137"/>
                    </a:srgbClr>
                  </a:outerShdw>
                </a:effectLst>
                <a:latin typeface="+mn-lt"/>
              </a:rPr>
              <a:t>Nữ Vương các Tông đồ</a:t>
            </a:r>
            <a:r>
              <a:rPr lang="en-US" sz="4900" b="1">
                <a:solidFill>
                  <a:srgbClr val="003399"/>
                </a:solidFill>
                <a:effectLst>
                  <a:outerShdw blurRad="38100" dist="38100" dir="2700000" algn="tl">
                    <a:srgbClr val="000000">
                      <a:alpha val="43137"/>
                    </a:srgbClr>
                  </a:outerShdw>
                </a:effectLst>
                <a:latin typeface="+mn-lt"/>
              </a:rPr>
              <a:t> </a:t>
            </a:r>
            <a:r>
              <a:rPr lang="vi-VN" sz="4900" b="1">
                <a:solidFill>
                  <a:srgbClr val="003399"/>
                </a:solidFill>
                <a:effectLst>
                  <a:outerShdw blurRad="38100" dist="38100" dir="2700000" algn="tl">
                    <a:srgbClr val="000000">
                      <a:alpha val="43137"/>
                    </a:srgbClr>
                  </a:outerShdw>
                </a:effectLst>
                <a:latin typeface="+mn-lt"/>
              </a:rPr>
              <a:t>và là Mẹ của Hội Thánh,</a:t>
            </a:r>
            <a:r>
              <a:rPr lang="en-US" sz="4900" b="1">
                <a:solidFill>
                  <a:srgbClr val="003399"/>
                </a:solidFill>
                <a:effectLst>
                  <a:outerShdw blurRad="38100" dist="38100" dir="2700000" algn="tl">
                    <a:srgbClr val="000000">
                      <a:alpha val="43137"/>
                    </a:srgbClr>
                  </a:outerShdw>
                </a:effectLst>
                <a:latin typeface="+mn-lt"/>
              </a:rPr>
              <a:t> </a:t>
            </a:r>
          </a:p>
        </p:txBody>
      </p:sp>
    </p:spTree>
    <p:extLst>
      <p:ext uri="{BB962C8B-B14F-4D97-AF65-F5344CB8AC3E}">
        <p14:creationId xmlns:p14="http://schemas.microsoft.com/office/powerpoint/2010/main" val="23320744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0"/>
            <a:ext cx="9144000" cy="5657850"/>
          </a:xfrm>
        </p:spPr>
        <p:txBody>
          <a:bodyPr>
            <a:noAutofit/>
          </a:bodyPr>
          <a:lstStyle/>
          <a:p>
            <a:pPr marL="27432" indent="0" algn="ctr">
              <a:lnSpc>
                <a:spcPct val="120000"/>
              </a:lnSpc>
              <a:buNone/>
            </a:pPr>
            <a:r>
              <a:rPr lang="en-US" sz="1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60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a:t>
            </a:r>
            <a:r>
              <a:rPr lang="en-US" sz="6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kết</a:t>
            </a:r>
            <a:r>
              <a:rPr lang="en-US" sz="60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6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Chúa</a:t>
            </a:r>
            <a:r>
              <a:rPr lang="en-US" sz="60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a:t>
            </a:r>
            <a:r>
              <a:rPr lang="en-US" sz="60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hật</a:t>
            </a:r>
            <a:endParaRPr lang="en-US" sz="6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6000" b="1" dirty="0" err="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Avê</a:t>
            </a:r>
            <a:r>
              <a:rPr lang="en-US" sz="60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Maria Con </a:t>
            </a:r>
            <a:r>
              <a:rPr lang="en-US" sz="6000" b="1" dirty="0" err="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dâng</a:t>
            </a:r>
            <a:r>
              <a:rPr lang="en-US" sz="60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dirty="0" err="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Lời</a:t>
            </a:r>
            <a:endParaRPr lang="en-US" sz="6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4800" b="1" i="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Lm: </a:t>
            </a:r>
            <a:r>
              <a:rPr lang="en-US" sz="4800" b="1" i="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Huyền</a:t>
            </a:r>
            <a:r>
              <a:rPr lang="en-US" sz="4800" b="1" i="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800" b="1" i="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linh</a:t>
            </a:r>
            <a:endParaRPr lang="en-US" sz="4800" b="1" i="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05770429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1450"/>
            <a:ext cx="9144000" cy="5143500"/>
          </a:xfrm>
        </p:spPr>
        <p:txBody>
          <a:bodyPr>
            <a:noAutofit/>
          </a:bodyPr>
          <a:lstStyle/>
          <a:p>
            <a:pPr marL="0" indent="0" algn="just">
              <a:buNone/>
            </a:pPr>
            <a:r>
              <a:rPr lang="vi-VN" sz="5000" b="1" dirty="0"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Pk:</a:t>
            </a:r>
            <a:r>
              <a:rPr lang="vi-VN" sz="5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A-ve Ma-ri-a </a:t>
            </a:r>
            <a:r>
              <a:rPr lang="vi-VN"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Con dâng lời chào Mẹ. </a:t>
            </a:r>
            <a:r>
              <a:rPr lang="vi-VN" sz="5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A-ve Ma-ri-a </a:t>
            </a:r>
            <a:r>
              <a:rPr lang="vi-VN"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Con dâng lời chào Mẹ. Khi trời ngập nắng hồng bình minh êm vui trời đông. Con hân hoan lời ca mừng </a:t>
            </a:r>
            <a:r>
              <a:rPr lang="vi-VN" sz="5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A-ve Ma-ri-a, Ma-ri–a</a:t>
            </a:r>
            <a:endParaRPr lang="vi-VN"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a:p>
            <a:pPr marL="0" indent="0" algn="just">
              <a:buNone/>
            </a:pPr>
            <a:r>
              <a:rPr lang="vi-VN" sz="66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vi-VN"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a:p>
            <a:pPr marL="0" indent="0" algn="just">
              <a:buNone/>
            </a:pP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p>
          <a:p>
            <a:pPr marL="27432" indent="0" algn="just">
              <a:lnSpc>
                <a:spcPct val="130000"/>
              </a:lnSpc>
              <a:buNone/>
            </a:pPr>
            <a:endParaRPr lang="en-US" sz="5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05798515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09550"/>
            <a:ext cx="9144000" cy="5143500"/>
          </a:xfrm>
        </p:spPr>
        <p:txBody>
          <a:bodyPr>
            <a:noAutofit/>
          </a:bodyPr>
          <a:lstStyle/>
          <a:p>
            <a:pPr marL="0" indent="0" algn="just">
              <a:buNone/>
            </a:pPr>
            <a:r>
              <a:rPr lang="vi-VN" sz="4800" b="1" dirty="0"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vi-VN"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Qua bao năm lạc đường </a:t>
            </a:r>
            <a:r>
              <a:rPr lang="vi-VN"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rồi </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bao đêm sương mờ tối. </a:t>
            </a:r>
            <a:r>
              <a:rPr lang="vi-VN"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Ma-ri-a </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Mẹ ơi hồn con héo úa rã rời. Con trông lên Mẹ dịu dàng ôi sao mai bừng sáng. </a:t>
            </a:r>
            <a:r>
              <a:rPr lang="vi-VN"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Ma-ri-a </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tình thương Mẹ ơi trông xem hồn con. </a:t>
            </a:r>
          </a:p>
          <a:p>
            <a:pPr marL="27432" indent="0" algn="just">
              <a:lnSpc>
                <a:spcPct val="130000"/>
              </a:lnSpc>
              <a:buNone/>
            </a:pPr>
            <a:endParaRPr lang="en-US" sz="5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95952859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1450"/>
            <a:ext cx="9144000" cy="5143500"/>
          </a:xfrm>
        </p:spPr>
        <p:txBody>
          <a:bodyPr>
            <a:noAutofit/>
          </a:bodyPr>
          <a:lstStyle/>
          <a:p>
            <a:pPr marL="0" indent="0" algn="just">
              <a:buNone/>
            </a:pPr>
            <a:r>
              <a:rPr lang="vi-VN" sz="5000" b="1" dirty="0"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Pk:</a:t>
            </a:r>
            <a:r>
              <a:rPr lang="vi-VN" sz="5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A-ve Ma-ri-a </a:t>
            </a:r>
            <a:r>
              <a:rPr lang="vi-VN"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Con dâng lời chào Mẹ. </a:t>
            </a:r>
            <a:r>
              <a:rPr lang="vi-VN" sz="5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A-ve Ma-ri-a </a:t>
            </a:r>
            <a:r>
              <a:rPr lang="vi-VN"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Con dâng lời chào Mẹ. Khi trời ngập nắng hồng bình minh êm vui trời đông. Con hân hoan lời ca mừng </a:t>
            </a:r>
            <a:r>
              <a:rPr lang="vi-VN" sz="5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A-ve Ma-ri-a, Ma-ri–a</a:t>
            </a:r>
            <a:endParaRPr lang="vi-VN"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a:p>
            <a:pPr marL="0" indent="0" algn="just">
              <a:buNone/>
            </a:pPr>
            <a:r>
              <a:rPr lang="vi-VN" sz="66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vi-VN"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a:p>
            <a:pPr marL="0" indent="0" algn="just">
              <a:buNone/>
            </a:pP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p>
          <a:p>
            <a:pPr marL="27432" indent="0" algn="just">
              <a:lnSpc>
                <a:spcPct val="130000"/>
              </a:lnSpc>
              <a:buNone/>
            </a:pPr>
            <a:endParaRPr lang="en-US" sz="5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94400294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767800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5400" b="1">
                <a:solidFill>
                  <a:srgbClr val="003399"/>
                </a:solidFill>
                <a:effectLst>
                  <a:outerShdw blurRad="38100" dist="38100" dir="2700000" algn="tl">
                    <a:srgbClr val="000000">
                      <a:alpha val="43137"/>
                    </a:srgbClr>
                  </a:outerShdw>
                </a:effectLst>
                <a:latin typeface="+mn-lt"/>
                <a:cs typeface="Times New Roman" pitchFamily="18" charset="0"/>
              </a:rPr>
              <a:t>Chúng con dâng lời khẩn cầu lên Chúa, là đấng hoạt động mọi nơi mọi thời, trong sự hiệp thông với Chúa Cha và Chúa Con, luôn mãi mãi đến muôn đời. </a:t>
            </a:r>
            <a:r>
              <a:rPr lang="en-US" sz="5400" b="1" u="sng">
                <a:solidFill>
                  <a:srgbClr val="003399"/>
                </a:solidFill>
                <a:effectLst>
                  <a:outerShdw blurRad="38100" dist="38100" dir="2700000" algn="tl">
                    <a:srgbClr val="000000">
                      <a:alpha val="43137"/>
                    </a:srgbClr>
                  </a:outerShdw>
                </a:effectLst>
                <a:latin typeface="+mn-lt"/>
                <a:cs typeface="Times New Roman" pitchFamily="18" charset="0"/>
              </a:rPr>
              <a:t>Amen.</a:t>
            </a:r>
          </a:p>
        </p:txBody>
      </p:sp>
    </p:spTree>
    <p:extLst>
      <p:ext uri="{BB962C8B-B14F-4D97-AF65-F5344CB8AC3E}">
        <p14:creationId xmlns:p14="http://schemas.microsoft.com/office/powerpoint/2010/main" val="2102324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2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484</TotalTime>
  <Words>2001</Words>
  <Application>Microsoft Office PowerPoint</Application>
  <PresentationFormat>On-screen Show (16:9)</PresentationFormat>
  <Paragraphs>125</Paragraphs>
  <Slides>84</Slides>
  <Notes>0</Notes>
  <HiddenSlides>0</HiddenSlides>
  <MMClips>0</MMClips>
  <ScaleCrop>false</ScaleCrop>
  <HeadingPairs>
    <vt:vector size="4" baseType="variant">
      <vt:variant>
        <vt:lpstr>Theme</vt:lpstr>
      </vt:variant>
      <vt:variant>
        <vt:i4>28</vt:i4>
      </vt:variant>
      <vt:variant>
        <vt:lpstr>Slide Titles</vt:lpstr>
      </vt:variant>
      <vt:variant>
        <vt:i4>84</vt:i4>
      </vt:variant>
    </vt:vector>
  </HeadingPairs>
  <TitlesOfParts>
    <vt:vector size="112" baseType="lpstr">
      <vt:lpstr>Office Theme</vt:lpstr>
      <vt:lpstr>10_Office Theme</vt:lpstr>
      <vt:lpstr>36_Default Design</vt:lpstr>
      <vt:lpstr>37_Default Design</vt:lpstr>
      <vt:lpstr>7_Office Theme</vt:lpstr>
      <vt:lpstr>9_Office Theme</vt:lpstr>
      <vt:lpstr>1_Office Theme</vt:lpstr>
      <vt:lpstr>3_Office Theme</vt:lpstr>
      <vt:lpstr>4_Office Theme</vt:lpstr>
      <vt:lpstr>6_Office Theme</vt:lpstr>
      <vt:lpstr>5_Office Theme</vt:lpstr>
      <vt:lpstr>11_Office Theme</vt:lpstr>
      <vt:lpstr>12_Office Theme</vt:lpstr>
      <vt:lpstr>13_Office Theme</vt:lpstr>
      <vt:lpstr>15_Office Theme</vt:lpstr>
      <vt:lpstr>16_Office Theme</vt:lpstr>
      <vt:lpstr>2_Office Theme</vt:lpstr>
      <vt:lpstr>17_Office Theme</vt:lpstr>
      <vt:lpstr>8_Office Theme</vt:lpstr>
      <vt:lpstr>18_Office Theme</vt:lpstr>
      <vt:lpstr>19_Office Theme</vt:lpstr>
      <vt:lpstr>20_Office Theme</vt:lpstr>
      <vt:lpstr>21_Office Theme</vt:lpstr>
      <vt:lpstr>14_Office Theme</vt:lpstr>
      <vt:lpstr>22_Office Theme</vt:lpstr>
      <vt:lpstr>23_Office Theme</vt:lpstr>
      <vt:lpstr>24_Office Theme</vt:lpstr>
      <vt:lpstr>25_Office Theme</vt:lpstr>
      <vt:lpstr>PowerPoint Presentation</vt:lpstr>
      <vt:lpstr>PowerPoint Presentation</vt:lpstr>
      <vt:lpstr>Lạy Chúa Thánh Thần là Ánh sáng Chân lý vẹn toàn, Chúa ban những ân huệ thích hợp cho từng thời đại, và dùng nhiều cách thế kỳ diệu để hướng dẫn Hội Thánh, </vt:lpstr>
      <vt:lpstr>này chúng con đang chúng lời cầu nguyện cho các Giám mục, và những người tham dự Thượng Hội đồng Giám mục thế giới. </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 </vt:lpstr>
      <vt:lpstr>thái độ tham gia và lòng nhiệt thành trong sứ vụ của Hội Thánh, Nhờ lời chuyển cầu của Đức Trinh Nữ Maria, Nữ Vương các Tông đồ và là Mẹ của Hội Thánh, </vt:lpstr>
      <vt:lpstr>Chúng con dâng lời khẩn cầu lên Chúa, là đấng hoạt động mọi nơi mọi thời, trong sự hiệp thông với Chúa Cha và Chúa Con, luôn mãi mãi đến muôn đời.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Đáp ca  Thánh Vịnh 117  3 Câu  Lm: Kim Long </vt:lpstr>
      <vt:lpstr>Đk: Hãy tạ ơn Chúa vì Chúa nhân từ. Ngàn đời Chúa vẫn trọn tình thương. </vt:lpstr>
      <vt:lpstr>Pk1: Is-ra-el nào hãy nói rằng: Ngàn đời Chúa vẫn trọn tình thương.     A-a-ron hãy nói lên rằng: Ngàn đời Chúa vẫn trọn tình thương. Ai tôn sợ Chúa hãy nói lên rằng: Ngàn đời Chúa vẫn trọn tình thương. </vt:lpstr>
      <vt:lpstr>Đk: Hãy tạ ơn Chúa vì Chúa nhân từ. Ngàn đời Chúa vẫn trọn tình thương. </vt:lpstr>
      <vt:lpstr>Pk2: Cánh tay Chúa vận dụng uy lực. Kìa là cánh hữu Người vùng lên. Thoát vong thân và sống loan truyền. Sự nghiệp Chúa suốt cả đời tôi. Vâng tôi bị Chúa từng đã sửa phạt, Ngài chẳng nỡ khiến bị mạng vong. </vt:lpstr>
      <vt:lpstr>Đk: Hãy tạ ơn Chúa vì Chúa nhân từ. Ngàn đời Chúa vẫn trọn tình thương. </vt:lpstr>
      <vt:lpstr>Pk3: Đó viên đá thợ nề đã loại, lại thành đá góc tường rồi đây. Đó chính công trình Chúa đã là kỳ diệu trước mắt mọi phàm nhân. Vâng đây chính ngày Chúa tạo thành, ngày này hãy hát hò mừng vui.  </vt:lpstr>
      <vt:lpstr>Đk: Hãy tạ ơn Chúa vì Chúa nhân từ. Ngàn đời Chúa vẫn trọn tình thương. </vt:lpstr>
      <vt:lpstr> </vt:lpstr>
      <vt:lpstr>Chúa nói: Tô-ma, vì con đã thấy Thầy nên con mới tin. Phúc cho những ai không thấy mà tin</vt:lpstr>
      <vt:lpstr> </vt:lpstr>
      <vt:lpstr> </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Hung Nam</cp:lastModifiedBy>
  <cp:revision>78</cp:revision>
  <dcterms:created xsi:type="dcterms:W3CDTF">2021-05-09T08:36:44Z</dcterms:created>
  <dcterms:modified xsi:type="dcterms:W3CDTF">2023-04-10T13:40:26Z</dcterms:modified>
</cp:coreProperties>
</file>