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52" r:id="rId7"/>
    <p:sldMasterId id="2147483764" r:id="rId8"/>
    <p:sldMasterId id="2147483776" r:id="rId9"/>
    <p:sldMasterId id="2147483788" r:id="rId10"/>
    <p:sldMasterId id="2147483800" r:id="rId11"/>
    <p:sldMasterId id="2147483812" r:id="rId12"/>
    <p:sldMasterId id="2147483824" r:id="rId13"/>
    <p:sldMasterId id="2147483836" r:id="rId14"/>
    <p:sldMasterId id="2147483848" r:id="rId15"/>
    <p:sldMasterId id="2147483860" r:id="rId16"/>
    <p:sldMasterId id="2147483872" r:id="rId17"/>
    <p:sldMasterId id="2147483884" r:id="rId18"/>
    <p:sldMasterId id="2147483896" r:id="rId19"/>
    <p:sldMasterId id="2147483908" r:id="rId20"/>
    <p:sldMasterId id="2147483920" r:id="rId21"/>
  </p:sldMasterIdLst>
  <p:notesMasterIdLst>
    <p:notesMasterId r:id="rId113"/>
  </p:notesMasterIdLst>
  <p:sldIdLst>
    <p:sldId id="256" r:id="rId22"/>
    <p:sldId id="359" r:id="rId23"/>
    <p:sldId id="9714" r:id="rId24"/>
    <p:sldId id="9726" r:id="rId25"/>
    <p:sldId id="9600" r:id="rId26"/>
    <p:sldId id="9601" r:id="rId27"/>
    <p:sldId id="9602" r:id="rId28"/>
    <p:sldId id="9603" r:id="rId29"/>
    <p:sldId id="9604" r:id="rId30"/>
    <p:sldId id="9605" r:id="rId31"/>
    <p:sldId id="9606" r:id="rId32"/>
    <p:sldId id="9607" r:id="rId33"/>
    <p:sldId id="9686" r:id="rId34"/>
    <p:sldId id="2146" r:id="rId35"/>
    <p:sldId id="1982" r:id="rId36"/>
    <p:sldId id="1986" r:id="rId37"/>
    <p:sldId id="9739" r:id="rId38"/>
    <p:sldId id="9708" r:id="rId39"/>
    <p:sldId id="9740" r:id="rId40"/>
    <p:sldId id="9687" r:id="rId41"/>
    <p:sldId id="9635" r:id="rId42"/>
    <p:sldId id="9636" r:id="rId43"/>
    <p:sldId id="9637" r:id="rId44"/>
    <p:sldId id="9638" r:id="rId45"/>
    <p:sldId id="9639" r:id="rId46"/>
    <p:sldId id="9640" r:id="rId47"/>
    <p:sldId id="9641" r:id="rId48"/>
    <p:sldId id="9642" r:id="rId49"/>
    <p:sldId id="9688" r:id="rId50"/>
    <p:sldId id="2361" r:id="rId51"/>
    <p:sldId id="9690" r:id="rId52"/>
    <p:sldId id="261" r:id="rId53"/>
    <p:sldId id="262" r:id="rId54"/>
    <p:sldId id="9709" r:id="rId55"/>
    <p:sldId id="9674" r:id="rId56"/>
    <p:sldId id="9710" r:id="rId57"/>
    <p:sldId id="9671" r:id="rId58"/>
    <p:sldId id="9711" r:id="rId59"/>
    <p:sldId id="264" r:id="rId60"/>
    <p:sldId id="9712" r:id="rId61"/>
    <p:sldId id="9675" r:id="rId62"/>
    <p:sldId id="9713" r:id="rId63"/>
    <p:sldId id="9689" r:id="rId64"/>
    <p:sldId id="9741" r:id="rId65"/>
    <p:sldId id="9658" r:id="rId66"/>
    <p:sldId id="9659" r:id="rId67"/>
    <p:sldId id="9644" r:id="rId68"/>
    <p:sldId id="9645" r:id="rId69"/>
    <p:sldId id="9646" r:id="rId70"/>
    <p:sldId id="9647" r:id="rId71"/>
    <p:sldId id="9648" r:id="rId72"/>
    <p:sldId id="9649" r:id="rId73"/>
    <p:sldId id="9650" r:id="rId74"/>
    <p:sldId id="9651" r:id="rId75"/>
    <p:sldId id="9652" r:id="rId76"/>
    <p:sldId id="9653" r:id="rId77"/>
    <p:sldId id="9654" r:id="rId78"/>
    <p:sldId id="9655" r:id="rId79"/>
    <p:sldId id="9656" r:id="rId80"/>
    <p:sldId id="9692" r:id="rId81"/>
    <p:sldId id="258" r:id="rId82"/>
    <p:sldId id="1134" r:id="rId83"/>
    <p:sldId id="1161" r:id="rId84"/>
    <p:sldId id="1139" r:id="rId85"/>
    <p:sldId id="9742" r:id="rId86"/>
    <p:sldId id="9743" r:id="rId87"/>
    <p:sldId id="9669" r:id="rId88"/>
    <p:sldId id="9693" r:id="rId89"/>
    <p:sldId id="9384" r:id="rId90"/>
    <p:sldId id="2344" r:id="rId91"/>
    <p:sldId id="9744" r:id="rId92"/>
    <p:sldId id="9683" r:id="rId93"/>
    <p:sldId id="9745" r:id="rId94"/>
    <p:sldId id="9555" r:id="rId95"/>
    <p:sldId id="9746" r:id="rId96"/>
    <p:sldId id="9747" r:id="rId97"/>
    <p:sldId id="9748" r:id="rId98"/>
    <p:sldId id="9556" r:id="rId99"/>
    <p:sldId id="9749" r:id="rId100"/>
    <p:sldId id="9750" r:id="rId101"/>
    <p:sldId id="9751" r:id="rId102"/>
    <p:sldId id="9691" r:id="rId103"/>
    <p:sldId id="9694" r:id="rId104"/>
    <p:sldId id="9390" r:id="rId105"/>
    <p:sldId id="2180" r:id="rId106"/>
    <p:sldId id="9736" r:id="rId107"/>
    <p:sldId id="9752" r:id="rId108"/>
    <p:sldId id="2182" r:id="rId109"/>
    <p:sldId id="9753" r:id="rId110"/>
    <p:sldId id="9754" r:id="rId111"/>
    <p:sldId id="9695"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1932" y="-85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tableStyles" Target="tableStyles.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slide" Target="slides/slide81.xml"/><Relationship Id="rId110" Type="http://schemas.openxmlformats.org/officeDocument/2006/relationships/slide" Target="slides/slide89.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2196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3886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6610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85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475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9569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5219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4553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359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697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7629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5390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018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02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326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85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3194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7998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366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2747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7515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158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3433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307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379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0681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5348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132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2416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608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4079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2380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2812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61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475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9358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239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8380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1913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435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022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981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9492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5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071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265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809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350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096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7628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93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9745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9716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213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230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6831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0755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8550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3642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5887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049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5727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6730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69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716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090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7570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7870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034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8590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4952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2170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8129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358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9902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746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675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553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9271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720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87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4629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9967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3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0350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6859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710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10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63187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11635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5813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47846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8147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48160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26800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117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895350"/>
            <a:ext cx="9144000" cy="3943350"/>
          </a:xfrm>
        </p:spPr>
        <p:txBody>
          <a:bodyPr>
            <a:noAutofit/>
          </a:bodyPr>
          <a:lstStyle/>
          <a:p>
            <a:pPr marL="27432" indent="0" algn="ctr">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hập</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ễ</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Bài</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buNone/>
            </a:pPr>
            <a:r>
              <a:rPr lang="en-US" sz="48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Hát lên bài </a:t>
            </a:r>
            <a:r>
              <a:rPr lang="vi-VN" sz="5400" b="1" dirty="0" smtClean="0">
                <a:solidFill>
                  <a:srgbClr val="003399"/>
                </a:solidFill>
              </a:rPr>
              <a:t>ca, ( </a:t>
            </a:r>
            <a:r>
              <a:rPr lang="vi-VN" sz="5400" i="1" dirty="0" smtClean="0">
                <a:solidFill>
                  <a:srgbClr val="003399"/>
                </a:solidFill>
              </a:rPr>
              <a:t>hỡi </a:t>
            </a:r>
            <a:r>
              <a:rPr lang="vi-VN" sz="5400" i="1" dirty="0">
                <a:solidFill>
                  <a:srgbClr val="003399"/>
                </a:solidFill>
              </a:rPr>
              <a:t>ngàn </a:t>
            </a:r>
            <a:r>
              <a:rPr lang="vi-VN" sz="5400" i="1" dirty="0" smtClean="0">
                <a:solidFill>
                  <a:srgbClr val="003399"/>
                </a:solidFill>
              </a:rPr>
              <a:t>dân </a:t>
            </a:r>
            <a:r>
              <a:rPr lang="vi-VN" sz="5400" b="1" dirty="0" smtClean="0">
                <a:solidFill>
                  <a:srgbClr val="003399"/>
                </a:solidFill>
              </a:rPr>
              <a:t>) </a:t>
            </a:r>
            <a:r>
              <a:rPr lang="vi-VN" sz="5400" b="1" dirty="0">
                <a:solidFill>
                  <a:srgbClr val="003399"/>
                </a:solidFill>
              </a:rPr>
              <a:t>hãy hát lên bài ca chúc tụng Thiên Chúa. Sáng trong niềm </a:t>
            </a:r>
            <a:r>
              <a:rPr lang="vi-VN" sz="5400" b="1" dirty="0" smtClean="0">
                <a:solidFill>
                  <a:srgbClr val="003399"/>
                </a:solidFill>
              </a:rPr>
              <a:t>tin, ( </a:t>
            </a:r>
            <a:r>
              <a:rPr lang="vi-VN" sz="5400" i="1" dirty="0" smtClean="0">
                <a:solidFill>
                  <a:srgbClr val="003399"/>
                </a:solidFill>
              </a:rPr>
              <a:t>một </a:t>
            </a:r>
            <a:r>
              <a:rPr lang="vi-VN" sz="5400" i="1" dirty="0">
                <a:solidFill>
                  <a:srgbClr val="003399"/>
                </a:solidFill>
              </a:rPr>
              <a:t>niềm </a:t>
            </a:r>
            <a:r>
              <a:rPr lang="vi-VN" sz="5400" i="1" dirty="0" smtClean="0">
                <a:solidFill>
                  <a:srgbClr val="003399"/>
                </a:solidFill>
              </a:rPr>
              <a:t>tin </a:t>
            </a:r>
            <a:r>
              <a:rPr lang="vi-VN" sz="5400" b="1" dirty="0" smtClean="0">
                <a:solidFill>
                  <a:srgbClr val="003399"/>
                </a:solidFill>
              </a:rPr>
              <a:t>), </a:t>
            </a:r>
            <a:r>
              <a:rPr lang="vi-VN" sz="5400" b="1" dirty="0">
                <a:solidFill>
                  <a:srgbClr val="003399"/>
                </a:solidFill>
              </a:rPr>
              <a:t>khắp thế nhân chung tiếng hoan ca dâng Chúa thiên </a:t>
            </a:r>
            <a:r>
              <a:rPr lang="vi-VN" sz="5400" b="1" dirty="0" smtClean="0">
                <a:solidFill>
                  <a:srgbClr val="003399"/>
                </a:solidFill>
              </a:rPr>
              <a:t>đình.</a:t>
            </a:r>
            <a:endParaRPr lang="vi-VN" sz="5400" b="1" dirty="0">
              <a:solidFill>
                <a:srgbClr val="003399"/>
              </a:solidFill>
            </a:endParaRPr>
          </a:p>
          <a:p>
            <a:pPr marL="27432" indent="0" algn="just">
              <a:lnSpc>
                <a:spcPct val="130000"/>
              </a:lnSpc>
              <a:buNone/>
            </a:pP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rPr>
              <a:t>Pk1</a:t>
            </a:r>
            <a:r>
              <a:rPr lang="vi-VN" sz="5000" b="1" dirty="0">
                <a:solidFill>
                  <a:srgbClr val="FF0000"/>
                </a:solidFill>
              </a:rPr>
              <a:t>:  </a:t>
            </a:r>
            <a:r>
              <a:rPr lang="vi-VN" sz="5000" b="1" dirty="0">
                <a:solidFill>
                  <a:srgbClr val="003399"/>
                </a:solidFill>
              </a:rPr>
              <a:t>Về đây muôn người, nhạc tấu vang trời, cùng hát muôn lời hòa tiếng nơi nơi, tung hô Chúa. Trong nắng ban mai, hoa lá khoe </a:t>
            </a:r>
            <a:r>
              <a:rPr lang="vi-VN" sz="5000" b="1" dirty="0" smtClean="0">
                <a:solidFill>
                  <a:srgbClr val="003399"/>
                </a:solidFill>
              </a:rPr>
              <a:t>tươi </a:t>
            </a:r>
            <a:r>
              <a:rPr lang="vi-VN" sz="5000" b="1" dirty="0">
                <a:solidFill>
                  <a:srgbClr val="003399"/>
                </a:solidFill>
              </a:rPr>
              <a:t>chim hót vui say muôn khúc tân ca mau vang </a:t>
            </a:r>
            <a:r>
              <a:rPr lang="vi-VN" sz="5000" b="1" dirty="0" smtClean="0">
                <a:solidFill>
                  <a:srgbClr val="003399"/>
                </a:solidFill>
              </a:rPr>
              <a:t>hòa.</a:t>
            </a:r>
            <a:endParaRPr lang="vi-VN" sz="5000" b="1" dirty="0">
              <a:solidFill>
                <a:srgbClr val="003399"/>
              </a:solidFill>
            </a:endParaRPr>
          </a:p>
          <a:p>
            <a:pPr marL="27432" indent="0" algn="just">
              <a:lnSpc>
                <a:spcPct val="120000"/>
              </a:lnSpc>
              <a:buNone/>
            </a:pPr>
            <a:endParaRPr lang="en-US" sz="59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Hát lên bài </a:t>
            </a:r>
            <a:r>
              <a:rPr lang="vi-VN" sz="5400" b="1" dirty="0" smtClean="0">
                <a:solidFill>
                  <a:srgbClr val="003399"/>
                </a:solidFill>
              </a:rPr>
              <a:t>ca, ( </a:t>
            </a:r>
            <a:r>
              <a:rPr lang="vi-VN" sz="5400" i="1" dirty="0" smtClean="0">
                <a:solidFill>
                  <a:srgbClr val="003399"/>
                </a:solidFill>
              </a:rPr>
              <a:t>hỡi </a:t>
            </a:r>
            <a:r>
              <a:rPr lang="vi-VN" sz="5400" i="1" dirty="0">
                <a:solidFill>
                  <a:srgbClr val="003399"/>
                </a:solidFill>
              </a:rPr>
              <a:t>ngàn </a:t>
            </a:r>
            <a:r>
              <a:rPr lang="vi-VN" sz="5400" i="1" dirty="0" smtClean="0">
                <a:solidFill>
                  <a:srgbClr val="003399"/>
                </a:solidFill>
              </a:rPr>
              <a:t>dân </a:t>
            </a:r>
            <a:r>
              <a:rPr lang="vi-VN" sz="5400" b="1" dirty="0" smtClean="0">
                <a:solidFill>
                  <a:srgbClr val="003399"/>
                </a:solidFill>
              </a:rPr>
              <a:t>) </a:t>
            </a:r>
            <a:r>
              <a:rPr lang="vi-VN" sz="5400" b="1" dirty="0">
                <a:solidFill>
                  <a:srgbClr val="003399"/>
                </a:solidFill>
              </a:rPr>
              <a:t>hãy hát lên bài ca chúc tụng Thiên Chúa. Sáng trong niềm </a:t>
            </a:r>
            <a:r>
              <a:rPr lang="vi-VN" sz="5400" b="1" dirty="0" smtClean="0">
                <a:solidFill>
                  <a:srgbClr val="003399"/>
                </a:solidFill>
              </a:rPr>
              <a:t>tin, ( </a:t>
            </a:r>
            <a:r>
              <a:rPr lang="vi-VN" sz="5400" i="1" dirty="0" smtClean="0">
                <a:solidFill>
                  <a:srgbClr val="003399"/>
                </a:solidFill>
              </a:rPr>
              <a:t>một </a:t>
            </a:r>
            <a:r>
              <a:rPr lang="vi-VN" sz="5400" i="1" dirty="0">
                <a:solidFill>
                  <a:srgbClr val="003399"/>
                </a:solidFill>
              </a:rPr>
              <a:t>niềm </a:t>
            </a:r>
            <a:r>
              <a:rPr lang="vi-VN" sz="5400" i="1" dirty="0" smtClean="0">
                <a:solidFill>
                  <a:srgbClr val="003399"/>
                </a:solidFill>
              </a:rPr>
              <a:t>tin </a:t>
            </a:r>
            <a:r>
              <a:rPr lang="vi-VN" sz="5400" b="1" dirty="0" smtClean="0">
                <a:solidFill>
                  <a:srgbClr val="003399"/>
                </a:solidFill>
              </a:rPr>
              <a:t>), </a:t>
            </a:r>
            <a:r>
              <a:rPr lang="vi-VN" sz="5400" b="1" dirty="0">
                <a:solidFill>
                  <a:srgbClr val="003399"/>
                </a:solidFill>
              </a:rPr>
              <a:t>khắp thế nhân chung tiếng hoan ca dâng Chúa thiên </a:t>
            </a:r>
            <a:r>
              <a:rPr lang="vi-VN" sz="5400" b="1" dirty="0" smtClean="0">
                <a:solidFill>
                  <a:srgbClr val="003399"/>
                </a:solidFill>
              </a:rPr>
              <a:t>đình.</a:t>
            </a:r>
            <a:endParaRPr lang="vi-VN" sz="5400" b="1" dirty="0">
              <a:solidFill>
                <a:srgbClr val="003399"/>
              </a:solidFill>
            </a:endParaRPr>
          </a:p>
          <a:p>
            <a:pPr marL="27432" indent="0" algn="just">
              <a:lnSpc>
                <a:spcPct val="130000"/>
              </a:lnSpc>
              <a:buNone/>
            </a:pP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06624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effectLst>
                  <a:outerShdw blurRad="38100" dist="38100" dir="2700000" algn="tl">
                    <a:srgbClr val="000000">
                      <a:alpha val="43137"/>
                    </a:srgbClr>
                  </a:outerShdw>
                </a:effectLst>
                <a:ea typeface="Tahoma" pitchFamily="34" charset="0"/>
                <a:cs typeface="Times New Roman" panose="02020603050405020304" pitchFamily="18" charset="0"/>
              </a:rPr>
              <a:t>Pk2</a:t>
            </a:r>
            <a:r>
              <a:rPr lang="vi-VN" sz="4800" b="1" dirty="0">
                <a:solidFill>
                  <a:srgbClr val="FF0000"/>
                </a:solidFill>
                <a:effectLst>
                  <a:outerShdw blurRad="38100" dist="38100" dir="2700000" algn="tl">
                    <a:srgbClr val="000000">
                      <a:alpha val="43137"/>
                    </a:srgbClr>
                  </a:outerShdw>
                </a:effectLst>
                <a:ea typeface="Tahoma" pitchFamily="34" charset="0"/>
                <a:cs typeface="Times New Roman" panose="02020603050405020304" pitchFamily="18" charset="0"/>
              </a:rPr>
              <a:t>: </a:t>
            </a:r>
            <a:r>
              <a:rPr lang="vi-VN" sz="4800" b="1" dirty="0" smtClean="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Về </a:t>
            </a:r>
            <a:r>
              <a:rPr lang="vi-VN" sz="4800" b="1"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đây muôn người, nhạc tấu vang trời, cùng hát muôn lời hòa tiếng nơi nơi, tung hô Chúa. Trong bóng đêm thanh, tinh tú long </a:t>
            </a:r>
            <a:r>
              <a:rPr lang="vi-VN" sz="4800" b="1" dirty="0" smtClean="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lanh </a:t>
            </a:r>
            <a:r>
              <a:rPr lang="vi-VN" sz="4800" b="1"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mây gió đưa nhanh muôn khúc tân </a:t>
            </a:r>
            <a:r>
              <a:rPr lang="vi-VN" sz="4800" b="1" dirty="0" smtClean="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ca mau </a:t>
            </a:r>
            <a:r>
              <a:rPr lang="vi-VN" sz="4800" b="1"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vang </a:t>
            </a:r>
            <a:r>
              <a:rPr lang="vi-VN" sz="4800" b="1" dirty="0" smtClean="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rPr>
              <a:t>hòa.</a:t>
            </a:r>
            <a:endParaRPr lang="vi-VN" sz="4800" b="1"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5400" b="1" dirty="0" smtClean="0">
                <a:solidFill>
                  <a:srgbClr val="FF0000"/>
                </a:solidFill>
              </a:rPr>
              <a:t>ĐK</a:t>
            </a:r>
            <a:r>
              <a:rPr lang="vi-VN" sz="5400" b="1" dirty="0">
                <a:solidFill>
                  <a:srgbClr val="FF0000"/>
                </a:solidFill>
              </a:rPr>
              <a:t>: </a:t>
            </a:r>
            <a:r>
              <a:rPr lang="vi-VN" sz="5400" b="1" dirty="0">
                <a:solidFill>
                  <a:srgbClr val="003399"/>
                </a:solidFill>
              </a:rPr>
              <a:t>Hát lên bài </a:t>
            </a:r>
            <a:r>
              <a:rPr lang="vi-VN" sz="5400" b="1" dirty="0" smtClean="0">
                <a:solidFill>
                  <a:srgbClr val="003399"/>
                </a:solidFill>
              </a:rPr>
              <a:t>ca, ( </a:t>
            </a:r>
            <a:r>
              <a:rPr lang="vi-VN" sz="5400" i="1" dirty="0" smtClean="0">
                <a:solidFill>
                  <a:srgbClr val="003399"/>
                </a:solidFill>
              </a:rPr>
              <a:t>hỡi </a:t>
            </a:r>
            <a:r>
              <a:rPr lang="vi-VN" sz="5400" i="1" dirty="0">
                <a:solidFill>
                  <a:srgbClr val="003399"/>
                </a:solidFill>
              </a:rPr>
              <a:t>ngàn </a:t>
            </a:r>
            <a:r>
              <a:rPr lang="vi-VN" sz="5400" i="1" dirty="0" smtClean="0">
                <a:solidFill>
                  <a:srgbClr val="003399"/>
                </a:solidFill>
              </a:rPr>
              <a:t>dân </a:t>
            </a:r>
            <a:r>
              <a:rPr lang="vi-VN" sz="5400" b="1" dirty="0" smtClean="0">
                <a:solidFill>
                  <a:srgbClr val="003399"/>
                </a:solidFill>
              </a:rPr>
              <a:t>) </a:t>
            </a:r>
            <a:r>
              <a:rPr lang="vi-VN" sz="5400" b="1" dirty="0">
                <a:solidFill>
                  <a:srgbClr val="003399"/>
                </a:solidFill>
              </a:rPr>
              <a:t>hãy hát lên bài ca chúc tụng Thiên Chúa. Sáng trong niềm </a:t>
            </a:r>
            <a:r>
              <a:rPr lang="vi-VN" sz="5400" b="1" dirty="0" smtClean="0">
                <a:solidFill>
                  <a:srgbClr val="003399"/>
                </a:solidFill>
              </a:rPr>
              <a:t>tin, ( </a:t>
            </a:r>
            <a:r>
              <a:rPr lang="vi-VN" sz="5400" i="1" dirty="0" smtClean="0">
                <a:solidFill>
                  <a:srgbClr val="003399"/>
                </a:solidFill>
              </a:rPr>
              <a:t>một </a:t>
            </a:r>
            <a:r>
              <a:rPr lang="vi-VN" sz="5400" i="1" dirty="0">
                <a:solidFill>
                  <a:srgbClr val="003399"/>
                </a:solidFill>
              </a:rPr>
              <a:t>niềm </a:t>
            </a:r>
            <a:r>
              <a:rPr lang="vi-VN" sz="5400" i="1" dirty="0" smtClean="0">
                <a:solidFill>
                  <a:srgbClr val="003399"/>
                </a:solidFill>
              </a:rPr>
              <a:t>tin </a:t>
            </a:r>
            <a:r>
              <a:rPr lang="vi-VN" sz="5400" b="1" dirty="0" smtClean="0">
                <a:solidFill>
                  <a:srgbClr val="003399"/>
                </a:solidFill>
              </a:rPr>
              <a:t>), </a:t>
            </a:r>
            <a:r>
              <a:rPr lang="vi-VN" sz="5400" b="1" dirty="0">
                <a:solidFill>
                  <a:srgbClr val="003399"/>
                </a:solidFill>
              </a:rPr>
              <a:t>khắp thế nhân chung tiếng hoan ca dâng Chúa thiên </a:t>
            </a:r>
            <a:r>
              <a:rPr lang="vi-VN" sz="5400" b="1" dirty="0" smtClean="0">
                <a:solidFill>
                  <a:srgbClr val="003399"/>
                </a:solidFill>
              </a:rPr>
              <a:t>đình.</a:t>
            </a:r>
            <a:endParaRPr lang="vi-VN" sz="5400" b="1" dirty="0">
              <a:solidFill>
                <a:srgbClr val="003399"/>
              </a:solidFill>
            </a:endParaRPr>
          </a:p>
          <a:p>
            <a:pPr marL="27432" indent="0" algn="just">
              <a:lnSpc>
                <a:spcPct val="130000"/>
              </a:lnSpc>
              <a:buNone/>
            </a:pP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82639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361950"/>
            <a:ext cx="9144000" cy="5143500"/>
          </a:xfrm>
        </p:spPr>
        <p:txBody>
          <a:bodyPr/>
          <a:lstStyle/>
          <a:p>
            <a:pPr eaLnBrk="1" hangingPunct="1">
              <a:lnSpc>
                <a:spcPct val="150000"/>
              </a:lnSpc>
            </a:pPr>
            <a:endPar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7620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Ki-</a:t>
            </a:r>
            <a:r>
              <a:rPr lang="en-US" sz="48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7145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a:t>
            </a:r>
            <a:r>
              <a:rPr lang="vi-VN"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 Ki-tô</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0358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rmAutofit/>
          </a:bodyPr>
          <a:lstStyle/>
          <a:p>
            <a:pPr algn="just"/>
            <a:r>
              <a:rPr lang="en-US" sz="6600" b="1" dirty="0">
                <a:solidFill>
                  <a:srgbClr val="FF0000"/>
                </a:solidFill>
                <a:effectLst>
                  <a:outerShdw blurRad="38100" dist="38100" dir="2700000" algn="tl">
                    <a:srgbClr val="000000">
                      <a:alpha val="43137"/>
                    </a:srgbClr>
                  </a:outerShdw>
                </a:effectLst>
                <a:cs typeface="Times New Roman" pitchFamily="18" charset="0"/>
              </a:rPr>
              <a:t>P</a:t>
            </a:r>
            <a:r>
              <a:rPr lang="en-US" sz="6600" b="1" dirty="0" smtClean="0">
                <a:solidFill>
                  <a:srgbClr val="FF0000"/>
                </a:solidFill>
                <a:effectLst>
                  <a:outerShdw blurRad="38100" dist="38100" dir="2700000" algn="tl">
                    <a:srgbClr val="000000">
                      <a:alpha val="43137"/>
                    </a:srgbClr>
                  </a:outerShdw>
                </a:effectLst>
                <a:cs typeface="Times New Roman" pitchFamily="18" charset="0"/>
              </a:rPr>
              <a:t>k1</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Xin giữ gìn con, lạy Chúa, con tìm ẩn </a:t>
            </a:r>
            <a:r>
              <a:rPr lang="vi-VN" sz="6000" b="1" dirty="0" smtClean="0">
                <a:solidFill>
                  <a:srgbClr val="003399"/>
                </a:solidFill>
              </a:rPr>
              <a:t>thân, </a:t>
            </a:r>
            <a:r>
              <a:rPr lang="vi-VN" sz="6000" b="1" dirty="0">
                <a:solidFill>
                  <a:srgbClr val="003399"/>
                </a:solidFill>
              </a:rPr>
              <a:t>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fontAlgn="base"/>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P</a:t>
            </a:r>
            <a:r>
              <a:rPr lang="en-US" sz="6000" b="1" dirty="0" smtClean="0">
                <a:solidFill>
                  <a:srgbClr val="FF0000"/>
                </a:solidFill>
                <a:effectLst>
                  <a:outerShdw blurRad="38100" dist="38100" dir="2700000" algn="tl">
                    <a:srgbClr val="000000">
                      <a:alpha val="43137"/>
                    </a:srgbClr>
                  </a:outerShdw>
                </a:effectLst>
                <a:latin typeface="+mn-lt"/>
                <a:cs typeface="Times New Roman" pitchFamily="18" charset="0"/>
              </a:rPr>
              <a:t>k2</a:t>
            </a:r>
            <a:r>
              <a:rPr lang="en-US" sz="60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000" b="1" dirty="0">
                <a:solidFill>
                  <a:srgbClr val="003399"/>
                </a:solidFill>
                <a:latin typeface="+mn-lt"/>
              </a:rPr>
              <a:t>Đây sản nghiệp </a:t>
            </a:r>
            <a:r>
              <a:rPr lang="vi-VN" sz="6000" b="1" dirty="0" smtClean="0">
                <a:solidFill>
                  <a:srgbClr val="003399"/>
                </a:solidFill>
                <a:latin typeface="+mn-lt"/>
              </a:rPr>
              <a:t>con, </a:t>
            </a:r>
            <a:r>
              <a:rPr lang="vi-VN" sz="6000" b="1" dirty="0">
                <a:solidFill>
                  <a:srgbClr val="003399"/>
                </a:solidFill>
                <a:latin typeface="+mn-lt"/>
              </a:rPr>
              <a:t>là Chúa, sinh mạng con trong tay Chúa. Phần tuyệt luân đã về con: được Ngài là chén lộc ân.</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dirty="0">
                <a:solidFill>
                  <a:srgbClr val="FF0000"/>
                </a:solidFill>
                <a:cs typeface="Times New Roman" pitchFamily="18" charset="0"/>
              </a:rPr>
              <a:t>P</a:t>
            </a:r>
            <a:r>
              <a:rPr lang="en-US" sz="6000" b="1" dirty="0" smtClean="0">
                <a:solidFill>
                  <a:srgbClr val="FF0000"/>
                </a:solidFill>
                <a:cs typeface="Times New Roman" pitchFamily="18" charset="0"/>
              </a:rPr>
              <a:t>k3</a:t>
            </a:r>
            <a:r>
              <a:rPr lang="en-US" sz="6000" b="1" dirty="0">
                <a:solidFill>
                  <a:srgbClr val="FF0000"/>
                </a:solidFill>
                <a:cs typeface="Times New Roman" pitchFamily="18" charset="0"/>
              </a:rPr>
              <a:t>:</a:t>
            </a:r>
            <a:r>
              <a:rPr lang="en-US" sz="6000" b="1" dirty="0">
                <a:solidFill>
                  <a:srgbClr val="003399"/>
                </a:solidFill>
                <a:cs typeface="Times New Roman" pitchFamily="18" charset="0"/>
              </a:rPr>
              <a:t> </a:t>
            </a:r>
            <a:r>
              <a:rPr lang="vi-VN" sz="6000" b="1" dirty="0">
                <a:solidFill>
                  <a:srgbClr val="003399"/>
                </a:solidFill>
              </a:rPr>
              <a:t>Con mãi tụng </a:t>
            </a:r>
            <a:r>
              <a:rPr lang="vi-VN" sz="6000" b="1" dirty="0" smtClean="0">
                <a:solidFill>
                  <a:srgbClr val="003399"/>
                </a:solidFill>
              </a:rPr>
              <a:t>ca, </a:t>
            </a:r>
            <a:r>
              <a:rPr lang="vi-VN" sz="6000" b="1" dirty="0">
                <a:solidFill>
                  <a:srgbClr val="003399"/>
                </a:solidFill>
              </a:rPr>
              <a:t>vì Chúa ban lời bảo ban hôm sớm. Dù về khuya </a:t>
            </a:r>
            <a:r>
              <a:rPr lang="vi-VN" sz="6000" b="1" dirty="0" smtClean="0">
                <a:solidFill>
                  <a:srgbClr val="003399"/>
                </a:solidFill>
              </a:rPr>
              <a:t>vẫn, </a:t>
            </a:r>
            <a:r>
              <a:rPr lang="vi-VN" sz="6000" b="1" dirty="0">
                <a:solidFill>
                  <a:srgbClr val="003399"/>
                </a:solidFill>
              </a:rPr>
              <a:t>nhủ tâm: đặt Ngài ở trước mặt luôn.</a:t>
            </a:r>
            <a:endParaRPr lang="en-US" sz="6000" b="1" dirty="0">
              <a:solidFill>
                <a:srgbClr val="003399"/>
              </a:solidFill>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1" dirty="0">
                <a:solidFill>
                  <a:srgbClr val="FF0000"/>
                </a:solidFill>
                <a:effectLst>
                  <a:outerShdw blurRad="38100" dist="38100" dir="2700000" algn="tl">
                    <a:srgbClr val="000000">
                      <a:alpha val="43137"/>
                    </a:srgbClr>
                  </a:outerShdw>
                </a:effectLst>
                <a:latin typeface="+mn-lt"/>
                <a:cs typeface="Times New Roman" pitchFamily="18" charset="0"/>
              </a:rPr>
              <a:t>P</a:t>
            </a:r>
            <a:r>
              <a:rPr lang="en-US" sz="6200" b="1" dirty="0" smtClean="0">
                <a:solidFill>
                  <a:srgbClr val="FF0000"/>
                </a:solidFill>
                <a:effectLst>
                  <a:outerShdw blurRad="38100" dist="38100" dir="2700000" algn="tl">
                    <a:srgbClr val="000000">
                      <a:alpha val="43137"/>
                    </a:srgbClr>
                  </a:outerShdw>
                </a:effectLst>
                <a:latin typeface="+mn-lt"/>
                <a:cs typeface="Times New Roman" pitchFamily="18" charset="0"/>
              </a:rPr>
              <a:t>k4</a:t>
            </a:r>
            <a:r>
              <a:rPr lang="en-US" sz="6200" b="1" dirty="0">
                <a:solidFill>
                  <a:srgbClr val="FF0000"/>
                </a:solidFill>
                <a:effectLst>
                  <a:outerShdw blurRad="38100" dist="38100" dir="2700000" algn="tl">
                    <a:srgbClr val="000000">
                      <a:alpha val="43137"/>
                    </a:srgbClr>
                  </a:outerShdw>
                </a:effectLst>
                <a:latin typeface="+mn-lt"/>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200" b="1" dirty="0">
                <a:solidFill>
                  <a:srgbClr val="003399"/>
                </a:solidFill>
                <a:latin typeface="+mn-lt"/>
              </a:rPr>
              <a:t>Nên trí lòng </a:t>
            </a:r>
            <a:r>
              <a:rPr lang="vi-VN" sz="6200" b="1" dirty="0" smtClean="0">
                <a:solidFill>
                  <a:srgbClr val="003399"/>
                </a:solidFill>
                <a:latin typeface="+mn-lt"/>
              </a:rPr>
              <a:t>con, </a:t>
            </a:r>
            <a:r>
              <a:rPr lang="vi-VN" sz="6200" b="1" dirty="0">
                <a:solidFill>
                  <a:srgbClr val="003399"/>
                </a:solidFill>
                <a:latin typeface="+mn-lt"/>
              </a:rPr>
              <a:t>mừng rỡ, thân này nghỉ ngơi </a:t>
            </a:r>
            <a:r>
              <a:rPr lang="vi-VN" sz="6200" b="1" dirty="0" smtClean="0">
                <a:solidFill>
                  <a:srgbClr val="003399"/>
                </a:solidFill>
                <a:latin typeface="+mn-lt"/>
              </a:rPr>
              <a:t>an </a:t>
            </a:r>
            <a:r>
              <a:rPr lang="vi-VN" sz="6200" b="1" dirty="0">
                <a:solidFill>
                  <a:srgbClr val="003399"/>
                </a:solidFill>
                <a:latin typeface="+mn-lt"/>
              </a:rPr>
              <a:t>giấc. Vì Ngài đâu nỡ để con hủy diệt ở chốn mồ sâu.</a:t>
            </a:r>
            <a:endParaRPr lang="en-US" sz="6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026161"/>
          </a:xfrm>
        </p:spPr>
        <p:txBody>
          <a:bodyPr>
            <a:noAutofit/>
          </a:bodyPr>
          <a:lstStyle/>
          <a:p>
            <a:pPr algn="just"/>
            <a:r>
              <a:rPr lang="en-US" sz="4800" b="1" dirty="0" smtClean="0">
                <a:solidFill>
                  <a:srgbClr val="FF0000"/>
                </a:solidFill>
                <a:latin typeface="+mn-lt"/>
              </a:rPr>
              <a:t>Alleluia…Alleluia</a:t>
            </a:r>
            <a:r>
              <a:rPr lang="en-US" sz="4800" b="1" dirty="0" smtClean="0">
                <a:solidFill>
                  <a:srgbClr val="003399"/>
                </a:solidFill>
                <a:latin typeface="+mn-lt"/>
              </a:rPr>
              <a:t>                      </a:t>
            </a:r>
            <a:r>
              <a:rPr lang="en-US" sz="4800" b="1" dirty="0" err="1" smtClean="0">
                <a:solidFill>
                  <a:srgbClr val="003399"/>
                </a:solidFill>
                <a:latin typeface="+mn-lt"/>
              </a:rPr>
              <a:t>Lạy</a:t>
            </a:r>
            <a:r>
              <a:rPr lang="en-US" sz="4800" b="1" dirty="0" smtClean="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 </a:t>
            </a:r>
            <a:r>
              <a:rPr lang="en-US" sz="4800" b="1" dirty="0" smtClean="0">
                <a:solidFill>
                  <a:srgbClr val="003399"/>
                </a:solidFill>
                <a:latin typeface="+mn-lt"/>
              </a:rPr>
              <a:t>        							</a:t>
            </a:r>
            <a:r>
              <a:rPr lang="en-US" sz="4800" b="1" dirty="0" smtClean="0">
                <a:solidFill>
                  <a:srgbClr val="FF0000"/>
                </a:solidFill>
                <a:latin typeface="+mn-lt"/>
              </a:rPr>
              <a:t>Alleluia…Alleluia</a:t>
            </a:r>
            <a:endParaRPr lang="en-US" sz="96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1" dirty="0">
                <a:solidFill>
                  <a:srgbClr val="FF0000"/>
                </a:solidFill>
                <a:effectLst>
                  <a:outerShdw blurRad="38100" dist="38100" dir="2700000" algn="tl">
                    <a:srgbClr val="000000">
                      <a:alpha val="43137"/>
                    </a:srgbClr>
                  </a:outerShdw>
                </a:effectLst>
                <a:cs typeface="Times New Roman" pitchFamily="18" charset="0"/>
              </a:rPr>
              <a:t>P</a:t>
            </a:r>
            <a:r>
              <a:rPr lang="en-US" sz="6000" b="1" dirty="0" smtClean="0">
                <a:solidFill>
                  <a:srgbClr val="FF0000"/>
                </a:solidFill>
                <a:effectLst>
                  <a:outerShdw blurRad="38100" dist="38100" dir="2700000" algn="tl">
                    <a:srgbClr val="000000">
                      <a:alpha val="43137"/>
                    </a:srgbClr>
                  </a:outerShdw>
                </a:effectLst>
                <a:cs typeface="Times New Roman" pitchFamily="18" charset="0"/>
              </a:rPr>
              <a:t>k5</a:t>
            </a:r>
            <a:r>
              <a:rPr lang="en-US" sz="6000" b="1" dirty="0">
                <a:solidFill>
                  <a:srgbClr val="FF0000"/>
                </a:solidFill>
                <a:effectLst>
                  <a:outerShdw blurRad="38100" dist="38100" dir="2700000" algn="tl">
                    <a:srgbClr val="000000">
                      <a:alpha val="43137"/>
                    </a:srgbClr>
                  </a:outerShdw>
                </a:effectLst>
                <a:cs typeface="Times New Roman" pitchFamily="18" charset="0"/>
              </a:rPr>
              <a:t>:</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Theo lối trường </a:t>
            </a:r>
            <a:r>
              <a:rPr lang="vi-VN" sz="6000" b="1" dirty="0" smtClean="0">
                <a:solidFill>
                  <a:srgbClr val="003399"/>
                </a:solidFill>
              </a:rPr>
              <a:t>sinh, </a:t>
            </a:r>
            <a:r>
              <a:rPr lang="vi-VN" sz="6000" b="1" dirty="0">
                <a:solidFill>
                  <a:srgbClr val="003399"/>
                </a:solidFill>
              </a:rPr>
              <a:t>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Đk</a:t>
            </a:r>
            <a:r>
              <a:rPr lang="en-US" sz="6600" b="1"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latin typeface="+mn-lt"/>
              </a:rPr>
              <a:t>Chúa sẽ dạy cho con biết đường lối trường sinh.</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026161"/>
          </a:xfrm>
        </p:spPr>
        <p:txBody>
          <a:bodyPr>
            <a:noAutofit/>
          </a:bodyPr>
          <a:lstStyle/>
          <a:p>
            <a:pPr algn="just"/>
            <a:r>
              <a:rPr lang="en-US" sz="4800" b="1" dirty="0" smtClean="0">
                <a:solidFill>
                  <a:srgbClr val="FF0000"/>
                </a:solidFill>
                <a:latin typeface="+mn-lt"/>
              </a:rPr>
              <a:t>Alleluia…Alleluia</a:t>
            </a:r>
            <a:r>
              <a:rPr lang="en-US" sz="4800" b="1" dirty="0" smtClean="0">
                <a:solidFill>
                  <a:srgbClr val="003399"/>
                </a:solidFill>
                <a:latin typeface="+mn-lt"/>
              </a:rPr>
              <a:t>                      </a:t>
            </a:r>
            <a:r>
              <a:rPr lang="en-US" sz="4800" b="1" dirty="0" err="1" smtClean="0">
                <a:solidFill>
                  <a:srgbClr val="003399"/>
                </a:solidFill>
                <a:latin typeface="+mn-lt"/>
              </a:rPr>
              <a:t>Lạy</a:t>
            </a:r>
            <a:r>
              <a:rPr lang="en-US" sz="4800" b="1" dirty="0" smtClean="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 </a:t>
            </a:r>
            <a:r>
              <a:rPr lang="en-US" sz="4800" b="1" dirty="0" smtClean="0">
                <a:solidFill>
                  <a:srgbClr val="003399"/>
                </a:solidFill>
                <a:latin typeface="+mn-lt"/>
              </a:rPr>
              <a:t>        							</a:t>
            </a:r>
            <a:r>
              <a:rPr lang="en-US" sz="4800" b="1" dirty="0" smtClean="0">
                <a:solidFill>
                  <a:srgbClr val="FF0000"/>
                </a:solidFill>
                <a:latin typeface="+mn-lt"/>
              </a:rPr>
              <a:t>Alleluia…Alleluia</a:t>
            </a:r>
            <a:endParaRPr lang="en-US" sz="9600" b="1" dirty="0">
              <a:solidFill>
                <a:srgbClr val="FF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331480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Của</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Tình</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Yêu</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a:t>
            </a:r>
            <a:r>
              <a:rPr lang="en-US" altLang="en-US" sz="4800" b="1" i="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i="1" dirty="0" err="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Linh</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a:t>
            </a:r>
            <a:r>
              <a:rPr lang="en-US" altLang="en-US" sz="54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k1</a:t>
            </a: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smtClean="0">
                <a:solidFill>
                  <a:srgbClr val="003399"/>
                </a:solidFill>
              </a:rPr>
              <a:t>Xin dâng lên Chúa này đây của lễ bánh thơm tinh tuyền, là công lao sớm hôm. Xin dâng lên Ngài rượu nồng tinh khôi biến nên Máu Thịt để nuôi sống chúng con.</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smtClean="0">
                <a:solidFill>
                  <a:srgbClr val="003399"/>
                </a:solidFill>
              </a:rPr>
              <a:t>Xin dâng lên, ngàn muôn yêu dấu. Tháng năm phai mầu, niềm tin chẳng nao. Xin dâng lên, tình con hiến trao. Chúa thương đoái nhận, lòng thanh dâng cao. </a:t>
            </a:r>
            <a:endPar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en-US" altLang="en-US" sz="50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a:t>
            </a:r>
            <a:r>
              <a:rPr lang="en-US" altLang="en-US" sz="50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k2:</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smtClean="0">
                <a:solidFill>
                  <a:srgbClr val="003399"/>
                </a:solidFill>
              </a:rPr>
              <a:t>Xin dâng lên Chúa tình yêu trong trắng ước nguyện một đời, một đời luôn tín trung. Xin dâng lên Ngài đường đời gian nguy Chúa luôn độ trì, đời con mãi thắm tươi.</a:t>
            </a:r>
            <a:endParaRPr lang="en-US" altLang="en-US" sz="50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2337911"/>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smtClean="0">
                <a:solidFill>
                  <a:srgbClr val="003399"/>
                </a:solidFill>
              </a:rPr>
              <a:t>Xin dâng lên, ngàn muôn yêu dấu. Tháng năm phai mầu, niềm tin chẳng nao. Xin dâng lên, tình con hiến trao. Chúa thương đoái nhận, lòng thanh dâng cao. </a:t>
            </a:r>
            <a:endPar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9397215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Đường</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Chiều</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Emmau</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Kỳ</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400" b="1" i="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i="1" dirty="0" err="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sz="4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Pk1: </a:t>
            </a:r>
            <a:r>
              <a:rPr lang="vi-VN" sz="5400" b="1" dirty="0" smtClean="0">
                <a:solidFill>
                  <a:srgbClr val="003399"/>
                </a:solidFill>
                <a:latin typeface="+mj-lt"/>
                <a:cs typeface="Times New Roman" panose="02020603050405020304" pitchFamily="18" charset="0"/>
              </a:rPr>
              <a:t>Đường </a:t>
            </a:r>
            <a:r>
              <a:rPr lang="vi-VN" sz="5400" b="1" dirty="0">
                <a:solidFill>
                  <a:srgbClr val="003399"/>
                </a:solidFill>
                <a:latin typeface="+mj-lt"/>
                <a:cs typeface="Times New Roman" panose="02020603050405020304" pitchFamily="18" charset="0"/>
              </a:rPr>
              <a:t>chiều </a:t>
            </a:r>
            <a:r>
              <a:rPr lang="vi-VN" sz="5400" b="1" dirty="0" smtClean="0">
                <a:solidFill>
                  <a:srgbClr val="003399"/>
                </a:solidFill>
                <a:latin typeface="+mj-lt"/>
                <a:cs typeface="Times New Roman" panose="02020603050405020304" pitchFamily="18" charset="0"/>
              </a:rPr>
              <a:t>Em-mau</a:t>
            </a:r>
            <a:r>
              <a:rPr lang="vi-VN" sz="5400" b="1" dirty="0">
                <a:solidFill>
                  <a:srgbClr val="003399"/>
                </a:solidFill>
                <a:latin typeface="+mj-lt"/>
                <a:cs typeface="Times New Roman" panose="02020603050405020304" pitchFamily="18" charset="0"/>
              </a:rPr>
              <a:t>, bồi hồi tâm tư xao xuyến trĩu nặng lòng người, kìa Người đi bên, lữ khách đâu hay chính Chúa đã sống lại rồi.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3850"/>
            <a:ext cx="9144000" cy="5143500"/>
          </a:xfrm>
        </p:spPr>
        <p:txBody>
          <a:bodyPr>
            <a:noAutofit/>
          </a:bodyPr>
          <a:lstStyle/>
          <a:p>
            <a:pPr marL="27432" indent="0" algn="just">
              <a:buNone/>
            </a:pPr>
            <a:r>
              <a:rPr lang="vi-VN" sz="5600" b="1" dirty="0" smtClean="0">
                <a:solidFill>
                  <a:srgbClr val="FF0000"/>
                </a:solidFill>
                <a:latin typeface="+mj-lt"/>
                <a:cs typeface="Times New Roman" panose="02020603050405020304" pitchFamily="18" charset="0"/>
              </a:rPr>
              <a:t>**</a:t>
            </a:r>
            <a:r>
              <a:rPr lang="vi-VN" sz="5600" b="1" dirty="0" smtClean="0">
                <a:solidFill>
                  <a:srgbClr val="003399"/>
                </a:solidFill>
                <a:latin typeface="+mj-lt"/>
                <a:cs typeface="Times New Roman" panose="02020603050405020304" pitchFamily="18" charset="0"/>
              </a:rPr>
              <a:t> </a:t>
            </a:r>
            <a:r>
              <a:rPr lang="vi-VN" sz="5600" b="1" dirty="0">
                <a:solidFill>
                  <a:srgbClr val="003399"/>
                </a:solidFill>
                <a:latin typeface="+mj-lt"/>
                <a:cs typeface="Times New Roman" panose="02020603050405020304" pitchFamily="18" charset="0"/>
              </a:rPr>
              <a:t>Người cùng chung lối. Xóa hết âu lo đến trao bình an từ trời. Niềm vui sáng ngời, trào dâng phơi phới khi Chúa dẫn đưa cuộc </a:t>
            </a:r>
            <a:r>
              <a:rPr lang="vi-VN" sz="5600" b="1" dirty="0"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a:t>
            </a:r>
            <a:r>
              <a:rPr lang="en-US" sz="5600" b="1" dirty="0" smtClean="0">
                <a:solidFill>
                  <a:srgbClr val="003399"/>
                </a:solidFill>
                <a:latin typeface="+mj-lt"/>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51752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600" b="1" dirty="0" smtClean="0">
                <a:solidFill>
                  <a:srgbClr val="FF0000"/>
                </a:solidFill>
                <a:cs typeface="Times New Roman" panose="02020603050405020304" pitchFamily="18" charset="0"/>
              </a:rPr>
              <a:t>ĐK</a:t>
            </a:r>
            <a:r>
              <a:rPr lang="vi-VN" sz="5600" b="1" dirty="0">
                <a:solidFill>
                  <a:srgbClr val="FF0000"/>
                </a:solidFill>
                <a:cs typeface="Times New Roman" panose="02020603050405020304" pitchFamily="18" charset="0"/>
              </a:rPr>
              <a:t>: </a:t>
            </a:r>
            <a:r>
              <a:rPr lang="vi-VN" sz="5600" b="1" dirty="0">
                <a:solidFill>
                  <a:srgbClr val="003399"/>
                </a:solidFill>
                <a:cs typeface="Times New Roman" panose="02020603050405020304" pitchFamily="18" charset="0"/>
              </a:rPr>
              <a:t>Đường chiều Em-mau, lòng buồn mênh mang lữ khách bước đi </a:t>
            </a:r>
            <a:r>
              <a:rPr lang="vi-VN" sz="5600" b="1" dirty="0" smtClean="0">
                <a:solidFill>
                  <a:srgbClr val="003399"/>
                </a:solidFill>
                <a:cs typeface="Times New Roman" panose="02020603050405020304" pitchFamily="18" charset="0"/>
              </a:rPr>
              <a:t>kề </a:t>
            </a:r>
            <a:r>
              <a:rPr lang="vi-VN" sz="5600" b="1" dirty="0">
                <a:solidFill>
                  <a:srgbClr val="003399"/>
                </a:solidFill>
                <a:cs typeface="Times New Roman" panose="02020603050405020304" pitchFamily="18" charset="0"/>
              </a:rPr>
              <a:t>bên, đừng buồn chi nữa </a:t>
            </a:r>
            <a:r>
              <a:rPr lang="vi-VN" sz="5600" b="1" dirty="0" smtClean="0">
                <a:solidFill>
                  <a:srgbClr val="003399"/>
                </a:solidFill>
                <a:cs typeface="Times New Roman" panose="02020603050405020304" pitchFamily="18" charset="0"/>
              </a:rPr>
              <a:t>vì </a:t>
            </a:r>
            <a:r>
              <a:rPr lang="vi-VN" sz="5600" b="1" dirty="0">
                <a:solidFill>
                  <a:srgbClr val="003399"/>
                </a:solidFill>
                <a:cs typeface="Times New Roman" panose="02020603050405020304" pitchFamily="18" charset="0"/>
              </a:rPr>
              <a:t>Ngài đã chết nay Ngài </a:t>
            </a:r>
            <a:r>
              <a:rPr lang="vi-VN" sz="5600" b="1" dirty="0" smtClean="0">
                <a:solidFill>
                  <a:srgbClr val="003399"/>
                </a:solidFill>
                <a:cs typeface="Times New Roman" panose="02020603050405020304" pitchFamily="18" charset="0"/>
              </a:rPr>
              <a:t>lại </a:t>
            </a:r>
            <a:r>
              <a:rPr lang="vi-VN" sz="5600" b="1" dirty="0">
                <a:solidFill>
                  <a:srgbClr val="003399"/>
                </a:solidFill>
                <a:cs typeface="Times New Roman" panose="02020603050405020304" pitchFamily="18" charset="0"/>
              </a:rPr>
              <a:t>sống vĩnh viễn.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1" dirty="0" smtClean="0">
                <a:solidFill>
                  <a:srgbClr val="FF0000"/>
                </a:solidFill>
                <a:cs typeface="Times New Roman" panose="02020603050405020304" pitchFamily="18" charset="0"/>
              </a:rPr>
              <a:t>**</a:t>
            </a:r>
            <a:r>
              <a:rPr lang="vi-VN" sz="6000" b="1" dirty="0" smtClean="0">
                <a:solidFill>
                  <a:srgbClr val="003399"/>
                </a:solidFill>
                <a:cs typeface="Times New Roman" panose="02020603050405020304" pitchFamily="18" charset="0"/>
              </a:rPr>
              <a:t> </a:t>
            </a:r>
            <a:r>
              <a:rPr lang="vi-VN" sz="6000" b="1" dirty="0">
                <a:solidFill>
                  <a:srgbClr val="003399"/>
                </a:solidFill>
                <a:cs typeface="Times New Roman" panose="02020603050405020304" pitchFamily="18" charset="0"/>
              </a:rPr>
              <a:t>Nào cũng vui lên, hòa lời ca khen Chúa đã khải hoàn thật rồi. Nhờ sự Phục Sinh. Ngài sẽ cho ta hưởng chung Nước Trời ngàn </a:t>
            </a:r>
            <a:r>
              <a:rPr lang="vi-VN" sz="6000" b="1" dirty="0" smtClean="0">
                <a:solidFill>
                  <a:srgbClr val="003399"/>
                </a:solidFill>
                <a:cs typeface="Times New Roman" panose="02020603050405020304" pitchFamily="18" charset="0"/>
              </a:rPr>
              <a:t>đời</a:t>
            </a:r>
            <a:r>
              <a:rPr lang="en-US" sz="6000" b="1" dirty="0" smtClean="0">
                <a:solidFill>
                  <a:srgbClr val="003399"/>
                </a:solidFill>
                <a:cs typeface="Times New Roman" panose="02020603050405020304" pitchFamily="18" charset="0"/>
              </a:rPr>
              <a:t>.</a:t>
            </a:r>
            <a:r>
              <a:rPr lang="en-US" sz="6000" b="1" dirty="0" smtClean="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01005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600" b="1" dirty="0" smtClean="0">
                <a:solidFill>
                  <a:srgbClr val="FF0000"/>
                </a:solidFill>
                <a:latin typeface="+mj-lt"/>
                <a:cs typeface="Times New Roman" panose="02020603050405020304" pitchFamily="18" charset="0"/>
              </a:rPr>
              <a:t>Pk2: </a:t>
            </a:r>
            <a:r>
              <a:rPr lang="vi-VN" sz="5600" b="1" dirty="0" smtClean="0">
                <a:solidFill>
                  <a:srgbClr val="003399"/>
                </a:solidFill>
                <a:latin typeface="+mj-lt"/>
                <a:cs typeface="Times New Roman" panose="02020603050405020304" pitchFamily="18" charset="0"/>
              </a:rPr>
              <a:t>Ở </a:t>
            </a:r>
            <a:r>
              <a:rPr lang="vi-VN" sz="5600" b="1" dirty="0">
                <a:solidFill>
                  <a:srgbClr val="003399"/>
                </a:solidFill>
                <a:latin typeface="+mj-lt"/>
                <a:cs typeface="Times New Roman" panose="02020603050405020304" pitchFamily="18" charset="0"/>
              </a:rPr>
              <a:t>lại bên con, dặm đường </a:t>
            </a:r>
            <a:r>
              <a:rPr lang="vi-VN" sz="5600" b="1" dirty="0" smtClean="0">
                <a:solidFill>
                  <a:srgbClr val="003399"/>
                </a:solidFill>
                <a:latin typeface="+mj-lt"/>
                <a:cs typeface="Times New Roman" panose="02020603050405020304" pitchFamily="18" charset="0"/>
              </a:rPr>
              <a:t>Em-mau </a:t>
            </a:r>
            <a:r>
              <a:rPr lang="vi-VN" sz="5600" b="1" dirty="0">
                <a:solidFill>
                  <a:srgbClr val="003399"/>
                </a:solidFill>
                <a:latin typeface="+mj-lt"/>
                <a:cs typeface="Times New Roman" panose="02020603050405020304" pitchFamily="18" charset="0"/>
              </a:rPr>
              <a:t>hun hút xa mờ mịt mù. Lòng đầy lo âu, Chúa đến bên con dẫn bước trên muôn nẻo đường</a:t>
            </a:r>
            <a:r>
              <a:rPr lang="vi-VN" sz="5600" b="1" dirty="0" smtClean="0">
                <a:solidFill>
                  <a:srgbClr val="003399"/>
                </a:solidFill>
                <a:latin typeface="+mj-lt"/>
                <a:cs typeface="Times New Roman" panose="02020603050405020304" pitchFamily="18" charset="0"/>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600" b="1" dirty="0" smtClean="0">
                <a:solidFill>
                  <a:srgbClr val="FF0000"/>
                </a:solidFill>
                <a:latin typeface="+mj-lt"/>
                <a:cs typeface="Times New Roman" panose="02020603050405020304" pitchFamily="18" charset="0"/>
              </a:rPr>
              <a:t>** </a:t>
            </a:r>
            <a:r>
              <a:rPr lang="vi-VN" sz="5600" b="1" dirty="0">
                <a:solidFill>
                  <a:srgbClr val="003399"/>
                </a:solidFill>
                <a:latin typeface="+mj-lt"/>
                <a:cs typeface="Times New Roman" panose="02020603050405020304" pitchFamily="18" charset="0"/>
              </a:rPr>
              <a:t>Trời đêm hiu hắt, bóng tối bao vây bước chân nặng trĩu mỏi mòn, niềm tin nơi Ngài, là sự Phục Sinh đưa dẫn con lên thiên </a:t>
            </a:r>
            <a:r>
              <a:rPr lang="vi-VN" sz="5600" b="1" dirty="0" smtClean="0">
                <a:solidFill>
                  <a:srgbClr val="003399"/>
                </a:solidFill>
                <a:latin typeface="+mj-lt"/>
                <a:cs typeface="Times New Roman" panose="02020603050405020304" pitchFamily="18" charset="0"/>
              </a:rPr>
              <a:t>đường</a:t>
            </a:r>
            <a:r>
              <a:rPr lang="en-US" sz="5600" b="1" dirty="0" smtClean="0">
                <a:solidFill>
                  <a:srgbClr val="003399"/>
                </a:solidFill>
                <a:latin typeface="+mj-lt"/>
                <a:cs typeface="Times New Roman" panose="02020603050405020304" pitchFamily="18" charset="0"/>
              </a:rPr>
              <a:t>.</a:t>
            </a:r>
            <a:r>
              <a:rPr lang="en-US" sz="5600" b="1" dirty="0" smtClean="0">
                <a:solidFill>
                  <a:srgbClr val="003399"/>
                </a:solidFill>
                <a:latin typeface="+mj-lt"/>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285411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600" b="1" dirty="0" smtClean="0">
                <a:solidFill>
                  <a:srgbClr val="FF0000"/>
                </a:solidFill>
                <a:cs typeface="Times New Roman" panose="02020603050405020304" pitchFamily="18" charset="0"/>
              </a:rPr>
              <a:t>ĐK</a:t>
            </a:r>
            <a:r>
              <a:rPr lang="vi-VN" sz="5600" b="1" dirty="0">
                <a:solidFill>
                  <a:srgbClr val="FF0000"/>
                </a:solidFill>
                <a:cs typeface="Times New Roman" panose="02020603050405020304" pitchFamily="18" charset="0"/>
              </a:rPr>
              <a:t>: </a:t>
            </a:r>
            <a:r>
              <a:rPr lang="vi-VN" sz="5600" b="1" dirty="0">
                <a:solidFill>
                  <a:srgbClr val="003399"/>
                </a:solidFill>
                <a:cs typeface="Times New Roman" panose="02020603050405020304" pitchFamily="18" charset="0"/>
              </a:rPr>
              <a:t>Đường chiều Em-mau, lòng buồn mênh mang lữ khách bước đi </a:t>
            </a:r>
            <a:r>
              <a:rPr lang="vi-VN" sz="5600" b="1" dirty="0" smtClean="0">
                <a:solidFill>
                  <a:srgbClr val="003399"/>
                </a:solidFill>
                <a:cs typeface="Times New Roman" panose="02020603050405020304" pitchFamily="18" charset="0"/>
              </a:rPr>
              <a:t>kề </a:t>
            </a:r>
            <a:r>
              <a:rPr lang="vi-VN" sz="5600" b="1" dirty="0">
                <a:solidFill>
                  <a:srgbClr val="003399"/>
                </a:solidFill>
                <a:cs typeface="Times New Roman" panose="02020603050405020304" pitchFamily="18" charset="0"/>
              </a:rPr>
              <a:t>bên, đừng buồn chi nữa </a:t>
            </a:r>
            <a:r>
              <a:rPr lang="vi-VN" sz="5600" b="1" dirty="0" smtClean="0">
                <a:solidFill>
                  <a:srgbClr val="003399"/>
                </a:solidFill>
                <a:cs typeface="Times New Roman" panose="02020603050405020304" pitchFamily="18" charset="0"/>
              </a:rPr>
              <a:t>vì </a:t>
            </a:r>
            <a:r>
              <a:rPr lang="vi-VN" sz="5600" b="1" dirty="0">
                <a:solidFill>
                  <a:srgbClr val="003399"/>
                </a:solidFill>
                <a:cs typeface="Times New Roman" panose="02020603050405020304" pitchFamily="18" charset="0"/>
              </a:rPr>
              <a:t>Ngài đã chết nay Ngài </a:t>
            </a:r>
            <a:r>
              <a:rPr lang="vi-VN" sz="5600" b="1" dirty="0" smtClean="0">
                <a:solidFill>
                  <a:srgbClr val="003399"/>
                </a:solidFill>
                <a:cs typeface="Times New Roman" panose="02020603050405020304" pitchFamily="18" charset="0"/>
              </a:rPr>
              <a:t>lại </a:t>
            </a:r>
            <a:r>
              <a:rPr lang="vi-VN" sz="5600" b="1" dirty="0">
                <a:solidFill>
                  <a:srgbClr val="003399"/>
                </a:solidFill>
                <a:cs typeface="Times New Roman" panose="02020603050405020304" pitchFamily="18" charset="0"/>
              </a:rPr>
              <a:t>sống vĩnh viễn.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761967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1" dirty="0" smtClean="0">
                <a:solidFill>
                  <a:srgbClr val="FF0000"/>
                </a:solidFill>
                <a:cs typeface="Times New Roman" panose="02020603050405020304" pitchFamily="18" charset="0"/>
              </a:rPr>
              <a:t>**</a:t>
            </a:r>
            <a:r>
              <a:rPr lang="vi-VN" sz="6000" b="1" dirty="0" smtClean="0">
                <a:solidFill>
                  <a:srgbClr val="003399"/>
                </a:solidFill>
                <a:cs typeface="Times New Roman" panose="02020603050405020304" pitchFamily="18" charset="0"/>
              </a:rPr>
              <a:t> </a:t>
            </a:r>
            <a:r>
              <a:rPr lang="vi-VN" sz="6000" b="1" dirty="0">
                <a:solidFill>
                  <a:srgbClr val="003399"/>
                </a:solidFill>
                <a:cs typeface="Times New Roman" panose="02020603050405020304" pitchFamily="18" charset="0"/>
              </a:rPr>
              <a:t>Nào cũng vui lên, hòa lời ca khen Chúa đã khải hoàn thật rồi. Nhờ sự Phục Sinh. Ngài sẽ cho ta hưởng chung Nước Trời ngàn </a:t>
            </a:r>
            <a:r>
              <a:rPr lang="vi-VN" sz="6000" b="1" dirty="0" smtClean="0">
                <a:solidFill>
                  <a:srgbClr val="003399"/>
                </a:solidFill>
                <a:cs typeface="Times New Roman" panose="02020603050405020304" pitchFamily="18" charset="0"/>
              </a:rPr>
              <a:t>đời</a:t>
            </a:r>
            <a:r>
              <a:rPr lang="en-US" sz="6000" b="1" dirty="0" smtClean="0">
                <a:solidFill>
                  <a:srgbClr val="003399"/>
                </a:solidFill>
                <a:cs typeface="Times New Roman" panose="02020603050405020304" pitchFamily="18" charset="0"/>
              </a:rPr>
              <a:t>.</a:t>
            </a:r>
            <a:r>
              <a:rPr lang="en-US" sz="6000" b="1" dirty="0" smtClean="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622377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Pk3: </a:t>
            </a:r>
            <a:r>
              <a:rPr lang="vi-VN" sz="5400" b="1" dirty="0" smtClean="0">
                <a:solidFill>
                  <a:srgbClr val="003399"/>
                </a:solidFill>
                <a:latin typeface="+mj-lt"/>
                <a:cs typeface="Times New Roman" panose="02020603050405020304" pitchFamily="18" charset="0"/>
              </a:rPr>
              <a:t>Đường </a:t>
            </a:r>
            <a:r>
              <a:rPr lang="vi-VN" sz="5400" b="1" dirty="0">
                <a:solidFill>
                  <a:srgbClr val="003399"/>
                </a:solidFill>
                <a:latin typeface="+mj-lt"/>
                <a:cs typeface="Times New Roman" panose="02020603050405020304" pitchFamily="18" charset="0"/>
              </a:rPr>
              <a:t>rộng thênh thang, nhiều lần con không thấy Chúa đang cùng đồng hành. Dòng đời mênh mang, có lúc tâm can con như u mê miên man.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Nguyện cầu cùng Chúa, dẫn lối con đi giữa muôn thử thách ngập tràn, tìm vui bên Ngài, đời con hạnh phúc trong Chúa muôn năm không tàn.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4622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5600" b="1" dirty="0" smtClean="0">
                <a:solidFill>
                  <a:srgbClr val="FF0000"/>
                </a:solidFill>
                <a:cs typeface="Times New Roman" panose="02020603050405020304" pitchFamily="18" charset="0"/>
              </a:rPr>
              <a:t>ĐK</a:t>
            </a:r>
            <a:r>
              <a:rPr lang="vi-VN" sz="5600" b="1" dirty="0">
                <a:solidFill>
                  <a:srgbClr val="FF0000"/>
                </a:solidFill>
                <a:cs typeface="Times New Roman" panose="02020603050405020304" pitchFamily="18" charset="0"/>
              </a:rPr>
              <a:t>: </a:t>
            </a:r>
            <a:r>
              <a:rPr lang="vi-VN" sz="5600" b="1" dirty="0">
                <a:solidFill>
                  <a:srgbClr val="003399"/>
                </a:solidFill>
                <a:cs typeface="Times New Roman" panose="02020603050405020304" pitchFamily="18" charset="0"/>
              </a:rPr>
              <a:t>Đường chiều Em-mau, lòng buồn mênh mang lữ khách bước đi </a:t>
            </a:r>
            <a:r>
              <a:rPr lang="vi-VN" sz="5600" b="1" dirty="0" smtClean="0">
                <a:solidFill>
                  <a:srgbClr val="003399"/>
                </a:solidFill>
                <a:cs typeface="Times New Roman" panose="02020603050405020304" pitchFamily="18" charset="0"/>
              </a:rPr>
              <a:t>kề </a:t>
            </a:r>
            <a:r>
              <a:rPr lang="vi-VN" sz="5600" b="1" dirty="0">
                <a:solidFill>
                  <a:srgbClr val="003399"/>
                </a:solidFill>
                <a:cs typeface="Times New Roman" panose="02020603050405020304" pitchFamily="18" charset="0"/>
              </a:rPr>
              <a:t>bên, đừng buồn chi nữa </a:t>
            </a:r>
            <a:r>
              <a:rPr lang="vi-VN" sz="5600" b="1" dirty="0" smtClean="0">
                <a:solidFill>
                  <a:srgbClr val="003399"/>
                </a:solidFill>
                <a:cs typeface="Times New Roman" panose="02020603050405020304" pitchFamily="18" charset="0"/>
              </a:rPr>
              <a:t>vì </a:t>
            </a:r>
            <a:r>
              <a:rPr lang="vi-VN" sz="5600" b="1" dirty="0">
                <a:solidFill>
                  <a:srgbClr val="003399"/>
                </a:solidFill>
                <a:cs typeface="Times New Roman" panose="02020603050405020304" pitchFamily="18" charset="0"/>
              </a:rPr>
              <a:t>Ngài đã chết nay Ngài </a:t>
            </a:r>
            <a:r>
              <a:rPr lang="vi-VN" sz="5600" b="1" dirty="0" smtClean="0">
                <a:solidFill>
                  <a:srgbClr val="003399"/>
                </a:solidFill>
                <a:cs typeface="Times New Roman" panose="02020603050405020304" pitchFamily="18" charset="0"/>
              </a:rPr>
              <a:t>lại </a:t>
            </a:r>
            <a:r>
              <a:rPr lang="vi-VN" sz="5600" b="1" dirty="0">
                <a:solidFill>
                  <a:srgbClr val="003399"/>
                </a:solidFill>
                <a:cs typeface="Times New Roman" panose="02020603050405020304" pitchFamily="18" charset="0"/>
              </a:rPr>
              <a:t>sống vĩnh viễn.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522337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1" dirty="0" smtClean="0">
                <a:solidFill>
                  <a:srgbClr val="FF0000"/>
                </a:solidFill>
                <a:cs typeface="Times New Roman" panose="02020603050405020304" pitchFamily="18" charset="0"/>
              </a:rPr>
              <a:t>**</a:t>
            </a:r>
            <a:r>
              <a:rPr lang="vi-VN" sz="6000" b="1" dirty="0" smtClean="0">
                <a:solidFill>
                  <a:srgbClr val="003399"/>
                </a:solidFill>
                <a:cs typeface="Times New Roman" panose="02020603050405020304" pitchFamily="18" charset="0"/>
              </a:rPr>
              <a:t> </a:t>
            </a:r>
            <a:r>
              <a:rPr lang="vi-VN" sz="6000" b="1" dirty="0">
                <a:solidFill>
                  <a:srgbClr val="003399"/>
                </a:solidFill>
                <a:cs typeface="Times New Roman" panose="02020603050405020304" pitchFamily="18" charset="0"/>
              </a:rPr>
              <a:t>Nào cũng vui lên, hòa lời ca khen Chúa đã khải hoàn thật rồi. Nhờ sự Phục Sinh. Ngài sẽ cho ta hưởng chung Nước Trời ngàn </a:t>
            </a:r>
            <a:r>
              <a:rPr lang="vi-VN" sz="6000" b="1" dirty="0" smtClean="0">
                <a:solidFill>
                  <a:srgbClr val="003399"/>
                </a:solidFill>
                <a:cs typeface="Times New Roman" panose="02020603050405020304" pitchFamily="18" charset="0"/>
              </a:rPr>
              <a:t>đời</a:t>
            </a:r>
            <a:r>
              <a:rPr lang="en-US" sz="6000" b="1" dirty="0" smtClean="0">
                <a:solidFill>
                  <a:srgbClr val="003399"/>
                </a:solidFill>
                <a:cs typeface="Times New Roman" panose="02020603050405020304" pitchFamily="18" charset="0"/>
              </a:rPr>
              <a:t>.</a:t>
            </a:r>
            <a:r>
              <a:rPr lang="en-US" sz="6000" b="1" dirty="0" smtClean="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307944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a:t>
            </a:r>
            <a:r>
              <a:rPr lang="en-US" sz="6600" b="1" dirty="0" err="1" smtClean="0">
                <a:solidFill>
                  <a:srgbClr val="FF0000"/>
                </a:solidFill>
                <a:effectLst>
                  <a:outerShdw blurRad="38100" dist="38100" dir="2700000" algn="tl">
                    <a:srgbClr val="000000">
                      <a:alpha val="43137"/>
                    </a:srgbClr>
                  </a:outerShdw>
                </a:effectLst>
                <a:latin typeface="+mj-lt"/>
                <a:cs typeface="Times New Roman" pitchFamily="18" charset="0"/>
              </a:rPr>
              <a:t>ễ</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6600" b="1" dirty="0" smtClean="0">
                <a:solidFill>
                  <a:srgbClr val="FF0000"/>
                </a:solidFill>
                <a:latin typeface="+mj-lt"/>
                <a:cs typeface="Times New Roman" panose="02020603050405020304" pitchFamily="18" charset="0"/>
              </a:rPr>
              <a:t>Cung Chúc Trinh Vương</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sz="4800" b="1" i="1" dirty="0" smtClean="0">
                <a:solidFill>
                  <a:srgbClr val="003399"/>
                </a:solidFill>
                <a:latin typeface="+mj-lt"/>
                <a:cs typeface="Times New Roman" panose="02020603050405020304" pitchFamily="18" charset="0"/>
              </a:rPr>
              <a:t>Lm: Hoài Đức</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Cung chúc Trinh </a:t>
            </a:r>
            <a:r>
              <a:rPr lang="vi-VN" sz="4800" b="1" dirty="0" smtClean="0">
                <a:solidFill>
                  <a:srgbClr val="003399"/>
                </a:solidFill>
                <a:latin typeface="+mj-lt"/>
                <a:cs typeface="Times New Roman" panose="02020603050405020304" pitchFamily="18" charset="0"/>
              </a:rPr>
              <a:t>vương, </a:t>
            </a:r>
            <a:r>
              <a:rPr lang="vi-VN" sz="4800" b="1" dirty="0">
                <a:solidFill>
                  <a:srgbClr val="003399"/>
                </a:solidFill>
                <a:latin typeface="+mj-lt"/>
                <a:cs typeface="Times New Roman" panose="02020603050405020304" pitchFamily="18" charset="0"/>
              </a:rPr>
              <a:t>không hề nhiễm tội </a:t>
            </a:r>
            <a:r>
              <a:rPr lang="vi-VN" sz="4800" b="1" dirty="0" smtClean="0">
                <a:solidFill>
                  <a:srgbClr val="003399"/>
                </a:solidFill>
                <a:latin typeface="+mj-lt"/>
                <a:cs typeface="Times New Roman" panose="02020603050405020304" pitchFamily="18" charset="0"/>
              </a:rPr>
              <a:t>truyền, </a:t>
            </a:r>
            <a:r>
              <a:rPr lang="vi-VN" sz="4800" b="1" dirty="0">
                <a:solidFill>
                  <a:srgbClr val="003399"/>
                </a:solidFill>
                <a:latin typeface="+mj-lt"/>
                <a:cs typeface="Times New Roman" panose="02020603050405020304" pitchFamily="18" charset="0"/>
              </a:rPr>
              <a:t>Thật Mẹ là Mẹ Thiên </a:t>
            </a:r>
            <a:r>
              <a:rPr lang="vi-VN" sz="4800" b="1" dirty="0" smtClean="0">
                <a:solidFill>
                  <a:srgbClr val="003399"/>
                </a:solidFill>
                <a:latin typeface="+mj-lt"/>
                <a:cs typeface="Times New Roman" panose="02020603050405020304" pitchFamily="18" charset="0"/>
              </a:rPr>
              <a:t>Chúa, </a:t>
            </a:r>
            <a:r>
              <a:rPr lang="vi-VN" sz="4800" b="1" dirty="0">
                <a:solidFill>
                  <a:srgbClr val="003399"/>
                </a:solidFill>
                <a:latin typeface="+mj-lt"/>
                <a:cs typeface="Times New Roman" panose="02020603050405020304" pitchFamily="18" charset="0"/>
              </a:rPr>
              <a:t>Mẹ khiết trinh trọn đời. Cung chúc Trinh </a:t>
            </a:r>
            <a:r>
              <a:rPr lang="vi-VN" sz="4800" b="1" dirty="0" smtClean="0">
                <a:solidFill>
                  <a:srgbClr val="003399"/>
                </a:solidFill>
                <a:latin typeface="+mj-lt"/>
                <a:cs typeface="Times New Roman" panose="02020603050405020304" pitchFamily="18" charset="0"/>
              </a:rPr>
              <a:t>Vương </a:t>
            </a:r>
            <a:r>
              <a:rPr lang="vi-VN" sz="4800" b="1" dirty="0">
                <a:solidFill>
                  <a:srgbClr val="003399"/>
                </a:solidFill>
                <a:latin typeface="+mj-lt"/>
                <a:cs typeface="Times New Roman" panose="02020603050405020304" pitchFamily="18" charset="0"/>
              </a:rPr>
              <a:t>là kho tích ơn thiêng, Mẹ đã hy sinh </a:t>
            </a:r>
            <a:r>
              <a:rPr lang="vi-VN" sz="4800" b="1" dirty="0" smtClean="0">
                <a:solidFill>
                  <a:srgbClr val="003399"/>
                </a:solidFill>
                <a:latin typeface="+mj-lt"/>
                <a:cs typeface="Times New Roman" panose="02020603050405020304" pitchFamily="18" charset="0"/>
              </a:rPr>
              <a:t>hiệp thông để </a:t>
            </a:r>
            <a:r>
              <a:rPr lang="vi-VN" sz="4800" b="1" dirty="0">
                <a:solidFill>
                  <a:srgbClr val="003399"/>
                </a:solidFill>
                <a:latin typeface="+mj-lt"/>
                <a:cs typeface="Times New Roman" panose="02020603050405020304" pitchFamily="18" charset="0"/>
              </a:rPr>
              <a:t>cứu chuộc nhân loại.</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5143500"/>
          </a:xfrm>
        </p:spPr>
        <p:txBody>
          <a:bodyPr>
            <a:noAutofit/>
          </a:bodyPr>
          <a:lstStyle/>
          <a:p>
            <a:pPr marL="0" indent="0" algn="just">
              <a:buNone/>
            </a:pPr>
            <a:r>
              <a:rPr lang="vi-VN" sz="6000" b="1" dirty="0" smtClean="0">
                <a:solidFill>
                  <a:srgbClr val="FF0000"/>
                </a:solidFill>
                <a:latin typeface="+mj-lt"/>
                <a:cs typeface="Times New Roman" panose="02020603050405020304" pitchFamily="18" charset="0"/>
              </a:rPr>
              <a:t>Đk</a:t>
            </a:r>
            <a:r>
              <a:rPr lang="vi-VN" sz="6000" b="1" dirty="0">
                <a:solidFill>
                  <a:srgbClr val="FF0000"/>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Mẹ </a:t>
            </a:r>
            <a:r>
              <a:rPr lang="vi-VN" sz="6000" b="1" dirty="0" smtClean="0">
                <a:solidFill>
                  <a:srgbClr val="003399"/>
                </a:solidFill>
                <a:latin typeface="+mj-lt"/>
                <a:cs typeface="Times New Roman" panose="02020603050405020304" pitchFamily="18" charset="0"/>
              </a:rPr>
              <a:t>Ma-ri-a </a:t>
            </a:r>
            <a:r>
              <a:rPr lang="vi-VN" sz="6000" b="1" dirty="0">
                <a:solidFill>
                  <a:srgbClr val="003399"/>
                </a:solidFill>
                <a:latin typeface="+mj-lt"/>
                <a:cs typeface="Times New Roman" panose="02020603050405020304" pitchFamily="18" charset="0"/>
              </a:rPr>
              <a:t>ai là không được Mẹ thương đến </a:t>
            </a:r>
            <a:r>
              <a:rPr lang="vi-VN" sz="6000" b="1" dirty="0" smtClean="0">
                <a:solidFill>
                  <a:srgbClr val="003399"/>
                </a:solidFill>
                <a:latin typeface="+mj-lt"/>
                <a:cs typeface="Times New Roman" panose="02020603050405020304" pitchFamily="18" charset="0"/>
              </a:rPr>
              <a:t>   Ma-ri-a </a:t>
            </a:r>
            <a:r>
              <a:rPr lang="vi-VN" sz="6000" b="1" dirty="0">
                <a:solidFill>
                  <a:srgbClr val="003399"/>
                </a:solidFill>
                <a:latin typeface="+mj-lt"/>
                <a:cs typeface="Times New Roman" panose="02020603050405020304" pitchFamily="18" charset="0"/>
              </a:rPr>
              <a:t>Khốn thay nhân loại mê đắm nên lãng </a:t>
            </a:r>
            <a:r>
              <a:rPr lang="vi-VN" sz="6000" b="1" dirty="0" smtClean="0">
                <a:solidFill>
                  <a:srgbClr val="003399"/>
                </a:solidFill>
                <a:latin typeface="+mj-lt"/>
                <a:cs typeface="Times New Roman" panose="02020603050405020304" pitchFamily="18" charset="0"/>
              </a:rPr>
              <a:t>quên.</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b="1" dirty="0" smtClean="0">
                <a:solidFill>
                  <a:srgbClr val="FF0000"/>
                </a:solidFill>
                <a:latin typeface="+mj-lt"/>
                <a:cs typeface="Times New Roman" panose="02020603050405020304" pitchFamily="18" charset="0"/>
              </a:rPr>
              <a:t>**</a:t>
            </a:r>
            <a:r>
              <a:rPr lang="vi-VN" sz="6000" b="1" dirty="0">
                <a:solidFill>
                  <a:srgbClr val="003399"/>
                </a:solidFill>
                <a:latin typeface="+mj-lt"/>
                <a:cs typeface="Times New Roman" panose="02020603050405020304" pitchFamily="18" charset="0"/>
              </a:rPr>
              <a:t> </a:t>
            </a:r>
            <a:r>
              <a:rPr lang="vi-VN" sz="6000" b="1" dirty="0" smtClean="0">
                <a:solidFill>
                  <a:srgbClr val="003399"/>
                </a:solidFill>
                <a:latin typeface="+mj-lt"/>
                <a:cs typeface="Times New Roman" panose="02020603050405020304" pitchFamily="18" charset="0"/>
              </a:rPr>
              <a:t>Mẹ Fa-ti-ma </a:t>
            </a:r>
            <a:r>
              <a:rPr lang="vi-VN" sz="6000" b="1" dirty="0">
                <a:solidFill>
                  <a:srgbClr val="003399"/>
                </a:solidFill>
                <a:latin typeface="+mj-lt"/>
                <a:cs typeface="Times New Roman" panose="02020603050405020304" pitchFamily="18" charset="0"/>
              </a:rPr>
              <a:t>con nguyện xin đền tạ yêu </a:t>
            </a:r>
            <a:r>
              <a:rPr lang="vi-VN" sz="6000" b="1" dirty="0" smtClean="0">
                <a:solidFill>
                  <a:srgbClr val="003399"/>
                </a:solidFill>
                <a:latin typeface="+mj-lt"/>
                <a:cs typeface="Times New Roman" panose="02020603050405020304" pitchFamily="18" charset="0"/>
              </a:rPr>
              <a:t>mến, Muốn </a:t>
            </a:r>
            <a:r>
              <a:rPr lang="vi-VN" sz="6000" b="1" dirty="0">
                <a:solidFill>
                  <a:srgbClr val="003399"/>
                </a:solidFill>
                <a:latin typeface="+mj-lt"/>
                <a:cs typeface="Times New Roman" panose="02020603050405020304" pitchFamily="18" charset="0"/>
              </a:rPr>
              <a:t>hy sinh nhiều yên ủi Mẹ khỏi ưu phiền</a:t>
            </a:r>
            <a:r>
              <a:rPr lang="en-US" sz="6000" b="1" dirty="0" smtClean="0">
                <a:solidFill>
                  <a:srgbClr val="003399"/>
                </a:solidFill>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589628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vi-VN" sz="4800" b="1" dirty="0" smtClean="0">
                <a:solidFill>
                  <a:srgbClr val="FF0000"/>
                </a:solidFill>
                <a:latin typeface="+mj-lt"/>
                <a:cs typeface="Times New Roman" panose="02020603050405020304" pitchFamily="18" charset="0"/>
              </a:rPr>
              <a:t>Pk2</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Cung chúc Trinh vương Mẹ quyền phép khôn </a:t>
            </a:r>
            <a:r>
              <a:rPr lang="vi-VN" sz="4800" b="1" dirty="0" smtClean="0">
                <a:solidFill>
                  <a:srgbClr val="003399"/>
                </a:solidFill>
                <a:latin typeface="+mj-lt"/>
                <a:cs typeface="Times New Roman" panose="02020603050405020304" pitchFamily="18" charset="0"/>
              </a:rPr>
              <a:t>lường, </a:t>
            </a:r>
            <a:r>
              <a:rPr lang="vi-VN" sz="4800" b="1" dirty="0">
                <a:solidFill>
                  <a:srgbClr val="003399"/>
                </a:solidFill>
                <a:latin typeface="+mj-lt"/>
                <a:cs typeface="Times New Roman" panose="02020603050405020304" pitchFamily="18" charset="0"/>
              </a:rPr>
              <a:t>Vì Mẹ đầy ơn Thiên Chúa Mẹ nữ vương muôn </a:t>
            </a:r>
            <a:r>
              <a:rPr lang="vi-VN" sz="4800" b="1" dirty="0" smtClean="0">
                <a:solidFill>
                  <a:srgbClr val="003399"/>
                </a:solidFill>
                <a:latin typeface="+mj-lt"/>
                <a:cs typeface="Times New Roman" panose="02020603050405020304" pitchFamily="18" charset="0"/>
              </a:rPr>
              <a:t>loài. Cung </a:t>
            </a:r>
            <a:r>
              <a:rPr lang="vi-VN" sz="4800" b="1" dirty="0">
                <a:solidFill>
                  <a:srgbClr val="003399"/>
                </a:solidFill>
                <a:latin typeface="+mj-lt"/>
                <a:cs typeface="Times New Roman" panose="02020603050405020304" pitchFamily="18" charset="0"/>
              </a:rPr>
              <a:t>chúc Trinh V</a:t>
            </a:r>
            <a:r>
              <a:rPr lang="vi-VN" sz="4800" b="1" dirty="0" smtClean="0">
                <a:solidFill>
                  <a:srgbClr val="003399"/>
                </a:solidFill>
                <a:latin typeface="+mj-lt"/>
                <a:cs typeface="Times New Roman" panose="02020603050405020304" pitchFamily="18" charset="0"/>
              </a:rPr>
              <a:t>ương </a:t>
            </a:r>
            <a:r>
              <a:rPr lang="vi-VN" sz="4800" b="1" dirty="0">
                <a:solidFill>
                  <a:srgbClr val="003399"/>
                </a:solidFill>
                <a:latin typeface="+mj-lt"/>
                <a:cs typeface="Times New Roman" panose="02020603050405020304" pitchFamily="18" charset="0"/>
              </a:rPr>
              <a:t>Mẹ nhân ái yêu thương Mẹ cứu giúp ai lạc bước ai khốn khổ trên </a:t>
            </a:r>
            <a:r>
              <a:rPr lang="vi-VN" sz="4800" b="1" dirty="0" smtClean="0">
                <a:solidFill>
                  <a:srgbClr val="003399"/>
                </a:solidFill>
                <a:latin typeface="+mj-lt"/>
                <a:cs typeface="Times New Roman" panose="02020603050405020304" pitchFamily="18" charset="0"/>
              </a:rPr>
              <a:t>đờ</a:t>
            </a:r>
            <a:r>
              <a:rPr lang="en-US" sz="4800" b="1" dirty="0" smtClean="0">
                <a:solidFill>
                  <a:srgbClr val="003399"/>
                </a:solidFill>
                <a:latin typeface="+mj-lt"/>
                <a:cs typeface="Times New Roman" panose="02020603050405020304" pitchFamily="18" charset="0"/>
              </a:rPr>
              <a:t>i.</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5143500"/>
          </a:xfrm>
        </p:spPr>
        <p:txBody>
          <a:bodyPr>
            <a:noAutofit/>
          </a:bodyPr>
          <a:lstStyle/>
          <a:p>
            <a:pPr marL="0" indent="0" algn="just">
              <a:buNone/>
            </a:pPr>
            <a:r>
              <a:rPr lang="vi-VN" sz="6000" b="1" dirty="0" smtClean="0">
                <a:solidFill>
                  <a:srgbClr val="FF0000"/>
                </a:solidFill>
                <a:latin typeface="+mj-lt"/>
                <a:cs typeface="Times New Roman" panose="02020603050405020304" pitchFamily="18" charset="0"/>
              </a:rPr>
              <a:t>Đk</a:t>
            </a:r>
            <a:r>
              <a:rPr lang="vi-VN" sz="6000" b="1" dirty="0">
                <a:solidFill>
                  <a:srgbClr val="FF0000"/>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Mẹ </a:t>
            </a:r>
            <a:r>
              <a:rPr lang="vi-VN" sz="6000" b="1" dirty="0" smtClean="0">
                <a:solidFill>
                  <a:srgbClr val="003399"/>
                </a:solidFill>
                <a:latin typeface="+mj-lt"/>
                <a:cs typeface="Times New Roman" panose="02020603050405020304" pitchFamily="18" charset="0"/>
              </a:rPr>
              <a:t>Ma-ri-a </a:t>
            </a:r>
            <a:r>
              <a:rPr lang="vi-VN" sz="6000" b="1" dirty="0">
                <a:solidFill>
                  <a:srgbClr val="003399"/>
                </a:solidFill>
                <a:latin typeface="+mj-lt"/>
                <a:cs typeface="Times New Roman" panose="02020603050405020304" pitchFamily="18" charset="0"/>
              </a:rPr>
              <a:t>ai là không được Mẹ thương đến </a:t>
            </a:r>
            <a:r>
              <a:rPr lang="vi-VN" sz="6000" b="1" dirty="0" smtClean="0">
                <a:solidFill>
                  <a:srgbClr val="003399"/>
                </a:solidFill>
                <a:latin typeface="+mj-lt"/>
                <a:cs typeface="Times New Roman" panose="02020603050405020304" pitchFamily="18" charset="0"/>
              </a:rPr>
              <a:t>   Ma-ri-a </a:t>
            </a:r>
            <a:r>
              <a:rPr lang="vi-VN" sz="6000" b="1" dirty="0">
                <a:solidFill>
                  <a:srgbClr val="003399"/>
                </a:solidFill>
                <a:latin typeface="+mj-lt"/>
                <a:cs typeface="Times New Roman" panose="02020603050405020304" pitchFamily="18" charset="0"/>
              </a:rPr>
              <a:t>Khốn thay nhân loại mê đắm nên lãng </a:t>
            </a:r>
            <a:r>
              <a:rPr lang="vi-VN" sz="6000" b="1" dirty="0" smtClean="0">
                <a:solidFill>
                  <a:srgbClr val="003399"/>
                </a:solidFill>
                <a:latin typeface="+mj-lt"/>
                <a:cs typeface="Times New Roman" panose="02020603050405020304" pitchFamily="18" charset="0"/>
              </a:rPr>
              <a:t>quên.</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0578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76250"/>
            <a:ext cx="9144000" cy="5143500"/>
          </a:xfrm>
        </p:spPr>
        <p:txBody>
          <a:bodyPr>
            <a:noAutofit/>
          </a:bodyPr>
          <a:lstStyle/>
          <a:p>
            <a:pPr marL="0" indent="0" algn="just">
              <a:buNone/>
            </a:pPr>
            <a:r>
              <a:rPr lang="vi-VN" sz="6000" b="1" dirty="0" smtClean="0">
                <a:solidFill>
                  <a:srgbClr val="FF0000"/>
                </a:solidFill>
                <a:latin typeface="+mj-lt"/>
                <a:cs typeface="Times New Roman" panose="02020603050405020304" pitchFamily="18" charset="0"/>
              </a:rPr>
              <a:t>**</a:t>
            </a:r>
            <a:r>
              <a:rPr lang="vi-VN" sz="6000" b="1" dirty="0">
                <a:solidFill>
                  <a:srgbClr val="003399"/>
                </a:solidFill>
                <a:latin typeface="+mj-lt"/>
                <a:cs typeface="Times New Roman" panose="02020603050405020304" pitchFamily="18" charset="0"/>
              </a:rPr>
              <a:t> </a:t>
            </a:r>
            <a:r>
              <a:rPr lang="vi-VN" sz="6000" b="1" dirty="0" smtClean="0">
                <a:solidFill>
                  <a:srgbClr val="003399"/>
                </a:solidFill>
                <a:latin typeface="+mj-lt"/>
                <a:cs typeface="Times New Roman" panose="02020603050405020304" pitchFamily="18" charset="0"/>
              </a:rPr>
              <a:t>Mẹ Fa-ti-ma </a:t>
            </a:r>
            <a:r>
              <a:rPr lang="vi-VN" sz="6000" b="1" dirty="0">
                <a:solidFill>
                  <a:srgbClr val="003399"/>
                </a:solidFill>
                <a:latin typeface="+mj-lt"/>
                <a:cs typeface="Times New Roman" panose="02020603050405020304" pitchFamily="18" charset="0"/>
              </a:rPr>
              <a:t>con nguyện xin đền tạ yêu </a:t>
            </a:r>
            <a:r>
              <a:rPr lang="vi-VN" sz="6000" b="1" dirty="0" smtClean="0">
                <a:solidFill>
                  <a:srgbClr val="003399"/>
                </a:solidFill>
                <a:latin typeface="+mj-lt"/>
                <a:cs typeface="Times New Roman" panose="02020603050405020304" pitchFamily="18" charset="0"/>
              </a:rPr>
              <a:t>mến, Muốn </a:t>
            </a:r>
            <a:r>
              <a:rPr lang="vi-VN" sz="6000" b="1" dirty="0">
                <a:solidFill>
                  <a:srgbClr val="003399"/>
                </a:solidFill>
                <a:latin typeface="+mj-lt"/>
                <a:cs typeface="Times New Roman" panose="02020603050405020304" pitchFamily="18" charset="0"/>
              </a:rPr>
              <a:t>hy sinh nhiều yên ủi Mẹ khỏi ưu phiền</a:t>
            </a:r>
            <a:r>
              <a:rPr lang="en-US" sz="6000" b="1" dirty="0" smtClean="0">
                <a:solidFill>
                  <a:srgbClr val="003399"/>
                </a:solidFill>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559934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1989</Words>
  <Application>Microsoft Office PowerPoint</Application>
  <PresentationFormat>On-screen Show (16:9)</PresentationFormat>
  <Paragraphs>123</Paragraphs>
  <Slides>91</Slides>
  <Notes>0</Notes>
  <HiddenSlides>0</HiddenSlides>
  <MMClips>0</MMClips>
  <ScaleCrop>false</ScaleCrop>
  <HeadingPairs>
    <vt:vector size="4" baseType="variant">
      <vt:variant>
        <vt:lpstr>Theme</vt:lpstr>
      </vt:variant>
      <vt:variant>
        <vt:i4>21</vt:i4>
      </vt:variant>
      <vt:variant>
        <vt:lpstr>Slide Titles</vt:lpstr>
      </vt:variant>
      <vt:variant>
        <vt:i4>91</vt:i4>
      </vt:variant>
    </vt:vector>
  </HeadingPairs>
  <TitlesOfParts>
    <vt:vector size="112" baseType="lpstr">
      <vt:lpstr>Office Theme</vt:lpstr>
      <vt:lpstr>7_Office Theme</vt:lpstr>
      <vt:lpstr>10_Office Theme</vt:lpstr>
      <vt:lpstr>36_Default Design</vt:lpstr>
      <vt:lpstr>37_Default Design</vt:lpstr>
      <vt:lpstr>1_Office Theme</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PowerPoint Presentation</vt:lpstr>
      <vt:lpstr>Tập Hát Cộng Đoàn</vt:lpstr>
      <vt:lpstr>Đk: Chúa sẽ dạy cho con biết đường lối trường sinh.</vt:lpstr>
      <vt:lpstr>Alleluia…Alleluia                      Lạy Chúa Giê-su, xin giải thích Kinh Thánh cho chúng con, khiến lòng chúng con bừng cháy lên khi nghe Chúa phán dạy.                Alleluia…Alleluia</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Pk1: Xin giữ gìn con, lạy Chúa, con tìm ẩn thân, bên Chúa. Ngài là Thiên Chúa của con, là nguồn hạnh phúc đời con.</vt:lpstr>
      <vt:lpstr>Đk: Chúa sẽ dạy cho con biết đường lối trường sinh.</vt:lpstr>
      <vt:lpstr>Pk2: Đây sản nghiệp con, là Chúa, sinh mạng con trong tay Chúa. Phần tuyệt luân đã về con: được Ngài là chén lộc ân.</vt:lpstr>
      <vt:lpstr>Đk: Chúa sẽ dạy cho con biết đường lối trường sinh.</vt:lpstr>
      <vt:lpstr>Pk3: Con mãi tụng ca, vì Chúa ban lời bảo ban hôm sớm. Dù về khuya vẫn, nhủ tâm: đặt Ngài ở trước mặt luôn.</vt:lpstr>
      <vt:lpstr>Đk: Chúa sẽ dạy cho con biết đường lối trường sinh.</vt:lpstr>
      <vt:lpstr>Pk4: Nên trí lòng con, mừng rỡ, thân này nghỉ ngơi an giấc. Vì Ngài đâu nỡ để con hủy diệt ở chốn mồ sâu.</vt:lpstr>
      <vt:lpstr>Đk: Chúa sẽ dạy cho con biết đường lối trường sinh.</vt:lpstr>
      <vt:lpstr>Pk5: Theo lối trường sinh, Ngài sẽ thương tình dạy con đưa bước. Tràn niềm vui trước Thần Nhan, gần Ngài hạnh phúc nào hơn.</vt:lpstr>
      <vt:lpstr>Đk: Chúa sẽ dạy cho con biết đường lối trường sinh.</vt:lpstr>
      <vt:lpstr> </vt:lpstr>
      <vt:lpstr>Alleluia…Alleluia                      Lạy Chúa Giê-su, xin giải thích Kinh Thánh cho chúng con, khiến lòng chúng con bừng cháy lên khi nghe Chúa phán dạy.                Alleluia…Alleluia</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104</cp:revision>
  <dcterms:created xsi:type="dcterms:W3CDTF">2021-05-09T08:36:44Z</dcterms:created>
  <dcterms:modified xsi:type="dcterms:W3CDTF">2023-04-18T10:24:17Z</dcterms:modified>
</cp:coreProperties>
</file>