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8.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9.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20.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21.xml" ContentType="application/vnd.openxmlformats-officedocument.theme+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22.xml" ContentType="application/vnd.openxmlformats-officedocument.theme+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theme/theme23.xml" ContentType="application/vnd.openxmlformats-officedocument.theme+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theme/theme24.xml" ContentType="application/vnd.openxmlformats-officedocument.theme+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theme/theme25.xml" ContentType="application/vnd.openxmlformats-officedocument.theme+xml"/>
  <Override PartName="/ppt/theme/theme2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700" r:id="rId3"/>
    <p:sldMasterId id="2147483708" r:id="rId4"/>
    <p:sldMasterId id="2147483752" r:id="rId5"/>
    <p:sldMasterId id="2147483764" r:id="rId6"/>
    <p:sldMasterId id="2147483776" r:id="rId7"/>
    <p:sldMasterId id="2147483800" r:id="rId8"/>
    <p:sldMasterId id="2147483812" r:id="rId9"/>
    <p:sldMasterId id="2147483824" r:id="rId10"/>
    <p:sldMasterId id="2147483884" r:id="rId11"/>
    <p:sldMasterId id="2147483956" r:id="rId12"/>
    <p:sldMasterId id="2147483968" r:id="rId13"/>
    <p:sldMasterId id="2147484004" r:id="rId14"/>
    <p:sldMasterId id="2147484016" r:id="rId15"/>
    <p:sldMasterId id="2147484028" r:id="rId16"/>
    <p:sldMasterId id="2147484040" r:id="rId17"/>
    <p:sldMasterId id="2147484052" r:id="rId18"/>
    <p:sldMasterId id="2147484064" r:id="rId19"/>
    <p:sldMasterId id="2147484076" r:id="rId20"/>
    <p:sldMasterId id="2147484088" r:id="rId21"/>
    <p:sldMasterId id="2147484100" r:id="rId22"/>
    <p:sldMasterId id="2147484112" r:id="rId23"/>
    <p:sldMasterId id="2147484124" r:id="rId24"/>
    <p:sldMasterId id="2147484136" r:id="rId25"/>
  </p:sldMasterIdLst>
  <p:notesMasterIdLst>
    <p:notesMasterId r:id="rId119"/>
  </p:notesMasterIdLst>
  <p:sldIdLst>
    <p:sldId id="256" r:id="rId26"/>
    <p:sldId id="359" r:id="rId27"/>
    <p:sldId id="9743" r:id="rId28"/>
    <p:sldId id="9745" r:id="rId29"/>
    <p:sldId id="9791" r:id="rId30"/>
    <p:sldId id="9792" r:id="rId31"/>
    <p:sldId id="9793" r:id="rId32"/>
    <p:sldId id="9794" r:id="rId33"/>
    <p:sldId id="9795" r:id="rId34"/>
    <p:sldId id="9796" r:id="rId35"/>
    <p:sldId id="9797" r:id="rId36"/>
    <p:sldId id="9798" r:id="rId37"/>
    <p:sldId id="9686" r:id="rId38"/>
    <p:sldId id="2146" r:id="rId39"/>
    <p:sldId id="1986" r:id="rId40"/>
    <p:sldId id="1982" r:id="rId41"/>
    <p:sldId id="9774" r:id="rId42"/>
    <p:sldId id="9775" r:id="rId43"/>
    <p:sldId id="9776" r:id="rId44"/>
    <p:sldId id="9687" r:id="rId45"/>
    <p:sldId id="9635" r:id="rId46"/>
    <p:sldId id="9636" r:id="rId47"/>
    <p:sldId id="9637" r:id="rId48"/>
    <p:sldId id="9638" r:id="rId49"/>
    <p:sldId id="9639" r:id="rId50"/>
    <p:sldId id="9640" r:id="rId51"/>
    <p:sldId id="9641" r:id="rId52"/>
    <p:sldId id="9642" r:id="rId53"/>
    <p:sldId id="9688" r:id="rId54"/>
    <p:sldId id="2361" r:id="rId55"/>
    <p:sldId id="9690" r:id="rId56"/>
    <p:sldId id="9768" r:id="rId57"/>
    <p:sldId id="262" r:id="rId58"/>
    <p:sldId id="9769" r:id="rId59"/>
    <p:sldId id="9674" r:id="rId60"/>
    <p:sldId id="9770" r:id="rId61"/>
    <p:sldId id="9671" r:id="rId62"/>
    <p:sldId id="9771" r:id="rId63"/>
    <p:sldId id="264" r:id="rId64"/>
    <p:sldId id="9772" r:id="rId65"/>
    <p:sldId id="9675" r:id="rId66"/>
    <p:sldId id="9773" r:id="rId67"/>
    <p:sldId id="9765" r:id="rId68"/>
    <p:sldId id="9767" r:id="rId69"/>
    <p:sldId id="9658" r:id="rId70"/>
    <p:sldId id="9659" r:id="rId71"/>
    <p:sldId id="9644" r:id="rId72"/>
    <p:sldId id="9645" r:id="rId73"/>
    <p:sldId id="9646" r:id="rId74"/>
    <p:sldId id="9647" r:id="rId75"/>
    <p:sldId id="9648" r:id="rId76"/>
    <p:sldId id="9649" r:id="rId77"/>
    <p:sldId id="9650" r:id="rId78"/>
    <p:sldId id="9651" r:id="rId79"/>
    <p:sldId id="9652" r:id="rId80"/>
    <p:sldId id="9653" r:id="rId81"/>
    <p:sldId id="9654" r:id="rId82"/>
    <p:sldId id="9655" r:id="rId83"/>
    <p:sldId id="9656" r:id="rId84"/>
    <p:sldId id="9692" r:id="rId85"/>
    <p:sldId id="258" r:id="rId86"/>
    <p:sldId id="1134" r:id="rId87"/>
    <p:sldId id="1161" r:id="rId88"/>
    <p:sldId id="1139" r:id="rId89"/>
    <p:sldId id="9777" r:id="rId90"/>
    <p:sldId id="9778" r:id="rId91"/>
    <p:sldId id="9779" r:id="rId92"/>
    <p:sldId id="9780" r:id="rId93"/>
    <p:sldId id="9781" r:id="rId94"/>
    <p:sldId id="9669" r:id="rId95"/>
    <p:sldId id="9693" r:id="rId96"/>
    <p:sldId id="9384" r:id="rId97"/>
    <p:sldId id="9555" r:id="rId98"/>
    <p:sldId id="2344" r:id="rId99"/>
    <p:sldId id="9782" r:id="rId100"/>
    <p:sldId id="9783" r:id="rId101"/>
    <p:sldId id="9752" r:id="rId102"/>
    <p:sldId id="9784" r:id="rId103"/>
    <p:sldId id="9785" r:id="rId104"/>
    <p:sldId id="9556" r:id="rId105"/>
    <p:sldId id="9786" r:id="rId106"/>
    <p:sldId id="9787" r:id="rId107"/>
    <p:sldId id="9753" r:id="rId108"/>
    <p:sldId id="9788" r:id="rId109"/>
    <p:sldId id="9789" r:id="rId110"/>
    <p:sldId id="9691" r:id="rId111"/>
    <p:sldId id="9694" r:id="rId112"/>
    <p:sldId id="9390" r:id="rId113"/>
    <p:sldId id="2182" r:id="rId114"/>
    <p:sldId id="9736" r:id="rId115"/>
    <p:sldId id="2180" r:id="rId116"/>
    <p:sldId id="9790" r:id="rId117"/>
    <p:sldId id="9695" r:id="rId11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00" d="100"/>
          <a:sy n="100" d="100"/>
        </p:scale>
        <p:origin x="-2338" y="-1080"/>
      </p:cViewPr>
      <p:guideLst>
        <p:guide orient="horz" pos="1620"/>
        <p:guide pos="2880"/>
      </p:guideLst>
    </p:cSldViewPr>
  </p:slideViewPr>
  <p:outlineViewPr>
    <p:cViewPr>
      <p:scale>
        <a:sx n="33" d="100"/>
        <a:sy n="33" d="100"/>
      </p:scale>
      <p:origin x="0" y="17851"/>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xml"/><Relationship Id="rId117" Type="http://schemas.openxmlformats.org/officeDocument/2006/relationships/slide" Target="slides/slide92.xml"/><Relationship Id="rId21" Type="http://schemas.openxmlformats.org/officeDocument/2006/relationships/slideMaster" Target="slideMasters/slideMaster21.xml"/><Relationship Id="rId42" Type="http://schemas.openxmlformats.org/officeDocument/2006/relationships/slide" Target="slides/slide17.xml"/><Relationship Id="rId47" Type="http://schemas.openxmlformats.org/officeDocument/2006/relationships/slide" Target="slides/slide22.xml"/><Relationship Id="rId63" Type="http://schemas.openxmlformats.org/officeDocument/2006/relationships/slide" Target="slides/slide38.xml"/><Relationship Id="rId68" Type="http://schemas.openxmlformats.org/officeDocument/2006/relationships/slide" Target="slides/slide43.xml"/><Relationship Id="rId84" Type="http://schemas.openxmlformats.org/officeDocument/2006/relationships/slide" Target="slides/slide59.xml"/><Relationship Id="rId89" Type="http://schemas.openxmlformats.org/officeDocument/2006/relationships/slide" Target="slides/slide64.xml"/><Relationship Id="rId112" Type="http://schemas.openxmlformats.org/officeDocument/2006/relationships/slide" Target="slides/slide87.xml"/><Relationship Id="rId16" Type="http://schemas.openxmlformats.org/officeDocument/2006/relationships/slideMaster" Target="slideMasters/slideMaster16.xml"/><Relationship Id="rId107" Type="http://schemas.openxmlformats.org/officeDocument/2006/relationships/slide" Target="slides/slide82.xml"/><Relationship Id="rId11" Type="http://schemas.openxmlformats.org/officeDocument/2006/relationships/slideMaster" Target="slideMasters/slideMaster11.xml"/><Relationship Id="rId32" Type="http://schemas.openxmlformats.org/officeDocument/2006/relationships/slide" Target="slides/slide7.xml"/><Relationship Id="rId37" Type="http://schemas.openxmlformats.org/officeDocument/2006/relationships/slide" Target="slides/slide12.xml"/><Relationship Id="rId53" Type="http://schemas.openxmlformats.org/officeDocument/2006/relationships/slide" Target="slides/slide28.xml"/><Relationship Id="rId58" Type="http://schemas.openxmlformats.org/officeDocument/2006/relationships/slide" Target="slides/slide33.xml"/><Relationship Id="rId74" Type="http://schemas.openxmlformats.org/officeDocument/2006/relationships/slide" Target="slides/slide49.xml"/><Relationship Id="rId79" Type="http://schemas.openxmlformats.org/officeDocument/2006/relationships/slide" Target="slides/slide54.xml"/><Relationship Id="rId102" Type="http://schemas.openxmlformats.org/officeDocument/2006/relationships/slide" Target="slides/slide77.xml"/><Relationship Id="rId123"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36.xml"/><Relationship Id="rId82" Type="http://schemas.openxmlformats.org/officeDocument/2006/relationships/slide" Target="slides/slide57.xml"/><Relationship Id="rId90" Type="http://schemas.openxmlformats.org/officeDocument/2006/relationships/slide" Target="slides/slide65.xml"/><Relationship Id="rId95" Type="http://schemas.openxmlformats.org/officeDocument/2006/relationships/slide" Target="slides/slide70.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2.xml"/><Relationship Id="rId30" Type="http://schemas.openxmlformats.org/officeDocument/2006/relationships/slide" Target="slides/slide5.xml"/><Relationship Id="rId35" Type="http://schemas.openxmlformats.org/officeDocument/2006/relationships/slide" Target="slides/slide10.xml"/><Relationship Id="rId43" Type="http://schemas.openxmlformats.org/officeDocument/2006/relationships/slide" Target="slides/slide18.xml"/><Relationship Id="rId48" Type="http://schemas.openxmlformats.org/officeDocument/2006/relationships/slide" Target="slides/slide23.xml"/><Relationship Id="rId56" Type="http://schemas.openxmlformats.org/officeDocument/2006/relationships/slide" Target="slides/slide31.xml"/><Relationship Id="rId64" Type="http://schemas.openxmlformats.org/officeDocument/2006/relationships/slide" Target="slides/slide39.xml"/><Relationship Id="rId69" Type="http://schemas.openxmlformats.org/officeDocument/2006/relationships/slide" Target="slides/slide44.xml"/><Relationship Id="rId77" Type="http://schemas.openxmlformats.org/officeDocument/2006/relationships/slide" Target="slides/slide52.xml"/><Relationship Id="rId100" Type="http://schemas.openxmlformats.org/officeDocument/2006/relationships/slide" Target="slides/slide75.xml"/><Relationship Id="rId105" Type="http://schemas.openxmlformats.org/officeDocument/2006/relationships/slide" Target="slides/slide80.xml"/><Relationship Id="rId113" Type="http://schemas.openxmlformats.org/officeDocument/2006/relationships/slide" Target="slides/slide88.xml"/><Relationship Id="rId118" Type="http://schemas.openxmlformats.org/officeDocument/2006/relationships/slide" Target="slides/slide93.xml"/><Relationship Id="rId8" Type="http://schemas.openxmlformats.org/officeDocument/2006/relationships/slideMaster" Target="slideMasters/slideMaster8.xml"/><Relationship Id="rId51" Type="http://schemas.openxmlformats.org/officeDocument/2006/relationships/slide" Target="slides/slide26.xml"/><Relationship Id="rId72" Type="http://schemas.openxmlformats.org/officeDocument/2006/relationships/slide" Target="slides/slide47.xml"/><Relationship Id="rId80" Type="http://schemas.openxmlformats.org/officeDocument/2006/relationships/slide" Target="slides/slide55.xml"/><Relationship Id="rId85" Type="http://schemas.openxmlformats.org/officeDocument/2006/relationships/slide" Target="slides/slide60.xml"/><Relationship Id="rId93" Type="http://schemas.openxmlformats.org/officeDocument/2006/relationships/slide" Target="slides/slide68.xml"/><Relationship Id="rId98" Type="http://schemas.openxmlformats.org/officeDocument/2006/relationships/slide" Target="slides/slide73.xml"/><Relationship Id="rId12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8.xml"/><Relationship Id="rId38" Type="http://schemas.openxmlformats.org/officeDocument/2006/relationships/slide" Target="slides/slide13.xml"/><Relationship Id="rId46" Type="http://schemas.openxmlformats.org/officeDocument/2006/relationships/slide" Target="slides/slide21.xml"/><Relationship Id="rId59" Type="http://schemas.openxmlformats.org/officeDocument/2006/relationships/slide" Target="slides/slide34.xml"/><Relationship Id="rId67" Type="http://schemas.openxmlformats.org/officeDocument/2006/relationships/slide" Target="slides/slide42.xml"/><Relationship Id="rId103" Type="http://schemas.openxmlformats.org/officeDocument/2006/relationships/slide" Target="slides/slide78.xml"/><Relationship Id="rId108" Type="http://schemas.openxmlformats.org/officeDocument/2006/relationships/slide" Target="slides/slide83.xml"/><Relationship Id="rId116" Type="http://schemas.openxmlformats.org/officeDocument/2006/relationships/slide" Target="slides/slide91.xml"/><Relationship Id="rId20" Type="http://schemas.openxmlformats.org/officeDocument/2006/relationships/slideMaster" Target="slideMasters/slideMaster20.xml"/><Relationship Id="rId41" Type="http://schemas.openxmlformats.org/officeDocument/2006/relationships/slide" Target="slides/slide16.xml"/><Relationship Id="rId54" Type="http://schemas.openxmlformats.org/officeDocument/2006/relationships/slide" Target="slides/slide29.xml"/><Relationship Id="rId62" Type="http://schemas.openxmlformats.org/officeDocument/2006/relationships/slide" Target="slides/slide37.xml"/><Relationship Id="rId70" Type="http://schemas.openxmlformats.org/officeDocument/2006/relationships/slide" Target="slides/slide45.xml"/><Relationship Id="rId75" Type="http://schemas.openxmlformats.org/officeDocument/2006/relationships/slide" Target="slides/slide50.xml"/><Relationship Id="rId83" Type="http://schemas.openxmlformats.org/officeDocument/2006/relationships/slide" Target="slides/slide58.xml"/><Relationship Id="rId88" Type="http://schemas.openxmlformats.org/officeDocument/2006/relationships/slide" Target="slides/slide63.xml"/><Relationship Id="rId91" Type="http://schemas.openxmlformats.org/officeDocument/2006/relationships/slide" Target="slides/slide66.xml"/><Relationship Id="rId96" Type="http://schemas.openxmlformats.org/officeDocument/2006/relationships/slide" Target="slides/slide71.xml"/><Relationship Id="rId111" Type="http://schemas.openxmlformats.org/officeDocument/2006/relationships/slide" Target="slides/slide86.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3.xml"/><Relationship Id="rId36" Type="http://schemas.openxmlformats.org/officeDocument/2006/relationships/slide" Target="slides/slide11.xml"/><Relationship Id="rId49" Type="http://schemas.openxmlformats.org/officeDocument/2006/relationships/slide" Target="slides/slide24.xml"/><Relationship Id="rId57" Type="http://schemas.openxmlformats.org/officeDocument/2006/relationships/slide" Target="slides/slide32.xml"/><Relationship Id="rId106" Type="http://schemas.openxmlformats.org/officeDocument/2006/relationships/slide" Target="slides/slide81.xml"/><Relationship Id="rId114" Type="http://schemas.openxmlformats.org/officeDocument/2006/relationships/slide" Target="slides/slide89.xml"/><Relationship Id="rId119" Type="http://schemas.openxmlformats.org/officeDocument/2006/relationships/notesMaster" Target="notesMasters/notesMaster1.xml"/><Relationship Id="rId10" Type="http://schemas.openxmlformats.org/officeDocument/2006/relationships/slideMaster" Target="slideMasters/slideMaster10.xml"/><Relationship Id="rId31" Type="http://schemas.openxmlformats.org/officeDocument/2006/relationships/slide" Target="slides/slide6.xml"/><Relationship Id="rId44" Type="http://schemas.openxmlformats.org/officeDocument/2006/relationships/slide" Target="slides/slide19.xml"/><Relationship Id="rId52" Type="http://schemas.openxmlformats.org/officeDocument/2006/relationships/slide" Target="slides/slide27.xml"/><Relationship Id="rId60" Type="http://schemas.openxmlformats.org/officeDocument/2006/relationships/slide" Target="slides/slide35.xml"/><Relationship Id="rId65" Type="http://schemas.openxmlformats.org/officeDocument/2006/relationships/slide" Target="slides/slide40.xml"/><Relationship Id="rId73" Type="http://schemas.openxmlformats.org/officeDocument/2006/relationships/slide" Target="slides/slide48.xml"/><Relationship Id="rId78" Type="http://schemas.openxmlformats.org/officeDocument/2006/relationships/slide" Target="slides/slide53.xml"/><Relationship Id="rId81" Type="http://schemas.openxmlformats.org/officeDocument/2006/relationships/slide" Target="slides/slide56.xml"/><Relationship Id="rId86" Type="http://schemas.openxmlformats.org/officeDocument/2006/relationships/slide" Target="slides/slide61.xml"/><Relationship Id="rId94" Type="http://schemas.openxmlformats.org/officeDocument/2006/relationships/slide" Target="slides/slide69.xml"/><Relationship Id="rId99" Type="http://schemas.openxmlformats.org/officeDocument/2006/relationships/slide" Target="slides/slide74.xml"/><Relationship Id="rId101" Type="http://schemas.openxmlformats.org/officeDocument/2006/relationships/slide" Target="slides/slide76.xml"/><Relationship Id="rId12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4.xml"/><Relationship Id="rId109" Type="http://schemas.openxmlformats.org/officeDocument/2006/relationships/slide" Target="slides/slide84.xml"/><Relationship Id="rId34" Type="http://schemas.openxmlformats.org/officeDocument/2006/relationships/slide" Target="slides/slide9.xml"/><Relationship Id="rId50" Type="http://schemas.openxmlformats.org/officeDocument/2006/relationships/slide" Target="slides/slide25.xml"/><Relationship Id="rId55" Type="http://schemas.openxmlformats.org/officeDocument/2006/relationships/slide" Target="slides/slide30.xml"/><Relationship Id="rId76" Type="http://schemas.openxmlformats.org/officeDocument/2006/relationships/slide" Target="slides/slide51.xml"/><Relationship Id="rId97" Type="http://schemas.openxmlformats.org/officeDocument/2006/relationships/slide" Target="slides/slide72.xml"/><Relationship Id="rId104" Type="http://schemas.openxmlformats.org/officeDocument/2006/relationships/slide" Target="slides/slide79.xml"/><Relationship Id="rId120"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46.xml"/><Relationship Id="rId92" Type="http://schemas.openxmlformats.org/officeDocument/2006/relationships/slide" Target="slides/slide67.xml"/><Relationship Id="rId2" Type="http://schemas.openxmlformats.org/officeDocument/2006/relationships/slideMaster" Target="slideMasters/slideMaster2.xml"/><Relationship Id="rId29" Type="http://schemas.openxmlformats.org/officeDocument/2006/relationships/slide" Target="slides/slide4.xml"/><Relationship Id="rId24" Type="http://schemas.openxmlformats.org/officeDocument/2006/relationships/slideMaster" Target="slideMasters/slideMaster24.xml"/><Relationship Id="rId40" Type="http://schemas.openxmlformats.org/officeDocument/2006/relationships/slide" Target="slides/slide15.xml"/><Relationship Id="rId45" Type="http://schemas.openxmlformats.org/officeDocument/2006/relationships/slide" Target="slides/slide20.xml"/><Relationship Id="rId66" Type="http://schemas.openxmlformats.org/officeDocument/2006/relationships/slide" Target="slides/slide41.xml"/><Relationship Id="rId87" Type="http://schemas.openxmlformats.org/officeDocument/2006/relationships/slide" Target="slides/slide62.xml"/><Relationship Id="rId110" Type="http://schemas.openxmlformats.org/officeDocument/2006/relationships/slide" Target="slides/slide85.xml"/><Relationship Id="rId115" Type="http://schemas.openxmlformats.org/officeDocument/2006/relationships/slide" Target="slides/slide9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4/27/2023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4/27/2023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058139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973819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755464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822452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439999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070276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340219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894938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085757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7978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64572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452226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688609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652625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802308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976431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520440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605004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154988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73990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23563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313159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30955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834985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650301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288141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802308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976431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520440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605004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15498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827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739905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313159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30955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834985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650301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288141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076103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098799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406170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0183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43478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721543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815424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683836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586044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572640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242651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287478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26603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721009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15035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33461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549344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313067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543470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894268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098084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588142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640690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509005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676265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75798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4/27/2023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99999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928626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293145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66298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275022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251255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124059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70354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113310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53894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61492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4/27/2023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1400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444421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795168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542806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172058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920622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895043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121183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887835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494067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27494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4/27/2023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2778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967695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8124751"/>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6501129"/>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9972559"/>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711137"/>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5837014"/>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539109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3085643"/>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3999138"/>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41165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264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0416285"/>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2982274"/>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9893679"/>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3189584"/>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323869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0431214"/>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890461"/>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4825830"/>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6522439"/>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8055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39712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3896842"/>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3260633"/>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3253933"/>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9197310"/>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8638898"/>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159643"/>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5229816"/>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7474005"/>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5133261"/>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258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2992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4779101"/>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7189094"/>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6731371"/>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3473220"/>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9404508"/>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6074263"/>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9741337"/>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6646608"/>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3083166"/>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97870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82791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9896126"/>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8467965"/>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2542636"/>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5682779"/>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864532"/>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5355542"/>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5352952"/>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980194"/>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2229557"/>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8733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4171406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4707785"/>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3058937"/>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8171078"/>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9494918"/>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0066262"/>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4752576"/>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154435"/>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2295659"/>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1907059"/>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69403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687992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1349409"/>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8556831"/>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9783498"/>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0005871"/>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474687"/>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1660893"/>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0435268"/>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9894150"/>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218120"/>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48227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2581971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0153690"/>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676872"/>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4742510"/>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170260"/>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8479946"/>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0712416"/>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7554084"/>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68442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834602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31901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4038078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58007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4/27/2023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95088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4/27/2023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81648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4/27/2023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14481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84500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16334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60041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50028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0584261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7986250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2739973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4/27/2023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2357257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926808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0442962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4342236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7638084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2598196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5519670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2079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4409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511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4/27/2023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1354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4995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7168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0825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4336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2655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9606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8365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20799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440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4/27/2023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5117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1354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49956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7168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08256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43361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26554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96067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83651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207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4/27/2023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44098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51179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13541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49956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71682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08256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43361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26554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96067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836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4/27/2023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406291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121224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562867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25062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088390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581275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057580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798678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287644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7188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098937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610945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701206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11346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834863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628611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034912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284458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021312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10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485310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648845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622568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981076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289603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44377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672462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837059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313333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6626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image" Target="../media/image1.jpg"/><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7.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image" Target="../media/image1.jpg"/><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8.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image" Target="../media/image1.jpg"/><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theme" Target="../theme/theme19.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9.xml"/><Relationship Id="rId13" Type="http://schemas.openxmlformats.org/officeDocument/2006/relationships/image" Target="../media/image1.jpg"/><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theme" Target="../theme/theme20.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0.xml"/><Relationship Id="rId13" Type="http://schemas.openxmlformats.org/officeDocument/2006/relationships/image" Target="../media/image1.jpg"/><Relationship Id="rId3" Type="http://schemas.openxmlformats.org/officeDocument/2006/relationships/slideLayout" Target="../slideLayouts/slideLayout215.xml"/><Relationship Id="rId7" Type="http://schemas.openxmlformats.org/officeDocument/2006/relationships/slideLayout" Target="../slideLayouts/slideLayout219.xml"/><Relationship Id="rId12" Type="http://schemas.openxmlformats.org/officeDocument/2006/relationships/theme" Target="../theme/theme21.xml"/><Relationship Id="rId2" Type="http://schemas.openxmlformats.org/officeDocument/2006/relationships/slideLayout" Target="../slideLayouts/slideLayout214.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5" Type="http://schemas.openxmlformats.org/officeDocument/2006/relationships/slideLayout" Target="../slideLayouts/slideLayout217.xml"/><Relationship Id="rId10" Type="http://schemas.openxmlformats.org/officeDocument/2006/relationships/slideLayout" Target="../slideLayouts/slideLayout222.xml"/><Relationship Id="rId4" Type="http://schemas.openxmlformats.org/officeDocument/2006/relationships/slideLayout" Target="../slideLayouts/slideLayout216.xml"/><Relationship Id="rId9" Type="http://schemas.openxmlformats.org/officeDocument/2006/relationships/slideLayout" Target="../slideLayouts/slideLayout2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1.xml"/><Relationship Id="rId13" Type="http://schemas.openxmlformats.org/officeDocument/2006/relationships/image" Target="../media/image1.jpg"/><Relationship Id="rId3" Type="http://schemas.openxmlformats.org/officeDocument/2006/relationships/slideLayout" Target="../slideLayouts/slideLayout226.xml"/><Relationship Id="rId7" Type="http://schemas.openxmlformats.org/officeDocument/2006/relationships/slideLayout" Target="../slideLayouts/slideLayout230.xml"/><Relationship Id="rId12" Type="http://schemas.openxmlformats.org/officeDocument/2006/relationships/theme" Target="../theme/theme22.xml"/><Relationship Id="rId2" Type="http://schemas.openxmlformats.org/officeDocument/2006/relationships/slideLayout" Target="../slideLayouts/slideLayout225.xml"/><Relationship Id="rId1" Type="http://schemas.openxmlformats.org/officeDocument/2006/relationships/slideLayout" Target="../slideLayouts/slideLayout224.xml"/><Relationship Id="rId6" Type="http://schemas.openxmlformats.org/officeDocument/2006/relationships/slideLayout" Target="../slideLayouts/slideLayout229.xml"/><Relationship Id="rId11" Type="http://schemas.openxmlformats.org/officeDocument/2006/relationships/slideLayout" Target="../slideLayouts/slideLayout234.xml"/><Relationship Id="rId5" Type="http://schemas.openxmlformats.org/officeDocument/2006/relationships/slideLayout" Target="../slideLayouts/slideLayout228.xml"/><Relationship Id="rId10" Type="http://schemas.openxmlformats.org/officeDocument/2006/relationships/slideLayout" Target="../slideLayouts/slideLayout233.xml"/><Relationship Id="rId4" Type="http://schemas.openxmlformats.org/officeDocument/2006/relationships/slideLayout" Target="../slideLayouts/slideLayout227.xml"/><Relationship Id="rId9" Type="http://schemas.openxmlformats.org/officeDocument/2006/relationships/slideLayout" Target="../slideLayouts/slideLayout23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42.xml"/><Relationship Id="rId13" Type="http://schemas.openxmlformats.org/officeDocument/2006/relationships/image" Target="../media/image1.jpg"/><Relationship Id="rId3" Type="http://schemas.openxmlformats.org/officeDocument/2006/relationships/slideLayout" Target="../slideLayouts/slideLayout237.xml"/><Relationship Id="rId7" Type="http://schemas.openxmlformats.org/officeDocument/2006/relationships/slideLayout" Target="../slideLayouts/slideLayout241.xml"/><Relationship Id="rId12" Type="http://schemas.openxmlformats.org/officeDocument/2006/relationships/theme" Target="../theme/theme23.xml"/><Relationship Id="rId2" Type="http://schemas.openxmlformats.org/officeDocument/2006/relationships/slideLayout" Target="../slideLayouts/slideLayout236.xml"/><Relationship Id="rId1" Type="http://schemas.openxmlformats.org/officeDocument/2006/relationships/slideLayout" Target="../slideLayouts/slideLayout235.xml"/><Relationship Id="rId6" Type="http://schemas.openxmlformats.org/officeDocument/2006/relationships/slideLayout" Target="../slideLayouts/slideLayout240.xml"/><Relationship Id="rId11" Type="http://schemas.openxmlformats.org/officeDocument/2006/relationships/slideLayout" Target="../slideLayouts/slideLayout245.xml"/><Relationship Id="rId5" Type="http://schemas.openxmlformats.org/officeDocument/2006/relationships/slideLayout" Target="../slideLayouts/slideLayout239.xml"/><Relationship Id="rId10" Type="http://schemas.openxmlformats.org/officeDocument/2006/relationships/slideLayout" Target="../slideLayouts/slideLayout244.xml"/><Relationship Id="rId4" Type="http://schemas.openxmlformats.org/officeDocument/2006/relationships/slideLayout" Target="../slideLayouts/slideLayout238.xml"/><Relationship Id="rId9" Type="http://schemas.openxmlformats.org/officeDocument/2006/relationships/slideLayout" Target="../slideLayouts/slideLayout24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53.xml"/><Relationship Id="rId13" Type="http://schemas.openxmlformats.org/officeDocument/2006/relationships/image" Target="../media/image1.jpg"/><Relationship Id="rId3" Type="http://schemas.openxmlformats.org/officeDocument/2006/relationships/slideLayout" Target="../slideLayouts/slideLayout248.xml"/><Relationship Id="rId7" Type="http://schemas.openxmlformats.org/officeDocument/2006/relationships/slideLayout" Target="../slideLayouts/slideLayout252.xml"/><Relationship Id="rId12" Type="http://schemas.openxmlformats.org/officeDocument/2006/relationships/theme" Target="../theme/theme24.xml"/><Relationship Id="rId2" Type="http://schemas.openxmlformats.org/officeDocument/2006/relationships/slideLayout" Target="../slideLayouts/slideLayout247.xml"/><Relationship Id="rId1" Type="http://schemas.openxmlformats.org/officeDocument/2006/relationships/slideLayout" Target="../slideLayouts/slideLayout246.xml"/><Relationship Id="rId6" Type="http://schemas.openxmlformats.org/officeDocument/2006/relationships/slideLayout" Target="../slideLayouts/slideLayout251.xml"/><Relationship Id="rId11" Type="http://schemas.openxmlformats.org/officeDocument/2006/relationships/slideLayout" Target="../slideLayouts/slideLayout256.xml"/><Relationship Id="rId5" Type="http://schemas.openxmlformats.org/officeDocument/2006/relationships/slideLayout" Target="../slideLayouts/slideLayout250.xml"/><Relationship Id="rId10" Type="http://schemas.openxmlformats.org/officeDocument/2006/relationships/slideLayout" Target="../slideLayouts/slideLayout255.xml"/><Relationship Id="rId4" Type="http://schemas.openxmlformats.org/officeDocument/2006/relationships/slideLayout" Target="../slideLayouts/slideLayout249.xml"/><Relationship Id="rId9" Type="http://schemas.openxmlformats.org/officeDocument/2006/relationships/slideLayout" Target="../slideLayouts/slideLayout254.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64.xml"/><Relationship Id="rId13" Type="http://schemas.openxmlformats.org/officeDocument/2006/relationships/image" Target="../media/image3.jpg"/><Relationship Id="rId3" Type="http://schemas.openxmlformats.org/officeDocument/2006/relationships/slideLayout" Target="../slideLayouts/slideLayout259.xml"/><Relationship Id="rId7" Type="http://schemas.openxmlformats.org/officeDocument/2006/relationships/slideLayout" Target="../slideLayouts/slideLayout263.xml"/><Relationship Id="rId12" Type="http://schemas.openxmlformats.org/officeDocument/2006/relationships/theme" Target="../theme/theme25.xml"/><Relationship Id="rId2" Type="http://schemas.openxmlformats.org/officeDocument/2006/relationships/slideLayout" Target="../slideLayouts/slideLayout258.xml"/><Relationship Id="rId1" Type="http://schemas.openxmlformats.org/officeDocument/2006/relationships/slideLayout" Target="../slideLayouts/slideLayout257.xml"/><Relationship Id="rId6" Type="http://schemas.openxmlformats.org/officeDocument/2006/relationships/slideLayout" Target="../slideLayouts/slideLayout262.xml"/><Relationship Id="rId11" Type="http://schemas.openxmlformats.org/officeDocument/2006/relationships/slideLayout" Target="../slideLayouts/slideLayout267.xml"/><Relationship Id="rId5" Type="http://schemas.openxmlformats.org/officeDocument/2006/relationships/slideLayout" Target="../slideLayouts/slideLayout261.xml"/><Relationship Id="rId10" Type="http://schemas.openxmlformats.org/officeDocument/2006/relationships/slideLayout" Target="../slideLayouts/slideLayout266.xml"/><Relationship Id="rId4" Type="http://schemas.openxmlformats.org/officeDocument/2006/relationships/slideLayout" Target="../slideLayouts/slideLayout260.xml"/><Relationship Id="rId9" Type="http://schemas.openxmlformats.org/officeDocument/2006/relationships/slideLayout" Target="../slideLayouts/slideLayout265.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3.jp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2.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4/27/2023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5867895"/>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6262056"/>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8757300"/>
      </p:ext>
    </p:extLst>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8757300"/>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9858479"/>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1417711"/>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6131785"/>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2513662"/>
      </p:ext>
    </p:extLst>
  </p:cSld>
  <p:clrMap bg1="lt1" tx1="dk1" bg2="lt2" tx2="dk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 id="2147484046" r:id="rId6"/>
    <p:sldLayoutId id="2147484047" r:id="rId7"/>
    <p:sldLayoutId id="2147484048" r:id="rId8"/>
    <p:sldLayoutId id="2147484049" r:id="rId9"/>
    <p:sldLayoutId id="2147484050" r:id="rId10"/>
    <p:sldLayoutId id="21474840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8070003"/>
      </p:ext>
    </p:extLst>
  </p:cSld>
  <p:clrMap bg1="lt1" tx1="dk1" bg2="lt2" tx2="dk2" accent1="accent1" accent2="accent2" accent3="accent3" accent4="accent4" accent5="accent5" accent6="accent6" hlink="hlink" folHlink="folHlink"/>
  <p:sldLayoutIdLst>
    <p:sldLayoutId id="2147484053" r:id="rId1"/>
    <p:sldLayoutId id="2147484054" r:id="rId2"/>
    <p:sldLayoutId id="2147484055" r:id="rId3"/>
    <p:sldLayoutId id="2147484056" r:id="rId4"/>
    <p:sldLayoutId id="2147484057" r:id="rId5"/>
    <p:sldLayoutId id="2147484058" r:id="rId6"/>
    <p:sldLayoutId id="2147484059" r:id="rId7"/>
    <p:sldLayoutId id="2147484060" r:id="rId8"/>
    <p:sldLayoutId id="2147484061" r:id="rId9"/>
    <p:sldLayoutId id="2147484062" r:id="rId10"/>
    <p:sldLayoutId id="21474840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8079586"/>
      </p:ext>
    </p:extLst>
  </p:cSld>
  <p:clrMap bg1="lt1" tx1="dk1" bg2="lt2" tx2="dk2" accent1="accent1" accent2="accent2" accent3="accent3" accent4="accent4" accent5="accent5" accent6="accent6" hlink="hlink" folHlink="folHlink"/>
  <p:sldLayoutIdLst>
    <p:sldLayoutId id="2147484065" r:id="rId1"/>
    <p:sldLayoutId id="2147484066" r:id="rId2"/>
    <p:sldLayoutId id="2147484067" r:id="rId3"/>
    <p:sldLayoutId id="2147484068" r:id="rId4"/>
    <p:sldLayoutId id="2147484069" r:id="rId5"/>
    <p:sldLayoutId id="2147484070" r:id="rId6"/>
    <p:sldLayoutId id="2147484071" r:id="rId7"/>
    <p:sldLayoutId id="2147484072" r:id="rId8"/>
    <p:sldLayoutId id="2147484073" r:id="rId9"/>
    <p:sldLayoutId id="2147484074" r:id="rId10"/>
    <p:sldLayoutId id="21474840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17588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1202250"/>
      </p:ext>
    </p:extLst>
  </p:cSld>
  <p:clrMap bg1="lt1" tx1="dk1" bg2="lt2" tx2="dk2" accent1="accent1" accent2="accent2" accent3="accent3" accent4="accent4" accent5="accent5" accent6="accent6" hlink="hlink" folHlink="folHlink"/>
  <p:sldLayoutIdLst>
    <p:sldLayoutId id="2147484077" r:id="rId1"/>
    <p:sldLayoutId id="2147484078" r:id="rId2"/>
    <p:sldLayoutId id="2147484079" r:id="rId3"/>
    <p:sldLayoutId id="2147484080" r:id="rId4"/>
    <p:sldLayoutId id="2147484081" r:id="rId5"/>
    <p:sldLayoutId id="2147484082" r:id="rId6"/>
    <p:sldLayoutId id="2147484083" r:id="rId7"/>
    <p:sldLayoutId id="2147484084" r:id="rId8"/>
    <p:sldLayoutId id="2147484085" r:id="rId9"/>
    <p:sldLayoutId id="2147484086" r:id="rId10"/>
    <p:sldLayoutId id="21474840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946706"/>
      </p:ext>
    </p:extLst>
  </p:cSld>
  <p:clrMap bg1="lt1" tx1="dk1" bg2="lt2" tx2="dk2" accent1="accent1" accent2="accent2" accent3="accent3" accent4="accent4" accent5="accent5" accent6="accent6" hlink="hlink" folHlink="folHlink"/>
  <p:sldLayoutIdLst>
    <p:sldLayoutId id="2147484089" r:id="rId1"/>
    <p:sldLayoutId id="2147484090" r:id="rId2"/>
    <p:sldLayoutId id="2147484091" r:id="rId3"/>
    <p:sldLayoutId id="2147484092" r:id="rId4"/>
    <p:sldLayoutId id="2147484093" r:id="rId5"/>
    <p:sldLayoutId id="2147484094" r:id="rId6"/>
    <p:sldLayoutId id="2147484095" r:id="rId7"/>
    <p:sldLayoutId id="2147484096" r:id="rId8"/>
    <p:sldLayoutId id="2147484097" r:id="rId9"/>
    <p:sldLayoutId id="2147484098" r:id="rId10"/>
    <p:sldLayoutId id="21474840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289467"/>
      </p:ext>
    </p:extLst>
  </p:cSld>
  <p:clrMap bg1="lt1" tx1="dk1" bg2="lt2" tx2="dk2" accent1="accent1" accent2="accent2" accent3="accent3" accent4="accent4" accent5="accent5" accent6="accent6" hlink="hlink" folHlink="folHlink"/>
  <p:sldLayoutIdLst>
    <p:sldLayoutId id="2147484101" r:id="rId1"/>
    <p:sldLayoutId id="2147484102" r:id="rId2"/>
    <p:sldLayoutId id="2147484103" r:id="rId3"/>
    <p:sldLayoutId id="2147484104" r:id="rId4"/>
    <p:sldLayoutId id="2147484105" r:id="rId5"/>
    <p:sldLayoutId id="2147484106" r:id="rId6"/>
    <p:sldLayoutId id="2147484107" r:id="rId7"/>
    <p:sldLayoutId id="2147484108" r:id="rId8"/>
    <p:sldLayoutId id="2147484109" r:id="rId9"/>
    <p:sldLayoutId id="2147484110" r:id="rId10"/>
    <p:sldLayoutId id="21474841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3126097"/>
      </p:ext>
    </p:extLst>
  </p:cSld>
  <p:clrMap bg1="lt1" tx1="dk1" bg2="lt2" tx2="dk2" accent1="accent1" accent2="accent2" accent3="accent3" accent4="accent4" accent5="accent5" accent6="accent6" hlink="hlink" folHlink="folHlink"/>
  <p:sldLayoutIdLst>
    <p:sldLayoutId id="2147484113" r:id="rId1"/>
    <p:sldLayoutId id="2147484114" r:id="rId2"/>
    <p:sldLayoutId id="2147484115" r:id="rId3"/>
    <p:sldLayoutId id="2147484116" r:id="rId4"/>
    <p:sldLayoutId id="2147484117" r:id="rId5"/>
    <p:sldLayoutId id="2147484118" r:id="rId6"/>
    <p:sldLayoutId id="2147484119" r:id="rId7"/>
    <p:sldLayoutId id="2147484120" r:id="rId8"/>
    <p:sldLayoutId id="2147484121" r:id="rId9"/>
    <p:sldLayoutId id="2147484122" r:id="rId10"/>
    <p:sldLayoutId id="21474841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7917710"/>
      </p:ext>
    </p:extLst>
  </p:cSld>
  <p:clrMap bg1="lt1" tx1="dk1" bg2="lt2" tx2="dk2" accent1="accent1" accent2="accent2" accent3="accent3" accent4="accent4" accent5="accent5" accent6="accent6" hlink="hlink" folHlink="folHlink"/>
  <p:sldLayoutIdLst>
    <p:sldLayoutId id="2147484125" r:id="rId1"/>
    <p:sldLayoutId id="2147484126" r:id="rId2"/>
    <p:sldLayoutId id="2147484127" r:id="rId3"/>
    <p:sldLayoutId id="2147484128" r:id="rId4"/>
    <p:sldLayoutId id="2147484129" r:id="rId5"/>
    <p:sldLayoutId id="2147484130" r:id="rId6"/>
    <p:sldLayoutId id="2147484131" r:id="rId7"/>
    <p:sldLayoutId id="2147484132" r:id="rId8"/>
    <p:sldLayoutId id="2147484133" r:id="rId9"/>
    <p:sldLayoutId id="2147484134" r:id="rId10"/>
    <p:sldLayoutId id="21474841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9655136"/>
      </p:ext>
    </p:extLst>
  </p:cSld>
  <p:clrMap bg1="lt1" tx1="dk1" bg2="lt2" tx2="dk2" accent1="accent1" accent2="accent2" accent3="accent3" accent4="accent4" accent5="accent5" accent6="accent6" hlink="hlink" folHlink="folHlink"/>
  <p:sldLayoutIdLst>
    <p:sldLayoutId id="2147484137" r:id="rId1"/>
    <p:sldLayoutId id="2147484138" r:id="rId2"/>
    <p:sldLayoutId id="2147484139" r:id="rId3"/>
    <p:sldLayoutId id="2147484140" r:id="rId4"/>
    <p:sldLayoutId id="2147484141" r:id="rId5"/>
    <p:sldLayoutId id="2147484142" r:id="rId6"/>
    <p:sldLayoutId id="2147484143" r:id="rId7"/>
    <p:sldLayoutId id="2147484144" r:id="rId8"/>
    <p:sldLayoutId id="2147484145" r:id="rId9"/>
    <p:sldLayoutId id="2147484146" r:id="rId10"/>
    <p:sldLayoutId id="2147484147"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88426426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73343411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995699"/>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995699"/>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995699"/>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1694381"/>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4706212"/>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5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5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57.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1.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1.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jpg"/><Relationship Id="rId1" Type="http://schemas.openxmlformats.org/officeDocument/2006/relationships/slideLayout" Target="../slideLayouts/slideLayout59.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3.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0.xml"/></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47.xml"/></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5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3.xml"/></Relationships>
</file>

<file path=ppt/slides/_rels/slide4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6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136.xml"/></Relationships>
</file>

<file path=ppt/slides/_rels/slide4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257.xml"/></Relationships>
</file>

<file path=ppt/slides/_rels/slide5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57.xml"/></Relationships>
</file>

<file path=ppt/slides/_rels/slide6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4.jpg"/><Relationship Id="rId1" Type="http://schemas.openxmlformats.org/officeDocument/2006/relationships/slideLayout" Target="../slideLayouts/slideLayout92.xml"/></Relationships>
</file>

<file path=ppt/slides/_rels/slide6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92.xml"/></Relationships>
</file>

<file path=ppt/slides/_rels/slide6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92.xml"/></Relationships>
</file>

<file path=ppt/slides/_rels/slide6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03.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5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14.xml"/></Relationships>
</file>

<file path=ppt/slides/_rels/slide7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25.xml"/></Relationships>
</file>

<file path=ppt/slides/_rels/slide7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15.xml"/></Relationships>
</file>

<file path=ppt/slides/_rels/slide7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57.xml"/></Relationships>
</file>

<file path=ppt/slides/_rels/slide8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6.xml"/></Relationships>
</file>

<file path=ppt/slides/_rels/slide8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47.xml"/></Relationships>
</file>

<file path=ppt/slides/_rels/slide8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6.xml"/></Relationships>
</file>

<file path=ppt/slides/_rels/slide8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1.xml"/></Relationships>
</file>

<file path=ppt/slides/_rels/slide8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5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6640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b="1">
                <a:solidFill>
                  <a:srgbClr val="003399"/>
                </a:solidFill>
                <a:effectLst>
                  <a:outerShdw blurRad="38100" dist="38100" dir="2700000" algn="tl">
                    <a:srgbClr val="000000">
                      <a:alpha val="43137"/>
                    </a:srgbClr>
                  </a:outerShdw>
                </a:effectLst>
                <a:latin typeface="+mj-lt"/>
              </a:rPr>
              <a:t>Các giáo phận Việt Nam chúng</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con</a:t>
            </a:r>
            <a:r>
              <a:rPr lang="en-US" b="1">
                <a:solidFill>
                  <a:srgbClr val="003399"/>
                </a:solidFill>
                <a:effectLst>
                  <a:outerShdw blurRad="38100" dist="38100" dir="2700000" algn="tl">
                    <a:srgbClr val="000000">
                      <a:alpha val="43137"/>
                    </a:srgbClr>
                  </a:outerShdw>
                </a:effectLst>
                <a:latin typeface="+mj-lt"/>
                <a:cs typeface="Times New Roman" pitchFamily="18" charset="0"/>
              </a:rPr>
              <a:t>,</a:t>
            </a:r>
            <a:r>
              <a:rPr lang="vi-VN" b="1">
                <a:solidFill>
                  <a:srgbClr val="003399"/>
                </a:solidFill>
                <a:effectLst>
                  <a:outerShdw blurRad="38100" dist="38100" dir="2700000" algn="tl">
                    <a:srgbClr val="000000">
                      <a:alpha val="43137"/>
                    </a:srgbClr>
                  </a:outerShdw>
                </a:effectLst>
                <a:latin typeface="+mj-lt"/>
              </a:rPr>
              <a:t/>
            </a:r>
            <a:br>
              <a:rPr lang="vi-VN" b="1">
                <a:solidFill>
                  <a:srgbClr val="003399"/>
                </a:solidFill>
                <a:effectLst>
                  <a:outerShdw blurRad="38100" dist="38100" dir="2700000" algn="tl">
                    <a:srgbClr val="000000">
                      <a:alpha val="43137"/>
                    </a:srgbClr>
                  </a:outerShdw>
                </a:effectLst>
                <a:latin typeface="+mj-lt"/>
              </a:rPr>
            </a:br>
            <a:r>
              <a:rPr lang="vi-VN" b="1">
                <a:solidFill>
                  <a:srgbClr val="003399"/>
                </a:solidFill>
                <a:effectLst>
                  <a:outerShdw blurRad="38100" dist="38100" dir="2700000" algn="tl">
                    <a:srgbClr val="000000">
                      <a:alpha val="43137"/>
                    </a:srgbClr>
                  </a:outerShdw>
                </a:effectLst>
                <a:latin typeface="+mj-lt"/>
              </a:rPr>
              <a:t>luôn muốn cùng chung nhịp bước với</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Hội</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Thánh</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hoàn</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vũ,</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xin cho chúng con</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biết đồng cảm với nỗi thao thức của các Mục tử trên toàn thế giới,</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ngày càng ý thức hơn về tình hiệp thông,</a:t>
            </a:r>
            <a:endParaRPr lang="en-US"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28686945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900" b="1">
                <a:solidFill>
                  <a:srgbClr val="003399"/>
                </a:solidFill>
                <a:effectLst>
                  <a:outerShdw blurRad="38100" dist="38100" dir="2700000" algn="tl">
                    <a:srgbClr val="000000">
                      <a:alpha val="43137"/>
                    </a:srgbClr>
                  </a:outerShdw>
                </a:effectLst>
                <a:latin typeface="+mj-lt"/>
              </a:rPr>
              <a:t>thái độ tham gia và lòng nhiệt thành trong sứ vụ của Hội</a:t>
            </a:r>
            <a:br>
              <a:rPr lang="vi-VN" sz="4900" b="1">
                <a:solidFill>
                  <a:srgbClr val="003399"/>
                </a:solidFill>
                <a:effectLst>
                  <a:outerShdw blurRad="38100" dist="38100" dir="2700000" algn="tl">
                    <a:srgbClr val="000000">
                      <a:alpha val="43137"/>
                    </a:srgbClr>
                  </a:outerShdw>
                </a:effectLst>
                <a:latin typeface="+mj-lt"/>
              </a:rPr>
            </a:br>
            <a:r>
              <a:rPr lang="en-US" sz="4900" b="1">
                <a:solidFill>
                  <a:srgbClr val="003399"/>
                </a:solidFill>
                <a:effectLst>
                  <a:outerShdw blurRad="38100" dist="38100" dir="2700000" algn="tl">
                    <a:srgbClr val="000000">
                      <a:alpha val="43137"/>
                    </a:srgbClr>
                  </a:outerShdw>
                </a:effectLst>
                <a:latin typeface="+mj-lt"/>
                <a:cs typeface="Times New Roman" pitchFamily="18" charset="0"/>
              </a:rPr>
              <a:t>Thánh, </a:t>
            </a:r>
            <a:r>
              <a:rPr lang="vi-VN" sz="4900" b="1">
                <a:solidFill>
                  <a:srgbClr val="003399"/>
                </a:solidFill>
                <a:effectLst>
                  <a:outerShdw blurRad="38100" dist="38100" dir="2700000" algn="tl">
                    <a:srgbClr val="000000">
                      <a:alpha val="43137"/>
                    </a:srgbClr>
                  </a:outerShdw>
                </a:effectLst>
                <a:latin typeface="+mj-lt"/>
              </a:rPr>
              <a:t>Nhờ lời chuyển cầu của Đức Trinh</a:t>
            </a:r>
            <a:r>
              <a:rPr lang="en-US" sz="4900" b="1">
                <a:solidFill>
                  <a:srgbClr val="003399"/>
                </a:solidFill>
                <a:effectLst>
                  <a:outerShdw blurRad="38100" dist="38100" dir="2700000" algn="tl">
                    <a:srgbClr val="000000">
                      <a:alpha val="43137"/>
                    </a:srgbClr>
                  </a:outerShdw>
                </a:effectLst>
                <a:latin typeface="+mj-lt"/>
              </a:rPr>
              <a:t> </a:t>
            </a:r>
            <a:r>
              <a:rPr lang="en-US" sz="4900" b="1">
                <a:solidFill>
                  <a:srgbClr val="003399"/>
                </a:solidFill>
                <a:effectLst>
                  <a:outerShdw blurRad="38100" dist="38100" dir="2700000" algn="tl">
                    <a:srgbClr val="000000">
                      <a:alpha val="43137"/>
                    </a:srgbClr>
                  </a:outerShdw>
                </a:effectLst>
                <a:latin typeface="+mj-lt"/>
                <a:cs typeface="Times New Roman" pitchFamily="18" charset="0"/>
              </a:rPr>
              <a:t>Nữ Maria, </a:t>
            </a:r>
            <a:r>
              <a:rPr lang="vi-VN" sz="4900" b="1">
                <a:solidFill>
                  <a:srgbClr val="003399"/>
                </a:solidFill>
                <a:effectLst>
                  <a:outerShdw blurRad="38100" dist="38100" dir="2700000" algn="tl">
                    <a:srgbClr val="000000">
                      <a:alpha val="43137"/>
                    </a:srgbClr>
                  </a:outerShdw>
                </a:effectLst>
                <a:latin typeface="+mj-lt"/>
              </a:rPr>
              <a:t>Nữ Vương các Tông đồ</a:t>
            </a:r>
            <a:r>
              <a:rPr lang="en-US" sz="4900" b="1">
                <a:solidFill>
                  <a:srgbClr val="003399"/>
                </a:solidFill>
                <a:effectLst>
                  <a:outerShdw blurRad="38100" dist="38100" dir="2700000" algn="tl">
                    <a:srgbClr val="000000">
                      <a:alpha val="43137"/>
                    </a:srgbClr>
                  </a:outerShdw>
                </a:effectLst>
                <a:latin typeface="+mj-lt"/>
              </a:rPr>
              <a:t> </a:t>
            </a:r>
            <a:r>
              <a:rPr lang="vi-VN" sz="4900" b="1">
                <a:solidFill>
                  <a:srgbClr val="003399"/>
                </a:solidFill>
                <a:effectLst>
                  <a:outerShdw blurRad="38100" dist="38100" dir="2700000" algn="tl">
                    <a:srgbClr val="000000">
                      <a:alpha val="43137"/>
                    </a:srgbClr>
                  </a:outerShdw>
                </a:effectLst>
                <a:latin typeface="+mj-lt"/>
              </a:rPr>
              <a:t>và là Mẹ của Hội Thánh,</a:t>
            </a:r>
            <a:endParaRPr lang="en-US" sz="4900"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4512956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5400" b="1">
                <a:solidFill>
                  <a:srgbClr val="003399"/>
                </a:solidFill>
                <a:effectLst>
                  <a:outerShdw blurRad="38100" dist="38100" dir="2700000" algn="tl">
                    <a:srgbClr val="000000">
                      <a:alpha val="43137"/>
                    </a:srgbClr>
                  </a:outerShdw>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en-US" sz="5400" b="1" u="sng">
                <a:solidFill>
                  <a:srgbClr val="FF0000"/>
                </a:solidFill>
                <a:effectLst>
                  <a:outerShdw blurRad="38100" dist="38100" dir="2700000" algn="tl">
                    <a:srgbClr val="000000">
                      <a:alpha val="43137"/>
                    </a:srgbClr>
                  </a:outerShdw>
                </a:effectLst>
                <a:latin typeface="+mj-lt"/>
                <a:cs typeface="Times New Roman" pitchFamily="18" charset="0"/>
              </a:rPr>
              <a:t>Amen.</a:t>
            </a:r>
          </a:p>
        </p:txBody>
      </p:sp>
    </p:spTree>
    <p:extLst>
      <p:ext uri="{BB962C8B-B14F-4D97-AF65-F5344CB8AC3E}">
        <p14:creationId xmlns:p14="http://schemas.microsoft.com/office/powerpoint/2010/main" val="15360183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1350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514350"/>
            <a:ext cx="9144000" cy="3943350"/>
          </a:xfrm>
        </p:spPr>
        <p:txBody>
          <a:bodyPr>
            <a:normAutofit/>
          </a:bodyPr>
          <a:lstStyle/>
          <a:p>
            <a:pPr marL="27432" indent="0" algn="ctr">
              <a:lnSpc>
                <a:spcPct val="120000"/>
              </a:lnSpc>
              <a:buNone/>
            </a:pPr>
            <a:r>
              <a:rPr lang="en-US" sz="72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a:t>
            </a:r>
            <a:r>
              <a:rPr lang="en-US" sz="7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a:t>
            </a:r>
            <a:r>
              <a:rPr lang="en-US" sz="72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hập</a:t>
            </a:r>
            <a:r>
              <a:rPr lang="en-US" sz="72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a:t>
            </a:r>
            <a:r>
              <a:rPr lang="en-US" sz="72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ễ</a:t>
            </a:r>
            <a:r>
              <a:rPr lang="en-US" sz="72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endParaRPr lang="en-US" sz="7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66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Chúa</a:t>
            </a:r>
            <a:r>
              <a:rPr lang="en-US" sz="66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Chiên</a:t>
            </a:r>
            <a:r>
              <a:rPr lang="en-US" sz="66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Lành</a:t>
            </a:r>
            <a:endParaRPr lang="en-US" sz="6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4800" b="1" i="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Lm Kim Long</a:t>
            </a:r>
            <a:endParaRPr lang="en-US" sz="4800" b="1" i="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321377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buNone/>
            </a:pPr>
            <a:r>
              <a:rPr lang="vi-VN" sz="5400" b="1" dirty="0" smtClean="0">
                <a:solidFill>
                  <a:srgbClr val="FF0000"/>
                </a:solidFill>
              </a:rPr>
              <a:t>ĐK</a:t>
            </a:r>
            <a:r>
              <a:rPr lang="vi-VN" sz="5400" b="1" dirty="0">
                <a:solidFill>
                  <a:srgbClr val="FF0000"/>
                </a:solidFill>
              </a:rPr>
              <a:t>: </a:t>
            </a:r>
            <a:r>
              <a:rPr lang="vi-VN" sz="5400" b="1" dirty="0">
                <a:solidFill>
                  <a:srgbClr val="003399"/>
                </a:solidFill>
              </a:rPr>
              <a:t>Chúa chiên </a:t>
            </a:r>
            <a:r>
              <a:rPr lang="vi-VN" sz="5400" b="1" dirty="0" smtClean="0">
                <a:solidFill>
                  <a:srgbClr val="003399"/>
                </a:solidFill>
              </a:rPr>
              <a:t>lành </a:t>
            </a:r>
            <a:r>
              <a:rPr lang="vi-VN" sz="5400" b="1" dirty="0">
                <a:solidFill>
                  <a:srgbClr val="003399"/>
                </a:solidFill>
              </a:rPr>
              <a:t>người thương dẫn tôi đi, tôi không sợ chi, tôi không thiếu gì. Trên đồng cỏ xanh Người cho tôi được nghỉ ngơi, bên dòng suối mát Người tăng sức tâm hồn.</a:t>
            </a:r>
          </a:p>
        </p:txBody>
      </p:sp>
    </p:spTree>
    <p:extLst>
      <p:ext uri="{BB962C8B-B14F-4D97-AF65-F5344CB8AC3E}">
        <p14:creationId xmlns:p14="http://schemas.microsoft.com/office/powerpoint/2010/main" val="30934943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00050"/>
            <a:ext cx="9144000" cy="5143500"/>
          </a:xfrm>
        </p:spPr>
        <p:txBody>
          <a:bodyPr>
            <a:noAutofit/>
          </a:bodyPr>
          <a:lstStyle/>
          <a:p>
            <a:pPr marL="27432" indent="0" algn="just">
              <a:buNone/>
            </a:pPr>
            <a:r>
              <a:rPr lang="vi-VN" sz="5400" b="1" dirty="0" smtClean="0">
                <a:solidFill>
                  <a:srgbClr val="FF0000"/>
                </a:solidFill>
              </a:rPr>
              <a:t>Pk1</a:t>
            </a:r>
            <a:r>
              <a:rPr lang="vi-VN" sz="5400" b="1" dirty="0">
                <a:solidFill>
                  <a:srgbClr val="FF0000"/>
                </a:solidFill>
              </a:rPr>
              <a:t>:  </a:t>
            </a:r>
            <a:r>
              <a:rPr lang="vi-VN" sz="5400" b="1" dirty="0">
                <a:solidFill>
                  <a:srgbClr val="003399"/>
                </a:solidFill>
              </a:rPr>
              <a:t>Vì quý trọng danh Người, Người dìu tôi đi trên đường công chính. Dù qua thung lũng mù sương, tôi luôn vui sướng tựa nương bên Người.</a:t>
            </a:r>
            <a:endParaRPr lang="en-US" sz="5400" b="1" u="sng" dirty="0">
              <a:solidFill>
                <a:srgbClr val="003399"/>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buNone/>
            </a:pPr>
            <a:r>
              <a:rPr lang="vi-VN" sz="5400" b="1" dirty="0" smtClean="0">
                <a:solidFill>
                  <a:srgbClr val="FF0000"/>
                </a:solidFill>
              </a:rPr>
              <a:t>ĐK</a:t>
            </a:r>
            <a:r>
              <a:rPr lang="vi-VN" sz="5400" b="1" dirty="0">
                <a:solidFill>
                  <a:srgbClr val="FF0000"/>
                </a:solidFill>
              </a:rPr>
              <a:t>: </a:t>
            </a:r>
            <a:r>
              <a:rPr lang="vi-VN" sz="5400" b="1" dirty="0">
                <a:solidFill>
                  <a:srgbClr val="003399"/>
                </a:solidFill>
              </a:rPr>
              <a:t>Chúa chiên </a:t>
            </a:r>
            <a:r>
              <a:rPr lang="vi-VN" sz="5400" b="1" dirty="0" smtClean="0">
                <a:solidFill>
                  <a:srgbClr val="003399"/>
                </a:solidFill>
              </a:rPr>
              <a:t>lành </a:t>
            </a:r>
            <a:r>
              <a:rPr lang="vi-VN" sz="5400" b="1" dirty="0">
                <a:solidFill>
                  <a:srgbClr val="003399"/>
                </a:solidFill>
              </a:rPr>
              <a:t>người thương dẫn tôi đi, tôi không sợ chi, tôi không thiếu gì. Trên đồng cỏ xanh Người cho tôi được nghỉ ngơi, bên dòng suối mát Người tăng sức tâm hồn.</a:t>
            </a:r>
          </a:p>
        </p:txBody>
      </p:sp>
    </p:spTree>
    <p:extLst>
      <p:ext uri="{BB962C8B-B14F-4D97-AF65-F5344CB8AC3E}">
        <p14:creationId xmlns:p14="http://schemas.microsoft.com/office/powerpoint/2010/main" val="28439354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00050"/>
            <a:ext cx="9144000" cy="5143500"/>
          </a:xfrm>
        </p:spPr>
        <p:txBody>
          <a:bodyPr>
            <a:noAutofit/>
          </a:bodyPr>
          <a:lstStyle/>
          <a:p>
            <a:pPr marL="27432" indent="0" algn="just">
              <a:buNone/>
            </a:pPr>
            <a:r>
              <a:rPr lang="vi-VN" sz="5400" b="1" dirty="0" smtClean="0">
                <a:solidFill>
                  <a:srgbClr val="FF0000"/>
                </a:solidFill>
                <a:effectLst>
                  <a:outerShdw blurRad="38100" dist="38100" dir="2700000" algn="tl">
                    <a:srgbClr val="000000">
                      <a:alpha val="43137"/>
                    </a:srgbClr>
                  </a:outerShdw>
                </a:effectLst>
                <a:ea typeface="Tahoma" pitchFamily="34" charset="0"/>
                <a:cs typeface="Times New Roman" panose="02020603050405020304" pitchFamily="18" charset="0"/>
              </a:rPr>
              <a:t>Pk2</a:t>
            </a:r>
            <a:r>
              <a:rPr lang="vi-VN" sz="5400" b="1" dirty="0">
                <a:solidFill>
                  <a:srgbClr val="FF0000"/>
                </a:solidFill>
                <a:effectLst>
                  <a:outerShdw blurRad="38100" dist="38100" dir="2700000" algn="tl">
                    <a:srgbClr val="000000">
                      <a:alpha val="43137"/>
                    </a:srgbClr>
                  </a:outerShdw>
                </a:effectLst>
                <a:ea typeface="Tahoma" pitchFamily="34" charset="0"/>
                <a:cs typeface="Times New Roman" panose="02020603050405020304" pitchFamily="18" charset="0"/>
              </a:rPr>
              <a:t>:  </a:t>
            </a:r>
            <a:r>
              <a:rPr lang="vi-VN" sz="5400" b="1" dirty="0">
                <a:solidFill>
                  <a:srgbClr val="003399"/>
                </a:solidFill>
                <a:effectLst>
                  <a:outerShdw blurRad="38100" dist="38100" dir="2700000" algn="tl">
                    <a:srgbClr val="000000">
                      <a:alpha val="43137"/>
                    </a:srgbClr>
                  </a:outerShdw>
                </a:effectLst>
                <a:ea typeface="Tahoma" pitchFamily="34" charset="0"/>
                <a:cs typeface="Times New Roman" panose="02020603050405020304" pitchFamily="18" charset="0"/>
              </a:rPr>
              <a:t>Người thiết tiệc hoan lạc, đặt bàn ngay bên quân thù gian ác. Tràn ly ban rót rượu ngon, luôn luôn chan tưới dầu thơm trên đầu.</a:t>
            </a:r>
          </a:p>
        </p:txBody>
      </p:sp>
    </p:spTree>
    <p:extLst>
      <p:ext uri="{BB962C8B-B14F-4D97-AF65-F5344CB8AC3E}">
        <p14:creationId xmlns:p14="http://schemas.microsoft.com/office/powerpoint/2010/main" val="3007279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buNone/>
            </a:pPr>
            <a:r>
              <a:rPr lang="vi-VN" sz="5400" b="1" dirty="0" smtClean="0">
                <a:solidFill>
                  <a:srgbClr val="FF0000"/>
                </a:solidFill>
              </a:rPr>
              <a:t>ĐK</a:t>
            </a:r>
            <a:r>
              <a:rPr lang="vi-VN" sz="5400" b="1" dirty="0">
                <a:solidFill>
                  <a:srgbClr val="FF0000"/>
                </a:solidFill>
              </a:rPr>
              <a:t>: </a:t>
            </a:r>
            <a:r>
              <a:rPr lang="vi-VN" sz="5400" b="1" dirty="0">
                <a:solidFill>
                  <a:srgbClr val="003399"/>
                </a:solidFill>
              </a:rPr>
              <a:t>Chúa chiên </a:t>
            </a:r>
            <a:r>
              <a:rPr lang="vi-VN" sz="5400" b="1" dirty="0" smtClean="0">
                <a:solidFill>
                  <a:srgbClr val="003399"/>
                </a:solidFill>
              </a:rPr>
              <a:t>lành </a:t>
            </a:r>
            <a:r>
              <a:rPr lang="vi-VN" sz="5400" b="1" dirty="0">
                <a:solidFill>
                  <a:srgbClr val="003399"/>
                </a:solidFill>
              </a:rPr>
              <a:t>người thương dẫn tôi đi, tôi không sợ chi, tôi không thiếu gì. Trên đồng cỏ xanh Người cho tôi được nghỉ ngơi, bên dòng suối mát Người tăng sức tâm hồn.</a:t>
            </a:r>
          </a:p>
        </p:txBody>
      </p:sp>
    </p:spTree>
    <p:extLst>
      <p:ext uri="{BB962C8B-B14F-4D97-AF65-F5344CB8AC3E}">
        <p14:creationId xmlns:p14="http://schemas.microsoft.com/office/powerpoint/2010/main" val="12906602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Tập</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Hát</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Cộng</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Đoàn</a:t>
            </a:r>
            <a:endParaRPr lang="en-US" sz="70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5619986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1350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dirty="0"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a:t>
            </a:r>
            <a:r>
              <a:rPr lang="en-US" sz="72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VINH DANH</a:t>
            </a:r>
            <a:endParaRPr lang="vi-VN" sz="72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6734998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Chủ tế:</a:t>
            </a:r>
            <a:r>
              <a:rPr lang="en-US" sz="4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t>Vinh danh Thiên Chúa trên các tầng trời.</a:t>
            </a:r>
            <a:br>
              <a:rPr lang="en-US" sz="54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br>
            <a:r>
              <a:rPr lang="vi-VN" sz="54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A+B:</a:t>
            </a:r>
            <a:r>
              <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Và bình an dưới thế cho người thiện tâm</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5833147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ca ngợi Chúa.</a:t>
            </a:r>
          </a:p>
          <a:p>
            <a:pPr algn="l" eaLnBrk="1" hangingPunct="1">
              <a:lnSpc>
                <a:spcPct val="140000"/>
              </a:lnSpc>
            </a:pPr>
            <a:r>
              <a:rPr lang="en-US" sz="5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chúc tụng Chúa. </a:t>
            </a:r>
            <a:b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br>
            <a:r>
              <a:rPr lang="en-US" sz="5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thờ lạy Chúa. </a:t>
            </a:r>
          </a:p>
          <a:p>
            <a:pPr algn="l" eaLnBrk="1" hangingPunct="1">
              <a:lnSpc>
                <a:spcPct val="140000"/>
              </a:lnSpc>
            </a:pPr>
            <a:r>
              <a:rPr lang="en-US" sz="5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20470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417882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con một Thiên Chúa,            </a:t>
            </a:r>
            <a:r>
              <a:rPr lang="en-US"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a:t>
            </a:r>
          </a:p>
          <a:p>
            <a:pPr marL="0" indent="0" algn="just" eaLnBrk="1" hangingPunct="1">
              <a:lnSpc>
                <a:spcPct val="145000"/>
              </a:lnSpc>
              <a:buFontTx/>
              <a:buNone/>
            </a:pP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3138924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12318376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Vì lạy </a:t>
            </a: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 </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5457817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vi-VN"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9907735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1350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dirty="0" err="1">
                <a:solidFill>
                  <a:srgbClr val="FF0000"/>
                </a:solidFill>
                <a:effectLst>
                  <a:outerShdw blurRad="38100" dist="38100" dir="2700000" algn="tl">
                    <a:srgbClr val="000000">
                      <a:alpha val="43137"/>
                    </a:srgbClr>
                  </a:outerShdw>
                </a:effectLst>
                <a:cs typeface="Times New Roman" pitchFamily="18" charset="0"/>
              </a:rPr>
              <a:t>Đk</a:t>
            </a:r>
            <a:r>
              <a:rPr lang="en-US" sz="6600" b="1" dirty="0">
                <a:solidFill>
                  <a:srgbClr val="FF0000"/>
                </a:solidFill>
                <a:effectLst>
                  <a:outerShdw blurRad="38100" dist="38100" dir="2700000" algn="tl">
                    <a:srgbClr val="000000">
                      <a:alpha val="43137"/>
                    </a:srgbClr>
                  </a:outerShdw>
                </a:effectLst>
                <a:cs typeface="Times New Roman" pitchFamily="18" charset="0"/>
              </a:rPr>
              <a:t>:</a:t>
            </a:r>
            <a:r>
              <a:rPr lang="en-US" sz="6600" b="1" dirty="0">
                <a:solidFill>
                  <a:srgbClr val="003399"/>
                </a:solidFill>
                <a:effectLst>
                  <a:outerShdw blurRad="38100" dist="38100" dir="2700000" algn="tl">
                    <a:srgbClr val="000000">
                      <a:alpha val="43137"/>
                    </a:srgbClr>
                  </a:outerShdw>
                </a:effectLst>
                <a:cs typeface="Times New Roman" pitchFamily="18" charset="0"/>
              </a:rPr>
              <a:t> </a:t>
            </a:r>
            <a:r>
              <a:rPr lang="en-US" sz="6600" b="1" dirty="0" err="1" smtClean="0">
                <a:solidFill>
                  <a:srgbClr val="003399"/>
                </a:solidFill>
                <a:latin typeface="+mn-lt"/>
              </a:rPr>
              <a:t>Có</a:t>
            </a:r>
            <a:r>
              <a:rPr lang="en-US" sz="6600" b="1" dirty="0" smtClean="0">
                <a:solidFill>
                  <a:srgbClr val="003399"/>
                </a:solidFill>
                <a:latin typeface="+mn-lt"/>
              </a:rPr>
              <a:t> </a:t>
            </a:r>
            <a:r>
              <a:rPr lang="en-US" sz="6600" b="1" dirty="0" err="1" smtClean="0">
                <a:solidFill>
                  <a:srgbClr val="003399"/>
                </a:solidFill>
                <a:latin typeface="+mn-lt"/>
              </a:rPr>
              <a:t>Chúa</a:t>
            </a:r>
            <a:r>
              <a:rPr lang="en-US" sz="6600" b="1" dirty="0" smtClean="0">
                <a:solidFill>
                  <a:srgbClr val="003399"/>
                </a:solidFill>
                <a:latin typeface="+mn-lt"/>
              </a:rPr>
              <a:t> </a:t>
            </a:r>
            <a:r>
              <a:rPr lang="en-US" sz="6600" b="1" dirty="0" err="1" smtClean="0">
                <a:solidFill>
                  <a:srgbClr val="003399"/>
                </a:solidFill>
                <a:latin typeface="+mn-lt"/>
              </a:rPr>
              <a:t>chăn</a:t>
            </a:r>
            <a:r>
              <a:rPr lang="en-US" sz="6600" b="1" dirty="0" smtClean="0">
                <a:solidFill>
                  <a:srgbClr val="003399"/>
                </a:solidFill>
                <a:latin typeface="+mn-lt"/>
              </a:rPr>
              <a:t> </a:t>
            </a:r>
            <a:r>
              <a:rPr lang="en-US" sz="6600" b="1" dirty="0" err="1" smtClean="0">
                <a:solidFill>
                  <a:srgbClr val="003399"/>
                </a:solidFill>
                <a:latin typeface="+mn-lt"/>
              </a:rPr>
              <a:t>dắt</a:t>
            </a:r>
            <a:r>
              <a:rPr lang="en-US" sz="6600" b="1" dirty="0" smtClean="0">
                <a:solidFill>
                  <a:srgbClr val="003399"/>
                </a:solidFill>
                <a:latin typeface="+mn-lt"/>
              </a:rPr>
              <a:t> </a:t>
            </a:r>
            <a:r>
              <a:rPr lang="en-US" sz="6600" b="1" dirty="0" err="1" smtClean="0">
                <a:solidFill>
                  <a:srgbClr val="003399"/>
                </a:solidFill>
                <a:latin typeface="+mn-lt"/>
              </a:rPr>
              <a:t>tôi</a:t>
            </a:r>
            <a:r>
              <a:rPr lang="en-US" sz="6600" b="1" dirty="0" smtClean="0">
                <a:solidFill>
                  <a:srgbClr val="003399"/>
                </a:solidFill>
                <a:latin typeface="+mn-lt"/>
              </a:rPr>
              <a:t>, </a:t>
            </a:r>
            <a:r>
              <a:rPr lang="en-US" sz="6600" b="1" dirty="0" err="1" smtClean="0">
                <a:solidFill>
                  <a:srgbClr val="003399"/>
                </a:solidFill>
                <a:latin typeface="+mn-lt"/>
              </a:rPr>
              <a:t>nên</a:t>
            </a:r>
            <a:r>
              <a:rPr lang="en-US" sz="6600" b="1" dirty="0" smtClean="0">
                <a:solidFill>
                  <a:srgbClr val="003399"/>
                </a:solidFill>
                <a:latin typeface="+mn-lt"/>
              </a:rPr>
              <a:t> </a:t>
            </a:r>
            <a:r>
              <a:rPr lang="en-US" sz="6600" b="1" dirty="0" err="1" smtClean="0">
                <a:solidFill>
                  <a:srgbClr val="003399"/>
                </a:solidFill>
                <a:latin typeface="+mn-lt"/>
              </a:rPr>
              <a:t>tôi</a:t>
            </a:r>
            <a:r>
              <a:rPr lang="en-US" sz="6600" b="1" dirty="0" smtClean="0">
                <a:solidFill>
                  <a:srgbClr val="003399"/>
                </a:solidFill>
                <a:latin typeface="+mn-lt"/>
              </a:rPr>
              <a:t> </a:t>
            </a:r>
            <a:r>
              <a:rPr lang="en-US" sz="6600" b="1" dirty="0" err="1" smtClean="0">
                <a:solidFill>
                  <a:srgbClr val="003399"/>
                </a:solidFill>
                <a:latin typeface="+mn-lt"/>
              </a:rPr>
              <a:t>không</a:t>
            </a:r>
            <a:r>
              <a:rPr lang="en-US" sz="6600" b="1" dirty="0" smtClean="0">
                <a:solidFill>
                  <a:srgbClr val="003399"/>
                </a:solidFill>
                <a:latin typeface="+mn-lt"/>
              </a:rPr>
              <a:t> </a:t>
            </a:r>
            <a:r>
              <a:rPr lang="en-US" sz="6600" b="1" dirty="0" err="1" smtClean="0">
                <a:solidFill>
                  <a:srgbClr val="003399"/>
                </a:solidFill>
                <a:latin typeface="+mn-lt"/>
              </a:rPr>
              <a:t>còn</a:t>
            </a:r>
            <a:r>
              <a:rPr lang="en-US" sz="6600" b="1" dirty="0" smtClean="0">
                <a:solidFill>
                  <a:srgbClr val="003399"/>
                </a:solidFill>
                <a:latin typeface="+mn-lt"/>
              </a:rPr>
              <a:t> </a:t>
            </a:r>
            <a:r>
              <a:rPr lang="en-US" sz="6600" b="1" dirty="0" err="1" smtClean="0">
                <a:solidFill>
                  <a:srgbClr val="003399"/>
                </a:solidFill>
                <a:latin typeface="+mn-lt"/>
              </a:rPr>
              <a:t>thiếu</a:t>
            </a:r>
            <a:r>
              <a:rPr lang="en-US" sz="6600" b="1" dirty="0" smtClean="0">
                <a:solidFill>
                  <a:srgbClr val="003399"/>
                </a:solidFill>
                <a:latin typeface="+mn-lt"/>
              </a:rPr>
              <a:t> </a:t>
            </a:r>
            <a:r>
              <a:rPr lang="en-US" sz="6600" b="1" dirty="0" err="1" smtClean="0">
                <a:solidFill>
                  <a:srgbClr val="003399"/>
                </a:solidFill>
                <a:latin typeface="+mn-lt"/>
              </a:rPr>
              <a:t>gì</a:t>
            </a:r>
            <a:r>
              <a:rPr lang="en-US" sz="6600" b="1" dirty="0" smtClean="0">
                <a:solidFill>
                  <a:srgbClr val="003399"/>
                </a:solidFill>
                <a:latin typeface="+mn-lt"/>
              </a:rPr>
              <a:t>.</a:t>
            </a:r>
            <a:endParaRPr lang="en-US" sz="6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9519251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85344" y="57150"/>
            <a:ext cx="5650906" cy="1077218"/>
          </a:xfrm>
          <a:prstGeom prst="rect">
            <a:avLst/>
          </a:prstGeom>
          <a:noFill/>
        </p:spPr>
        <p:txBody>
          <a:bodyPr wrap="none" rtlCol="0">
            <a:spAutoFit/>
          </a:bodyPr>
          <a:lstStyle/>
          <a:p>
            <a:r>
              <a:rPr lang="en-US" sz="3200" smtClean="0">
                <a:solidFill>
                  <a:schemeClr val="bg1"/>
                </a:solidFill>
              </a:rPr>
              <a:t>Bài đọc 1</a:t>
            </a:r>
          </a:p>
          <a:p>
            <a:r>
              <a:rPr lang="en-US" sz="3200" smtClean="0">
                <a:solidFill>
                  <a:schemeClr val="bg1"/>
                </a:solidFill>
              </a:rPr>
              <a:t>Bài trích sách Công vụ Tông Đồ</a:t>
            </a:r>
            <a:endParaRPr lang="en-US" sz="3200">
              <a:solidFill>
                <a:schemeClr val="bg1"/>
              </a:solidFill>
            </a:endParaRPr>
          </a:p>
        </p:txBody>
      </p:sp>
      <p:sp>
        <p:nvSpPr>
          <p:cNvPr id="7" name="TextBox 6"/>
          <p:cNvSpPr txBox="1"/>
          <p:nvPr/>
        </p:nvSpPr>
        <p:spPr>
          <a:xfrm>
            <a:off x="295656" y="1276350"/>
            <a:ext cx="8610600" cy="1200329"/>
          </a:xfrm>
          <a:prstGeom prst="rect">
            <a:avLst/>
          </a:prstGeom>
          <a:noFill/>
          <a:ln>
            <a:solidFill>
              <a:srgbClr val="FFFF00"/>
            </a:solidFill>
          </a:ln>
          <a:effectLst>
            <a:glow rad="139700">
              <a:schemeClr val="accent3">
                <a:satMod val="175000"/>
                <a:alpha val="40000"/>
              </a:schemeClr>
            </a:glow>
          </a:effectLst>
        </p:spPr>
        <p:txBody>
          <a:bodyPr wrap="square" rtlCol="0">
            <a:spAutoFit/>
          </a:bodyPr>
          <a:lstStyle/>
          <a:p>
            <a:r>
              <a:rPr lang="en-US" sz="3600" smtClean="0">
                <a:solidFill>
                  <a:schemeClr val="bg1"/>
                </a:solidFill>
              </a:rPr>
              <a:t>Thiên Chúa đã đặt Đức Giê-su là Đức Chúa</a:t>
            </a:r>
          </a:p>
          <a:p>
            <a:r>
              <a:rPr lang="en-US" sz="3600" smtClean="0">
                <a:solidFill>
                  <a:schemeClr val="bg1"/>
                </a:solidFill>
              </a:rPr>
              <a:t>Và làm Đấng Ki-tô</a:t>
            </a:r>
            <a:endParaRPr lang="en-US" sz="3600">
              <a:solidFill>
                <a:schemeClr val="bg1"/>
              </a:solidFill>
            </a:endParaRPr>
          </a:p>
        </p:txBody>
      </p:sp>
    </p:spTree>
    <p:extLst>
      <p:ext uri="{BB962C8B-B14F-4D97-AF65-F5344CB8AC3E}">
        <p14:creationId xmlns:p14="http://schemas.microsoft.com/office/powerpoint/2010/main" val="6641767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normAutofit/>
          </a:bodyPr>
          <a:lstStyle/>
          <a:p>
            <a:pPr eaLnBrk="1" hangingPunct="1">
              <a:lnSpc>
                <a:spcPct val="120000"/>
              </a:lnSpc>
            </a:pPr>
            <a:r>
              <a:rPr lang="en-US" sz="5400" b="1" dirty="0">
                <a:solidFill>
                  <a:srgbClr val="FF0000"/>
                </a:solidFill>
                <a:latin typeface="+mj-lt"/>
                <a:cs typeface="Tahoma" pitchFamily="34" charset="0"/>
              </a:rPr>
              <a:t>THÁNH </a:t>
            </a:r>
            <a:r>
              <a:rPr lang="en-US" sz="5400" b="1">
                <a:solidFill>
                  <a:srgbClr val="FF0000"/>
                </a:solidFill>
                <a:latin typeface="+mj-lt"/>
                <a:cs typeface="Tahoma" pitchFamily="34" charset="0"/>
              </a:rPr>
              <a:t>VỊNH </a:t>
            </a:r>
            <a:r>
              <a:rPr lang="en-US" sz="5400" b="1" smtClean="0">
                <a:solidFill>
                  <a:srgbClr val="FF0000"/>
                </a:solidFill>
                <a:latin typeface="+mj-lt"/>
                <a:cs typeface="Tahoma" pitchFamily="34" charset="0"/>
              </a:rPr>
              <a:t>22</a:t>
            </a:r>
            <a:endParaRPr lang="en-US" sz="5400" b="1" dirty="0">
              <a:solidFill>
                <a:srgbClr val="FF0000"/>
              </a:solidFill>
              <a:latin typeface="+mj-lt"/>
              <a:cs typeface="Tahoma" pitchFamily="34" charset="0"/>
            </a:endParaRPr>
          </a:p>
          <a:p>
            <a:pPr eaLnBrk="1" hangingPunct="1">
              <a:lnSpc>
                <a:spcPct val="120000"/>
              </a:lnSpc>
            </a:pPr>
            <a:r>
              <a:rPr lang="en-US" sz="5400" b="1" dirty="0" err="1">
                <a:solidFill>
                  <a:srgbClr val="FF0000"/>
                </a:solidFill>
                <a:latin typeface="+mj-lt"/>
                <a:cs typeface="Tahoma" pitchFamily="34" charset="0"/>
              </a:rPr>
              <a:t>Lm</a:t>
            </a:r>
            <a:r>
              <a:rPr lang="en-US" sz="5400" b="1" dirty="0">
                <a:solidFill>
                  <a:srgbClr val="FF0000"/>
                </a:solidFill>
                <a:latin typeface="+mj-lt"/>
                <a:cs typeface="Tahoma" pitchFamily="34" charset="0"/>
              </a:rPr>
              <a:t> Kim Long</a:t>
            </a:r>
          </a:p>
          <a:p>
            <a:pPr eaLnBrk="1" hangingPunct="1">
              <a:lnSpc>
                <a:spcPct val="120000"/>
              </a:lnSpc>
            </a:pPr>
            <a:r>
              <a:rPr lang="en-US" sz="5400" b="1" dirty="0">
                <a:solidFill>
                  <a:srgbClr val="FF0000"/>
                </a:solidFill>
                <a:latin typeface="+mj-lt"/>
                <a:cs typeface="Tahoma" pitchFamily="34" charset="0"/>
              </a:rPr>
              <a:t>05 </a:t>
            </a:r>
            <a:r>
              <a:rPr lang="en-US" sz="5400" b="1" dirty="0" err="1">
                <a:solidFill>
                  <a:srgbClr val="FF0000"/>
                </a:solidFill>
                <a:latin typeface="+mj-lt"/>
                <a:cs typeface="Tahoma" pitchFamily="34" charset="0"/>
              </a:rPr>
              <a:t>câu</a:t>
            </a:r>
            <a:endParaRPr lang="en-US" sz="5400" b="1" dirty="0">
              <a:solidFill>
                <a:srgbClr val="FF0000"/>
              </a:solidFill>
              <a:latin typeface="+mj-lt"/>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spTree>
    <p:extLst>
      <p:ext uri="{BB962C8B-B14F-4D97-AF65-F5344CB8AC3E}">
        <p14:creationId xmlns:p14="http://schemas.microsoft.com/office/powerpoint/2010/main" val="42178716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dirty="0" err="1">
                <a:solidFill>
                  <a:srgbClr val="FF0000"/>
                </a:solidFill>
                <a:effectLst>
                  <a:outerShdw blurRad="38100" dist="38100" dir="2700000" algn="tl">
                    <a:srgbClr val="000000">
                      <a:alpha val="43137"/>
                    </a:srgbClr>
                  </a:outerShdw>
                </a:effectLst>
                <a:cs typeface="Times New Roman" pitchFamily="18" charset="0"/>
              </a:rPr>
              <a:t>Đk</a:t>
            </a:r>
            <a:r>
              <a:rPr lang="en-US" sz="6600" b="1" dirty="0">
                <a:solidFill>
                  <a:srgbClr val="FF0000"/>
                </a:solidFill>
                <a:effectLst>
                  <a:outerShdw blurRad="38100" dist="38100" dir="2700000" algn="tl">
                    <a:srgbClr val="000000">
                      <a:alpha val="43137"/>
                    </a:srgbClr>
                  </a:outerShdw>
                </a:effectLst>
                <a:cs typeface="Times New Roman" pitchFamily="18" charset="0"/>
              </a:rPr>
              <a:t>:</a:t>
            </a:r>
            <a:r>
              <a:rPr lang="en-US" sz="6600" b="1" dirty="0">
                <a:solidFill>
                  <a:srgbClr val="003399"/>
                </a:solidFill>
                <a:effectLst>
                  <a:outerShdw blurRad="38100" dist="38100" dir="2700000" algn="tl">
                    <a:srgbClr val="000000">
                      <a:alpha val="43137"/>
                    </a:srgbClr>
                  </a:outerShdw>
                </a:effectLst>
                <a:cs typeface="Times New Roman" pitchFamily="18" charset="0"/>
              </a:rPr>
              <a:t> </a:t>
            </a:r>
            <a:r>
              <a:rPr lang="en-US" sz="6600" b="1" dirty="0" err="1" smtClean="0">
                <a:solidFill>
                  <a:srgbClr val="003399"/>
                </a:solidFill>
                <a:latin typeface="+mn-lt"/>
              </a:rPr>
              <a:t>Có</a:t>
            </a:r>
            <a:r>
              <a:rPr lang="en-US" sz="6600" b="1" dirty="0" smtClean="0">
                <a:solidFill>
                  <a:srgbClr val="003399"/>
                </a:solidFill>
                <a:latin typeface="+mn-lt"/>
              </a:rPr>
              <a:t> </a:t>
            </a:r>
            <a:r>
              <a:rPr lang="en-US" sz="6600" b="1" dirty="0" err="1" smtClean="0">
                <a:solidFill>
                  <a:srgbClr val="003399"/>
                </a:solidFill>
                <a:latin typeface="+mn-lt"/>
              </a:rPr>
              <a:t>Chúa</a:t>
            </a:r>
            <a:r>
              <a:rPr lang="en-US" sz="6600" b="1" dirty="0" smtClean="0">
                <a:solidFill>
                  <a:srgbClr val="003399"/>
                </a:solidFill>
                <a:latin typeface="+mn-lt"/>
              </a:rPr>
              <a:t> </a:t>
            </a:r>
            <a:r>
              <a:rPr lang="en-US" sz="6600" b="1" dirty="0" err="1" smtClean="0">
                <a:solidFill>
                  <a:srgbClr val="003399"/>
                </a:solidFill>
                <a:latin typeface="+mn-lt"/>
              </a:rPr>
              <a:t>chăn</a:t>
            </a:r>
            <a:r>
              <a:rPr lang="en-US" sz="6600" b="1" dirty="0" smtClean="0">
                <a:solidFill>
                  <a:srgbClr val="003399"/>
                </a:solidFill>
                <a:latin typeface="+mn-lt"/>
              </a:rPr>
              <a:t> </a:t>
            </a:r>
            <a:r>
              <a:rPr lang="en-US" sz="6600" b="1" dirty="0" err="1" smtClean="0">
                <a:solidFill>
                  <a:srgbClr val="003399"/>
                </a:solidFill>
                <a:latin typeface="+mn-lt"/>
              </a:rPr>
              <a:t>dắt</a:t>
            </a:r>
            <a:r>
              <a:rPr lang="en-US" sz="6600" b="1" dirty="0" smtClean="0">
                <a:solidFill>
                  <a:srgbClr val="003399"/>
                </a:solidFill>
                <a:latin typeface="+mn-lt"/>
              </a:rPr>
              <a:t> </a:t>
            </a:r>
            <a:r>
              <a:rPr lang="en-US" sz="6600" b="1" dirty="0" err="1" smtClean="0">
                <a:solidFill>
                  <a:srgbClr val="003399"/>
                </a:solidFill>
                <a:latin typeface="+mn-lt"/>
              </a:rPr>
              <a:t>tôi</a:t>
            </a:r>
            <a:r>
              <a:rPr lang="en-US" sz="6600" b="1" dirty="0" smtClean="0">
                <a:solidFill>
                  <a:srgbClr val="003399"/>
                </a:solidFill>
                <a:latin typeface="+mn-lt"/>
              </a:rPr>
              <a:t>, </a:t>
            </a:r>
            <a:r>
              <a:rPr lang="en-US" sz="6600" b="1" dirty="0" err="1" smtClean="0">
                <a:solidFill>
                  <a:srgbClr val="003399"/>
                </a:solidFill>
                <a:latin typeface="+mn-lt"/>
              </a:rPr>
              <a:t>nên</a:t>
            </a:r>
            <a:r>
              <a:rPr lang="en-US" sz="6600" b="1" dirty="0" smtClean="0">
                <a:solidFill>
                  <a:srgbClr val="003399"/>
                </a:solidFill>
                <a:latin typeface="+mn-lt"/>
              </a:rPr>
              <a:t> </a:t>
            </a:r>
            <a:r>
              <a:rPr lang="en-US" sz="6600" b="1" dirty="0" err="1" smtClean="0">
                <a:solidFill>
                  <a:srgbClr val="003399"/>
                </a:solidFill>
                <a:latin typeface="+mn-lt"/>
              </a:rPr>
              <a:t>tôi</a:t>
            </a:r>
            <a:r>
              <a:rPr lang="en-US" sz="6600" b="1" dirty="0" smtClean="0">
                <a:solidFill>
                  <a:srgbClr val="003399"/>
                </a:solidFill>
                <a:latin typeface="+mn-lt"/>
              </a:rPr>
              <a:t> </a:t>
            </a:r>
            <a:r>
              <a:rPr lang="en-US" sz="6600" b="1" dirty="0" err="1" smtClean="0">
                <a:solidFill>
                  <a:srgbClr val="003399"/>
                </a:solidFill>
                <a:latin typeface="+mn-lt"/>
              </a:rPr>
              <a:t>không</a:t>
            </a:r>
            <a:r>
              <a:rPr lang="en-US" sz="6600" b="1" dirty="0" smtClean="0">
                <a:solidFill>
                  <a:srgbClr val="003399"/>
                </a:solidFill>
                <a:latin typeface="+mn-lt"/>
              </a:rPr>
              <a:t> </a:t>
            </a:r>
            <a:r>
              <a:rPr lang="en-US" sz="6600" b="1" dirty="0" err="1" smtClean="0">
                <a:solidFill>
                  <a:srgbClr val="003399"/>
                </a:solidFill>
                <a:latin typeface="+mn-lt"/>
              </a:rPr>
              <a:t>còn</a:t>
            </a:r>
            <a:r>
              <a:rPr lang="en-US" sz="6600" b="1" dirty="0" smtClean="0">
                <a:solidFill>
                  <a:srgbClr val="003399"/>
                </a:solidFill>
                <a:latin typeface="+mn-lt"/>
              </a:rPr>
              <a:t> </a:t>
            </a:r>
            <a:r>
              <a:rPr lang="en-US" sz="6600" b="1" dirty="0" err="1" smtClean="0">
                <a:solidFill>
                  <a:srgbClr val="003399"/>
                </a:solidFill>
                <a:latin typeface="+mn-lt"/>
              </a:rPr>
              <a:t>thiếu</a:t>
            </a:r>
            <a:r>
              <a:rPr lang="en-US" sz="6600" b="1" dirty="0" smtClean="0">
                <a:solidFill>
                  <a:srgbClr val="003399"/>
                </a:solidFill>
                <a:latin typeface="+mn-lt"/>
              </a:rPr>
              <a:t> </a:t>
            </a:r>
            <a:r>
              <a:rPr lang="en-US" sz="6600" b="1" dirty="0" err="1" smtClean="0">
                <a:solidFill>
                  <a:srgbClr val="003399"/>
                </a:solidFill>
                <a:latin typeface="+mn-lt"/>
              </a:rPr>
              <a:t>gì</a:t>
            </a:r>
            <a:r>
              <a:rPr lang="en-US" sz="6600" b="1" dirty="0" smtClean="0">
                <a:solidFill>
                  <a:srgbClr val="003399"/>
                </a:solidFill>
                <a:latin typeface="+mn-lt"/>
              </a:rPr>
              <a:t>.</a:t>
            </a:r>
            <a:endParaRPr lang="en-US" sz="6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7612584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6400" b="1" u="sng" dirty="0">
                <a:solidFill>
                  <a:srgbClr val="FF0000"/>
                </a:solidFill>
                <a:effectLst>
                  <a:outerShdw blurRad="38100" dist="38100" dir="2700000" algn="tl">
                    <a:srgbClr val="000000">
                      <a:alpha val="43137"/>
                    </a:srgbClr>
                  </a:outerShdw>
                </a:effectLst>
                <a:cs typeface="Times New Roman" pitchFamily="18" charset="0"/>
              </a:rPr>
              <a:t>Tk1</a:t>
            </a:r>
            <a:r>
              <a:rPr lang="en-US" sz="6400" b="1" u="sng">
                <a:solidFill>
                  <a:srgbClr val="FF0000"/>
                </a:solidFill>
                <a:effectLst>
                  <a:outerShdw blurRad="38100" dist="38100" dir="2700000" algn="tl">
                    <a:srgbClr val="000000">
                      <a:alpha val="43137"/>
                    </a:srgbClr>
                  </a:outerShdw>
                </a:effectLst>
                <a:cs typeface="Times New Roman" pitchFamily="18" charset="0"/>
              </a:rPr>
              <a:t>:</a:t>
            </a:r>
            <a:r>
              <a:rPr lang="en-US" sz="6400" b="1">
                <a:solidFill>
                  <a:srgbClr val="FF0000"/>
                </a:solidFill>
                <a:effectLst>
                  <a:outerShdw blurRad="38100" dist="38100" dir="2700000" algn="tl">
                    <a:srgbClr val="000000">
                      <a:alpha val="43137"/>
                    </a:srgbClr>
                  </a:outerShdw>
                </a:effectLst>
                <a:cs typeface="Times New Roman" pitchFamily="18" charset="0"/>
              </a:rPr>
              <a:t> </a:t>
            </a:r>
            <a:r>
              <a:rPr lang="vi-VN" sz="6400" b="1">
                <a:solidFill>
                  <a:srgbClr val="003399"/>
                </a:solidFill>
              </a:rPr>
              <a:t>Có Chúa chăn dắt tôi nên tôi không còn thiếu gì. Trên đồng cỏ xanh tươi Ngài dẫn tôi vào nghỉ ngơi.</a:t>
            </a:r>
            <a:endParaRPr lang="en-US" sz="64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7235622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dirty="0" err="1">
                <a:solidFill>
                  <a:srgbClr val="FF0000"/>
                </a:solidFill>
                <a:effectLst>
                  <a:outerShdw blurRad="38100" dist="38100" dir="2700000" algn="tl">
                    <a:srgbClr val="000000">
                      <a:alpha val="43137"/>
                    </a:srgbClr>
                  </a:outerShdw>
                </a:effectLst>
                <a:cs typeface="Times New Roman" pitchFamily="18" charset="0"/>
              </a:rPr>
              <a:t>Đk</a:t>
            </a:r>
            <a:r>
              <a:rPr lang="en-US" sz="6600" b="1" dirty="0">
                <a:solidFill>
                  <a:srgbClr val="FF0000"/>
                </a:solidFill>
                <a:effectLst>
                  <a:outerShdw blurRad="38100" dist="38100" dir="2700000" algn="tl">
                    <a:srgbClr val="000000">
                      <a:alpha val="43137"/>
                    </a:srgbClr>
                  </a:outerShdw>
                </a:effectLst>
                <a:cs typeface="Times New Roman" pitchFamily="18" charset="0"/>
              </a:rPr>
              <a:t>:</a:t>
            </a:r>
            <a:r>
              <a:rPr lang="en-US" sz="6600" b="1" dirty="0">
                <a:solidFill>
                  <a:srgbClr val="003399"/>
                </a:solidFill>
                <a:effectLst>
                  <a:outerShdw blurRad="38100" dist="38100" dir="2700000" algn="tl">
                    <a:srgbClr val="000000">
                      <a:alpha val="43137"/>
                    </a:srgbClr>
                  </a:outerShdw>
                </a:effectLst>
                <a:cs typeface="Times New Roman" pitchFamily="18" charset="0"/>
              </a:rPr>
              <a:t> </a:t>
            </a:r>
            <a:r>
              <a:rPr lang="en-US" sz="6600" b="1" dirty="0" err="1" smtClean="0">
                <a:solidFill>
                  <a:srgbClr val="003399"/>
                </a:solidFill>
                <a:latin typeface="+mn-lt"/>
              </a:rPr>
              <a:t>Có</a:t>
            </a:r>
            <a:r>
              <a:rPr lang="en-US" sz="6600" b="1" dirty="0" smtClean="0">
                <a:solidFill>
                  <a:srgbClr val="003399"/>
                </a:solidFill>
                <a:latin typeface="+mn-lt"/>
              </a:rPr>
              <a:t> </a:t>
            </a:r>
            <a:r>
              <a:rPr lang="en-US" sz="6600" b="1" dirty="0" err="1" smtClean="0">
                <a:solidFill>
                  <a:srgbClr val="003399"/>
                </a:solidFill>
                <a:latin typeface="+mn-lt"/>
              </a:rPr>
              <a:t>Chúa</a:t>
            </a:r>
            <a:r>
              <a:rPr lang="en-US" sz="6600" b="1" dirty="0" smtClean="0">
                <a:solidFill>
                  <a:srgbClr val="003399"/>
                </a:solidFill>
                <a:latin typeface="+mn-lt"/>
              </a:rPr>
              <a:t> </a:t>
            </a:r>
            <a:r>
              <a:rPr lang="en-US" sz="6600" b="1" dirty="0" err="1" smtClean="0">
                <a:solidFill>
                  <a:srgbClr val="003399"/>
                </a:solidFill>
                <a:latin typeface="+mn-lt"/>
              </a:rPr>
              <a:t>chăn</a:t>
            </a:r>
            <a:r>
              <a:rPr lang="en-US" sz="6600" b="1" dirty="0" smtClean="0">
                <a:solidFill>
                  <a:srgbClr val="003399"/>
                </a:solidFill>
                <a:latin typeface="+mn-lt"/>
              </a:rPr>
              <a:t> </a:t>
            </a:r>
            <a:r>
              <a:rPr lang="en-US" sz="6600" b="1" dirty="0" err="1" smtClean="0">
                <a:solidFill>
                  <a:srgbClr val="003399"/>
                </a:solidFill>
                <a:latin typeface="+mn-lt"/>
              </a:rPr>
              <a:t>dắt</a:t>
            </a:r>
            <a:r>
              <a:rPr lang="en-US" sz="6600" b="1" dirty="0" smtClean="0">
                <a:solidFill>
                  <a:srgbClr val="003399"/>
                </a:solidFill>
                <a:latin typeface="+mn-lt"/>
              </a:rPr>
              <a:t> </a:t>
            </a:r>
            <a:r>
              <a:rPr lang="en-US" sz="6600" b="1" dirty="0" err="1" smtClean="0">
                <a:solidFill>
                  <a:srgbClr val="003399"/>
                </a:solidFill>
                <a:latin typeface="+mn-lt"/>
              </a:rPr>
              <a:t>tôi</a:t>
            </a:r>
            <a:r>
              <a:rPr lang="en-US" sz="6600" b="1" dirty="0" smtClean="0">
                <a:solidFill>
                  <a:srgbClr val="003399"/>
                </a:solidFill>
                <a:latin typeface="+mn-lt"/>
              </a:rPr>
              <a:t>, </a:t>
            </a:r>
            <a:r>
              <a:rPr lang="en-US" sz="6600" b="1" dirty="0" err="1" smtClean="0">
                <a:solidFill>
                  <a:srgbClr val="003399"/>
                </a:solidFill>
                <a:latin typeface="+mn-lt"/>
              </a:rPr>
              <a:t>nên</a:t>
            </a:r>
            <a:r>
              <a:rPr lang="en-US" sz="6600" b="1" dirty="0" smtClean="0">
                <a:solidFill>
                  <a:srgbClr val="003399"/>
                </a:solidFill>
                <a:latin typeface="+mn-lt"/>
              </a:rPr>
              <a:t> </a:t>
            </a:r>
            <a:r>
              <a:rPr lang="en-US" sz="6600" b="1" dirty="0" err="1" smtClean="0">
                <a:solidFill>
                  <a:srgbClr val="003399"/>
                </a:solidFill>
                <a:latin typeface="+mn-lt"/>
              </a:rPr>
              <a:t>tôi</a:t>
            </a:r>
            <a:r>
              <a:rPr lang="en-US" sz="6600" b="1" dirty="0" smtClean="0">
                <a:solidFill>
                  <a:srgbClr val="003399"/>
                </a:solidFill>
                <a:latin typeface="+mn-lt"/>
              </a:rPr>
              <a:t> </a:t>
            </a:r>
            <a:r>
              <a:rPr lang="en-US" sz="6600" b="1" dirty="0" err="1" smtClean="0">
                <a:solidFill>
                  <a:srgbClr val="003399"/>
                </a:solidFill>
                <a:latin typeface="+mn-lt"/>
              </a:rPr>
              <a:t>không</a:t>
            </a:r>
            <a:r>
              <a:rPr lang="en-US" sz="6600" b="1" dirty="0" smtClean="0">
                <a:solidFill>
                  <a:srgbClr val="003399"/>
                </a:solidFill>
                <a:latin typeface="+mn-lt"/>
              </a:rPr>
              <a:t> </a:t>
            </a:r>
            <a:r>
              <a:rPr lang="en-US" sz="6600" b="1" dirty="0" err="1" smtClean="0">
                <a:solidFill>
                  <a:srgbClr val="003399"/>
                </a:solidFill>
                <a:latin typeface="+mn-lt"/>
              </a:rPr>
              <a:t>còn</a:t>
            </a:r>
            <a:r>
              <a:rPr lang="en-US" sz="6600" b="1" dirty="0" smtClean="0">
                <a:solidFill>
                  <a:srgbClr val="003399"/>
                </a:solidFill>
                <a:latin typeface="+mn-lt"/>
              </a:rPr>
              <a:t> </a:t>
            </a:r>
            <a:r>
              <a:rPr lang="en-US" sz="6600" b="1" dirty="0" err="1" smtClean="0">
                <a:solidFill>
                  <a:srgbClr val="003399"/>
                </a:solidFill>
                <a:latin typeface="+mn-lt"/>
              </a:rPr>
              <a:t>thiếu</a:t>
            </a:r>
            <a:r>
              <a:rPr lang="en-US" sz="6600" b="1" dirty="0" smtClean="0">
                <a:solidFill>
                  <a:srgbClr val="003399"/>
                </a:solidFill>
                <a:latin typeface="+mn-lt"/>
              </a:rPr>
              <a:t> </a:t>
            </a:r>
            <a:r>
              <a:rPr lang="en-US" sz="6600" b="1" dirty="0" err="1" smtClean="0">
                <a:solidFill>
                  <a:srgbClr val="003399"/>
                </a:solidFill>
                <a:latin typeface="+mn-lt"/>
              </a:rPr>
              <a:t>gì</a:t>
            </a:r>
            <a:r>
              <a:rPr lang="en-US" sz="6600" b="1" dirty="0" smtClean="0">
                <a:solidFill>
                  <a:srgbClr val="003399"/>
                </a:solidFill>
                <a:latin typeface="+mn-lt"/>
              </a:rPr>
              <a:t>.</a:t>
            </a:r>
            <a:endParaRPr lang="en-US" sz="6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3055530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fontAlgn="base"/>
            <a:r>
              <a:rPr lang="en-US" sz="6400" b="1" u="sng" smtClean="0">
                <a:solidFill>
                  <a:srgbClr val="FF0000"/>
                </a:solidFill>
                <a:effectLst>
                  <a:outerShdw blurRad="38100" dist="38100" dir="2700000" algn="tl">
                    <a:srgbClr val="000000">
                      <a:alpha val="43137"/>
                    </a:srgbClr>
                  </a:outerShdw>
                </a:effectLst>
                <a:latin typeface="+mn-lt"/>
                <a:cs typeface="Times New Roman" pitchFamily="18" charset="0"/>
              </a:rPr>
              <a:t>Tk2:</a:t>
            </a:r>
            <a:r>
              <a:rPr lang="en-US" sz="6400" b="1">
                <a:solidFill>
                  <a:srgbClr val="FF0000"/>
                </a:solidFill>
                <a:effectLst>
                  <a:outerShdw blurRad="38100" dist="38100" dir="2700000" algn="tl">
                    <a:srgbClr val="000000">
                      <a:alpha val="43137"/>
                    </a:srgbClr>
                  </a:outerShdw>
                </a:effectLst>
                <a:latin typeface="+mn-lt"/>
                <a:cs typeface="Times New Roman" pitchFamily="18" charset="0"/>
              </a:rPr>
              <a:t> </a:t>
            </a:r>
            <a:r>
              <a:rPr lang="vi-VN" sz="6400" b="1" smtClean="0">
                <a:solidFill>
                  <a:srgbClr val="003399"/>
                </a:solidFill>
                <a:latin typeface="+mn-lt"/>
              </a:rPr>
              <a:t>Dẫn </a:t>
            </a:r>
            <a:r>
              <a:rPr lang="vi-VN" sz="6400" b="1">
                <a:solidFill>
                  <a:srgbClr val="003399"/>
                </a:solidFill>
                <a:latin typeface="+mn-lt"/>
              </a:rPr>
              <a:t>tới bên suối trong cho tôi đây bồi dưỡng lại. Theo đường nẻo công minh, Ngài dẫn tôi vì Uy Danh.</a:t>
            </a:r>
            <a:endParaRPr lang="en-US" sz="64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5079012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dirty="0" err="1">
                <a:solidFill>
                  <a:srgbClr val="FF0000"/>
                </a:solidFill>
                <a:effectLst>
                  <a:outerShdw blurRad="38100" dist="38100" dir="2700000" algn="tl">
                    <a:srgbClr val="000000">
                      <a:alpha val="43137"/>
                    </a:srgbClr>
                  </a:outerShdw>
                </a:effectLst>
                <a:cs typeface="Times New Roman" pitchFamily="18" charset="0"/>
              </a:rPr>
              <a:t>Đk</a:t>
            </a:r>
            <a:r>
              <a:rPr lang="en-US" sz="6600" b="1" dirty="0">
                <a:solidFill>
                  <a:srgbClr val="FF0000"/>
                </a:solidFill>
                <a:effectLst>
                  <a:outerShdw blurRad="38100" dist="38100" dir="2700000" algn="tl">
                    <a:srgbClr val="000000">
                      <a:alpha val="43137"/>
                    </a:srgbClr>
                  </a:outerShdw>
                </a:effectLst>
                <a:cs typeface="Times New Roman" pitchFamily="18" charset="0"/>
              </a:rPr>
              <a:t>:</a:t>
            </a:r>
            <a:r>
              <a:rPr lang="en-US" sz="6600" b="1" dirty="0">
                <a:solidFill>
                  <a:srgbClr val="003399"/>
                </a:solidFill>
                <a:effectLst>
                  <a:outerShdw blurRad="38100" dist="38100" dir="2700000" algn="tl">
                    <a:srgbClr val="000000">
                      <a:alpha val="43137"/>
                    </a:srgbClr>
                  </a:outerShdw>
                </a:effectLst>
                <a:cs typeface="Times New Roman" pitchFamily="18" charset="0"/>
              </a:rPr>
              <a:t> </a:t>
            </a:r>
            <a:r>
              <a:rPr lang="en-US" sz="6600" b="1" dirty="0" err="1" smtClean="0">
                <a:solidFill>
                  <a:srgbClr val="003399"/>
                </a:solidFill>
                <a:latin typeface="+mn-lt"/>
              </a:rPr>
              <a:t>Có</a:t>
            </a:r>
            <a:r>
              <a:rPr lang="en-US" sz="6600" b="1" dirty="0" smtClean="0">
                <a:solidFill>
                  <a:srgbClr val="003399"/>
                </a:solidFill>
                <a:latin typeface="+mn-lt"/>
              </a:rPr>
              <a:t> </a:t>
            </a:r>
            <a:r>
              <a:rPr lang="en-US" sz="6600" b="1" dirty="0" err="1" smtClean="0">
                <a:solidFill>
                  <a:srgbClr val="003399"/>
                </a:solidFill>
                <a:latin typeface="+mn-lt"/>
              </a:rPr>
              <a:t>Chúa</a:t>
            </a:r>
            <a:r>
              <a:rPr lang="en-US" sz="6600" b="1" dirty="0" smtClean="0">
                <a:solidFill>
                  <a:srgbClr val="003399"/>
                </a:solidFill>
                <a:latin typeface="+mn-lt"/>
              </a:rPr>
              <a:t> </a:t>
            </a:r>
            <a:r>
              <a:rPr lang="en-US" sz="6600" b="1" dirty="0" err="1" smtClean="0">
                <a:solidFill>
                  <a:srgbClr val="003399"/>
                </a:solidFill>
                <a:latin typeface="+mn-lt"/>
              </a:rPr>
              <a:t>chăn</a:t>
            </a:r>
            <a:r>
              <a:rPr lang="en-US" sz="6600" b="1" dirty="0" smtClean="0">
                <a:solidFill>
                  <a:srgbClr val="003399"/>
                </a:solidFill>
                <a:latin typeface="+mn-lt"/>
              </a:rPr>
              <a:t> </a:t>
            </a:r>
            <a:r>
              <a:rPr lang="en-US" sz="6600" b="1" dirty="0" err="1" smtClean="0">
                <a:solidFill>
                  <a:srgbClr val="003399"/>
                </a:solidFill>
                <a:latin typeface="+mn-lt"/>
              </a:rPr>
              <a:t>dắt</a:t>
            </a:r>
            <a:r>
              <a:rPr lang="en-US" sz="6600" b="1" dirty="0" smtClean="0">
                <a:solidFill>
                  <a:srgbClr val="003399"/>
                </a:solidFill>
                <a:latin typeface="+mn-lt"/>
              </a:rPr>
              <a:t> </a:t>
            </a:r>
            <a:r>
              <a:rPr lang="en-US" sz="6600" b="1" dirty="0" err="1" smtClean="0">
                <a:solidFill>
                  <a:srgbClr val="003399"/>
                </a:solidFill>
                <a:latin typeface="+mn-lt"/>
              </a:rPr>
              <a:t>tôi</a:t>
            </a:r>
            <a:r>
              <a:rPr lang="en-US" sz="6600" b="1" dirty="0" smtClean="0">
                <a:solidFill>
                  <a:srgbClr val="003399"/>
                </a:solidFill>
                <a:latin typeface="+mn-lt"/>
              </a:rPr>
              <a:t>, </a:t>
            </a:r>
            <a:r>
              <a:rPr lang="en-US" sz="6600" b="1" dirty="0" err="1" smtClean="0">
                <a:solidFill>
                  <a:srgbClr val="003399"/>
                </a:solidFill>
                <a:latin typeface="+mn-lt"/>
              </a:rPr>
              <a:t>nên</a:t>
            </a:r>
            <a:r>
              <a:rPr lang="en-US" sz="6600" b="1" dirty="0" smtClean="0">
                <a:solidFill>
                  <a:srgbClr val="003399"/>
                </a:solidFill>
                <a:latin typeface="+mn-lt"/>
              </a:rPr>
              <a:t> </a:t>
            </a:r>
            <a:r>
              <a:rPr lang="en-US" sz="6600" b="1" dirty="0" err="1" smtClean="0">
                <a:solidFill>
                  <a:srgbClr val="003399"/>
                </a:solidFill>
                <a:latin typeface="+mn-lt"/>
              </a:rPr>
              <a:t>tôi</a:t>
            </a:r>
            <a:r>
              <a:rPr lang="en-US" sz="6600" b="1" dirty="0" smtClean="0">
                <a:solidFill>
                  <a:srgbClr val="003399"/>
                </a:solidFill>
                <a:latin typeface="+mn-lt"/>
              </a:rPr>
              <a:t> </a:t>
            </a:r>
            <a:r>
              <a:rPr lang="en-US" sz="6600" b="1" dirty="0" err="1" smtClean="0">
                <a:solidFill>
                  <a:srgbClr val="003399"/>
                </a:solidFill>
                <a:latin typeface="+mn-lt"/>
              </a:rPr>
              <a:t>không</a:t>
            </a:r>
            <a:r>
              <a:rPr lang="en-US" sz="6600" b="1" dirty="0" smtClean="0">
                <a:solidFill>
                  <a:srgbClr val="003399"/>
                </a:solidFill>
                <a:latin typeface="+mn-lt"/>
              </a:rPr>
              <a:t> </a:t>
            </a:r>
            <a:r>
              <a:rPr lang="en-US" sz="6600" b="1" dirty="0" err="1" smtClean="0">
                <a:solidFill>
                  <a:srgbClr val="003399"/>
                </a:solidFill>
                <a:latin typeface="+mn-lt"/>
              </a:rPr>
              <a:t>còn</a:t>
            </a:r>
            <a:r>
              <a:rPr lang="en-US" sz="6600" b="1" dirty="0" smtClean="0">
                <a:solidFill>
                  <a:srgbClr val="003399"/>
                </a:solidFill>
                <a:latin typeface="+mn-lt"/>
              </a:rPr>
              <a:t> </a:t>
            </a:r>
            <a:r>
              <a:rPr lang="en-US" sz="6600" b="1" dirty="0" err="1" smtClean="0">
                <a:solidFill>
                  <a:srgbClr val="003399"/>
                </a:solidFill>
                <a:latin typeface="+mn-lt"/>
              </a:rPr>
              <a:t>thiếu</a:t>
            </a:r>
            <a:r>
              <a:rPr lang="en-US" sz="6600" b="1" dirty="0" smtClean="0">
                <a:solidFill>
                  <a:srgbClr val="003399"/>
                </a:solidFill>
                <a:latin typeface="+mn-lt"/>
              </a:rPr>
              <a:t> </a:t>
            </a:r>
            <a:r>
              <a:rPr lang="en-US" sz="6600" b="1" dirty="0" err="1" smtClean="0">
                <a:solidFill>
                  <a:srgbClr val="003399"/>
                </a:solidFill>
                <a:latin typeface="+mn-lt"/>
              </a:rPr>
              <a:t>gì</a:t>
            </a:r>
            <a:r>
              <a:rPr lang="en-US" sz="6600" b="1" dirty="0" smtClean="0">
                <a:solidFill>
                  <a:srgbClr val="003399"/>
                </a:solidFill>
                <a:latin typeface="+mn-lt"/>
              </a:rPr>
              <a:t>.</a:t>
            </a:r>
            <a:endParaRPr lang="en-US" sz="6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5193301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dirty="0">
                <a:solidFill>
                  <a:srgbClr val="FF0000"/>
                </a:solidFill>
                <a:effectLst>
                  <a:outerShdw blurRad="38100" dist="38100" dir="2700000" algn="tl">
                    <a:srgbClr val="000000">
                      <a:alpha val="43137"/>
                    </a:srgbClr>
                  </a:outerShdw>
                </a:effectLst>
                <a:cs typeface="Times New Roman" pitchFamily="18" charset="0"/>
              </a:rPr>
              <a:t>Tk3</a:t>
            </a:r>
            <a:r>
              <a:rPr lang="en-US" sz="6600" b="1" u="sng">
                <a:solidFill>
                  <a:srgbClr val="FF0000"/>
                </a:solidFill>
                <a:effectLst>
                  <a:outerShdw blurRad="38100" dist="38100" dir="2700000" algn="tl">
                    <a:srgbClr val="000000">
                      <a:alpha val="43137"/>
                    </a:srgbClr>
                  </a:outerShdw>
                </a:effectLst>
                <a:cs typeface="Times New Roman" pitchFamily="18" charset="0"/>
              </a:rPr>
              <a:t>:</a:t>
            </a:r>
            <a:r>
              <a:rPr lang="en-US" sz="6600" b="1">
                <a:solidFill>
                  <a:srgbClr val="003399"/>
                </a:solidFill>
                <a:effectLst>
                  <a:outerShdw blurRad="38100" dist="38100" dir="2700000" algn="tl">
                    <a:srgbClr val="000000">
                      <a:alpha val="43137"/>
                    </a:srgbClr>
                  </a:outerShdw>
                </a:effectLst>
                <a:cs typeface="Times New Roman" pitchFamily="18" charset="0"/>
              </a:rPr>
              <a:t> </a:t>
            </a:r>
            <a:r>
              <a:rPr lang="vi-VN" sz="6600" b="1">
                <a:solidFill>
                  <a:srgbClr val="003399"/>
                </a:solidFill>
              </a:rPr>
              <a:t>Dẫu lúc qua lũng sâu, con đâu lo sợ khốn cùng. Bởi Ngài ở bên con, cầm sẵn côn trượng chở che.</a:t>
            </a:r>
            <a:endParaRPr lang="en-US" sz="66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8975791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dirty="0" err="1">
                <a:solidFill>
                  <a:srgbClr val="FF0000"/>
                </a:solidFill>
                <a:effectLst>
                  <a:outerShdw blurRad="38100" dist="38100" dir="2700000" algn="tl">
                    <a:srgbClr val="000000">
                      <a:alpha val="43137"/>
                    </a:srgbClr>
                  </a:outerShdw>
                </a:effectLst>
                <a:cs typeface="Times New Roman" pitchFamily="18" charset="0"/>
              </a:rPr>
              <a:t>Đk</a:t>
            </a:r>
            <a:r>
              <a:rPr lang="en-US" sz="6600" b="1" dirty="0">
                <a:solidFill>
                  <a:srgbClr val="FF0000"/>
                </a:solidFill>
                <a:effectLst>
                  <a:outerShdw blurRad="38100" dist="38100" dir="2700000" algn="tl">
                    <a:srgbClr val="000000">
                      <a:alpha val="43137"/>
                    </a:srgbClr>
                  </a:outerShdw>
                </a:effectLst>
                <a:cs typeface="Times New Roman" pitchFamily="18" charset="0"/>
              </a:rPr>
              <a:t>:</a:t>
            </a:r>
            <a:r>
              <a:rPr lang="en-US" sz="6600" b="1" dirty="0">
                <a:solidFill>
                  <a:srgbClr val="003399"/>
                </a:solidFill>
                <a:effectLst>
                  <a:outerShdw blurRad="38100" dist="38100" dir="2700000" algn="tl">
                    <a:srgbClr val="000000">
                      <a:alpha val="43137"/>
                    </a:srgbClr>
                  </a:outerShdw>
                </a:effectLst>
                <a:cs typeface="Times New Roman" pitchFamily="18" charset="0"/>
              </a:rPr>
              <a:t> </a:t>
            </a:r>
            <a:r>
              <a:rPr lang="en-US" sz="6600" b="1" dirty="0" err="1" smtClean="0">
                <a:solidFill>
                  <a:srgbClr val="003399"/>
                </a:solidFill>
                <a:latin typeface="+mn-lt"/>
              </a:rPr>
              <a:t>Có</a:t>
            </a:r>
            <a:r>
              <a:rPr lang="en-US" sz="6600" b="1" dirty="0" smtClean="0">
                <a:solidFill>
                  <a:srgbClr val="003399"/>
                </a:solidFill>
                <a:latin typeface="+mn-lt"/>
              </a:rPr>
              <a:t> </a:t>
            </a:r>
            <a:r>
              <a:rPr lang="en-US" sz="6600" b="1" dirty="0" err="1" smtClean="0">
                <a:solidFill>
                  <a:srgbClr val="003399"/>
                </a:solidFill>
                <a:latin typeface="+mn-lt"/>
              </a:rPr>
              <a:t>Chúa</a:t>
            </a:r>
            <a:r>
              <a:rPr lang="en-US" sz="6600" b="1" dirty="0" smtClean="0">
                <a:solidFill>
                  <a:srgbClr val="003399"/>
                </a:solidFill>
                <a:latin typeface="+mn-lt"/>
              </a:rPr>
              <a:t> </a:t>
            </a:r>
            <a:r>
              <a:rPr lang="en-US" sz="6600" b="1" dirty="0" err="1" smtClean="0">
                <a:solidFill>
                  <a:srgbClr val="003399"/>
                </a:solidFill>
                <a:latin typeface="+mn-lt"/>
              </a:rPr>
              <a:t>chăn</a:t>
            </a:r>
            <a:r>
              <a:rPr lang="en-US" sz="6600" b="1" dirty="0" smtClean="0">
                <a:solidFill>
                  <a:srgbClr val="003399"/>
                </a:solidFill>
                <a:latin typeface="+mn-lt"/>
              </a:rPr>
              <a:t> </a:t>
            </a:r>
            <a:r>
              <a:rPr lang="en-US" sz="6600" b="1" dirty="0" err="1" smtClean="0">
                <a:solidFill>
                  <a:srgbClr val="003399"/>
                </a:solidFill>
                <a:latin typeface="+mn-lt"/>
              </a:rPr>
              <a:t>dắt</a:t>
            </a:r>
            <a:r>
              <a:rPr lang="en-US" sz="6600" b="1" dirty="0" smtClean="0">
                <a:solidFill>
                  <a:srgbClr val="003399"/>
                </a:solidFill>
                <a:latin typeface="+mn-lt"/>
              </a:rPr>
              <a:t> </a:t>
            </a:r>
            <a:r>
              <a:rPr lang="en-US" sz="6600" b="1" dirty="0" err="1" smtClean="0">
                <a:solidFill>
                  <a:srgbClr val="003399"/>
                </a:solidFill>
                <a:latin typeface="+mn-lt"/>
              </a:rPr>
              <a:t>tôi</a:t>
            </a:r>
            <a:r>
              <a:rPr lang="en-US" sz="6600" b="1" dirty="0" smtClean="0">
                <a:solidFill>
                  <a:srgbClr val="003399"/>
                </a:solidFill>
                <a:latin typeface="+mn-lt"/>
              </a:rPr>
              <a:t>, </a:t>
            </a:r>
            <a:r>
              <a:rPr lang="en-US" sz="6600" b="1" dirty="0" err="1" smtClean="0">
                <a:solidFill>
                  <a:srgbClr val="003399"/>
                </a:solidFill>
                <a:latin typeface="+mn-lt"/>
              </a:rPr>
              <a:t>nên</a:t>
            </a:r>
            <a:r>
              <a:rPr lang="en-US" sz="6600" b="1" dirty="0" smtClean="0">
                <a:solidFill>
                  <a:srgbClr val="003399"/>
                </a:solidFill>
                <a:latin typeface="+mn-lt"/>
              </a:rPr>
              <a:t> </a:t>
            </a:r>
            <a:r>
              <a:rPr lang="en-US" sz="6600" b="1" dirty="0" err="1" smtClean="0">
                <a:solidFill>
                  <a:srgbClr val="003399"/>
                </a:solidFill>
                <a:latin typeface="+mn-lt"/>
              </a:rPr>
              <a:t>tôi</a:t>
            </a:r>
            <a:r>
              <a:rPr lang="en-US" sz="6600" b="1" dirty="0" smtClean="0">
                <a:solidFill>
                  <a:srgbClr val="003399"/>
                </a:solidFill>
                <a:latin typeface="+mn-lt"/>
              </a:rPr>
              <a:t> </a:t>
            </a:r>
            <a:r>
              <a:rPr lang="en-US" sz="6600" b="1" dirty="0" err="1" smtClean="0">
                <a:solidFill>
                  <a:srgbClr val="003399"/>
                </a:solidFill>
                <a:latin typeface="+mn-lt"/>
              </a:rPr>
              <a:t>không</a:t>
            </a:r>
            <a:r>
              <a:rPr lang="en-US" sz="6600" b="1" dirty="0" smtClean="0">
                <a:solidFill>
                  <a:srgbClr val="003399"/>
                </a:solidFill>
                <a:latin typeface="+mn-lt"/>
              </a:rPr>
              <a:t> </a:t>
            </a:r>
            <a:r>
              <a:rPr lang="en-US" sz="6600" b="1" dirty="0" err="1" smtClean="0">
                <a:solidFill>
                  <a:srgbClr val="003399"/>
                </a:solidFill>
                <a:latin typeface="+mn-lt"/>
              </a:rPr>
              <a:t>còn</a:t>
            </a:r>
            <a:r>
              <a:rPr lang="en-US" sz="6600" b="1" dirty="0" smtClean="0">
                <a:solidFill>
                  <a:srgbClr val="003399"/>
                </a:solidFill>
                <a:latin typeface="+mn-lt"/>
              </a:rPr>
              <a:t> </a:t>
            </a:r>
            <a:r>
              <a:rPr lang="en-US" sz="6600" b="1" dirty="0" err="1" smtClean="0">
                <a:solidFill>
                  <a:srgbClr val="003399"/>
                </a:solidFill>
                <a:latin typeface="+mn-lt"/>
              </a:rPr>
              <a:t>thiếu</a:t>
            </a:r>
            <a:r>
              <a:rPr lang="en-US" sz="6600" b="1" dirty="0" smtClean="0">
                <a:solidFill>
                  <a:srgbClr val="003399"/>
                </a:solidFill>
                <a:latin typeface="+mn-lt"/>
              </a:rPr>
              <a:t> </a:t>
            </a:r>
            <a:r>
              <a:rPr lang="en-US" sz="6600" b="1" dirty="0" err="1" smtClean="0">
                <a:solidFill>
                  <a:srgbClr val="003399"/>
                </a:solidFill>
                <a:latin typeface="+mn-lt"/>
              </a:rPr>
              <a:t>gì</a:t>
            </a:r>
            <a:r>
              <a:rPr lang="en-US" sz="6600" b="1" dirty="0" smtClean="0">
                <a:solidFill>
                  <a:srgbClr val="003399"/>
                </a:solidFill>
                <a:latin typeface="+mn-lt"/>
              </a:rPr>
              <a:t>.</a:t>
            </a:r>
            <a:endParaRPr lang="en-US" sz="6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42708557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400" b="1" u="sng" dirty="0">
                <a:solidFill>
                  <a:srgbClr val="FF0000"/>
                </a:solidFill>
                <a:effectLst>
                  <a:outerShdw blurRad="38100" dist="38100" dir="2700000" algn="tl">
                    <a:srgbClr val="000000">
                      <a:alpha val="43137"/>
                    </a:srgbClr>
                  </a:outerShdw>
                </a:effectLst>
                <a:latin typeface="+mn-lt"/>
                <a:cs typeface="Times New Roman" pitchFamily="18" charset="0"/>
              </a:rPr>
              <a:t>Tk4</a:t>
            </a:r>
            <a:r>
              <a:rPr lang="en-US" sz="6400" b="1" u="sng">
                <a:solidFill>
                  <a:srgbClr val="FF0000"/>
                </a:solidFill>
                <a:effectLst>
                  <a:outerShdw blurRad="38100" dist="38100" dir="2700000" algn="tl">
                    <a:srgbClr val="000000">
                      <a:alpha val="43137"/>
                    </a:srgbClr>
                  </a:outerShdw>
                </a:effectLst>
                <a:latin typeface="+mn-lt"/>
                <a:cs typeface="Times New Roman" pitchFamily="18" charset="0"/>
              </a:rPr>
              <a:t>:</a:t>
            </a:r>
            <a:r>
              <a:rPr lang="en-US" sz="6400" b="1">
                <a:solidFill>
                  <a:srgbClr val="003399"/>
                </a:solidFill>
                <a:effectLst>
                  <a:outerShdw blurRad="38100" dist="38100" dir="2700000" algn="tl">
                    <a:srgbClr val="000000">
                      <a:alpha val="43137"/>
                    </a:srgbClr>
                  </a:outerShdw>
                </a:effectLst>
                <a:latin typeface="+mn-lt"/>
                <a:cs typeface="Times New Roman" pitchFamily="18" charset="0"/>
              </a:rPr>
              <a:t> </a:t>
            </a:r>
            <a:r>
              <a:rPr lang="vi-VN" sz="6400" b="1">
                <a:solidFill>
                  <a:srgbClr val="003399"/>
                </a:solidFill>
                <a:latin typeface="+mn-lt"/>
              </a:rPr>
              <a:t>Chúa thiết con bữa ăn ngay khi quân thù đối mặt. Xức dầu tỏa hương thơm và cứ châm rượu đầy ly.</a:t>
            </a:r>
            <a:endParaRPr lang="en-US" sz="64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2633481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438150"/>
            <a:ext cx="9144000" cy="4114800"/>
          </a:xfrm>
        </p:spPr>
        <p:txBody>
          <a:bodyPr>
            <a:noAutofit/>
          </a:bodyPr>
          <a:lstStyle/>
          <a:p>
            <a:pPr algn="just"/>
            <a:r>
              <a:rPr lang="en-US" sz="6000" b="1" dirty="0" smtClean="0">
                <a:solidFill>
                  <a:srgbClr val="FF0000"/>
                </a:solidFill>
                <a:latin typeface="+mn-lt"/>
              </a:rPr>
              <a:t>Alleluia…Alleluia</a:t>
            </a:r>
            <a:r>
              <a:rPr lang="en-US" sz="6600" b="1" dirty="0" smtClean="0">
                <a:solidFill>
                  <a:srgbClr val="003399"/>
                </a:solidFill>
                <a:latin typeface="+mn-lt"/>
              </a:rPr>
              <a:t> </a:t>
            </a:r>
            <a:r>
              <a:rPr lang="en-US" sz="6600" b="1" dirty="0" err="1" smtClean="0">
                <a:solidFill>
                  <a:srgbClr val="003399"/>
                </a:solidFill>
                <a:latin typeface="+mn-lt"/>
              </a:rPr>
              <a:t>Chúa</a:t>
            </a:r>
            <a:r>
              <a:rPr lang="en-US" sz="6600" b="1" dirty="0" smtClean="0">
                <a:solidFill>
                  <a:srgbClr val="003399"/>
                </a:solidFill>
                <a:latin typeface="+mn-lt"/>
              </a:rPr>
              <a:t> </a:t>
            </a:r>
            <a:r>
              <a:rPr lang="en-US" sz="6600" b="1" dirty="0" err="1">
                <a:solidFill>
                  <a:srgbClr val="003399"/>
                </a:solidFill>
                <a:latin typeface="+mn-lt"/>
              </a:rPr>
              <a:t>nói</a:t>
            </a:r>
            <a:r>
              <a:rPr lang="en-US" sz="6600" b="1" dirty="0">
                <a:solidFill>
                  <a:srgbClr val="003399"/>
                </a:solidFill>
                <a:latin typeface="+mn-lt"/>
              </a:rPr>
              <a:t>: </a:t>
            </a:r>
            <a:r>
              <a:rPr lang="en-US" sz="6600" b="1" dirty="0" err="1">
                <a:solidFill>
                  <a:srgbClr val="003399"/>
                </a:solidFill>
                <a:latin typeface="+mn-lt"/>
              </a:rPr>
              <a:t>Tôi</a:t>
            </a:r>
            <a:r>
              <a:rPr lang="en-US" sz="6600" b="1" dirty="0">
                <a:solidFill>
                  <a:srgbClr val="003399"/>
                </a:solidFill>
                <a:latin typeface="+mn-lt"/>
              </a:rPr>
              <a:t> </a:t>
            </a:r>
            <a:r>
              <a:rPr lang="en-US" sz="6600" b="1" dirty="0" err="1">
                <a:solidFill>
                  <a:srgbClr val="003399"/>
                </a:solidFill>
                <a:latin typeface="+mn-lt"/>
              </a:rPr>
              <a:t>là</a:t>
            </a:r>
            <a:r>
              <a:rPr lang="en-US" sz="6600" b="1" dirty="0">
                <a:solidFill>
                  <a:srgbClr val="003399"/>
                </a:solidFill>
                <a:latin typeface="+mn-lt"/>
              </a:rPr>
              <a:t> </a:t>
            </a:r>
            <a:r>
              <a:rPr lang="en-US" sz="6600" b="1" dirty="0" err="1">
                <a:solidFill>
                  <a:srgbClr val="003399"/>
                </a:solidFill>
                <a:latin typeface="+mn-lt"/>
              </a:rPr>
              <a:t>mục</a:t>
            </a:r>
            <a:r>
              <a:rPr lang="en-US" sz="6600" b="1" dirty="0">
                <a:solidFill>
                  <a:srgbClr val="003399"/>
                </a:solidFill>
                <a:latin typeface="+mn-lt"/>
              </a:rPr>
              <a:t> </a:t>
            </a:r>
            <a:r>
              <a:rPr lang="en-US" sz="6600" b="1" dirty="0" err="1">
                <a:solidFill>
                  <a:srgbClr val="003399"/>
                </a:solidFill>
                <a:latin typeface="+mn-lt"/>
              </a:rPr>
              <a:t>tử</a:t>
            </a:r>
            <a:r>
              <a:rPr lang="en-US" sz="6600" b="1" dirty="0">
                <a:solidFill>
                  <a:srgbClr val="003399"/>
                </a:solidFill>
                <a:latin typeface="+mn-lt"/>
              </a:rPr>
              <a:t> </a:t>
            </a:r>
            <a:r>
              <a:rPr lang="en-US" sz="6600" b="1" dirty="0" err="1">
                <a:solidFill>
                  <a:srgbClr val="003399"/>
                </a:solidFill>
                <a:latin typeface="+mn-lt"/>
              </a:rPr>
              <a:t>tốt</a:t>
            </a:r>
            <a:r>
              <a:rPr lang="en-US" sz="6600" b="1" dirty="0">
                <a:solidFill>
                  <a:srgbClr val="003399"/>
                </a:solidFill>
                <a:latin typeface="+mn-lt"/>
              </a:rPr>
              <a:t> </a:t>
            </a:r>
            <a:r>
              <a:rPr lang="en-US" sz="6600" b="1" dirty="0" err="1">
                <a:solidFill>
                  <a:srgbClr val="003399"/>
                </a:solidFill>
                <a:latin typeface="+mn-lt"/>
              </a:rPr>
              <a:t>lành</a:t>
            </a:r>
            <a:r>
              <a:rPr lang="en-US" sz="6600" b="1" dirty="0">
                <a:solidFill>
                  <a:srgbClr val="003399"/>
                </a:solidFill>
                <a:latin typeface="+mn-lt"/>
              </a:rPr>
              <a:t>. </a:t>
            </a:r>
            <a:r>
              <a:rPr lang="en-US" sz="6600" b="1" dirty="0" err="1">
                <a:solidFill>
                  <a:srgbClr val="003399"/>
                </a:solidFill>
                <a:latin typeface="+mn-lt"/>
              </a:rPr>
              <a:t>Tôi</a:t>
            </a:r>
            <a:r>
              <a:rPr lang="en-US" sz="6600" b="1" dirty="0">
                <a:solidFill>
                  <a:srgbClr val="003399"/>
                </a:solidFill>
                <a:latin typeface="+mn-lt"/>
              </a:rPr>
              <a:t> </a:t>
            </a:r>
            <a:r>
              <a:rPr lang="en-US" sz="6600" b="1" dirty="0" err="1">
                <a:solidFill>
                  <a:srgbClr val="003399"/>
                </a:solidFill>
                <a:latin typeface="+mn-lt"/>
              </a:rPr>
              <a:t>biết</a:t>
            </a:r>
            <a:r>
              <a:rPr lang="en-US" sz="6600" b="1" dirty="0">
                <a:solidFill>
                  <a:srgbClr val="003399"/>
                </a:solidFill>
                <a:latin typeface="+mn-lt"/>
              </a:rPr>
              <a:t> </a:t>
            </a:r>
            <a:r>
              <a:rPr lang="en-US" sz="6600" b="1" dirty="0" err="1">
                <a:solidFill>
                  <a:srgbClr val="003399"/>
                </a:solidFill>
                <a:latin typeface="+mn-lt"/>
              </a:rPr>
              <a:t>các</a:t>
            </a:r>
            <a:r>
              <a:rPr lang="en-US" sz="6600" b="1" dirty="0">
                <a:solidFill>
                  <a:srgbClr val="003399"/>
                </a:solidFill>
                <a:latin typeface="+mn-lt"/>
              </a:rPr>
              <a:t> </a:t>
            </a:r>
            <a:r>
              <a:rPr lang="en-US" sz="6600" b="1" dirty="0" err="1">
                <a:solidFill>
                  <a:srgbClr val="003399"/>
                </a:solidFill>
                <a:latin typeface="+mn-lt"/>
              </a:rPr>
              <a:t>chiên</a:t>
            </a:r>
            <a:r>
              <a:rPr lang="en-US" sz="6600" b="1" dirty="0">
                <a:solidFill>
                  <a:srgbClr val="003399"/>
                </a:solidFill>
                <a:latin typeface="+mn-lt"/>
              </a:rPr>
              <a:t> </a:t>
            </a:r>
            <a:r>
              <a:rPr lang="en-US" sz="6600" b="1" dirty="0" err="1">
                <a:solidFill>
                  <a:srgbClr val="003399"/>
                </a:solidFill>
                <a:latin typeface="+mn-lt"/>
              </a:rPr>
              <a:t>Tôi</a:t>
            </a:r>
            <a:r>
              <a:rPr lang="en-US" sz="6600" b="1" dirty="0">
                <a:solidFill>
                  <a:srgbClr val="003399"/>
                </a:solidFill>
                <a:latin typeface="+mn-lt"/>
              </a:rPr>
              <a:t> </a:t>
            </a:r>
            <a:r>
              <a:rPr lang="en-US" sz="6600" b="1" dirty="0" err="1">
                <a:solidFill>
                  <a:srgbClr val="003399"/>
                </a:solidFill>
                <a:latin typeface="+mn-lt"/>
              </a:rPr>
              <a:t>và</a:t>
            </a:r>
            <a:r>
              <a:rPr lang="en-US" sz="6600" b="1" dirty="0">
                <a:solidFill>
                  <a:srgbClr val="003399"/>
                </a:solidFill>
                <a:latin typeface="+mn-lt"/>
              </a:rPr>
              <a:t> </a:t>
            </a:r>
            <a:r>
              <a:rPr lang="en-US" sz="6000" b="1" dirty="0" err="1">
                <a:solidFill>
                  <a:srgbClr val="003399"/>
                </a:solidFill>
                <a:latin typeface="+mn-lt"/>
              </a:rPr>
              <a:t>các</a:t>
            </a:r>
            <a:r>
              <a:rPr lang="en-US" sz="6000" b="1" dirty="0">
                <a:solidFill>
                  <a:srgbClr val="003399"/>
                </a:solidFill>
                <a:latin typeface="+mn-lt"/>
              </a:rPr>
              <a:t> </a:t>
            </a:r>
            <a:r>
              <a:rPr lang="en-US" sz="6000" b="1" dirty="0" err="1">
                <a:solidFill>
                  <a:srgbClr val="003399"/>
                </a:solidFill>
                <a:latin typeface="+mn-lt"/>
              </a:rPr>
              <a:t>chiên</a:t>
            </a:r>
            <a:r>
              <a:rPr lang="en-US" sz="6000" b="1" dirty="0">
                <a:solidFill>
                  <a:srgbClr val="003399"/>
                </a:solidFill>
                <a:latin typeface="+mn-lt"/>
              </a:rPr>
              <a:t> </a:t>
            </a:r>
            <a:r>
              <a:rPr lang="en-US" sz="6000" b="1" dirty="0" err="1">
                <a:solidFill>
                  <a:srgbClr val="003399"/>
                </a:solidFill>
                <a:latin typeface="+mn-lt"/>
              </a:rPr>
              <a:t>Tôi</a:t>
            </a:r>
            <a:r>
              <a:rPr lang="en-US" sz="6000" b="1" dirty="0">
                <a:solidFill>
                  <a:srgbClr val="003399"/>
                </a:solidFill>
                <a:latin typeface="+mn-lt"/>
              </a:rPr>
              <a:t> </a:t>
            </a:r>
            <a:r>
              <a:rPr lang="en-US" sz="6000" b="1" dirty="0" err="1">
                <a:solidFill>
                  <a:srgbClr val="003399"/>
                </a:solidFill>
                <a:latin typeface="+mn-lt"/>
              </a:rPr>
              <a:t>biết</a:t>
            </a:r>
            <a:r>
              <a:rPr lang="en-US" sz="6000" b="1" dirty="0">
                <a:solidFill>
                  <a:srgbClr val="003399"/>
                </a:solidFill>
                <a:latin typeface="+mn-lt"/>
              </a:rPr>
              <a:t> </a:t>
            </a:r>
            <a:r>
              <a:rPr lang="en-US" sz="6000" b="1" dirty="0" err="1">
                <a:solidFill>
                  <a:srgbClr val="003399"/>
                </a:solidFill>
                <a:latin typeface="+mn-lt"/>
              </a:rPr>
              <a:t>Tôi</a:t>
            </a:r>
            <a:r>
              <a:rPr lang="en-US" sz="6000" b="1" dirty="0">
                <a:solidFill>
                  <a:srgbClr val="003399"/>
                </a:solidFill>
                <a:latin typeface="+mn-lt"/>
              </a:rPr>
              <a:t>. </a:t>
            </a:r>
            <a:r>
              <a:rPr lang="en-US" sz="6000" b="1" dirty="0" smtClean="0">
                <a:solidFill>
                  <a:srgbClr val="003399"/>
                </a:solidFill>
                <a:latin typeface="+mn-lt"/>
              </a:rPr>
              <a:t>   					</a:t>
            </a:r>
            <a:r>
              <a:rPr lang="en-US" sz="6000" b="1" dirty="0" smtClean="0">
                <a:solidFill>
                  <a:srgbClr val="FF0000"/>
                </a:solidFill>
                <a:latin typeface="+mn-lt"/>
              </a:rPr>
              <a:t>Alleluia…Alleluia</a:t>
            </a:r>
            <a:endParaRPr lang="en-US" sz="6000" b="1" dirty="0">
              <a:solidFill>
                <a:srgbClr val="FF0000"/>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5645332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dirty="0" err="1">
                <a:solidFill>
                  <a:srgbClr val="FF0000"/>
                </a:solidFill>
                <a:effectLst>
                  <a:outerShdw blurRad="38100" dist="38100" dir="2700000" algn="tl">
                    <a:srgbClr val="000000">
                      <a:alpha val="43137"/>
                    </a:srgbClr>
                  </a:outerShdw>
                </a:effectLst>
                <a:cs typeface="Times New Roman" pitchFamily="18" charset="0"/>
              </a:rPr>
              <a:t>Đk</a:t>
            </a:r>
            <a:r>
              <a:rPr lang="en-US" sz="6600" b="1" dirty="0">
                <a:solidFill>
                  <a:srgbClr val="FF0000"/>
                </a:solidFill>
                <a:effectLst>
                  <a:outerShdw blurRad="38100" dist="38100" dir="2700000" algn="tl">
                    <a:srgbClr val="000000">
                      <a:alpha val="43137"/>
                    </a:srgbClr>
                  </a:outerShdw>
                </a:effectLst>
                <a:cs typeface="Times New Roman" pitchFamily="18" charset="0"/>
              </a:rPr>
              <a:t>:</a:t>
            </a:r>
            <a:r>
              <a:rPr lang="en-US" sz="6600" b="1" dirty="0">
                <a:solidFill>
                  <a:srgbClr val="003399"/>
                </a:solidFill>
                <a:effectLst>
                  <a:outerShdw blurRad="38100" dist="38100" dir="2700000" algn="tl">
                    <a:srgbClr val="000000">
                      <a:alpha val="43137"/>
                    </a:srgbClr>
                  </a:outerShdw>
                </a:effectLst>
                <a:cs typeface="Times New Roman" pitchFamily="18" charset="0"/>
              </a:rPr>
              <a:t> </a:t>
            </a:r>
            <a:r>
              <a:rPr lang="en-US" sz="6600" b="1" dirty="0" err="1" smtClean="0">
                <a:solidFill>
                  <a:srgbClr val="003399"/>
                </a:solidFill>
                <a:latin typeface="+mn-lt"/>
              </a:rPr>
              <a:t>Có</a:t>
            </a:r>
            <a:r>
              <a:rPr lang="en-US" sz="6600" b="1" dirty="0" smtClean="0">
                <a:solidFill>
                  <a:srgbClr val="003399"/>
                </a:solidFill>
                <a:latin typeface="+mn-lt"/>
              </a:rPr>
              <a:t> </a:t>
            </a:r>
            <a:r>
              <a:rPr lang="en-US" sz="6600" b="1" dirty="0" err="1" smtClean="0">
                <a:solidFill>
                  <a:srgbClr val="003399"/>
                </a:solidFill>
                <a:latin typeface="+mn-lt"/>
              </a:rPr>
              <a:t>Chúa</a:t>
            </a:r>
            <a:r>
              <a:rPr lang="en-US" sz="6600" b="1" dirty="0" smtClean="0">
                <a:solidFill>
                  <a:srgbClr val="003399"/>
                </a:solidFill>
                <a:latin typeface="+mn-lt"/>
              </a:rPr>
              <a:t> </a:t>
            </a:r>
            <a:r>
              <a:rPr lang="en-US" sz="6600" b="1" dirty="0" err="1" smtClean="0">
                <a:solidFill>
                  <a:srgbClr val="003399"/>
                </a:solidFill>
                <a:latin typeface="+mn-lt"/>
              </a:rPr>
              <a:t>chăn</a:t>
            </a:r>
            <a:r>
              <a:rPr lang="en-US" sz="6600" b="1" dirty="0" smtClean="0">
                <a:solidFill>
                  <a:srgbClr val="003399"/>
                </a:solidFill>
                <a:latin typeface="+mn-lt"/>
              </a:rPr>
              <a:t> </a:t>
            </a:r>
            <a:r>
              <a:rPr lang="en-US" sz="6600" b="1" dirty="0" err="1" smtClean="0">
                <a:solidFill>
                  <a:srgbClr val="003399"/>
                </a:solidFill>
                <a:latin typeface="+mn-lt"/>
              </a:rPr>
              <a:t>dắt</a:t>
            </a:r>
            <a:r>
              <a:rPr lang="en-US" sz="6600" b="1" dirty="0" smtClean="0">
                <a:solidFill>
                  <a:srgbClr val="003399"/>
                </a:solidFill>
                <a:latin typeface="+mn-lt"/>
              </a:rPr>
              <a:t> </a:t>
            </a:r>
            <a:r>
              <a:rPr lang="en-US" sz="6600" b="1" dirty="0" err="1" smtClean="0">
                <a:solidFill>
                  <a:srgbClr val="003399"/>
                </a:solidFill>
                <a:latin typeface="+mn-lt"/>
              </a:rPr>
              <a:t>tôi</a:t>
            </a:r>
            <a:r>
              <a:rPr lang="en-US" sz="6600" b="1" dirty="0" smtClean="0">
                <a:solidFill>
                  <a:srgbClr val="003399"/>
                </a:solidFill>
                <a:latin typeface="+mn-lt"/>
              </a:rPr>
              <a:t>, </a:t>
            </a:r>
            <a:r>
              <a:rPr lang="en-US" sz="6600" b="1" dirty="0" err="1" smtClean="0">
                <a:solidFill>
                  <a:srgbClr val="003399"/>
                </a:solidFill>
                <a:latin typeface="+mn-lt"/>
              </a:rPr>
              <a:t>nên</a:t>
            </a:r>
            <a:r>
              <a:rPr lang="en-US" sz="6600" b="1" dirty="0" smtClean="0">
                <a:solidFill>
                  <a:srgbClr val="003399"/>
                </a:solidFill>
                <a:latin typeface="+mn-lt"/>
              </a:rPr>
              <a:t> </a:t>
            </a:r>
            <a:r>
              <a:rPr lang="en-US" sz="6600" b="1" dirty="0" err="1" smtClean="0">
                <a:solidFill>
                  <a:srgbClr val="003399"/>
                </a:solidFill>
                <a:latin typeface="+mn-lt"/>
              </a:rPr>
              <a:t>tôi</a:t>
            </a:r>
            <a:r>
              <a:rPr lang="en-US" sz="6600" b="1" dirty="0" smtClean="0">
                <a:solidFill>
                  <a:srgbClr val="003399"/>
                </a:solidFill>
                <a:latin typeface="+mn-lt"/>
              </a:rPr>
              <a:t> </a:t>
            </a:r>
            <a:r>
              <a:rPr lang="en-US" sz="6600" b="1" dirty="0" err="1" smtClean="0">
                <a:solidFill>
                  <a:srgbClr val="003399"/>
                </a:solidFill>
                <a:latin typeface="+mn-lt"/>
              </a:rPr>
              <a:t>không</a:t>
            </a:r>
            <a:r>
              <a:rPr lang="en-US" sz="6600" b="1" dirty="0" smtClean="0">
                <a:solidFill>
                  <a:srgbClr val="003399"/>
                </a:solidFill>
                <a:latin typeface="+mn-lt"/>
              </a:rPr>
              <a:t> </a:t>
            </a:r>
            <a:r>
              <a:rPr lang="en-US" sz="6600" b="1" dirty="0" err="1" smtClean="0">
                <a:solidFill>
                  <a:srgbClr val="003399"/>
                </a:solidFill>
                <a:latin typeface="+mn-lt"/>
              </a:rPr>
              <a:t>còn</a:t>
            </a:r>
            <a:r>
              <a:rPr lang="en-US" sz="6600" b="1" dirty="0" smtClean="0">
                <a:solidFill>
                  <a:srgbClr val="003399"/>
                </a:solidFill>
                <a:latin typeface="+mn-lt"/>
              </a:rPr>
              <a:t> </a:t>
            </a:r>
            <a:r>
              <a:rPr lang="en-US" sz="6600" b="1" dirty="0" err="1" smtClean="0">
                <a:solidFill>
                  <a:srgbClr val="003399"/>
                </a:solidFill>
                <a:latin typeface="+mn-lt"/>
              </a:rPr>
              <a:t>thiếu</a:t>
            </a:r>
            <a:r>
              <a:rPr lang="en-US" sz="6600" b="1" dirty="0" smtClean="0">
                <a:solidFill>
                  <a:srgbClr val="003399"/>
                </a:solidFill>
                <a:latin typeface="+mn-lt"/>
              </a:rPr>
              <a:t> </a:t>
            </a:r>
            <a:r>
              <a:rPr lang="en-US" sz="6600" b="1" dirty="0" err="1" smtClean="0">
                <a:solidFill>
                  <a:srgbClr val="003399"/>
                </a:solidFill>
                <a:latin typeface="+mn-lt"/>
              </a:rPr>
              <a:t>gì</a:t>
            </a:r>
            <a:r>
              <a:rPr lang="en-US" sz="6600" b="1" dirty="0" smtClean="0">
                <a:solidFill>
                  <a:srgbClr val="003399"/>
                </a:solidFill>
                <a:latin typeface="+mn-lt"/>
              </a:rPr>
              <a:t>.</a:t>
            </a:r>
            <a:endParaRPr lang="en-US" sz="6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41515731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400" b="1" u="sng" dirty="0">
                <a:solidFill>
                  <a:srgbClr val="FF0000"/>
                </a:solidFill>
                <a:effectLst>
                  <a:outerShdw blurRad="38100" dist="38100" dir="2700000" algn="tl">
                    <a:srgbClr val="000000">
                      <a:alpha val="43137"/>
                    </a:srgbClr>
                  </a:outerShdw>
                </a:effectLst>
                <a:cs typeface="Times New Roman" pitchFamily="18" charset="0"/>
              </a:rPr>
              <a:t>Tk5</a:t>
            </a:r>
            <a:r>
              <a:rPr lang="en-US" sz="6400" b="1" u="sng">
                <a:solidFill>
                  <a:srgbClr val="FF0000"/>
                </a:solidFill>
                <a:effectLst>
                  <a:outerShdw blurRad="38100" dist="38100" dir="2700000" algn="tl">
                    <a:srgbClr val="000000">
                      <a:alpha val="43137"/>
                    </a:srgbClr>
                  </a:outerShdw>
                </a:effectLst>
                <a:cs typeface="Times New Roman" pitchFamily="18" charset="0"/>
              </a:rPr>
              <a:t>:</a:t>
            </a:r>
            <a:r>
              <a:rPr lang="en-US" sz="6400" b="1">
                <a:solidFill>
                  <a:srgbClr val="003399"/>
                </a:solidFill>
                <a:effectLst>
                  <a:outerShdw blurRad="38100" dist="38100" dir="2700000" algn="tl">
                    <a:srgbClr val="000000">
                      <a:alpha val="43137"/>
                    </a:srgbClr>
                  </a:outerShdw>
                </a:effectLst>
                <a:cs typeface="Times New Roman" pitchFamily="18" charset="0"/>
              </a:rPr>
              <a:t> </a:t>
            </a:r>
            <a:r>
              <a:rPr lang="vi-VN" sz="6400" b="1" smtClean="0">
                <a:solidFill>
                  <a:srgbClr val="003399"/>
                </a:solidFill>
              </a:rPr>
              <a:t>Chúa </a:t>
            </a:r>
            <a:r>
              <a:rPr lang="vi-VN" sz="6400" b="1">
                <a:solidFill>
                  <a:srgbClr val="003399"/>
                </a:solidFill>
              </a:rPr>
              <a:t>vẫn che chở con trong ân thiêng và nghĩa tình. Con được ở vương cung qua tháng năm dài triền miên.</a:t>
            </a:r>
            <a:endParaRPr lang="en-US" sz="64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8280194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dirty="0" err="1">
                <a:solidFill>
                  <a:srgbClr val="FF0000"/>
                </a:solidFill>
                <a:effectLst>
                  <a:outerShdw blurRad="38100" dist="38100" dir="2700000" algn="tl">
                    <a:srgbClr val="000000">
                      <a:alpha val="43137"/>
                    </a:srgbClr>
                  </a:outerShdw>
                </a:effectLst>
                <a:cs typeface="Times New Roman" pitchFamily="18" charset="0"/>
              </a:rPr>
              <a:t>Đk</a:t>
            </a:r>
            <a:r>
              <a:rPr lang="en-US" sz="6600" b="1" dirty="0">
                <a:solidFill>
                  <a:srgbClr val="FF0000"/>
                </a:solidFill>
                <a:effectLst>
                  <a:outerShdw blurRad="38100" dist="38100" dir="2700000" algn="tl">
                    <a:srgbClr val="000000">
                      <a:alpha val="43137"/>
                    </a:srgbClr>
                  </a:outerShdw>
                </a:effectLst>
                <a:cs typeface="Times New Roman" pitchFamily="18" charset="0"/>
              </a:rPr>
              <a:t>:</a:t>
            </a:r>
            <a:r>
              <a:rPr lang="en-US" sz="6600" b="1" dirty="0">
                <a:solidFill>
                  <a:srgbClr val="003399"/>
                </a:solidFill>
                <a:effectLst>
                  <a:outerShdw blurRad="38100" dist="38100" dir="2700000" algn="tl">
                    <a:srgbClr val="000000">
                      <a:alpha val="43137"/>
                    </a:srgbClr>
                  </a:outerShdw>
                </a:effectLst>
                <a:cs typeface="Times New Roman" pitchFamily="18" charset="0"/>
              </a:rPr>
              <a:t> </a:t>
            </a:r>
            <a:r>
              <a:rPr lang="en-US" sz="6600" b="1" dirty="0" err="1" smtClean="0">
                <a:solidFill>
                  <a:srgbClr val="003399"/>
                </a:solidFill>
                <a:latin typeface="+mn-lt"/>
              </a:rPr>
              <a:t>Có</a:t>
            </a:r>
            <a:r>
              <a:rPr lang="en-US" sz="6600" b="1" dirty="0" smtClean="0">
                <a:solidFill>
                  <a:srgbClr val="003399"/>
                </a:solidFill>
                <a:latin typeface="+mn-lt"/>
              </a:rPr>
              <a:t> </a:t>
            </a:r>
            <a:r>
              <a:rPr lang="en-US" sz="6600" b="1" dirty="0" err="1" smtClean="0">
                <a:solidFill>
                  <a:srgbClr val="003399"/>
                </a:solidFill>
                <a:latin typeface="+mn-lt"/>
              </a:rPr>
              <a:t>Chúa</a:t>
            </a:r>
            <a:r>
              <a:rPr lang="en-US" sz="6600" b="1" dirty="0" smtClean="0">
                <a:solidFill>
                  <a:srgbClr val="003399"/>
                </a:solidFill>
                <a:latin typeface="+mn-lt"/>
              </a:rPr>
              <a:t> </a:t>
            </a:r>
            <a:r>
              <a:rPr lang="en-US" sz="6600" b="1" dirty="0" err="1" smtClean="0">
                <a:solidFill>
                  <a:srgbClr val="003399"/>
                </a:solidFill>
                <a:latin typeface="+mn-lt"/>
              </a:rPr>
              <a:t>chăn</a:t>
            </a:r>
            <a:r>
              <a:rPr lang="en-US" sz="6600" b="1" dirty="0" smtClean="0">
                <a:solidFill>
                  <a:srgbClr val="003399"/>
                </a:solidFill>
                <a:latin typeface="+mn-lt"/>
              </a:rPr>
              <a:t> </a:t>
            </a:r>
            <a:r>
              <a:rPr lang="en-US" sz="6600" b="1" dirty="0" err="1" smtClean="0">
                <a:solidFill>
                  <a:srgbClr val="003399"/>
                </a:solidFill>
                <a:latin typeface="+mn-lt"/>
              </a:rPr>
              <a:t>dắt</a:t>
            </a:r>
            <a:r>
              <a:rPr lang="en-US" sz="6600" b="1" dirty="0" smtClean="0">
                <a:solidFill>
                  <a:srgbClr val="003399"/>
                </a:solidFill>
                <a:latin typeface="+mn-lt"/>
              </a:rPr>
              <a:t> </a:t>
            </a:r>
            <a:r>
              <a:rPr lang="en-US" sz="6600" b="1" dirty="0" err="1" smtClean="0">
                <a:solidFill>
                  <a:srgbClr val="003399"/>
                </a:solidFill>
                <a:latin typeface="+mn-lt"/>
              </a:rPr>
              <a:t>tôi</a:t>
            </a:r>
            <a:r>
              <a:rPr lang="en-US" sz="6600" b="1" dirty="0" smtClean="0">
                <a:solidFill>
                  <a:srgbClr val="003399"/>
                </a:solidFill>
                <a:latin typeface="+mn-lt"/>
              </a:rPr>
              <a:t>, </a:t>
            </a:r>
            <a:r>
              <a:rPr lang="en-US" sz="6600" b="1" dirty="0" err="1" smtClean="0">
                <a:solidFill>
                  <a:srgbClr val="003399"/>
                </a:solidFill>
                <a:latin typeface="+mn-lt"/>
              </a:rPr>
              <a:t>nên</a:t>
            </a:r>
            <a:r>
              <a:rPr lang="en-US" sz="6600" b="1" dirty="0" smtClean="0">
                <a:solidFill>
                  <a:srgbClr val="003399"/>
                </a:solidFill>
                <a:latin typeface="+mn-lt"/>
              </a:rPr>
              <a:t> </a:t>
            </a:r>
            <a:r>
              <a:rPr lang="en-US" sz="6600" b="1" dirty="0" err="1" smtClean="0">
                <a:solidFill>
                  <a:srgbClr val="003399"/>
                </a:solidFill>
                <a:latin typeface="+mn-lt"/>
              </a:rPr>
              <a:t>tôi</a:t>
            </a:r>
            <a:r>
              <a:rPr lang="en-US" sz="6600" b="1" dirty="0" smtClean="0">
                <a:solidFill>
                  <a:srgbClr val="003399"/>
                </a:solidFill>
                <a:latin typeface="+mn-lt"/>
              </a:rPr>
              <a:t> </a:t>
            </a:r>
            <a:r>
              <a:rPr lang="en-US" sz="6600" b="1" dirty="0" err="1" smtClean="0">
                <a:solidFill>
                  <a:srgbClr val="003399"/>
                </a:solidFill>
                <a:latin typeface="+mn-lt"/>
              </a:rPr>
              <a:t>không</a:t>
            </a:r>
            <a:r>
              <a:rPr lang="en-US" sz="6600" b="1" dirty="0" smtClean="0">
                <a:solidFill>
                  <a:srgbClr val="003399"/>
                </a:solidFill>
                <a:latin typeface="+mn-lt"/>
              </a:rPr>
              <a:t> </a:t>
            </a:r>
            <a:r>
              <a:rPr lang="en-US" sz="6600" b="1" dirty="0" err="1" smtClean="0">
                <a:solidFill>
                  <a:srgbClr val="003399"/>
                </a:solidFill>
                <a:latin typeface="+mn-lt"/>
              </a:rPr>
              <a:t>còn</a:t>
            </a:r>
            <a:r>
              <a:rPr lang="en-US" sz="6600" b="1" dirty="0" smtClean="0">
                <a:solidFill>
                  <a:srgbClr val="003399"/>
                </a:solidFill>
                <a:latin typeface="+mn-lt"/>
              </a:rPr>
              <a:t> </a:t>
            </a:r>
            <a:r>
              <a:rPr lang="en-US" sz="6600" b="1" dirty="0" err="1" smtClean="0">
                <a:solidFill>
                  <a:srgbClr val="003399"/>
                </a:solidFill>
                <a:latin typeface="+mn-lt"/>
              </a:rPr>
              <a:t>thiếu</a:t>
            </a:r>
            <a:r>
              <a:rPr lang="en-US" sz="6600" b="1" dirty="0" smtClean="0">
                <a:solidFill>
                  <a:srgbClr val="003399"/>
                </a:solidFill>
                <a:latin typeface="+mn-lt"/>
              </a:rPr>
              <a:t> </a:t>
            </a:r>
            <a:r>
              <a:rPr lang="en-US" sz="6600" b="1" dirty="0" err="1" smtClean="0">
                <a:solidFill>
                  <a:srgbClr val="003399"/>
                </a:solidFill>
                <a:latin typeface="+mn-lt"/>
              </a:rPr>
              <a:t>gì</a:t>
            </a:r>
            <a:r>
              <a:rPr lang="en-US" sz="6600" b="1" dirty="0" smtClean="0">
                <a:solidFill>
                  <a:srgbClr val="003399"/>
                </a:solidFill>
                <a:latin typeface="+mn-lt"/>
              </a:rPr>
              <a:t>.</a:t>
            </a:r>
            <a:endParaRPr lang="en-US" sz="6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2537890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85344" y="57150"/>
            <a:ext cx="8584401" cy="1077218"/>
          </a:xfrm>
          <a:prstGeom prst="rect">
            <a:avLst/>
          </a:prstGeom>
          <a:noFill/>
        </p:spPr>
        <p:txBody>
          <a:bodyPr wrap="none" rtlCol="0">
            <a:spAutoFit/>
          </a:bodyPr>
          <a:lstStyle/>
          <a:p>
            <a:r>
              <a:rPr lang="en-US" sz="3200" smtClean="0">
                <a:solidFill>
                  <a:schemeClr val="bg1"/>
                </a:solidFill>
              </a:rPr>
              <a:t>Bài đọc 2</a:t>
            </a:r>
          </a:p>
          <a:p>
            <a:r>
              <a:rPr lang="en-US" sz="3200" smtClean="0">
                <a:solidFill>
                  <a:schemeClr val="bg1"/>
                </a:solidFill>
              </a:rPr>
              <a:t>Bài trích thư thứ nhất của thánh Phê-rô Tông Đồ</a:t>
            </a:r>
            <a:endParaRPr lang="en-US" sz="3200">
              <a:solidFill>
                <a:schemeClr val="bg1"/>
              </a:solidFill>
            </a:endParaRPr>
          </a:p>
        </p:txBody>
      </p:sp>
      <p:sp>
        <p:nvSpPr>
          <p:cNvPr id="7" name="TextBox 6"/>
          <p:cNvSpPr txBox="1"/>
          <p:nvPr/>
        </p:nvSpPr>
        <p:spPr>
          <a:xfrm>
            <a:off x="295656" y="1200150"/>
            <a:ext cx="8610600" cy="1323439"/>
          </a:xfrm>
          <a:prstGeom prst="rect">
            <a:avLst/>
          </a:prstGeom>
          <a:noFill/>
          <a:ln>
            <a:solidFill>
              <a:srgbClr val="FFFF00"/>
            </a:solidFill>
          </a:ln>
          <a:effectLst>
            <a:glow rad="139700">
              <a:schemeClr val="accent3">
                <a:satMod val="175000"/>
                <a:alpha val="40000"/>
              </a:schemeClr>
            </a:glow>
          </a:effectLst>
        </p:spPr>
        <p:txBody>
          <a:bodyPr wrap="square" rtlCol="0">
            <a:spAutoFit/>
          </a:bodyPr>
          <a:lstStyle/>
          <a:p>
            <a:r>
              <a:rPr lang="en-US" sz="4000" smtClean="0">
                <a:solidFill>
                  <a:prstClr val="white"/>
                </a:solidFill>
              </a:rPr>
              <a:t>Anh em đã quay về với vị mục tử,</a:t>
            </a:r>
          </a:p>
          <a:p>
            <a:r>
              <a:rPr lang="en-US" sz="4000" smtClean="0">
                <a:solidFill>
                  <a:prstClr val="white"/>
                </a:solidFill>
              </a:rPr>
              <a:t>Đấng chăm sóc linh hồn anh em</a:t>
            </a:r>
            <a:endParaRPr lang="en-US" sz="4000">
              <a:solidFill>
                <a:prstClr val="white"/>
              </a:solidFill>
            </a:endParaRPr>
          </a:p>
        </p:txBody>
      </p:sp>
    </p:spTree>
    <p:extLst>
      <p:ext uri="{BB962C8B-B14F-4D97-AF65-F5344CB8AC3E}">
        <p14:creationId xmlns:p14="http://schemas.microsoft.com/office/powerpoint/2010/main" val="303666472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438150"/>
            <a:ext cx="9144000" cy="4114800"/>
          </a:xfrm>
        </p:spPr>
        <p:txBody>
          <a:bodyPr>
            <a:noAutofit/>
          </a:bodyPr>
          <a:lstStyle/>
          <a:p>
            <a:pPr algn="just"/>
            <a:r>
              <a:rPr lang="en-US" sz="6000" b="1" dirty="0" smtClean="0">
                <a:solidFill>
                  <a:srgbClr val="FF0000"/>
                </a:solidFill>
                <a:latin typeface="+mn-lt"/>
              </a:rPr>
              <a:t>Alleluia…Alleluia</a:t>
            </a:r>
            <a:r>
              <a:rPr lang="en-US" sz="6600" b="1" dirty="0" smtClean="0">
                <a:solidFill>
                  <a:srgbClr val="003399"/>
                </a:solidFill>
                <a:latin typeface="+mn-lt"/>
              </a:rPr>
              <a:t> </a:t>
            </a:r>
            <a:r>
              <a:rPr lang="en-US" sz="6600" b="1" dirty="0" err="1" smtClean="0">
                <a:solidFill>
                  <a:srgbClr val="003399"/>
                </a:solidFill>
                <a:latin typeface="+mn-lt"/>
              </a:rPr>
              <a:t>Chúa</a:t>
            </a:r>
            <a:r>
              <a:rPr lang="en-US" sz="6600" b="1" dirty="0" smtClean="0">
                <a:solidFill>
                  <a:srgbClr val="003399"/>
                </a:solidFill>
                <a:latin typeface="+mn-lt"/>
              </a:rPr>
              <a:t> </a:t>
            </a:r>
            <a:r>
              <a:rPr lang="en-US" sz="6600" b="1" dirty="0" err="1">
                <a:solidFill>
                  <a:srgbClr val="003399"/>
                </a:solidFill>
                <a:latin typeface="+mn-lt"/>
              </a:rPr>
              <a:t>nói</a:t>
            </a:r>
            <a:r>
              <a:rPr lang="en-US" sz="6600" b="1" dirty="0">
                <a:solidFill>
                  <a:srgbClr val="003399"/>
                </a:solidFill>
                <a:latin typeface="+mn-lt"/>
              </a:rPr>
              <a:t>: </a:t>
            </a:r>
            <a:r>
              <a:rPr lang="en-US" sz="6600" b="1" dirty="0" err="1">
                <a:solidFill>
                  <a:srgbClr val="003399"/>
                </a:solidFill>
                <a:latin typeface="+mn-lt"/>
              </a:rPr>
              <a:t>Tôi</a:t>
            </a:r>
            <a:r>
              <a:rPr lang="en-US" sz="6600" b="1" dirty="0">
                <a:solidFill>
                  <a:srgbClr val="003399"/>
                </a:solidFill>
                <a:latin typeface="+mn-lt"/>
              </a:rPr>
              <a:t> </a:t>
            </a:r>
            <a:r>
              <a:rPr lang="en-US" sz="6600" b="1" dirty="0" err="1">
                <a:solidFill>
                  <a:srgbClr val="003399"/>
                </a:solidFill>
                <a:latin typeface="+mn-lt"/>
              </a:rPr>
              <a:t>là</a:t>
            </a:r>
            <a:r>
              <a:rPr lang="en-US" sz="6600" b="1" dirty="0">
                <a:solidFill>
                  <a:srgbClr val="003399"/>
                </a:solidFill>
                <a:latin typeface="+mn-lt"/>
              </a:rPr>
              <a:t> </a:t>
            </a:r>
            <a:r>
              <a:rPr lang="en-US" sz="6600" b="1" dirty="0" err="1">
                <a:solidFill>
                  <a:srgbClr val="003399"/>
                </a:solidFill>
                <a:latin typeface="+mn-lt"/>
              </a:rPr>
              <a:t>mục</a:t>
            </a:r>
            <a:r>
              <a:rPr lang="en-US" sz="6600" b="1" dirty="0">
                <a:solidFill>
                  <a:srgbClr val="003399"/>
                </a:solidFill>
                <a:latin typeface="+mn-lt"/>
              </a:rPr>
              <a:t> </a:t>
            </a:r>
            <a:r>
              <a:rPr lang="en-US" sz="6600" b="1" dirty="0" err="1">
                <a:solidFill>
                  <a:srgbClr val="003399"/>
                </a:solidFill>
                <a:latin typeface="+mn-lt"/>
              </a:rPr>
              <a:t>tử</a:t>
            </a:r>
            <a:r>
              <a:rPr lang="en-US" sz="6600" b="1" dirty="0">
                <a:solidFill>
                  <a:srgbClr val="003399"/>
                </a:solidFill>
                <a:latin typeface="+mn-lt"/>
              </a:rPr>
              <a:t> </a:t>
            </a:r>
            <a:r>
              <a:rPr lang="en-US" sz="6600" b="1" dirty="0" err="1">
                <a:solidFill>
                  <a:srgbClr val="003399"/>
                </a:solidFill>
                <a:latin typeface="+mn-lt"/>
              </a:rPr>
              <a:t>tốt</a:t>
            </a:r>
            <a:r>
              <a:rPr lang="en-US" sz="6600" b="1" dirty="0">
                <a:solidFill>
                  <a:srgbClr val="003399"/>
                </a:solidFill>
                <a:latin typeface="+mn-lt"/>
              </a:rPr>
              <a:t> </a:t>
            </a:r>
            <a:r>
              <a:rPr lang="en-US" sz="6600" b="1" dirty="0" err="1">
                <a:solidFill>
                  <a:srgbClr val="003399"/>
                </a:solidFill>
                <a:latin typeface="+mn-lt"/>
              </a:rPr>
              <a:t>lành</a:t>
            </a:r>
            <a:r>
              <a:rPr lang="en-US" sz="6600" b="1" dirty="0">
                <a:solidFill>
                  <a:srgbClr val="003399"/>
                </a:solidFill>
                <a:latin typeface="+mn-lt"/>
              </a:rPr>
              <a:t>. </a:t>
            </a:r>
            <a:r>
              <a:rPr lang="en-US" sz="6600" b="1" dirty="0" err="1">
                <a:solidFill>
                  <a:srgbClr val="003399"/>
                </a:solidFill>
                <a:latin typeface="+mn-lt"/>
              </a:rPr>
              <a:t>Tôi</a:t>
            </a:r>
            <a:r>
              <a:rPr lang="en-US" sz="6600" b="1" dirty="0">
                <a:solidFill>
                  <a:srgbClr val="003399"/>
                </a:solidFill>
                <a:latin typeface="+mn-lt"/>
              </a:rPr>
              <a:t> </a:t>
            </a:r>
            <a:r>
              <a:rPr lang="en-US" sz="6600" b="1" dirty="0" err="1">
                <a:solidFill>
                  <a:srgbClr val="003399"/>
                </a:solidFill>
                <a:latin typeface="+mn-lt"/>
              </a:rPr>
              <a:t>biết</a:t>
            </a:r>
            <a:r>
              <a:rPr lang="en-US" sz="6600" b="1" dirty="0">
                <a:solidFill>
                  <a:srgbClr val="003399"/>
                </a:solidFill>
                <a:latin typeface="+mn-lt"/>
              </a:rPr>
              <a:t> </a:t>
            </a:r>
            <a:r>
              <a:rPr lang="en-US" sz="6600" b="1" dirty="0" err="1">
                <a:solidFill>
                  <a:srgbClr val="003399"/>
                </a:solidFill>
                <a:latin typeface="+mn-lt"/>
              </a:rPr>
              <a:t>các</a:t>
            </a:r>
            <a:r>
              <a:rPr lang="en-US" sz="6600" b="1" dirty="0">
                <a:solidFill>
                  <a:srgbClr val="003399"/>
                </a:solidFill>
                <a:latin typeface="+mn-lt"/>
              </a:rPr>
              <a:t> </a:t>
            </a:r>
            <a:r>
              <a:rPr lang="en-US" sz="6600" b="1" dirty="0" err="1">
                <a:solidFill>
                  <a:srgbClr val="003399"/>
                </a:solidFill>
                <a:latin typeface="+mn-lt"/>
              </a:rPr>
              <a:t>chiên</a:t>
            </a:r>
            <a:r>
              <a:rPr lang="en-US" sz="6600" b="1" dirty="0">
                <a:solidFill>
                  <a:srgbClr val="003399"/>
                </a:solidFill>
                <a:latin typeface="+mn-lt"/>
              </a:rPr>
              <a:t> </a:t>
            </a:r>
            <a:r>
              <a:rPr lang="en-US" sz="6600" b="1" dirty="0" err="1">
                <a:solidFill>
                  <a:srgbClr val="003399"/>
                </a:solidFill>
                <a:latin typeface="+mn-lt"/>
              </a:rPr>
              <a:t>Tôi</a:t>
            </a:r>
            <a:r>
              <a:rPr lang="en-US" sz="6600" b="1" dirty="0">
                <a:solidFill>
                  <a:srgbClr val="003399"/>
                </a:solidFill>
                <a:latin typeface="+mn-lt"/>
              </a:rPr>
              <a:t> </a:t>
            </a:r>
            <a:r>
              <a:rPr lang="en-US" sz="6600" b="1" dirty="0" err="1">
                <a:solidFill>
                  <a:srgbClr val="003399"/>
                </a:solidFill>
                <a:latin typeface="+mn-lt"/>
              </a:rPr>
              <a:t>và</a:t>
            </a:r>
            <a:r>
              <a:rPr lang="en-US" sz="6600" b="1" dirty="0">
                <a:solidFill>
                  <a:srgbClr val="003399"/>
                </a:solidFill>
                <a:latin typeface="+mn-lt"/>
              </a:rPr>
              <a:t> </a:t>
            </a:r>
            <a:r>
              <a:rPr lang="en-US" sz="6000" b="1" dirty="0" err="1">
                <a:solidFill>
                  <a:srgbClr val="003399"/>
                </a:solidFill>
                <a:latin typeface="+mn-lt"/>
              </a:rPr>
              <a:t>các</a:t>
            </a:r>
            <a:r>
              <a:rPr lang="en-US" sz="6000" b="1" dirty="0">
                <a:solidFill>
                  <a:srgbClr val="003399"/>
                </a:solidFill>
                <a:latin typeface="+mn-lt"/>
              </a:rPr>
              <a:t> </a:t>
            </a:r>
            <a:r>
              <a:rPr lang="en-US" sz="6000" b="1" dirty="0" err="1">
                <a:solidFill>
                  <a:srgbClr val="003399"/>
                </a:solidFill>
                <a:latin typeface="+mn-lt"/>
              </a:rPr>
              <a:t>chiên</a:t>
            </a:r>
            <a:r>
              <a:rPr lang="en-US" sz="6000" b="1" dirty="0">
                <a:solidFill>
                  <a:srgbClr val="003399"/>
                </a:solidFill>
                <a:latin typeface="+mn-lt"/>
              </a:rPr>
              <a:t> </a:t>
            </a:r>
            <a:r>
              <a:rPr lang="en-US" sz="6000" b="1" dirty="0" err="1">
                <a:solidFill>
                  <a:srgbClr val="003399"/>
                </a:solidFill>
                <a:latin typeface="+mn-lt"/>
              </a:rPr>
              <a:t>Tôi</a:t>
            </a:r>
            <a:r>
              <a:rPr lang="en-US" sz="6000" b="1" dirty="0">
                <a:solidFill>
                  <a:srgbClr val="003399"/>
                </a:solidFill>
                <a:latin typeface="+mn-lt"/>
              </a:rPr>
              <a:t> </a:t>
            </a:r>
            <a:r>
              <a:rPr lang="en-US" sz="6000" b="1" dirty="0" err="1">
                <a:solidFill>
                  <a:srgbClr val="003399"/>
                </a:solidFill>
                <a:latin typeface="+mn-lt"/>
              </a:rPr>
              <a:t>biết</a:t>
            </a:r>
            <a:r>
              <a:rPr lang="en-US" sz="6000" b="1" dirty="0">
                <a:solidFill>
                  <a:srgbClr val="003399"/>
                </a:solidFill>
                <a:latin typeface="+mn-lt"/>
              </a:rPr>
              <a:t> </a:t>
            </a:r>
            <a:r>
              <a:rPr lang="en-US" sz="6000" b="1" dirty="0" err="1">
                <a:solidFill>
                  <a:srgbClr val="003399"/>
                </a:solidFill>
                <a:latin typeface="+mn-lt"/>
              </a:rPr>
              <a:t>Tôi</a:t>
            </a:r>
            <a:r>
              <a:rPr lang="en-US" sz="6000" b="1" dirty="0">
                <a:solidFill>
                  <a:srgbClr val="003399"/>
                </a:solidFill>
                <a:latin typeface="+mn-lt"/>
              </a:rPr>
              <a:t>. </a:t>
            </a:r>
            <a:r>
              <a:rPr lang="en-US" sz="6000" b="1" dirty="0" smtClean="0">
                <a:solidFill>
                  <a:srgbClr val="003399"/>
                </a:solidFill>
                <a:latin typeface="+mn-lt"/>
              </a:rPr>
              <a:t>   					</a:t>
            </a:r>
            <a:r>
              <a:rPr lang="en-US" sz="6000" b="1" dirty="0" smtClean="0">
                <a:solidFill>
                  <a:srgbClr val="FF0000"/>
                </a:solidFill>
                <a:latin typeface="+mn-lt"/>
              </a:rPr>
              <a:t>Alleluia…Alleluia</a:t>
            </a:r>
            <a:endParaRPr lang="en-US" sz="6000" b="1" dirty="0">
              <a:solidFill>
                <a:srgbClr val="FF0000"/>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2518346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5679250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265679250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3051882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Tôi tin kính một Thiên Chúa là Cha toàn năng,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Đấng tạo thành trời đất, muôn vật hữu hình và vô hình.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73161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Tôi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tin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kính</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Giêsu</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Kitô</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Sinh bởi Đức Chúa Cha từ trước muôn đời.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9928984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557154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Người là Thiên Chúa bởi Thiên Chúa, Ánh Sáng bởi Ánh Sáng,</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bởi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41213797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outerShdw blurRad="38100" dist="38100" dir="2700000" algn="tl">
                    <a:srgbClr val="000000">
                      <a:alpha val="43137"/>
                    </a:srgbClr>
                  </a:outerShdw>
                </a:effectLst>
                <a:latin typeface="+mj-lt"/>
              </a:rPr>
              <a:t>được sinh ra mà không phải được tạo thành, đồng bản thể với Đức Chúa Cha: nhờ Người mà muôn vật được tạo thành.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762407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rgbClr val="003399"/>
                </a:solidFill>
                <a:effectLst>
                  <a:outerShdw blurRad="38100" dist="38100" dir="2700000" algn="tl">
                    <a:srgbClr val="000000">
                      <a:alpha val="43137"/>
                    </a:srgbClr>
                  </a:outerShdw>
                </a:effectLst>
                <a:latin typeface="+mj-lt"/>
              </a:rPr>
              <a:t>Vì loài người chúng ta và để cứu độ chúng ta,</a:t>
            </a:r>
            <a:r>
              <a:rPr lang="en-US" sz="7200" b="1" dirty="0">
                <a:solidFill>
                  <a:srgbClr val="003399"/>
                </a:solidFill>
                <a:effectLst>
                  <a:outerShdw blurRad="38100" dist="38100" dir="2700000" algn="tl">
                    <a:srgbClr val="000000">
                      <a:alpha val="43137"/>
                    </a:srgbClr>
                  </a:outerShdw>
                </a:effectLst>
                <a:latin typeface="+mj-lt"/>
              </a:rPr>
              <a:t> </a:t>
            </a:r>
            <a:r>
              <a:rPr lang="vi-VN" sz="7200" b="1" dirty="0">
                <a:solidFill>
                  <a:srgbClr val="003399"/>
                </a:solidFill>
                <a:effectLst>
                  <a:outerShdw blurRad="38100" dist="38100" dir="2700000" algn="tl">
                    <a:srgbClr val="000000">
                      <a:alpha val="43137"/>
                    </a:srgbClr>
                  </a:outerShdw>
                </a:effectLst>
                <a:latin typeface="+mj-lt"/>
                <a:cs typeface="Times New Roman" pitchFamily="18" charset="0"/>
              </a:rPr>
              <a:t>Người đã từ trời xuống thế. </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72661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Bởi phép Đức Chúa Thánh Thần, Người đã nhập thể trong lòng Trinh Nữ Maria, và đã làm người.</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03965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833503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rgbClr val="003399"/>
                </a:solidFill>
                <a:effectLst>
                  <a:outerShdw blurRad="38100" dist="38100" dir="2700000" algn="tl">
                    <a:srgbClr val="000000">
                      <a:alpha val="43137"/>
                    </a:srgbClr>
                  </a:outerShdw>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2208651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518028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rgbClr val="003399"/>
                </a:solidFill>
                <a:effectLst>
                  <a:outerShdw blurRad="38100" dist="38100" dir="2700000" algn="tl">
                    <a:srgbClr val="000000">
                      <a:alpha val="43137"/>
                    </a:srgbClr>
                  </a:outerShdw>
                </a:effectLst>
                <a:latin typeface="+mj-lt"/>
              </a:rPr>
              <a:t>Người được phụng thờ và tôn vinh cùng với Đức Chúa Cha và Đức Chúa Con: Người đã dùng các tiên tri mà phán dạy.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776139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rgbClr val="003399"/>
                </a:solidFill>
                <a:effectLst>
                  <a:outerShdw blurRad="38100" dist="38100" dir="2700000" algn="tl">
                    <a:srgbClr val="000000">
                      <a:alpha val="43137"/>
                    </a:srgbClr>
                  </a:outerShdw>
                </a:effectLst>
                <a:latin typeface="+mj-lt"/>
              </a:rPr>
              <a:t>Tôi tin Hội Thánh duy nhất thánh thiện công giáo và tông truyền.</a:t>
            </a:r>
            <a:endParaRPr lang="en-US" sz="8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100072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Tôi tuyên xưng có một Phép Rửa để tha tội. Tôi trông đợi kẻ chết sống lại và sự</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sống đời sau. </a:t>
            </a:r>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Amen.</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50203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400" b="1" dirty="0">
                <a:solidFill>
                  <a:srgbClr val="003399"/>
                </a:solidFill>
                <a:effectLst>
                  <a:outerShdw blurRad="38100" dist="38100" dir="2700000" algn="tl">
                    <a:srgbClr val="000000">
                      <a:alpha val="43137"/>
                    </a:srgbClr>
                  </a:outerShdw>
                </a:effectLst>
                <a:latin typeface="+mj-lt"/>
              </a:rPr>
              <a:t>Lạy Chúa Thánh Thần là Ánh sáng Chân lý </a:t>
            </a:r>
            <a:r>
              <a:rPr lang="vi-VN" sz="5400" b="1" dirty="0">
                <a:solidFill>
                  <a:srgbClr val="003399"/>
                </a:solidFill>
                <a:effectLst>
                  <a:outerShdw blurRad="38100" dist="38100" dir="2700000" algn="tl">
                    <a:srgbClr val="000000">
                      <a:alpha val="43137"/>
                    </a:srgbClr>
                  </a:outerShdw>
                </a:effectLst>
              </a:rPr>
              <a:t>vẹn toàn,</a:t>
            </a:r>
            <a:r>
              <a:rPr lang="en-US" sz="5400" b="1" dirty="0">
                <a:solidFill>
                  <a:srgbClr val="003399"/>
                </a:solidFill>
                <a:effectLst>
                  <a:outerShdw blurRad="38100" dist="38100" dir="2700000" algn="tl">
                    <a:srgbClr val="000000">
                      <a:alpha val="43137"/>
                    </a:srgbClr>
                  </a:outerShdw>
                </a:effectLst>
              </a:rPr>
              <a:t> C</a:t>
            </a:r>
            <a:r>
              <a:rPr lang="vi-VN" sz="5400" b="1" dirty="0" smtClean="0">
                <a:solidFill>
                  <a:srgbClr val="003399"/>
                </a:solidFill>
                <a:effectLst>
                  <a:outerShdw blurRad="38100" dist="38100" dir="2700000" algn="tl">
                    <a:srgbClr val="000000">
                      <a:alpha val="43137"/>
                    </a:srgbClr>
                  </a:outerShdw>
                </a:effectLst>
                <a:latin typeface="+mj-lt"/>
              </a:rPr>
              <a:t>húa</a:t>
            </a:r>
            <a:r>
              <a:rPr lang="vi-VN" sz="5400" b="1" dirty="0" smtClean="0">
                <a:solidFill>
                  <a:srgbClr val="FFFF00"/>
                </a:solidFill>
                <a:effectLst>
                  <a:outerShdw blurRad="38100" dist="38100" dir="2700000" algn="tl">
                    <a:srgbClr val="000000">
                      <a:alpha val="43137"/>
                    </a:srgbClr>
                  </a:outerShdw>
                </a:effectLst>
                <a:latin typeface="+mj-lt"/>
              </a:rPr>
              <a:t> </a:t>
            </a:r>
            <a:r>
              <a:rPr lang="vi-VN" sz="5400" b="1" dirty="0">
                <a:solidFill>
                  <a:srgbClr val="003399"/>
                </a:solidFill>
                <a:effectLst>
                  <a:outerShdw blurRad="38100" dist="38100" dir="2700000" algn="tl">
                    <a:srgbClr val="000000">
                      <a:alpha val="43137"/>
                    </a:srgbClr>
                  </a:outerShdw>
                </a:effectLst>
                <a:latin typeface="+mj-lt"/>
              </a:rPr>
              <a:t>ban những ân huệ thích hợp cho từng thời đại,</a:t>
            </a:r>
            <a:r>
              <a:rPr lang="en-US" sz="5400" b="1" dirty="0">
                <a:solidFill>
                  <a:srgbClr val="003399"/>
                </a:solidFill>
                <a:effectLst>
                  <a:outerShdw blurRad="38100" dist="38100" dir="2700000" algn="tl">
                    <a:srgbClr val="000000">
                      <a:alpha val="43137"/>
                    </a:srgbClr>
                  </a:outerShdw>
                </a:effectLst>
                <a:latin typeface="+mj-lt"/>
              </a:rPr>
              <a:t> </a:t>
            </a:r>
            <a:r>
              <a:rPr lang="vi-VN" sz="5400" b="1" dirty="0">
                <a:solidFill>
                  <a:srgbClr val="003399"/>
                </a:solidFill>
                <a:effectLst>
                  <a:outerShdw blurRad="38100" dist="38100" dir="2700000" algn="tl">
                    <a:srgbClr val="000000">
                      <a:alpha val="43137"/>
                    </a:srgbClr>
                  </a:outerShdw>
                </a:effectLst>
                <a:latin typeface="+mj-lt"/>
              </a:rPr>
              <a:t>và dùng nhiều cách thế kỳ diệu để hướng dẫn Hội Thánh,</a:t>
            </a:r>
            <a:endParaRPr lang="en-US" sz="5400" b="1" dirty="0">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9235718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
        <p:nvSpPr>
          <p:cNvPr id="4" name="TextBox 3"/>
          <p:cNvSpPr txBox="1"/>
          <p:nvPr/>
        </p:nvSpPr>
        <p:spPr>
          <a:xfrm>
            <a:off x="5029200" y="155515"/>
            <a:ext cx="3733800" cy="584775"/>
          </a:xfrm>
          <a:prstGeom prst="rect">
            <a:avLst/>
          </a:prstGeom>
          <a:noFill/>
        </p:spPr>
        <p:txBody>
          <a:bodyPr wrap="square" rtlCol="0">
            <a:spAutoFit/>
          </a:bodyPr>
          <a:lstStyle/>
          <a:p>
            <a:r>
              <a:rPr lang="en-US" sz="3200">
                <a:solidFill>
                  <a:schemeClr val="bg1"/>
                </a:solidFill>
              </a:rPr>
              <a:t>Lời Nguyện Tín Hữu</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596642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0099989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rmAutofit/>
          </a:bodyPr>
          <a:lstStyle/>
          <a:p>
            <a:pPr marL="27385" indent="0" algn="ctr">
              <a:lnSpc>
                <a:spcPct val="120000"/>
              </a:lnSpc>
              <a:buNone/>
            </a:pPr>
            <a:endParaRPr lang="en-US" altLang="en-US" sz="21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66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Ca </a:t>
            </a:r>
            <a:r>
              <a:rPr lang="en-US" altLang="en-US" sz="66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Dâng</a:t>
            </a:r>
            <a:r>
              <a:rPr lang="en-US" altLang="en-US" sz="66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66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Lễ</a:t>
            </a:r>
            <a:r>
              <a:rPr lang="en-US" altLang="en-US" sz="66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p>
          <a:p>
            <a:pPr marL="27385" indent="0" algn="ctr">
              <a:lnSpc>
                <a:spcPct val="120000"/>
              </a:lnSpc>
              <a:buNone/>
            </a:pPr>
            <a:r>
              <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7200" b="1"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Con </a:t>
            </a:r>
            <a:r>
              <a:rPr lang="en-US" altLang="en-US" sz="7200" b="1" dirty="0" err="1"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Xin</a:t>
            </a:r>
            <a:r>
              <a:rPr lang="en-US" altLang="en-US" sz="7200" b="1"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7200" b="1" dirty="0" err="1"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Tiến</a:t>
            </a:r>
            <a:r>
              <a:rPr lang="en-US" altLang="en-US" sz="7200" b="1"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7200" b="1" dirty="0" err="1"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Dâng</a:t>
            </a:r>
            <a:endPar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4800" b="1" i="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Lm. Kim Long</a:t>
            </a:r>
            <a:endParaRPr lang="en-US" altLang="en-US" sz="4400" b="1" i="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171450"/>
            <a:ext cx="9144000" cy="5143500"/>
          </a:xfrm>
        </p:spPr>
        <p:txBody>
          <a:bodyPr>
            <a:noAutofit/>
          </a:bodyPr>
          <a:lstStyle/>
          <a:p>
            <a:pPr marL="27385" indent="0" algn="just">
              <a:buNone/>
            </a:pPr>
            <a:r>
              <a:rPr lang="vi-VN" sz="6000" b="1" dirty="0" smtClean="0">
                <a:solidFill>
                  <a:srgbClr val="FF0000"/>
                </a:solidFill>
              </a:rPr>
              <a:t>ĐK</a:t>
            </a:r>
            <a:r>
              <a:rPr lang="vi-VN" sz="6000" b="1" dirty="0">
                <a:solidFill>
                  <a:srgbClr val="FF0000"/>
                </a:solidFill>
              </a:rPr>
              <a:t>: </a:t>
            </a:r>
            <a:r>
              <a:rPr lang="vi-VN" sz="6000" b="1" dirty="0" smtClean="0">
                <a:solidFill>
                  <a:srgbClr val="003399"/>
                </a:solidFill>
              </a:rPr>
              <a:t>Con </a:t>
            </a:r>
            <a:r>
              <a:rPr lang="vi-VN" sz="6000" b="1" dirty="0">
                <a:solidFill>
                  <a:srgbClr val="003399"/>
                </a:solidFill>
              </a:rPr>
              <a:t>xin tiến dâng </a:t>
            </a:r>
            <a:r>
              <a:rPr lang="vi-VN" sz="6000" b="1" dirty="0" smtClean="0">
                <a:solidFill>
                  <a:srgbClr val="003399"/>
                </a:solidFill>
              </a:rPr>
              <a:t>lên, </a:t>
            </a:r>
            <a:r>
              <a:rPr lang="vi-VN" sz="6000" b="1" dirty="0">
                <a:solidFill>
                  <a:srgbClr val="003399"/>
                </a:solidFill>
              </a:rPr>
              <a:t>này rượu nho cùng bánh </a:t>
            </a:r>
            <a:r>
              <a:rPr lang="vi-VN" sz="6000" b="1" dirty="0" smtClean="0">
                <a:solidFill>
                  <a:srgbClr val="003399"/>
                </a:solidFill>
              </a:rPr>
              <a:t>miến. </a:t>
            </a:r>
            <a:r>
              <a:rPr lang="vi-VN" sz="6000" b="1" dirty="0">
                <a:solidFill>
                  <a:srgbClr val="003399"/>
                </a:solidFill>
              </a:rPr>
              <a:t>Hương kinh ngát bay triền miên, tung hô Chúa bao dịu hiền.</a:t>
            </a:r>
            <a:endParaRPr lang="en-US" altLang="en-US" sz="6000" b="1" u="sng" dirty="0">
              <a:solidFill>
                <a:srgbClr val="003399"/>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309238206"/>
      </p:ext>
    </p:extLst>
  </p:cSld>
  <p:clrMapOvr>
    <a:masterClrMapping/>
  </p:clrMapOvr>
  <p:transition spd="slow"/>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209550"/>
            <a:ext cx="9144000" cy="5143500"/>
          </a:xfrm>
        </p:spPr>
        <p:txBody>
          <a:bodyPr>
            <a:noAutofit/>
          </a:bodyPr>
          <a:lstStyle/>
          <a:p>
            <a:pPr marL="27385" indent="0" algn="just">
              <a:buNone/>
            </a:pPr>
            <a:r>
              <a:rPr lang="vi-VN" sz="6000" b="1" dirty="0" smtClean="0">
                <a:solidFill>
                  <a:srgbClr val="FF0000"/>
                </a:solidFill>
              </a:rPr>
              <a:t>Pk1</a:t>
            </a:r>
            <a:r>
              <a:rPr lang="vi-VN" sz="6000" b="1" dirty="0">
                <a:solidFill>
                  <a:srgbClr val="FF0000"/>
                </a:solidFill>
              </a:rPr>
              <a:t>: </a:t>
            </a:r>
            <a:r>
              <a:rPr lang="vi-VN" sz="6000" b="1" dirty="0">
                <a:solidFill>
                  <a:srgbClr val="003399"/>
                </a:solidFill>
              </a:rPr>
              <a:t>Bánh miến này tinh trắng, và đây tấm linh hồn con. Thắm thiết niềm tin </a:t>
            </a:r>
            <a:r>
              <a:rPr lang="vi-VN" sz="6000" b="1" dirty="0" smtClean="0">
                <a:solidFill>
                  <a:srgbClr val="003399"/>
                </a:solidFill>
              </a:rPr>
              <a:t>yêu, </a:t>
            </a:r>
            <a:r>
              <a:rPr lang="vi-VN" sz="6000" b="1" dirty="0">
                <a:solidFill>
                  <a:srgbClr val="003399"/>
                </a:solidFill>
              </a:rPr>
              <a:t>dâng về Thiên Chúa uy quyền.</a:t>
            </a:r>
            <a:endParaRPr lang="en-US" altLang="en-US" sz="60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171450"/>
            <a:ext cx="9144000" cy="5143500"/>
          </a:xfrm>
        </p:spPr>
        <p:txBody>
          <a:bodyPr>
            <a:noAutofit/>
          </a:bodyPr>
          <a:lstStyle/>
          <a:p>
            <a:pPr marL="27385" indent="0" algn="just">
              <a:buNone/>
            </a:pPr>
            <a:r>
              <a:rPr lang="vi-VN" sz="6000" b="1" dirty="0" smtClean="0">
                <a:solidFill>
                  <a:srgbClr val="FF0000"/>
                </a:solidFill>
              </a:rPr>
              <a:t>ĐK</a:t>
            </a:r>
            <a:r>
              <a:rPr lang="vi-VN" sz="6000" b="1" dirty="0">
                <a:solidFill>
                  <a:srgbClr val="FF0000"/>
                </a:solidFill>
              </a:rPr>
              <a:t>: </a:t>
            </a:r>
            <a:r>
              <a:rPr lang="vi-VN" sz="6000" b="1" dirty="0" smtClean="0">
                <a:solidFill>
                  <a:srgbClr val="003399"/>
                </a:solidFill>
              </a:rPr>
              <a:t>Con </a:t>
            </a:r>
            <a:r>
              <a:rPr lang="vi-VN" sz="6000" b="1" dirty="0">
                <a:solidFill>
                  <a:srgbClr val="003399"/>
                </a:solidFill>
              </a:rPr>
              <a:t>xin tiến dâng </a:t>
            </a:r>
            <a:r>
              <a:rPr lang="vi-VN" sz="6000" b="1" dirty="0" smtClean="0">
                <a:solidFill>
                  <a:srgbClr val="003399"/>
                </a:solidFill>
              </a:rPr>
              <a:t>lên, </a:t>
            </a:r>
            <a:r>
              <a:rPr lang="vi-VN" sz="6000" b="1" dirty="0">
                <a:solidFill>
                  <a:srgbClr val="003399"/>
                </a:solidFill>
              </a:rPr>
              <a:t>này rượu nho cùng bánh </a:t>
            </a:r>
            <a:r>
              <a:rPr lang="vi-VN" sz="6000" b="1" dirty="0" smtClean="0">
                <a:solidFill>
                  <a:srgbClr val="003399"/>
                </a:solidFill>
              </a:rPr>
              <a:t>miến. </a:t>
            </a:r>
            <a:r>
              <a:rPr lang="vi-VN" sz="6000" b="1" dirty="0">
                <a:solidFill>
                  <a:srgbClr val="003399"/>
                </a:solidFill>
              </a:rPr>
              <a:t>Hương kinh ngát bay triền miên, tung hô Chúa bao dịu hiền.</a:t>
            </a:r>
            <a:endParaRPr lang="en-US" altLang="en-US" sz="6000" b="1" u="sng" dirty="0">
              <a:solidFill>
                <a:srgbClr val="003399"/>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276956245"/>
      </p:ext>
    </p:extLst>
  </p:cSld>
  <p:clrMapOvr>
    <a:masterClrMapping/>
  </p:clrMapOvr>
  <p:transition spd="slow"/>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209550"/>
            <a:ext cx="9144000" cy="5143500"/>
          </a:xfrm>
        </p:spPr>
        <p:txBody>
          <a:bodyPr>
            <a:noAutofit/>
          </a:bodyPr>
          <a:lstStyle/>
          <a:p>
            <a:pPr marL="27385" indent="0" algn="just">
              <a:buNone/>
            </a:pPr>
            <a:r>
              <a:rPr lang="vi-VN" sz="6000" b="1" dirty="0" smtClean="0">
                <a:solidFill>
                  <a:srgbClr val="FF0000"/>
                </a:solidFill>
              </a:rPr>
              <a:t>Pk2:</a:t>
            </a:r>
            <a:r>
              <a:rPr lang="vi-VN" sz="6000" b="1" dirty="0" smtClean="0">
                <a:solidFill>
                  <a:srgbClr val="003399"/>
                </a:solidFill>
              </a:rPr>
              <a:t> Chén </a:t>
            </a:r>
            <a:r>
              <a:rPr lang="vi-VN" sz="6000" b="1" dirty="0">
                <a:solidFill>
                  <a:srgbClr val="003399"/>
                </a:solidFill>
              </a:rPr>
              <a:t>cứu độ nhân </a:t>
            </a:r>
            <a:r>
              <a:rPr lang="vi-VN" sz="6000" b="1" dirty="0" smtClean="0">
                <a:solidFill>
                  <a:srgbClr val="003399"/>
                </a:solidFill>
              </a:rPr>
              <a:t>thế, </a:t>
            </a:r>
            <a:r>
              <a:rPr lang="vi-VN" sz="6000" b="1" dirty="0">
                <a:solidFill>
                  <a:srgbClr val="003399"/>
                </a:solidFill>
              </a:rPr>
              <a:t>này con tiến dâng thành tâm. Tiếng khấn nguyện bay </a:t>
            </a:r>
            <a:r>
              <a:rPr lang="vi-VN" sz="6000" b="1" dirty="0" smtClean="0">
                <a:solidFill>
                  <a:srgbClr val="003399"/>
                </a:solidFill>
              </a:rPr>
              <a:t>cao, </a:t>
            </a:r>
            <a:r>
              <a:rPr lang="vi-VN" sz="6000" b="1" dirty="0">
                <a:solidFill>
                  <a:srgbClr val="003399"/>
                </a:solidFill>
              </a:rPr>
              <a:t>như trầm hương trước </a:t>
            </a:r>
            <a:r>
              <a:rPr lang="vi-VN" sz="6000" b="1" dirty="0" smtClean="0">
                <a:solidFill>
                  <a:srgbClr val="003399"/>
                </a:solidFill>
              </a:rPr>
              <a:t>thiên </a:t>
            </a:r>
            <a:r>
              <a:rPr lang="vi-VN" sz="6000" b="1" dirty="0">
                <a:solidFill>
                  <a:srgbClr val="003399"/>
                </a:solidFill>
              </a:rPr>
              <a:t>tòa.</a:t>
            </a:r>
            <a:endParaRPr lang="en-US" altLang="en-US" sz="60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014871192"/>
      </p:ext>
    </p:extLst>
  </p:cSld>
  <p:clrMapOvr>
    <a:masterClrMapping/>
  </p:clrMapOvr>
  <p:transition spd="slow"/>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171450"/>
            <a:ext cx="9144000" cy="5143500"/>
          </a:xfrm>
        </p:spPr>
        <p:txBody>
          <a:bodyPr>
            <a:noAutofit/>
          </a:bodyPr>
          <a:lstStyle/>
          <a:p>
            <a:pPr marL="27385" indent="0" algn="just">
              <a:buNone/>
            </a:pPr>
            <a:r>
              <a:rPr lang="vi-VN" sz="6000" b="1" dirty="0" smtClean="0">
                <a:solidFill>
                  <a:srgbClr val="FF0000"/>
                </a:solidFill>
              </a:rPr>
              <a:t>ĐK</a:t>
            </a:r>
            <a:r>
              <a:rPr lang="vi-VN" sz="6000" b="1" dirty="0">
                <a:solidFill>
                  <a:srgbClr val="FF0000"/>
                </a:solidFill>
              </a:rPr>
              <a:t>: </a:t>
            </a:r>
            <a:r>
              <a:rPr lang="vi-VN" sz="6000" b="1" dirty="0" smtClean="0">
                <a:solidFill>
                  <a:srgbClr val="003399"/>
                </a:solidFill>
              </a:rPr>
              <a:t>Con </a:t>
            </a:r>
            <a:r>
              <a:rPr lang="vi-VN" sz="6000" b="1" dirty="0">
                <a:solidFill>
                  <a:srgbClr val="003399"/>
                </a:solidFill>
              </a:rPr>
              <a:t>xin tiến dâng </a:t>
            </a:r>
            <a:r>
              <a:rPr lang="vi-VN" sz="6000" b="1" dirty="0" smtClean="0">
                <a:solidFill>
                  <a:srgbClr val="003399"/>
                </a:solidFill>
              </a:rPr>
              <a:t>lên, </a:t>
            </a:r>
            <a:r>
              <a:rPr lang="vi-VN" sz="6000" b="1" dirty="0">
                <a:solidFill>
                  <a:srgbClr val="003399"/>
                </a:solidFill>
              </a:rPr>
              <a:t>này rượu nho cùng bánh </a:t>
            </a:r>
            <a:r>
              <a:rPr lang="vi-VN" sz="6000" b="1" dirty="0" smtClean="0">
                <a:solidFill>
                  <a:srgbClr val="003399"/>
                </a:solidFill>
              </a:rPr>
              <a:t>miến. </a:t>
            </a:r>
            <a:r>
              <a:rPr lang="vi-VN" sz="6000" b="1" dirty="0">
                <a:solidFill>
                  <a:srgbClr val="003399"/>
                </a:solidFill>
              </a:rPr>
              <a:t>Hương kinh ngát bay triền miên, tung hô Chúa bao dịu hiền.</a:t>
            </a:r>
            <a:endParaRPr lang="en-US" altLang="en-US" sz="6000" b="1" u="sng" dirty="0">
              <a:solidFill>
                <a:srgbClr val="003399"/>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884858556"/>
      </p:ext>
    </p:extLst>
  </p:cSld>
  <p:clrMapOvr>
    <a:masterClrMapping/>
  </p:clrMapOvr>
  <p:transition spd="slow"/>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209550"/>
            <a:ext cx="9144000" cy="5143500"/>
          </a:xfrm>
        </p:spPr>
        <p:txBody>
          <a:bodyPr>
            <a:noAutofit/>
          </a:bodyPr>
          <a:lstStyle/>
          <a:p>
            <a:pPr marL="27385" indent="0" algn="just">
              <a:buNone/>
            </a:pPr>
            <a:r>
              <a:rPr lang="vi-VN" sz="6000" b="1" dirty="0" smtClean="0">
                <a:solidFill>
                  <a:srgbClr val="FF0000"/>
                </a:solidFill>
              </a:rPr>
              <a:t>Pk3:</a:t>
            </a:r>
            <a:r>
              <a:rPr lang="vi-VN" sz="6000" b="1" dirty="0">
                <a:solidFill>
                  <a:srgbClr val="003399"/>
                </a:solidFill>
              </a:rPr>
              <a:t> </a:t>
            </a:r>
            <a:r>
              <a:rPr lang="vi-VN" sz="6000" b="1" dirty="0" smtClean="0">
                <a:solidFill>
                  <a:srgbClr val="003399"/>
                </a:solidFill>
              </a:rPr>
              <a:t>Kính </a:t>
            </a:r>
            <a:r>
              <a:rPr lang="vi-VN" sz="6000" b="1" dirty="0">
                <a:solidFill>
                  <a:srgbClr val="003399"/>
                </a:solidFill>
              </a:rPr>
              <a:t>tiến về nhan </a:t>
            </a:r>
            <a:r>
              <a:rPr lang="vi-VN" sz="6000" b="1" dirty="0" smtClean="0">
                <a:solidFill>
                  <a:srgbClr val="003399"/>
                </a:solidFill>
              </a:rPr>
              <a:t>Chúa, </a:t>
            </a:r>
            <a:r>
              <a:rPr lang="vi-VN" sz="6000" b="1" dirty="0">
                <a:solidFill>
                  <a:srgbClr val="003399"/>
                </a:solidFill>
              </a:rPr>
              <a:t>ngàn cay đắng nơi trần gian</a:t>
            </a:r>
            <a:r>
              <a:rPr lang="vi-VN" sz="6000" b="1" dirty="0" smtClean="0">
                <a:solidFill>
                  <a:srgbClr val="003399"/>
                </a:solidFill>
              </a:rPr>
              <a:t>. Tiếp </a:t>
            </a:r>
            <a:r>
              <a:rPr lang="vi-VN" sz="6000" b="1" dirty="0">
                <a:solidFill>
                  <a:srgbClr val="003399"/>
                </a:solidFill>
              </a:rPr>
              <a:t>nối cuộc hy </a:t>
            </a:r>
            <a:r>
              <a:rPr lang="vi-VN" sz="6000" b="1" dirty="0" smtClean="0">
                <a:solidFill>
                  <a:srgbClr val="003399"/>
                </a:solidFill>
              </a:rPr>
              <a:t>sinh, </a:t>
            </a:r>
            <a:r>
              <a:rPr lang="vi-VN" sz="6000" b="1" dirty="0">
                <a:solidFill>
                  <a:srgbClr val="003399"/>
                </a:solidFill>
              </a:rPr>
              <a:t>trên đồi xưa Chúa dâng mình.</a:t>
            </a:r>
            <a:endParaRPr lang="en-US" altLang="en-US" sz="60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757645146"/>
      </p:ext>
    </p:extLst>
  </p:cSld>
  <p:clrMapOvr>
    <a:masterClrMapping/>
  </p:clrMapOvr>
  <p:transition spd="slow"/>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171450"/>
            <a:ext cx="9144000" cy="5143500"/>
          </a:xfrm>
        </p:spPr>
        <p:txBody>
          <a:bodyPr>
            <a:noAutofit/>
          </a:bodyPr>
          <a:lstStyle/>
          <a:p>
            <a:pPr marL="27385" indent="0" algn="just">
              <a:buNone/>
            </a:pPr>
            <a:r>
              <a:rPr lang="vi-VN" sz="6000" b="1" dirty="0" smtClean="0">
                <a:solidFill>
                  <a:srgbClr val="FF0000"/>
                </a:solidFill>
              </a:rPr>
              <a:t>ĐK</a:t>
            </a:r>
            <a:r>
              <a:rPr lang="vi-VN" sz="6000" b="1" dirty="0">
                <a:solidFill>
                  <a:srgbClr val="FF0000"/>
                </a:solidFill>
              </a:rPr>
              <a:t>: </a:t>
            </a:r>
            <a:r>
              <a:rPr lang="vi-VN" sz="6000" b="1" dirty="0" smtClean="0">
                <a:solidFill>
                  <a:srgbClr val="003399"/>
                </a:solidFill>
              </a:rPr>
              <a:t>Con </a:t>
            </a:r>
            <a:r>
              <a:rPr lang="vi-VN" sz="6000" b="1" dirty="0">
                <a:solidFill>
                  <a:srgbClr val="003399"/>
                </a:solidFill>
              </a:rPr>
              <a:t>xin tiến dâng </a:t>
            </a:r>
            <a:r>
              <a:rPr lang="vi-VN" sz="6000" b="1" dirty="0" smtClean="0">
                <a:solidFill>
                  <a:srgbClr val="003399"/>
                </a:solidFill>
              </a:rPr>
              <a:t>lên, </a:t>
            </a:r>
            <a:r>
              <a:rPr lang="vi-VN" sz="6000" b="1" dirty="0">
                <a:solidFill>
                  <a:srgbClr val="003399"/>
                </a:solidFill>
              </a:rPr>
              <a:t>này rượu nho cùng bánh </a:t>
            </a:r>
            <a:r>
              <a:rPr lang="vi-VN" sz="6000" b="1" dirty="0" smtClean="0">
                <a:solidFill>
                  <a:srgbClr val="003399"/>
                </a:solidFill>
              </a:rPr>
              <a:t>miến. </a:t>
            </a:r>
            <a:r>
              <a:rPr lang="vi-VN" sz="6000" b="1" dirty="0">
                <a:solidFill>
                  <a:srgbClr val="003399"/>
                </a:solidFill>
              </a:rPr>
              <a:t>Hương kinh ngát bay triền miên, tung hô Chúa bao dịu hiền.</a:t>
            </a:r>
            <a:endParaRPr lang="en-US" altLang="en-US" sz="6000" b="1" u="sng" dirty="0">
              <a:solidFill>
                <a:srgbClr val="003399"/>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530645661"/>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900" b="1" dirty="0">
                <a:solidFill>
                  <a:srgbClr val="003399"/>
                </a:solidFill>
                <a:effectLst>
                  <a:outerShdw blurRad="38100" dist="38100" dir="2700000" algn="tl">
                    <a:srgbClr val="000000">
                      <a:alpha val="43137"/>
                    </a:srgbClr>
                  </a:outerShdw>
                </a:effectLst>
                <a:latin typeface="+mj-lt"/>
              </a:rPr>
              <a:t>này chúng con đang </a:t>
            </a:r>
            <a:r>
              <a:rPr lang="en-US" sz="5900" b="1" dirty="0" err="1" smtClean="0">
                <a:solidFill>
                  <a:srgbClr val="003399"/>
                </a:solidFill>
                <a:effectLst>
                  <a:outerShdw blurRad="38100" dist="38100" dir="2700000" algn="tl">
                    <a:srgbClr val="000000">
                      <a:alpha val="43137"/>
                    </a:srgbClr>
                  </a:outerShdw>
                </a:effectLst>
                <a:latin typeface="+mj-lt"/>
                <a:cs typeface="Times New Roman" pitchFamily="18" charset="0"/>
              </a:rPr>
              <a:t>chung</a:t>
            </a:r>
            <a:r>
              <a:rPr lang="vi-VN" sz="5900" b="1" dirty="0" smtClean="0">
                <a:solidFill>
                  <a:srgbClr val="FFFF00"/>
                </a:solidFill>
                <a:effectLst>
                  <a:outerShdw blurRad="38100" dist="38100" dir="2700000" algn="tl">
                    <a:srgbClr val="000000">
                      <a:alpha val="43137"/>
                    </a:srgbClr>
                  </a:outerShdw>
                </a:effectLst>
                <a:latin typeface="+mj-lt"/>
              </a:rPr>
              <a:t> </a:t>
            </a:r>
            <a:r>
              <a:rPr lang="vi-VN" sz="5900" b="1" dirty="0">
                <a:solidFill>
                  <a:srgbClr val="003399"/>
                </a:solidFill>
                <a:effectLst>
                  <a:outerShdw blurRad="38100" dist="38100" dir="2700000" algn="tl">
                    <a:srgbClr val="000000">
                      <a:alpha val="43137"/>
                    </a:srgbClr>
                  </a:outerShdw>
                </a:effectLst>
                <a:latin typeface="+mj-lt"/>
              </a:rPr>
              <a:t>lời cầu nguyện cho các</a:t>
            </a:r>
            <a:br>
              <a:rPr lang="vi-VN" sz="5900" b="1" dirty="0">
                <a:solidFill>
                  <a:srgbClr val="003399"/>
                </a:solidFill>
                <a:effectLst>
                  <a:outerShdw blurRad="38100" dist="38100" dir="2700000" algn="tl">
                    <a:srgbClr val="000000">
                      <a:alpha val="43137"/>
                    </a:srgbClr>
                  </a:outerShdw>
                </a:effectLst>
                <a:latin typeface="+mj-lt"/>
              </a:rPr>
            </a:br>
            <a:r>
              <a:rPr lang="en-US" sz="5900" b="1" dirty="0" err="1">
                <a:solidFill>
                  <a:srgbClr val="003399"/>
                </a:solidFill>
                <a:effectLst>
                  <a:outerShdw blurRad="38100" dist="38100" dir="2700000" algn="tl">
                    <a:srgbClr val="000000">
                      <a:alpha val="43137"/>
                    </a:srgbClr>
                  </a:outerShdw>
                </a:effectLst>
                <a:latin typeface="+mj-lt"/>
                <a:cs typeface="Times New Roman" pitchFamily="18" charset="0"/>
              </a:rPr>
              <a:t>Giám</a:t>
            </a:r>
            <a:r>
              <a:rPr lang="en-US" sz="59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5900" b="1" dirty="0" err="1">
                <a:solidFill>
                  <a:srgbClr val="003399"/>
                </a:solidFill>
                <a:effectLst>
                  <a:outerShdw blurRad="38100" dist="38100" dir="2700000" algn="tl">
                    <a:srgbClr val="000000">
                      <a:alpha val="43137"/>
                    </a:srgbClr>
                  </a:outerShdw>
                </a:effectLst>
                <a:latin typeface="+mj-lt"/>
                <a:cs typeface="Times New Roman" pitchFamily="18" charset="0"/>
              </a:rPr>
              <a:t>mục</a:t>
            </a:r>
            <a:r>
              <a:rPr lang="en-US" sz="59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5900" b="1" dirty="0">
                <a:solidFill>
                  <a:srgbClr val="003399"/>
                </a:solidFill>
                <a:effectLst>
                  <a:outerShdw blurRad="38100" dist="38100" dir="2700000" algn="tl">
                    <a:srgbClr val="000000">
                      <a:alpha val="43137"/>
                    </a:srgbClr>
                  </a:outerShdw>
                </a:effectLst>
                <a:latin typeface="+mj-lt"/>
              </a:rPr>
              <a:t>và những người tham dự Thượng Hội đồng Giám mục thế giới.</a:t>
            </a:r>
            <a:endParaRPr lang="en-US" sz="5900" b="1" dirty="0">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7771275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44625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670979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
            <a:ext cx="9144000" cy="5657850"/>
          </a:xfrm>
        </p:spPr>
        <p:txBody>
          <a:bodyPr>
            <a:noAutofit/>
          </a:bodyPr>
          <a:lstStyle/>
          <a:p>
            <a:pPr marL="27432" indent="0" algn="ctr">
              <a:lnSpc>
                <a:spcPct val="120000"/>
              </a:lnSpc>
              <a:buNone/>
            </a:pPr>
            <a:r>
              <a:rPr lang="en-US" sz="1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66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a:t>
            </a:r>
            <a:r>
              <a:rPr lang="en-US" sz="6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Nguyện</a:t>
            </a:r>
            <a:r>
              <a:rPr lang="en-US" sz="66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Hiệp</a:t>
            </a:r>
            <a:r>
              <a:rPr lang="en-US" sz="66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6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66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Chúa</a:t>
            </a:r>
            <a:r>
              <a:rPr lang="en-US" sz="66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Chăn</a:t>
            </a:r>
            <a:r>
              <a:rPr lang="en-US" sz="66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Nuôi</a:t>
            </a:r>
            <a:r>
              <a:rPr lang="en-US" sz="66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Tôi</a:t>
            </a:r>
            <a:endParaRPr lang="en-US" sz="6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4800" b="1" i="1" dirty="0" err="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PhanxiCô</a:t>
            </a:r>
            <a:endParaRPr lang="en-US" sz="4800" b="1" i="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3350"/>
            <a:ext cx="9144000" cy="5143500"/>
          </a:xfrm>
        </p:spPr>
        <p:txBody>
          <a:bodyPr>
            <a:noAutofit/>
          </a:bodyPr>
          <a:lstStyle/>
          <a:p>
            <a:pPr marL="27432" indent="0" algn="just">
              <a:buNone/>
            </a:pPr>
            <a:r>
              <a:rPr lang="vi-VN" sz="5000" b="1" dirty="0" smtClean="0">
                <a:solidFill>
                  <a:srgbClr val="FF0000"/>
                </a:solidFill>
                <a:latin typeface="+mj-lt"/>
                <a:cs typeface="Times New Roman" panose="02020603050405020304" pitchFamily="18" charset="0"/>
              </a:rPr>
              <a:t>ĐK</a:t>
            </a:r>
            <a:r>
              <a:rPr lang="vi-VN" sz="5000" b="1" dirty="0">
                <a:solidFill>
                  <a:srgbClr val="FF0000"/>
                </a:solidFill>
                <a:latin typeface="+mj-lt"/>
                <a:cs typeface="Times New Roman" panose="02020603050405020304" pitchFamily="18" charset="0"/>
              </a:rPr>
              <a:t>: </a:t>
            </a:r>
            <a:r>
              <a:rPr lang="vi-VN" sz="5000" b="1" dirty="0">
                <a:solidFill>
                  <a:srgbClr val="003399"/>
                </a:solidFill>
                <a:latin typeface="+mj-lt"/>
                <a:cs typeface="Times New Roman" panose="02020603050405020304" pitchFamily="18" charset="0"/>
              </a:rPr>
              <a:t>Chúa chăn nuôi tôi, Chúa chăn nuôi tôi, Chúa đưa tôi đi qua mọi nẻo đường. Người đưa tôi đi lên núi cao say sưa gió biển. Vui uống suối miền </a:t>
            </a:r>
            <a:r>
              <a:rPr lang="vi-VN" sz="5000" b="1" dirty="0" smtClean="0">
                <a:solidFill>
                  <a:srgbClr val="003399"/>
                </a:solidFill>
                <a:latin typeface="+mj-lt"/>
                <a:cs typeface="Times New Roman" panose="02020603050405020304" pitchFamily="18" charset="0"/>
              </a:rPr>
              <a:t>Nam, </a:t>
            </a:r>
            <a:r>
              <a:rPr lang="vi-VN" sz="5000" b="1" dirty="0">
                <a:solidFill>
                  <a:srgbClr val="003399"/>
                </a:solidFill>
                <a:latin typeface="+mj-lt"/>
                <a:cs typeface="Times New Roman" panose="02020603050405020304" pitchFamily="18" charset="0"/>
              </a:rPr>
              <a:t>vững tâm qua rừng mịt mù.</a:t>
            </a:r>
            <a:endParaRPr lang="en-US" sz="5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75501489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28650"/>
            <a:ext cx="9144000" cy="5143500"/>
          </a:xfrm>
        </p:spPr>
        <p:txBody>
          <a:bodyPr>
            <a:noAutofit/>
          </a:bodyPr>
          <a:lstStyle/>
          <a:p>
            <a:pPr marL="27432" indent="0" algn="just">
              <a:buNone/>
            </a:pPr>
            <a:r>
              <a:rPr lang="vi-VN" sz="5700" b="1" dirty="0" smtClean="0">
                <a:solidFill>
                  <a:srgbClr val="FF0000"/>
                </a:solidFill>
                <a:latin typeface="+mj-lt"/>
                <a:cs typeface="Times New Roman" panose="02020603050405020304" pitchFamily="18" charset="0"/>
              </a:rPr>
              <a:t>Pk1</a:t>
            </a:r>
            <a:r>
              <a:rPr lang="vi-VN" sz="5700" b="1" dirty="0">
                <a:solidFill>
                  <a:srgbClr val="FF0000"/>
                </a:solidFill>
                <a:latin typeface="+mj-lt"/>
                <a:cs typeface="Times New Roman" panose="02020603050405020304" pitchFamily="18" charset="0"/>
              </a:rPr>
              <a:t>: </a:t>
            </a:r>
            <a:r>
              <a:rPr lang="vi-VN" sz="5700" b="1" dirty="0" smtClean="0">
                <a:solidFill>
                  <a:srgbClr val="003399"/>
                </a:solidFill>
                <a:latin typeface="+mj-lt"/>
                <a:cs typeface="Times New Roman" panose="02020603050405020304" pitchFamily="18" charset="0"/>
              </a:rPr>
              <a:t>Người </a:t>
            </a:r>
            <a:r>
              <a:rPr lang="vi-VN" sz="5700" b="1" dirty="0">
                <a:solidFill>
                  <a:srgbClr val="003399"/>
                </a:solidFill>
                <a:latin typeface="+mj-lt"/>
                <a:cs typeface="Times New Roman" panose="02020603050405020304" pitchFamily="18" charset="0"/>
              </a:rPr>
              <a:t>đưa tôi đi lên vườn trái ngát xanh trên đồi. Người dẫn tôi về tựa trùng khơi buông gió dìu mây trời. </a:t>
            </a:r>
            <a:endParaRPr lang="en-US" sz="57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46056031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85750"/>
            <a:ext cx="9144000" cy="5143500"/>
          </a:xfrm>
        </p:spPr>
        <p:txBody>
          <a:bodyPr>
            <a:noAutofit/>
          </a:bodyPr>
          <a:lstStyle/>
          <a:p>
            <a:pPr marL="27432" indent="0" algn="just">
              <a:buNone/>
            </a:pPr>
            <a:r>
              <a:rPr lang="vi-VN" sz="5700" b="1" dirty="0" smtClean="0">
                <a:solidFill>
                  <a:srgbClr val="FF0000"/>
                </a:solidFill>
                <a:latin typeface="+mj-lt"/>
                <a:cs typeface="Times New Roman" panose="02020603050405020304" pitchFamily="18" charset="0"/>
              </a:rPr>
              <a:t>**</a:t>
            </a:r>
            <a:r>
              <a:rPr lang="vi-VN" sz="5700" b="1" dirty="0" smtClean="0">
                <a:solidFill>
                  <a:srgbClr val="003399"/>
                </a:solidFill>
                <a:latin typeface="+mj-lt"/>
                <a:cs typeface="Times New Roman" panose="02020603050405020304" pitchFamily="18" charset="0"/>
              </a:rPr>
              <a:t> Người </a:t>
            </a:r>
            <a:r>
              <a:rPr lang="vi-VN" sz="5700" b="1" dirty="0">
                <a:solidFill>
                  <a:srgbClr val="003399"/>
                </a:solidFill>
                <a:latin typeface="+mj-lt"/>
                <a:cs typeface="Times New Roman" panose="02020603050405020304" pitchFamily="18" charset="0"/>
              </a:rPr>
              <a:t>sắp cho tôi yến tiệc thơm hương hoa. Người rót cho tôi ly rượu thắm chan hòa. Đầu tôi Người xức dầu thơm nồng nàn.</a:t>
            </a:r>
            <a:endParaRPr lang="en-US" sz="57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80247128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3350"/>
            <a:ext cx="9144000" cy="5143500"/>
          </a:xfrm>
        </p:spPr>
        <p:txBody>
          <a:bodyPr>
            <a:noAutofit/>
          </a:bodyPr>
          <a:lstStyle/>
          <a:p>
            <a:pPr marL="27432" indent="0" algn="just">
              <a:buNone/>
            </a:pPr>
            <a:r>
              <a:rPr lang="vi-VN" sz="5000" b="1" dirty="0" smtClean="0">
                <a:solidFill>
                  <a:srgbClr val="FF0000"/>
                </a:solidFill>
                <a:latin typeface="+mj-lt"/>
                <a:cs typeface="Times New Roman" panose="02020603050405020304" pitchFamily="18" charset="0"/>
              </a:rPr>
              <a:t>ĐK</a:t>
            </a:r>
            <a:r>
              <a:rPr lang="vi-VN" sz="5000" b="1" dirty="0">
                <a:solidFill>
                  <a:srgbClr val="FF0000"/>
                </a:solidFill>
                <a:latin typeface="+mj-lt"/>
                <a:cs typeface="Times New Roman" panose="02020603050405020304" pitchFamily="18" charset="0"/>
              </a:rPr>
              <a:t>: </a:t>
            </a:r>
            <a:r>
              <a:rPr lang="vi-VN" sz="5000" b="1" dirty="0">
                <a:solidFill>
                  <a:srgbClr val="003399"/>
                </a:solidFill>
                <a:latin typeface="+mj-lt"/>
                <a:cs typeface="Times New Roman" panose="02020603050405020304" pitchFamily="18" charset="0"/>
              </a:rPr>
              <a:t>Chúa chăn nuôi tôi, Chúa chăn nuôi tôi, Chúa đưa tôi đi qua mọi nẻo đường. Người đưa tôi đi lên núi cao say sưa gió biển. Vui uống suối miền </a:t>
            </a:r>
            <a:r>
              <a:rPr lang="vi-VN" sz="5000" b="1" dirty="0" smtClean="0">
                <a:solidFill>
                  <a:srgbClr val="003399"/>
                </a:solidFill>
                <a:latin typeface="+mj-lt"/>
                <a:cs typeface="Times New Roman" panose="02020603050405020304" pitchFamily="18" charset="0"/>
              </a:rPr>
              <a:t>Nam, </a:t>
            </a:r>
            <a:r>
              <a:rPr lang="vi-VN" sz="5000" b="1" dirty="0">
                <a:solidFill>
                  <a:srgbClr val="003399"/>
                </a:solidFill>
                <a:latin typeface="+mj-lt"/>
                <a:cs typeface="Times New Roman" panose="02020603050405020304" pitchFamily="18" charset="0"/>
              </a:rPr>
              <a:t>vững tâm qua rừng mịt mù.</a:t>
            </a:r>
            <a:endParaRPr lang="en-US" sz="5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85256696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23850"/>
            <a:ext cx="9144000" cy="5143500"/>
          </a:xfrm>
        </p:spPr>
        <p:txBody>
          <a:bodyPr>
            <a:noAutofit/>
          </a:bodyPr>
          <a:lstStyle/>
          <a:p>
            <a:pPr marL="27432" indent="0" algn="just">
              <a:buNone/>
            </a:pPr>
            <a:r>
              <a:rPr lang="vi-VN" sz="5400" b="1" dirty="0" smtClean="0">
                <a:solidFill>
                  <a:srgbClr val="FF0000"/>
                </a:solidFill>
                <a:latin typeface="+mj-lt"/>
                <a:cs typeface="Times New Roman" panose="02020603050405020304" pitchFamily="18" charset="0"/>
              </a:rPr>
              <a:t>Pk2</a:t>
            </a:r>
            <a:r>
              <a:rPr lang="vi-VN" sz="5400" b="1" dirty="0">
                <a:solidFill>
                  <a:srgbClr val="FF0000"/>
                </a:solidFill>
                <a:latin typeface="+mj-lt"/>
                <a:cs typeface="Times New Roman" panose="02020603050405020304" pitchFamily="18" charset="0"/>
              </a:rPr>
              <a:t>: </a:t>
            </a:r>
            <a:r>
              <a:rPr lang="vi-VN" sz="5400" b="1" dirty="0">
                <a:solidFill>
                  <a:srgbClr val="003399"/>
                </a:solidFill>
                <a:latin typeface="+mj-lt"/>
                <a:cs typeface="Times New Roman" panose="02020603050405020304" pitchFamily="18" charset="0"/>
              </a:rPr>
              <a:t>Lòng không lo âu tuy vào giữa lưới vây quân thù. Lòng vẫn êm đềm dù trời đêm thung lũng đầy sương mù. </a:t>
            </a:r>
            <a:endParaRPr lang="en-US" sz="5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44528333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61950"/>
            <a:ext cx="9144000" cy="5143500"/>
          </a:xfrm>
        </p:spPr>
        <p:txBody>
          <a:bodyPr>
            <a:noAutofit/>
          </a:bodyPr>
          <a:lstStyle/>
          <a:p>
            <a:pPr marL="27432" indent="0" algn="just">
              <a:buNone/>
            </a:pPr>
            <a:r>
              <a:rPr lang="vi-VN" sz="5400" b="1" dirty="0" smtClean="0">
                <a:solidFill>
                  <a:srgbClr val="FF0000"/>
                </a:solidFill>
                <a:latin typeface="+mj-lt"/>
                <a:cs typeface="Times New Roman" panose="02020603050405020304" pitchFamily="18" charset="0"/>
              </a:rPr>
              <a:t>**</a:t>
            </a:r>
            <a:r>
              <a:rPr lang="vi-VN" sz="5400" b="1" dirty="0" smtClean="0">
                <a:solidFill>
                  <a:srgbClr val="003399"/>
                </a:solidFill>
                <a:latin typeface="+mj-lt"/>
                <a:cs typeface="Times New Roman" panose="02020603050405020304" pitchFamily="18" charset="0"/>
              </a:rPr>
              <a:t> Cùng </a:t>
            </a:r>
            <a:r>
              <a:rPr lang="vi-VN" sz="5400" b="1" dirty="0">
                <a:solidFill>
                  <a:srgbClr val="003399"/>
                </a:solidFill>
                <a:latin typeface="+mj-lt"/>
                <a:cs typeface="Times New Roman" panose="02020603050405020304" pitchFamily="18" charset="0"/>
              </a:rPr>
              <a:t>Chúa tôi đi suốt đời luôn hiên ngang. Nhờ Chúa tôi vui bao ngày tháng huy hoàng. Trần gian tươi thắm mùa xuân địa đàng.</a:t>
            </a:r>
            <a:endParaRPr lang="en-US" sz="5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69148705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3350"/>
            <a:ext cx="9144000" cy="5143500"/>
          </a:xfrm>
        </p:spPr>
        <p:txBody>
          <a:bodyPr>
            <a:noAutofit/>
          </a:bodyPr>
          <a:lstStyle/>
          <a:p>
            <a:pPr marL="27432" indent="0" algn="just">
              <a:buNone/>
            </a:pPr>
            <a:r>
              <a:rPr lang="vi-VN" sz="5000" b="1" dirty="0" smtClean="0">
                <a:solidFill>
                  <a:srgbClr val="FF0000"/>
                </a:solidFill>
                <a:latin typeface="+mj-lt"/>
                <a:cs typeface="Times New Roman" panose="02020603050405020304" pitchFamily="18" charset="0"/>
              </a:rPr>
              <a:t>ĐK</a:t>
            </a:r>
            <a:r>
              <a:rPr lang="vi-VN" sz="5000" b="1" dirty="0">
                <a:solidFill>
                  <a:srgbClr val="FF0000"/>
                </a:solidFill>
                <a:latin typeface="+mj-lt"/>
                <a:cs typeface="Times New Roman" panose="02020603050405020304" pitchFamily="18" charset="0"/>
              </a:rPr>
              <a:t>: </a:t>
            </a:r>
            <a:r>
              <a:rPr lang="vi-VN" sz="5000" b="1" dirty="0">
                <a:solidFill>
                  <a:srgbClr val="003399"/>
                </a:solidFill>
                <a:latin typeface="+mj-lt"/>
                <a:cs typeface="Times New Roman" panose="02020603050405020304" pitchFamily="18" charset="0"/>
              </a:rPr>
              <a:t>Chúa chăn nuôi tôi, Chúa chăn nuôi tôi, Chúa đưa tôi đi qua mọi nẻo đường. Người đưa tôi đi lên núi cao say sưa gió biển. Vui uống suối miền </a:t>
            </a:r>
            <a:r>
              <a:rPr lang="vi-VN" sz="5000" b="1" dirty="0" smtClean="0">
                <a:solidFill>
                  <a:srgbClr val="003399"/>
                </a:solidFill>
                <a:latin typeface="+mj-lt"/>
                <a:cs typeface="Times New Roman" panose="02020603050405020304" pitchFamily="18" charset="0"/>
              </a:rPr>
              <a:t>Nam, </a:t>
            </a:r>
            <a:r>
              <a:rPr lang="vi-VN" sz="5000" b="1" dirty="0">
                <a:solidFill>
                  <a:srgbClr val="003399"/>
                </a:solidFill>
                <a:latin typeface="+mj-lt"/>
                <a:cs typeface="Times New Roman" panose="02020603050405020304" pitchFamily="18" charset="0"/>
              </a:rPr>
              <a:t>vững tâm qua rừng mịt mù.</a:t>
            </a:r>
            <a:endParaRPr lang="en-US" sz="5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0293357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800" b="1">
                <a:solidFill>
                  <a:srgbClr val="003399"/>
                </a:solidFill>
                <a:effectLst>
                  <a:outerShdw blurRad="38100" dist="38100" dir="2700000" algn="tl">
                    <a:srgbClr val="000000">
                      <a:alpha val="43137"/>
                    </a:srgbClr>
                  </a:outerShdw>
                </a:effectLst>
                <a:latin typeface="+mj-lt"/>
              </a:rPr>
              <a:t>Xin Chúa làm nên cuộc Hiện Xuống mới trong đời sống Hội</a:t>
            </a:r>
            <a:br>
              <a:rPr lang="vi-VN" sz="4800" b="1">
                <a:solidFill>
                  <a:srgbClr val="003399"/>
                </a:solidFill>
                <a:effectLst>
                  <a:outerShdw blurRad="38100" dist="38100" dir="2700000" algn="tl">
                    <a:srgbClr val="000000">
                      <a:alpha val="43137"/>
                    </a:srgbClr>
                  </a:outerShdw>
                </a:effectLst>
                <a:latin typeface="+mj-lt"/>
              </a:rPr>
            </a:br>
            <a:r>
              <a:rPr lang="en-US" sz="4800" b="1">
                <a:solidFill>
                  <a:srgbClr val="003399"/>
                </a:solidFill>
                <a:effectLst>
                  <a:outerShdw blurRad="38100" dist="38100" dir="2700000" algn="tl">
                    <a:srgbClr val="000000">
                      <a:alpha val="43137"/>
                    </a:srgbClr>
                  </a:outerShdw>
                </a:effectLst>
                <a:latin typeface="+mj-lt"/>
                <a:cs typeface="Times New Roman" pitchFamily="18" charset="0"/>
              </a:rPr>
              <a:t>Thánh, </a:t>
            </a:r>
            <a:r>
              <a:rPr lang="vi-VN" sz="4800" b="1">
                <a:solidFill>
                  <a:srgbClr val="003399"/>
                </a:solidFill>
                <a:effectLst>
                  <a:outerShdw blurRad="38100" dist="38100" dir="2700000" algn="tl">
                    <a:srgbClr val="000000">
                      <a:alpha val="43137"/>
                    </a:srgbClr>
                  </a:outerShdw>
                </a:effectLst>
                <a:latin typeface="+mj-lt"/>
              </a:rPr>
              <a:t>xin tuôn tràn trên các Mục tử</a:t>
            </a:r>
            <a:r>
              <a:rPr lang="en-US" sz="4800" b="1">
                <a:solidFill>
                  <a:srgbClr val="003399"/>
                </a:solidFill>
                <a:effectLst>
                  <a:outerShdw blurRad="38100" dist="38100" dir="2700000" algn="tl">
                    <a:srgbClr val="000000">
                      <a:alpha val="43137"/>
                    </a:srgbClr>
                  </a:outerShdw>
                </a:effectLst>
                <a:latin typeface="+mj-lt"/>
              </a:rPr>
              <a:t> </a:t>
            </a:r>
            <a:r>
              <a:rPr lang="vi-VN" sz="4800" b="1">
                <a:solidFill>
                  <a:srgbClr val="003399"/>
                </a:solidFill>
                <a:effectLst>
                  <a:outerShdw blurRad="38100" dist="38100" dir="2700000" algn="tl">
                    <a:srgbClr val="000000">
                      <a:alpha val="43137"/>
                    </a:srgbClr>
                  </a:outerShdw>
                </a:effectLst>
                <a:latin typeface="+mj-lt"/>
              </a:rPr>
              <a:t> ơn khôn ngoan và thông hiểu,</a:t>
            </a:r>
            <a:r>
              <a:rPr lang="en-US" sz="4800" b="1">
                <a:solidFill>
                  <a:srgbClr val="003399"/>
                </a:solidFill>
                <a:effectLst>
                  <a:outerShdw blurRad="38100" dist="38100" dir="2700000" algn="tl">
                    <a:srgbClr val="000000">
                      <a:alpha val="43137"/>
                    </a:srgbClr>
                  </a:outerShdw>
                </a:effectLst>
                <a:latin typeface="+mj-lt"/>
              </a:rPr>
              <a:t>  </a:t>
            </a:r>
            <a:r>
              <a:rPr lang="en-US" sz="4800" b="1">
                <a:solidFill>
                  <a:srgbClr val="003399"/>
                </a:solidFill>
                <a:effectLst>
                  <a:outerShdw blurRad="38100" dist="38100" dir="2700000" algn="tl">
                    <a:srgbClr val="000000">
                      <a:alpha val="43137"/>
                    </a:srgbClr>
                  </a:outerShdw>
                </a:effectLst>
                <a:latin typeface="+mj-lt"/>
                <a:cs typeface="Times New Roman" pitchFamily="18" charset="0"/>
              </a:rPr>
              <a:t>gìn giữ các ngài luôn hiệp thông với nhau trong Chúa,</a:t>
            </a:r>
            <a:endParaRPr lang="en-US" sz="4800" b="1">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9880782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61950"/>
            <a:ext cx="9144000" cy="5143500"/>
          </a:xfrm>
        </p:spPr>
        <p:txBody>
          <a:bodyPr>
            <a:noAutofit/>
          </a:bodyPr>
          <a:lstStyle/>
          <a:p>
            <a:pPr marL="27432" indent="0" algn="just">
              <a:buNone/>
            </a:pPr>
            <a:r>
              <a:rPr lang="vi-VN" sz="5400" b="1" dirty="0" smtClean="0">
                <a:solidFill>
                  <a:srgbClr val="FF0000"/>
                </a:solidFill>
                <a:latin typeface="+mj-lt"/>
                <a:cs typeface="Times New Roman" panose="02020603050405020304" pitchFamily="18" charset="0"/>
              </a:rPr>
              <a:t>Pk3</a:t>
            </a:r>
            <a:r>
              <a:rPr lang="vi-VN" sz="5400" b="1" dirty="0">
                <a:solidFill>
                  <a:srgbClr val="FF0000"/>
                </a:solidFill>
                <a:latin typeface="+mj-lt"/>
                <a:cs typeface="Times New Roman" panose="02020603050405020304" pitchFamily="18" charset="0"/>
              </a:rPr>
              <a:t>: </a:t>
            </a:r>
            <a:r>
              <a:rPr lang="vi-VN" sz="5400" b="1" dirty="0">
                <a:solidFill>
                  <a:srgbClr val="003399"/>
                </a:solidFill>
                <a:latin typeface="+mj-lt"/>
                <a:cs typeface="Times New Roman" panose="02020603050405020304" pitchFamily="18" charset="0"/>
              </a:rPr>
              <a:t>Đời tôi trăm năm trong cuộc sống biết bao thăng trầm. Nghìn cõi xa gần vòng thời gian đưa mãi nhịp xoay vần. </a:t>
            </a:r>
            <a:endParaRPr lang="en-US" sz="5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34815853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23850"/>
            <a:ext cx="9144000" cy="5143500"/>
          </a:xfrm>
        </p:spPr>
        <p:txBody>
          <a:bodyPr>
            <a:noAutofit/>
          </a:bodyPr>
          <a:lstStyle/>
          <a:p>
            <a:pPr marL="27432" indent="0" algn="just">
              <a:buNone/>
            </a:pPr>
            <a:r>
              <a:rPr lang="vi-VN" sz="5400" b="1" dirty="0" smtClean="0">
                <a:solidFill>
                  <a:srgbClr val="FF0000"/>
                </a:solidFill>
                <a:latin typeface="+mj-lt"/>
                <a:cs typeface="Times New Roman" panose="02020603050405020304" pitchFamily="18" charset="0"/>
              </a:rPr>
              <a:t>**</a:t>
            </a:r>
            <a:r>
              <a:rPr lang="vi-VN" sz="5400" b="1" dirty="0" smtClean="0">
                <a:solidFill>
                  <a:srgbClr val="003399"/>
                </a:solidFill>
                <a:latin typeface="+mj-lt"/>
                <a:cs typeface="Times New Roman" panose="02020603050405020304" pitchFamily="18" charset="0"/>
              </a:rPr>
              <a:t> Này </a:t>
            </a:r>
            <a:r>
              <a:rPr lang="vi-VN" sz="5400" b="1" dirty="0">
                <a:solidFill>
                  <a:srgbClr val="003399"/>
                </a:solidFill>
                <a:latin typeface="+mj-lt"/>
                <a:cs typeface="Times New Roman" panose="02020603050405020304" pitchFamily="18" charset="0"/>
              </a:rPr>
              <a:t>áo với cơm đây bài thơ ươm mơ. Này xác với thân mang nặng tấm linh hồn. Đời tôi ôi Chúa hiểu sâu ngọn nguồn. </a:t>
            </a:r>
            <a:endParaRPr lang="en-US" sz="5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58932976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3350"/>
            <a:ext cx="9144000" cy="5143500"/>
          </a:xfrm>
        </p:spPr>
        <p:txBody>
          <a:bodyPr>
            <a:noAutofit/>
          </a:bodyPr>
          <a:lstStyle/>
          <a:p>
            <a:pPr marL="27432" indent="0" algn="just">
              <a:buNone/>
            </a:pPr>
            <a:r>
              <a:rPr lang="vi-VN" sz="5000" b="1" dirty="0" smtClean="0">
                <a:solidFill>
                  <a:srgbClr val="FF0000"/>
                </a:solidFill>
                <a:latin typeface="+mj-lt"/>
                <a:cs typeface="Times New Roman" panose="02020603050405020304" pitchFamily="18" charset="0"/>
              </a:rPr>
              <a:t>ĐK</a:t>
            </a:r>
            <a:r>
              <a:rPr lang="vi-VN" sz="5000" b="1" dirty="0">
                <a:solidFill>
                  <a:srgbClr val="FF0000"/>
                </a:solidFill>
                <a:latin typeface="+mj-lt"/>
                <a:cs typeface="Times New Roman" panose="02020603050405020304" pitchFamily="18" charset="0"/>
              </a:rPr>
              <a:t>: </a:t>
            </a:r>
            <a:r>
              <a:rPr lang="vi-VN" sz="5000" b="1" dirty="0">
                <a:solidFill>
                  <a:srgbClr val="003399"/>
                </a:solidFill>
                <a:latin typeface="+mj-lt"/>
                <a:cs typeface="Times New Roman" panose="02020603050405020304" pitchFamily="18" charset="0"/>
              </a:rPr>
              <a:t>Chúa chăn nuôi tôi, Chúa chăn nuôi tôi, Chúa đưa tôi đi qua mọi nẻo đường. Người đưa tôi đi lên núi cao say sưa gió biển. Vui uống suối miền </a:t>
            </a:r>
            <a:r>
              <a:rPr lang="vi-VN" sz="5000" b="1" dirty="0" smtClean="0">
                <a:solidFill>
                  <a:srgbClr val="003399"/>
                </a:solidFill>
                <a:latin typeface="+mj-lt"/>
                <a:cs typeface="Times New Roman" panose="02020603050405020304" pitchFamily="18" charset="0"/>
              </a:rPr>
              <a:t>Nam, </a:t>
            </a:r>
            <a:r>
              <a:rPr lang="vi-VN" sz="5000" b="1" dirty="0">
                <a:solidFill>
                  <a:srgbClr val="003399"/>
                </a:solidFill>
                <a:latin typeface="+mj-lt"/>
                <a:cs typeface="Times New Roman" panose="02020603050405020304" pitchFamily="18" charset="0"/>
              </a:rPr>
              <a:t>vững tâm qua rừng mịt mù.</a:t>
            </a:r>
            <a:endParaRPr lang="en-US" sz="5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99559961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1450"/>
            <a:ext cx="9144000" cy="5143500"/>
          </a:xfrm>
        </p:spPr>
        <p:txBody>
          <a:bodyPr>
            <a:noAutofit/>
          </a:bodyPr>
          <a:lstStyle/>
          <a:p>
            <a:pPr marL="27432" indent="0" algn="just">
              <a:buNone/>
            </a:pPr>
            <a:r>
              <a:rPr lang="vi-VN" sz="60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Pk4</a:t>
            </a:r>
            <a:r>
              <a:rPr lang="vi-VN" sz="6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6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Dù bao chông gai, tin rằng Chúa vẫn luôn an bài. Lòng chẳng u hoài, chờ bình minh lên giã từ đêm dài. </a:t>
            </a:r>
            <a:endParaRPr lang="en-US" sz="6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44528333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1450"/>
            <a:ext cx="9144000" cy="5143500"/>
          </a:xfrm>
        </p:spPr>
        <p:txBody>
          <a:bodyPr>
            <a:noAutofit/>
          </a:bodyPr>
          <a:lstStyle/>
          <a:p>
            <a:pPr marL="27432" indent="0" algn="just">
              <a:buNone/>
            </a:pPr>
            <a:r>
              <a:rPr lang="vi-VN" sz="60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vi-VN" sz="60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Hạnh </a:t>
            </a:r>
            <a:r>
              <a:rPr lang="vi-VN" sz="6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phúc cho tôi giữa đời không đơn côi. Vạn lý xa xôi có Người dẫn đưa rồi. Đời </a:t>
            </a:r>
            <a:r>
              <a:rPr lang="vi-VN" sz="60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tôi </a:t>
            </a:r>
            <a:r>
              <a:rPr lang="vi-VN" sz="6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mây trắng nhẹ trôi về </a:t>
            </a:r>
            <a:r>
              <a:rPr lang="vi-VN" sz="60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Trời.</a:t>
            </a:r>
            <a:endParaRPr lang="en-US" sz="6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55508122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3350"/>
            <a:ext cx="9144000" cy="5143500"/>
          </a:xfrm>
        </p:spPr>
        <p:txBody>
          <a:bodyPr>
            <a:noAutofit/>
          </a:bodyPr>
          <a:lstStyle/>
          <a:p>
            <a:pPr marL="27432" indent="0" algn="just">
              <a:buNone/>
            </a:pPr>
            <a:r>
              <a:rPr lang="vi-VN" sz="5000" b="1" dirty="0" smtClean="0">
                <a:solidFill>
                  <a:srgbClr val="FF0000"/>
                </a:solidFill>
                <a:latin typeface="+mj-lt"/>
                <a:cs typeface="Times New Roman" panose="02020603050405020304" pitchFamily="18" charset="0"/>
              </a:rPr>
              <a:t>ĐK</a:t>
            </a:r>
            <a:r>
              <a:rPr lang="vi-VN" sz="5000" b="1" dirty="0">
                <a:solidFill>
                  <a:srgbClr val="FF0000"/>
                </a:solidFill>
                <a:latin typeface="+mj-lt"/>
                <a:cs typeface="Times New Roman" panose="02020603050405020304" pitchFamily="18" charset="0"/>
              </a:rPr>
              <a:t>: </a:t>
            </a:r>
            <a:r>
              <a:rPr lang="vi-VN" sz="5000" b="1" dirty="0">
                <a:solidFill>
                  <a:srgbClr val="003399"/>
                </a:solidFill>
                <a:latin typeface="+mj-lt"/>
                <a:cs typeface="Times New Roman" panose="02020603050405020304" pitchFamily="18" charset="0"/>
              </a:rPr>
              <a:t>Chúa chăn nuôi tôi, Chúa chăn nuôi tôi, Chúa đưa tôi đi qua mọi nẻo đường. Người đưa tôi đi lên núi cao say sưa gió biển. Vui uống suối miền </a:t>
            </a:r>
            <a:r>
              <a:rPr lang="vi-VN" sz="5000" b="1" dirty="0" smtClean="0">
                <a:solidFill>
                  <a:srgbClr val="003399"/>
                </a:solidFill>
                <a:latin typeface="+mj-lt"/>
                <a:cs typeface="Times New Roman" panose="02020603050405020304" pitchFamily="18" charset="0"/>
              </a:rPr>
              <a:t>Nam, </a:t>
            </a:r>
            <a:r>
              <a:rPr lang="vi-VN" sz="5000" b="1" dirty="0">
                <a:solidFill>
                  <a:srgbClr val="003399"/>
                </a:solidFill>
                <a:latin typeface="+mj-lt"/>
                <a:cs typeface="Times New Roman" panose="02020603050405020304" pitchFamily="18" charset="0"/>
              </a:rPr>
              <a:t>vững tâm qua rừng mịt mù.</a:t>
            </a:r>
            <a:endParaRPr lang="en-US" sz="5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83008643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194693762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670979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a:noFill/>
        </p:spPr>
        <p:txBody>
          <a:bodyPr>
            <a:noAutofit/>
          </a:bodyPr>
          <a:lstStyle/>
          <a:p>
            <a:pPr marL="27432" indent="0" algn="just">
              <a:lnSpc>
                <a:spcPct val="130000"/>
              </a:lnSpc>
              <a:buNone/>
            </a:pPr>
            <a:endParaRPr lang="en-US" b="1" dirty="0">
              <a:solidFill>
                <a:srgbClr val="FF0000"/>
              </a:solidFill>
              <a:effectLst>
                <a:outerShdw blurRad="38100" dist="38100" dir="2700000" algn="tl">
                  <a:srgbClr val="000000">
                    <a:alpha val="43137"/>
                  </a:srgbClr>
                </a:outerShdw>
              </a:effectLst>
              <a:latin typeface="+mj-lt"/>
              <a:cs typeface="Times New Roman" pitchFamily="18" charset="0"/>
            </a:endParaRPr>
          </a:p>
          <a:p>
            <a:pPr marL="27432" indent="0" algn="ctr">
              <a:buNone/>
            </a:pPr>
            <a:r>
              <a:rPr lang="en-US" sz="6600" b="1" dirty="0" err="1">
                <a:solidFill>
                  <a:srgbClr val="FF0000"/>
                </a:solidFill>
                <a:effectLst>
                  <a:outerShdw blurRad="38100" dist="38100" dir="2700000" algn="tl">
                    <a:srgbClr val="000000">
                      <a:alpha val="43137"/>
                    </a:srgbClr>
                  </a:outerShdw>
                </a:effectLst>
                <a:latin typeface="+mj-lt"/>
                <a:cs typeface="Times New Roman" pitchFamily="18" charset="0"/>
              </a:rPr>
              <a:t>Ca</a:t>
            </a:r>
            <a:r>
              <a:rPr lang="en-US" sz="66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FF0000"/>
                </a:solidFill>
                <a:effectLst>
                  <a:outerShdw blurRad="38100" dist="38100" dir="2700000" algn="tl">
                    <a:srgbClr val="000000">
                      <a:alpha val="43137"/>
                    </a:srgbClr>
                  </a:outerShdw>
                </a:effectLst>
                <a:latin typeface="+mj-lt"/>
                <a:cs typeface="Times New Roman" pitchFamily="18" charset="0"/>
              </a:rPr>
              <a:t>K</a:t>
            </a:r>
            <a:r>
              <a:rPr lang="en-US" sz="6600" b="1" dirty="0" err="1" smtClean="0">
                <a:solidFill>
                  <a:srgbClr val="FF0000"/>
                </a:solidFill>
                <a:effectLst>
                  <a:outerShdw blurRad="38100" dist="38100" dir="2700000" algn="tl">
                    <a:srgbClr val="000000">
                      <a:alpha val="43137"/>
                    </a:srgbClr>
                  </a:outerShdw>
                </a:effectLst>
                <a:latin typeface="+mj-lt"/>
                <a:cs typeface="Times New Roman" pitchFamily="18" charset="0"/>
              </a:rPr>
              <a:t>ết</a:t>
            </a:r>
            <a:r>
              <a:rPr lang="en-US" sz="6600" b="1" dirty="0" smtClean="0">
                <a:solidFill>
                  <a:srgbClr val="FF000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FF0000"/>
                </a:solidFill>
                <a:effectLst>
                  <a:outerShdw blurRad="38100" dist="38100" dir="2700000" algn="tl">
                    <a:srgbClr val="000000">
                      <a:alpha val="43137"/>
                    </a:srgbClr>
                  </a:outerShdw>
                </a:effectLst>
                <a:latin typeface="+mj-lt"/>
                <a:cs typeface="Times New Roman" pitchFamily="18" charset="0"/>
              </a:rPr>
              <a:t>L</a:t>
            </a:r>
            <a:r>
              <a:rPr lang="en-US" sz="6600" b="1" dirty="0" err="1" smtClean="0">
                <a:solidFill>
                  <a:srgbClr val="FF0000"/>
                </a:solidFill>
                <a:effectLst>
                  <a:outerShdw blurRad="38100" dist="38100" dir="2700000" algn="tl">
                    <a:srgbClr val="000000">
                      <a:alpha val="43137"/>
                    </a:srgbClr>
                  </a:outerShdw>
                </a:effectLst>
                <a:latin typeface="+mj-lt"/>
                <a:cs typeface="Times New Roman" pitchFamily="18" charset="0"/>
              </a:rPr>
              <a:t>ễ</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a:p>
            <a:pPr marL="0" indent="0" algn="ctr">
              <a:buNone/>
            </a:pPr>
            <a:r>
              <a:rPr lang="en-US" sz="6600" b="1" dirty="0" err="1" smtClean="0">
                <a:solidFill>
                  <a:srgbClr val="FF0000"/>
                </a:solidFill>
                <a:latin typeface="+mj-lt"/>
                <a:cs typeface="Times New Roman" panose="02020603050405020304" pitchFamily="18" charset="0"/>
              </a:rPr>
              <a:t>Xin</a:t>
            </a:r>
            <a:r>
              <a:rPr lang="en-US" sz="6600" b="1" dirty="0" smtClean="0">
                <a:solidFill>
                  <a:srgbClr val="FF0000"/>
                </a:solidFill>
                <a:latin typeface="+mj-lt"/>
                <a:cs typeface="Times New Roman" panose="02020603050405020304" pitchFamily="18" charset="0"/>
              </a:rPr>
              <a:t> </a:t>
            </a:r>
            <a:r>
              <a:rPr lang="vi-VN" sz="6600" b="1" dirty="0" smtClean="0">
                <a:solidFill>
                  <a:srgbClr val="FF0000"/>
                </a:solidFill>
                <a:latin typeface="+mj-lt"/>
                <a:cs typeface="Times New Roman" panose="02020603050405020304" pitchFamily="18" charset="0"/>
              </a:rPr>
              <a:t>Vâng</a:t>
            </a:r>
            <a:r>
              <a:rPr lang="vi-VN" sz="4800" i="1" dirty="0">
                <a:solidFill>
                  <a:srgbClr val="003399"/>
                </a:solidFill>
                <a:latin typeface="+mj-lt"/>
                <a:cs typeface="Times New Roman" panose="02020603050405020304" pitchFamily="18" charset="0"/>
              </a:rPr>
              <a:t/>
            </a:r>
            <a:br>
              <a:rPr lang="vi-VN" sz="4800" i="1" dirty="0">
                <a:solidFill>
                  <a:srgbClr val="003399"/>
                </a:solidFill>
                <a:latin typeface="+mj-lt"/>
                <a:cs typeface="Times New Roman" panose="02020603050405020304" pitchFamily="18" charset="0"/>
              </a:rPr>
            </a:br>
            <a:r>
              <a:rPr lang="en-US" sz="4800" b="1" i="1" dirty="0" smtClean="0">
                <a:solidFill>
                  <a:srgbClr val="003399"/>
                </a:solidFill>
                <a:latin typeface="+mj-lt"/>
                <a:cs typeface="Times New Roman" panose="02020603050405020304" pitchFamily="18" charset="0"/>
              </a:rPr>
              <a:t>Lm. </a:t>
            </a:r>
            <a:r>
              <a:rPr lang="en-US" sz="4800" b="1" i="1" dirty="0" err="1" smtClean="0">
                <a:solidFill>
                  <a:srgbClr val="003399"/>
                </a:solidFill>
                <a:latin typeface="+mj-lt"/>
                <a:cs typeface="Times New Roman" panose="02020603050405020304" pitchFamily="18" charset="0"/>
              </a:rPr>
              <a:t>Mi</a:t>
            </a:r>
            <a:r>
              <a:rPr lang="en-US" sz="4800" b="1" i="1" dirty="0" smtClean="0">
                <a:solidFill>
                  <a:srgbClr val="003399"/>
                </a:solidFill>
                <a:latin typeface="+mj-lt"/>
                <a:cs typeface="Times New Roman" panose="02020603050405020304" pitchFamily="18" charset="0"/>
              </a:rPr>
              <a:t> </a:t>
            </a:r>
            <a:r>
              <a:rPr lang="en-US" sz="4800" b="1" i="1" dirty="0" err="1" smtClean="0">
                <a:solidFill>
                  <a:srgbClr val="003399"/>
                </a:solidFill>
                <a:latin typeface="+mj-lt"/>
                <a:cs typeface="Times New Roman" panose="02020603050405020304" pitchFamily="18" charset="0"/>
              </a:rPr>
              <a:t>Trầm</a:t>
            </a:r>
            <a:endParaRPr lang="en-US" sz="4800" b="1" i="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40037666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282803"/>
            <a:ext cx="9144000" cy="5032147"/>
          </a:xfrm>
          <a:prstGeom prst="rect">
            <a:avLst/>
          </a:prstGeom>
        </p:spPr>
        <p:txBody>
          <a:bodyPr wrap="square">
            <a:spAutoFit/>
          </a:bodyPr>
          <a:lstStyle/>
          <a:p>
            <a:pPr algn="just"/>
            <a:r>
              <a:rPr lang="vi-VN" sz="4600" b="1" dirty="0" smtClean="0">
                <a:solidFill>
                  <a:srgbClr val="FF0000"/>
                </a:solidFill>
                <a:latin typeface="+mj-lt"/>
                <a:cs typeface="Times New Roman" panose="02020603050405020304" pitchFamily="18" charset="0"/>
              </a:rPr>
              <a:t>Pk1</a:t>
            </a:r>
            <a:r>
              <a:rPr lang="vi-VN" sz="4600" b="1" dirty="0">
                <a:solidFill>
                  <a:srgbClr val="FF0000"/>
                </a:solidFill>
                <a:latin typeface="+mj-lt"/>
                <a:cs typeface="Times New Roman" panose="02020603050405020304" pitchFamily="18" charset="0"/>
              </a:rPr>
              <a:t>: </a:t>
            </a:r>
            <a:r>
              <a:rPr lang="vi-VN" sz="4600" b="1" dirty="0" smtClean="0">
                <a:solidFill>
                  <a:srgbClr val="003399"/>
                </a:solidFill>
                <a:latin typeface="+mj-lt"/>
                <a:cs typeface="Times New Roman" panose="02020603050405020304" pitchFamily="18" charset="0"/>
              </a:rPr>
              <a:t>Mẹ </a:t>
            </a:r>
            <a:r>
              <a:rPr lang="vi-VN" sz="4600" b="1" dirty="0">
                <a:solidFill>
                  <a:srgbClr val="003399"/>
                </a:solidFill>
                <a:latin typeface="+mj-lt"/>
                <a:cs typeface="Times New Roman" panose="02020603050405020304" pitchFamily="18" charset="0"/>
              </a:rPr>
              <a:t>ơi, Đời con dõi bước theo Mẹ, lòng con quyết noi gương Mẹ, xin Mẹ dạy con hai tiếng </a:t>
            </a:r>
            <a:r>
              <a:rPr lang="vi-VN" sz="4600" b="1" dirty="0" smtClean="0">
                <a:solidFill>
                  <a:srgbClr val="003399"/>
                </a:solidFill>
                <a:latin typeface="+mj-lt"/>
                <a:cs typeface="Times New Roman" panose="02020603050405020304" pitchFamily="18" charset="0"/>
              </a:rPr>
              <a:t>Xin Vâng</a:t>
            </a:r>
            <a:r>
              <a:rPr lang="vi-VN" sz="4600" b="1" dirty="0">
                <a:solidFill>
                  <a:srgbClr val="003399"/>
                </a:solidFill>
                <a:latin typeface="+mj-lt"/>
                <a:cs typeface="Times New Roman" panose="02020603050405020304" pitchFamily="18" charset="0"/>
              </a:rPr>
              <a:t>. Mẹ ơi, Đường đi trăm ngàn nguy khó, hiểm nguy dâng tràn đây dó. Xin Mẹ dạy con hai tiếng </a:t>
            </a:r>
            <a:r>
              <a:rPr lang="vi-VN" sz="4600" b="1" dirty="0" smtClean="0">
                <a:solidFill>
                  <a:srgbClr val="003399"/>
                </a:solidFill>
                <a:latin typeface="+mj-lt"/>
                <a:cs typeface="Times New Roman" panose="02020603050405020304" pitchFamily="18" charset="0"/>
              </a:rPr>
              <a:t>Xin Vâng</a:t>
            </a:r>
            <a:r>
              <a:rPr lang="vi-VN" sz="4600" b="1" dirty="0">
                <a:solidFill>
                  <a:srgbClr val="003399"/>
                </a:solidFill>
                <a:latin typeface="+mj-lt"/>
                <a:cs typeface="Times New Roman" panose="02020603050405020304" pitchFamily="18" charset="0"/>
              </a:rPr>
              <a:t>.</a:t>
            </a:r>
          </a:p>
          <a:p>
            <a:pPr algn="just"/>
            <a:r>
              <a:rPr lang="vi-VN" sz="4500" b="1" dirty="0" smtClean="0">
                <a:solidFill>
                  <a:srgbClr val="003399"/>
                </a:solidFill>
                <a:latin typeface="+mj-lt"/>
                <a:cs typeface="Times New Roman" panose="02020603050405020304" pitchFamily="18" charset="0"/>
              </a:rPr>
              <a:t> </a:t>
            </a:r>
            <a:endParaRPr lang="en-US" sz="45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400" b="1">
                <a:solidFill>
                  <a:srgbClr val="003399"/>
                </a:solidFill>
                <a:effectLst>
                  <a:outerShdw blurRad="38100" dist="38100" dir="2700000" algn="tl">
                    <a:srgbClr val="000000">
                      <a:alpha val="43137"/>
                    </a:srgbClr>
                  </a:outerShdw>
                </a:effectLst>
                <a:latin typeface="+mj-lt"/>
              </a:rPr>
              <a:t>để các ngài cùng nhau tìm hiểu những điều đẹp ý</a:t>
            </a:r>
            <a:br>
              <a:rPr lang="vi-VN" sz="5400" b="1">
                <a:solidFill>
                  <a:srgbClr val="003399"/>
                </a:solidFill>
                <a:effectLst>
                  <a:outerShdw blurRad="38100" dist="38100" dir="2700000" algn="tl">
                    <a:srgbClr val="000000">
                      <a:alpha val="43137"/>
                    </a:srgbClr>
                  </a:outerShdw>
                </a:effectLst>
                <a:latin typeface="+mj-lt"/>
              </a:rPr>
            </a:br>
            <a:r>
              <a:rPr lang="en-US" sz="5400" b="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5400" b="1">
                <a:solidFill>
                  <a:srgbClr val="003399"/>
                </a:solidFill>
                <a:effectLst>
                  <a:outerShdw blurRad="38100" dist="38100" dir="2700000" algn="tl">
                    <a:srgbClr val="000000">
                      <a:alpha val="43137"/>
                    </a:srgbClr>
                  </a:outerShdw>
                </a:effectLst>
                <a:latin typeface="+mj-lt"/>
              </a:rPr>
              <a:t> </a:t>
            </a:r>
            <a:r>
              <a:rPr lang="vi-VN" sz="5400" b="1">
                <a:solidFill>
                  <a:srgbClr val="003399"/>
                </a:solidFill>
                <a:effectLst>
                  <a:outerShdw blurRad="38100" dist="38100" dir="2700000" algn="tl">
                    <a:srgbClr val="000000">
                      <a:alpha val="43137"/>
                    </a:srgbClr>
                  </a:outerShdw>
                </a:effectLst>
                <a:latin typeface="+mj-lt"/>
              </a:rPr>
              <a:t>và hướng dẫn đoàn Dân Chúa thực thi những điều Chúa truyền dạy.</a:t>
            </a:r>
            <a:endParaRPr lang="en-US" sz="5400"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823914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buNone/>
            </a:pPr>
            <a:r>
              <a:rPr lang="vi-VN" sz="5400" b="1" dirty="0" smtClean="0">
                <a:solidFill>
                  <a:srgbClr val="FF0000"/>
                </a:solidFill>
                <a:latin typeface="+mj-lt"/>
                <a:cs typeface="Times New Roman" panose="02020603050405020304" pitchFamily="18" charset="0"/>
              </a:rPr>
              <a:t>Đk: </a:t>
            </a:r>
            <a:r>
              <a:rPr lang="vi-VN" sz="5400" b="1" dirty="0" smtClean="0">
                <a:solidFill>
                  <a:srgbClr val="003399"/>
                </a:solidFill>
                <a:latin typeface="+mj-lt"/>
                <a:cs typeface="Times New Roman" panose="02020603050405020304" pitchFamily="18" charset="0"/>
              </a:rPr>
              <a:t>Xin Vâng. Mẹ dạy con hai tiếng Xin </a:t>
            </a:r>
            <a:r>
              <a:rPr lang="vi-VN" sz="5400" b="1" dirty="0">
                <a:solidFill>
                  <a:srgbClr val="003399"/>
                </a:solidFill>
                <a:latin typeface="+mj-lt"/>
                <a:cs typeface="Times New Roman" panose="02020603050405020304" pitchFamily="18" charset="0"/>
              </a:rPr>
              <a:t>V</a:t>
            </a:r>
            <a:r>
              <a:rPr lang="vi-VN" sz="5400" b="1" dirty="0" smtClean="0">
                <a:solidFill>
                  <a:srgbClr val="003399"/>
                </a:solidFill>
                <a:latin typeface="+mj-lt"/>
                <a:cs typeface="Times New Roman" panose="02020603050405020304" pitchFamily="18" charset="0"/>
              </a:rPr>
              <a:t>âng. Hôm qua hôm nay và ngày mai, Xin </a:t>
            </a:r>
            <a:r>
              <a:rPr lang="vi-VN" sz="5400" b="1" dirty="0">
                <a:solidFill>
                  <a:srgbClr val="003399"/>
                </a:solidFill>
                <a:latin typeface="+mj-lt"/>
                <a:cs typeface="Times New Roman" panose="02020603050405020304" pitchFamily="18" charset="0"/>
              </a:rPr>
              <a:t>V</a:t>
            </a:r>
            <a:r>
              <a:rPr lang="vi-VN" sz="5400" b="1" dirty="0" smtClean="0">
                <a:solidFill>
                  <a:srgbClr val="003399"/>
                </a:solidFill>
                <a:latin typeface="+mj-lt"/>
                <a:cs typeface="Times New Roman" panose="02020603050405020304" pitchFamily="18" charset="0"/>
              </a:rPr>
              <a:t>âng. Mẹ dạy con hai tiếng Xin </a:t>
            </a:r>
            <a:r>
              <a:rPr lang="vi-VN" sz="5400" b="1" dirty="0">
                <a:solidFill>
                  <a:srgbClr val="003399"/>
                </a:solidFill>
                <a:latin typeface="+mj-lt"/>
                <a:cs typeface="Times New Roman" panose="02020603050405020304" pitchFamily="18" charset="0"/>
              </a:rPr>
              <a:t>V</a:t>
            </a:r>
            <a:r>
              <a:rPr lang="vi-VN" sz="5400" b="1" dirty="0" smtClean="0">
                <a:solidFill>
                  <a:srgbClr val="003399"/>
                </a:solidFill>
                <a:latin typeface="+mj-lt"/>
                <a:cs typeface="Times New Roman" panose="02020603050405020304" pitchFamily="18" charset="0"/>
              </a:rPr>
              <a:t>âng. Hôm nay tương lai và suốt đời.</a:t>
            </a:r>
            <a:endParaRPr lang="vi-VN" sz="5400" b="1"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113537821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247650"/>
            <a:ext cx="9144000" cy="5143500"/>
          </a:xfrm>
        </p:spPr>
        <p:txBody>
          <a:bodyPr>
            <a:noAutofit/>
          </a:bodyPr>
          <a:lstStyle/>
          <a:p>
            <a:pPr marL="0" indent="0" algn="just">
              <a:buNone/>
            </a:pPr>
            <a:r>
              <a:rPr lang="vi-VN" sz="4600" b="1" dirty="0" smtClean="0">
                <a:solidFill>
                  <a:srgbClr val="FF0000"/>
                </a:solidFill>
                <a:latin typeface="+mj-lt"/>
                <a:cs typeface="Times New Roman" panose="02020603050405020304" pitchFamily="18" charset="0"/>
              </a:rPr>
              <a:t>Pk2: </a:t>
            </a:r>
            <a:r>
              <a:rPr lang="vi-VN" sz="4600" b="1" dirty="0">
                <a:solidFill>
                  <a:srgbClr val="003399"/>
                </a:solidFill>
                <a:latin typeface="+mj-lt"/>
                <a:cs typeface="Times New Roman" panose="02020603050405020304" pitchFamily="18" charset="0"/>
              </a:rPr>
              <a:t>Mẹ ơi, Đời con dõi bước theo Mẹ, lòng con quyết noi gương Mẹ, xin Mẹ dạy con hai tiếng </a:t>
            </a:r>
            <a:r>
              <a:rPr lang="vi-VN" sz="4600" b="1" dirty="0" smtClean="0">
                <a:solidFill>
                  <a:srgbClr val="003399"/>
                </a:solidFill>
                <a:latin typeface="+mj-lt"/>
                <a:cs typeface="Times New Roman" panose="02020603050405020304" pitchFamily="18" charset="0"/>
              </a:rPr>
              <a:t>Xin Vâng</a:t>
            </a:r>
            <a:r>
              <a:rPr lang="vi-VN" sz="4600" b="1" dirty="0">
                <a:solidFill>
                  <a:srgbClr val="003399"/>
                </a:solidFill>
                <a:latin typeface="+mj-lt"/>
                <a:cs typeface="Times New Roman" panose="02020603050405020304" pitchFamily="18" charset="0"/>
              </a:rPr>
              <a:t>. Mẹ ơi, Đường đi phủ đầy bóng tối, bẫy chông giăng tràn muôn lối. Xin Mẹ dạy con hai tiếng </a:t>
            </a:r>
            <a:r>
              <a:rPr lang="vi-VN" sz="4600" b="1" dirty="0" smtClean="0">
                <a:solidFill>
                  <a:srgbClr val="003399"/>
                </a:solidFill>
                <a:latin typeface="+mj-lt"/>
                <a:cs typeface="Times New Roman" panose="02020603050405020304" pitchFamily="18" charset="0"/>
              </a:rPr>
              <a:t>Xin Vâng</a:t>
            </a:r>
            <a:r>
              <a:rPr lang="vi-VN" sz="4600" b="1" dirty="0">
                <a:solidFill>
                  <a:srgbClr val="003399"/>
                </a:solidFill>
                <a:latin typeface="+mj-lt"/>
                <a:cs typeface="Times New Roman" panose="02020603050405020304" pitchFamily="18" charset="0"/>
              </a:rPr>
              <a:t>.</a:t>
            </a:r>
          </a:p>
          <a:p>
            <a:pPr marL="0" indent="0" algn="just">
              <a:lnSpc>
                <a:spcPct val="120000"/>
              </a:lnSpc>
              <a:buNone/>
            </a:pPr>
            <a:endParaRPr lang="en-US" sz="42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2900578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buNone/>
            </a:pPr>
            <a:r>
              <a:rPr lang="vi-VN" sz="5400" b="1" dirty="0" smtClean="0">
                <a:solidFill>
                  <a:srgbClr val="FF0000"/>
                </a:solidFill>
                <a:latin typeface="+mj-lt"/>
                <a:cs typeface="Times New Roman" panose="02020603050405020304" pitchFamily="18" charset="0"/>
              </a:rPr>
              <a:t>Đk: </a:t>
            </a:r>
            <a:r>
              <a:rPr lang="vi-VN" sz="5400" b="1" dirty="0" smtClean="0">
                <a:solidFill>
                  <a:srgbClr val="003399"/>
                </a:solidFill>
                <a:latin typeface="+mj-lt"/>
                <a:cs typeface="Times New Roman" panose="02020603050405020304" pitchFamily="18" charset="0"/>
              </a:rPr>
              <a:t>Xin Vâng. Mẹ dạy con hai tiếng Xin </a:t>
            </a:r>
            <a:r>
              <a:rPr lang="vi-VN" sz="5400" b="1" dirty="0">
                <a:solidFill>
                  <a:srgbClr val="003399"/>
                </a:solidFill>
                <a:latin typeface="+mj-lt"/>
                <a:cs typeface="Times New Roman" panose="02020603050405020304" pitchFamily="18" charset="0"/>
              </a:rPr>
              <a:t>V</a:t>
            </a:r>
            <a:r>
              <a:rPr lang="vi-VN" sz="5400" b="1" dirty="0" smtClean="0">
                <a:solidFill>
                  <a:srgbClr val="003399"/>
                </a:solidFill>
                <a:latin typeface="+mj-lt"/>
                <a:cs typeface="Times New Roman" panose="02020603050405020304" pitchFamily="18" charset="0"/>
              </a:rPr>
              <a:t>âng. Hôm qua hôm nay và ngày mai Xin </a:t>
            </a:r>
            <a:r>
              <a:rPr lang="vi-VN" sz="5400" b="1" dirty="0">
                <a:solidFill>
                  <a:srgbClr val="003399"/>
                </a:solidFill>
                <a:latin typeface="+mj-lt"/>
                <a:cs typeface="Times New Roman" panose="02020603050405020304" pitchFamily="18" charset="0"/>
              </a:rPr>
              <a:t>V</a:t>
            </a:r>
            <a:r>
              <a:rPr lang="vi-VN" sz="5400" b="1" dirty="0" smtClean="0">
                <a:solidFill>
                  <a:srgbClr val="003399"/>
                </a:solidFill>
                <a:latin typeface="+mj-lt"/>
                <a:cs typeface="Times New Roman" panose="02020603050405020304" pitchFamily="18" charset="0"/>
              </a:rPr>
              <a:t>âng. Mẹ dạy con hai tiếng Xin </a:t>
            </a:r>
            <a:r>
              <a:rPr lang="vi-VN" sz="5400" b="1" dirty="0">
                <a:solidFill>
                  <a:srgbClr val="003399"/>
                </a:solidFill>
                <a:latin typeface="+mj-lt"/>
                <a:cs typeface="Times New Roman" panose="02020603050405020304" pitchFamily="18" charset="0"/>
              </a:rPr>
              <a:t>V</a:t>
            </a:r>
            <a:r>
              <a:rPr lang="vi-VN" sz="5400" b="1" dirty="0" smtClean="0">
                <a:solidFill>
                  <a:srgbClr val="003399"/>
                </a:solidFill>
                <a:latin typeface="+mj-lt"/>
                <a:cs typeface="Times New Roman" panose="02020603050405020304" pitchFamily="18" charset="0"/>
              </a:rPr>
              <a:t>âng. Hôm nay tương lai và suốt đời.</a:t>
            </a:r>
            <a:endParaRPr lang="vi-VN" sz="5400" b="1"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398172480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67097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2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659</TotalTime>
  <Words>2056</Words>
  <Application>Microsoft Office PowerPoint</Application>
  <PresentationFormat>On-screen Show (16:9)</PresentationFormat>
  <Paragraphs>126</Paragraphs>
  <Slides>93</Slides>
  <Notes>0</Notes>
  <HiddenSlides>0</HiddenSlides>
  <MMClips>0</MMClips>
  <ScaleCrop>false</ScaleCrop>
  <HeadingPairs>
    <vt:vector size="4" baseType="variant">
      <vt:variant>
        <vt:lpstr>Theme</vt:lpstr>
      </vt:variant>
      <vt:variant>
        <vt:i4>25</vt:i4>
      </vt:variant>
      <vt:variant>
        <vt:lpstr>Slide Titles</vt:lpstr>
      </vt:variant>
      <vt:variant>
        <vt:i4>93</vt:i4>
      </vt:variant>
    </vt:vector>
  </HeadingPairs>
  <TitlesOfParts>
    <vt:vector size="118" baseType="lpstr">
      <vt:lpstr>Office Theme</vt:lpstr>
      <vt:lpstr>10_Office Theme</vt:lpstr>
      <vt:lpstr>36_Default Design</vt:lpstr>
      <vt:lpstr>37_Default Design</vt:lpstr>
      <vt:lpstr>4_Office Theme</vt:lpstr>
      <vt:lpstr>5_Office Theme</vt:lpstr>
      <vt:lpstr>6_Office Theme</vt:lpstr>
      <vt:lpstr>9_Office Theme</vt:lpstr>
      <vt:lpstr>11_Office Theme</vt:lpstr>
      <vt:lpstr>12_Office Theme</vt:lpstr>
      <vt:lpstr>17_Office Theme</vt:lpstr>
      <vt:lpstr>23_Office Theme</vt:lpstr>
      <vt:lpstr>24_Office Theme</vt:lpstr>
      <vt:lpstr>27_Office Theme</vt:lpstr>
      <vt:lpstr>8_Office Theme</vt:lpstr>
      <vt:lpstr>13_Office Theme</vt:lpstr>
      <vt:lpstr>14_Office Theme</vt:lpstr>
      <vt:lpstr>15_Office Theme</vt:lpstr>
      <vt:lpstr>16_Office Theme</vt:lpstr>
      <vt:lpstr>18_Office Theme</vt:lpstr>
      <vt:lpstr>19_Office Theme</vt:lpstr>
      <vt:lpstr>20_Office Theme</vt:lpstr>
      <vt:lpstr>1_Office Theme</vt:lpstr>
      <vt:lpstr>21_Office Theme</vt:lpstr>
      <vt:lpstr>7_Office Theme</vt:lpstr>
      <vt:lpstr>PowerPoint Presentation</vt:lpstr>
      <vt:lpstr>Tập Hát Cộng Đoàn</vt:lpstr>
      <vt:lpstr>Đk: Có Chúa chăn dắt tôi, nên tôi không còn thiếu gì.</vt:lpstr>
      <vt:lpstr>Alleluia…Alleluia Chúa nói: Tôi là mục tử tốt lành. Tôi biết các chiên Tôi và các chiên Tôi biết Tôi.         Alleluia…Alleluia</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 </vt:lpstr>
      <vt:lpstr>Đk: Có Chúa chăn dắt tôi, nên tôi không còn thiếu gì.</vt:lpstr>
      <vt:lpstr>Tk1: Có Chúa chăn dắt tôi nên tôi không còn thiếu gì. Trên đồng cỏ xanh tươi Ngài dẫn tôi vào nghỉ ngơi.</vt:lpstr>
      <vt:lpstr>Đk: Có Chúa chăn dắt tôi, nên tôi không còn thiếu gì.</vt:lpstr>
      <vt:lpstr>Tk2: Dẫn tới bên suối trong cho tôi đây bồi dưỡng lại. Theo đường nẻo công minh, Ngài dẫn tôi vì Uy Danh.</vt:lpstr>
      <vt:lpstr>Đk: Có Chúa chăn dắt tôi, nên tôi không còn thiếu gì.</vt:lpstr>
      <vt:lpstr>Tk3: Dẫu lúc qua lũng sâu, con đâu lo sợ khốn cùng. Bởi Ngài ở bên con, cầm sẵn côn trượng chở che.</vt:lpstr>
      <vt:lpstr>Đk: Có Chúa chăn dắt tôi, nên tôi không còn thiếu gì.</vt:lpstr>
      <vt:lpstr>Tk4: Chúa thiết con bữa ăn ngay khi quân thù đối mặt. Xức dầu tỏa hương thơm và cứ châm rượu đầy ly.</vt:lpstr>
      <vt:lpstr>Đk: Có Chúa chăn dắt tôi, nên tôi không còn thiếu gì.</vt:lpstr>
      <vt:lpstr>Tk5: Chúa vẫn che chở con trong ân thiêng và nghĩa tình. Con được ở vương cung qua tháng năm dài triền miên.</vt:lpstr>
      <vt:lpstr>Đk: Có Chúa chăn dắt tôi, nên tôi không còn thiếu gì.</vt:lpstr>
      <vt:lpstr> </vt:lpstr>
      <vt:lpstr>Alleluia…Alleluia Chúa nói: Tôi là mục tử tốt lành. Tôi biết các chiên Tôi và các chiên Tôi biết Tôi.         Alleluia…Alleluia</vt:lpstr>
      <vt:lpstr> </vt:lpstr>
      <vt:lpstr> </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Hung Nam</cp:lastModifiedBy>
  <cp:revision>110</cp:revision>
  <dcterms:created xsi:type="dcterms:W3CDTF">2021-05-09T08:36:44Z</dcterms:created>
  <dcterms:modified xsi:type="dcterms:W3CDTF">2023-04-26T20:21:38Z</dcterms:modified>
</cp:coreProperties>
</file>