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4080" r:id="rId14"/>
    <p:sldMasterId id="2147484164" r:id="rId15"/>
    <p:sldMasterId id="2147484200" r:id="rId16"/>
    <p:sldMasterId id="2147484212" r:id="rId17"/>
    <p:sldMasterId id="2147484224" r:id="rId18"/>
    <p:sldMasterId id="2147484248" r:id="rId19"/>
    <p:sldMasterId id="2147484260" r:id="rId20"/>
    <p:sldMasterId id="2147484272" r:id="rId21"/>
    <p:sldMasterId id="2147484284" r:id="rId22"/>
    <p:sldMasterId id="2147484296" r:id="rId23"/>
    <p:sldMasterId id="2147484308" r:id="rId24"/>
    <p:sldMasterId id="2147484320" r:id="rId25"/>
    <p:sldMasterId id="2147484332" r:id="rId26"/>
    <p:sldMasterId id="2147484344" r:id="rId27"/>
    <p:sldMasterId id="2147484368" r:id="rId28"/>
    <p:sldMasterId id="2147484380" r:id="rId29"/>
    <p:sldMasterId id="2147484392" r:id="rId30"/>
  </p:sldMasterIdLst>
  <p:notesMasterIdLst>
    <p:notesMasterId r:id="rId123"/>
  </p:notesMasterIdLst>
  <p:sldIdLst>
    <p:sldId id="256" r:id="rId31"/>
    <p:sldId id="9877" r:id="rId32"/>
    <p:sldId id="9935" r:id="rId33"/>
    <p:sldId id="9937" r:id="rId34"/>
    <p:sldId id="9941" r:id="rId35"/>
    <p:sldId id="9838" r:id="rId36"/>
    <p:sldId id="9839" r:id="rId37"/>
    <p:sldId id="9840" r:id="rId38"/>
    <p:sldId id="9841" r:id="rId39"/>
    <p:sldId id="9842" r:id="rId40"/>
    <p:sldId id="9843" r:id="rId41"/>
    <p:sldId id="9844" r:id="rId42"/>
    <p:sldId id="9845" r:id="rId43"/>
    <p:sldId id="9942" r:id="rId44"/>
    <p:sldId id="2146" r:id="rId45"/>
    <p:sldId id="9520" r:id="rId46"/>
    <p:sldId id="9927" r:id="rId47"/>
    <p:sldId id="1982" r:id="rId48"/>
    <p:sldId id="9903" r:id="rId49"/>
    <p:sldId id="9928" r:id="rId50"/>
    <p:sldId id="9951" r:id="rId51"/>
    <p:sldId id="9943" r:id="rId52"/>
    <p:sldId id="9855" r:id="rId53"/>
    <p:sldId id="9856" r:id="rId54"/>
    <p:sldId id="9857" r:id="rId55"/>
    <p:sldId id="9858" r:id="rId56"/>
    <p:sldId id="9859" r:id="rId57"/>
    <p:sldId id="9860" r:id="rId58"/>
    <p:sldId id="9861" r:id="rId59"/>
    <p:sldId id="9862" r:id="rId60"/>
    <p:sldId id="9883" r:id="rId61"/>
    <p:sldId id="9835" r:id="rId62"/>
    <p:sldId id="9945" r:id="rId63"/>
    <p:sldId id="9864" r:id="rId64"/>
    <p:sldId id="9946" r:id="rId65"/>
    <p:sldId id="9949" r:id="rId66"/>
    <p:sldId id="9950" r:id="rId67"/>
    <p:sldId id="9868" r:id="rId68"/>
    <p:sldId id="9947" r:id="rId69"/>
    <p:sldId id="9930" r:id="rId70"/>
    <p:sldId id="9948" r:id="rId71"/>
    <p:sldId id="9884" r:id="rId72"/>
    <p:sldId id="9837" r:id="rId73"/>
    <p:sldId id="9756" r:id="rId74"/>
    <p:sldId id="9899" r:id="rId75"/>
    <p:sldId id="9885" r:id="rId76"/>
    <p:sldId id="9886" r:id="rId77"/>
    <p:sldId id="9887" r:id="rId78"/>
    <p:sldId id="9888" r:id="rId79"/>
    <p:sldId id="9889" r:id="rId80"/>
    <p:sldId id="9890" r:id="rId81"/>
    <p:sldId id="9891" r:id="rId82"/>
    <p:sldId id="9892" r:id="rId83"/>
    <p:sldId id="9893" r:id="rId84"/>
    <p:sldId id="9894" r:id="rId85"/>
    <p:sldId id="9895" r:id="rId86"/>
    <p:sldId id="9896" r:id="rId87"/>
    <p:sldId id="9897" r:id="rId88"/>
    <p:sldId id="9898" r:id="rId89"/>
    <p:sldId id="9902" r:id="rId90"/>
    <p:sldId id="9804" r:id="rId91"/>
    <p:sldId id="9805" r:id="rId92"/>
    <p:sldId id="9952" r:id="rId93"/>
    <p:sldId id="9806" r:id="rId94"/>
    <p:sldId id="9953" r:id="rId95"/>
    <p:sldId id="9954" r:id="rId96"/>
    <p:sldId id="9669" r:id="rId97"/>
    <p:sldId id="9901" r:id="rId98"/>
    <p:sldId id="9384" r:id="rId99"/>
    <p:sldId id="2344" r:id="rId100"/>
    <p:sldId id="9955" r:id="rId101"/>
    <p:sldId id="9826" r:id="rId102"/>
    <p:sldId id="9920" r:id="rId103"/>
    <p:sldId id="9956" r:id="rId104"/>
    <p:sldId id="9957" r:id="rId105"/>
    <p:sldId id="9692" r:id="rId106"/>
    <p:sldId id="9958" r:id="rId107"/>
    <p:sldId id="9959" r:id="rId108"/>
    <p:sldId id="9900" r:id="rId109"/>
    <p:sldId id="9514" r:id="rId110"/>
    <p:sldId id="9828" r:id="rId111"/>
    <p:sldId id="9829" r:id="rId112"/>
    <p:sldId id="9968" r:id="rId113"/>
    <p:sldId id="9831" r:id="rId114"/>
    <p:sldId id="9969" r:id="rId115"/>
    <p:sldId id="9970" r:id="rId116"/>
    <p:sldId id="9963" r:id="rId117"/>
    <p:sldId id="9964" r:id="rId118"/>
    <p:sldId id="9965" r:id="rId119"/>
    <p:sldId id="9966" r:id="rId120"/>
    <p:sldId id="9967" r:id="rId121"/>
    <p:sldId id="9513" r:id="rId1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31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7.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slide" Target="slides/slide82.xml"/><Relationship Id="rId16" Type="http://schemas.openxmlformats.org/officeDocument/2006/relationships/slideMaster" Target="slideMasters/slideMaster16.xml"/><Relationship Id="rId107" Type="http://schemas.openxmlformats.org/officeDocument/2006/relationships/slide" Target="slides/slide77.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102" Type="http://schemas.openxmlformats.org/officeDocument/2006/relationships/slide" Target="slides/slide72.xml"/><Relationship Id="rId123"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113" Type="http://schemas.openxmlformats.org/officeDocument/2006/relationships/slide" Target="slides/slide83.xml"/><Relationship Id="rId118" Type="http://schemas.openxmlformats.org/officeDocument/2006/relationships/slide" Target="slides/slide88.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121"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slide" Target="slides/slide78.xml"/><Relationship Id="rId116" Type="http://schemas.openxmlformats.org/officeDocument/2006/relationships/slide" Target="slides/slide86.xml"/><Relationship Id="rId124"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14" Type="http://schemas.openxmlformats.org/officeDocument/2006/relationships/slide" Target="slides/slide84.xml"/><Relationship Id="rId119" Type="http://schemas.openxmlformats.org/officeDocument/2006/relationships/slide" Target="slides/slide89.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122"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109" Type="http://schemas.openxmlformats.org/officeDocument/2006/relationships/slide" Target="slides/slide7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120" Type="http://schemas.openxmlformats.org/officeDocument/2006/relationships/slide" Target="slides/slide90.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1.xml"/><Relationship Id="rId92"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slide" Target="slides/slide57.xml"/><Relationship Id="rId110" Type="http://schemas.openxmlformats.org/officeDocument/2006/relationships/slide" Target="slides/slide80.xml"/><Relationship Id="rId115" Type="http://schemas.openxmlformats.org/officeDocument/2006/relationships/slide" Target="slides/slide85.xml"/><Relationship Id="rId61" Type="http://schemas.openxmlformats.org/officeDocument/2006/relationships/slide" Target="slides/slide31.xml"/><Relationship Id="rId82"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D5AE525-C807-438F-B928-E49A201560F7}" type="slidenum">
              <a:rPr lang="en-US" smtClean="0"/>
              <a:t>73</a:t>
            </a:fld>
            <a:endParaRPr lang="en-US"/>
          </a:p>
        </p:txBody>
      </p:sp>
    </p:spTree>
    <p:extLst>
      <p:ext uri="{BB962C8B-B14F-4D97-AF65-F5344CB8AC3E}">
        <p14:creationId xmlns:p14="http://schemas.microsoft.com/office/powerpoint/2010/main" val="193778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4D5AE525-C807-438F-B928-E49A201560F7}"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93778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8960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2461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2447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765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3040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2508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1307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5500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6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847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0566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2347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8686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13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963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8794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334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2150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12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321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0107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2467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682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188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53014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277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9243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43520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54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5537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2675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9641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66964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165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6539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804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4282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5375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55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5550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4656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8819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5107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284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4250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5167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54306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9712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79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448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7908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591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5299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6573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57940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52830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9891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567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67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322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6645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7827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0555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5326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7293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603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85923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7600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588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25815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8474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98384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29795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0946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07820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8987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4244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1374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644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49030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53009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78386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34500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9629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84028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38971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8563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71727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638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6088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84876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141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4669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93460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8167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1756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23401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32703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51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71385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35847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73264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912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00835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4649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9646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13323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9602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83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4467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0844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0077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88957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7617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214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59241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17150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33775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240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3155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79602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75632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54265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26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5457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12678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14912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73712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616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82919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11917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3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5775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65294"/>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1350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1039"/>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88291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134007"/>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87642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3740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78616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89024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8265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705210"/>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6.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8.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7.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9.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0.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8.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6.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j-lt"/>
              </a:rPr>
              <a:t>để các ngài cùng nhau tìm hiểu những điều đẹp ý</a:t>
            </a:r>
            <a:br>
              <a:rPr lang="vi-VN" sz="5400" b="0">
                <a:solidFill>
                  <a:srgbClr val="003399"/>
                </a:solidFill>
                <a:effectLst/>
                <a:latin typeface="+mj-lt"/>
              </a:rPr>
            </a:br>
            <a:r>
              <a:rPr lang="en-US" sz="5400" b="0">
                <a:solidFill>
                  <a:srgbClr val="003399"/>
                </a:solidFill>
                <a:effectLst/>
                <a:latin typeface="+mj-lt"/>
                <a:cs typeface="Times New Roman" pitchFamily="18" charset="0"/>
              </a:rPr>
              <a:t>Chúa,</a:t>
            </a:r>
            <a:r>
              <a:rPr lang="en-US" sz="5400" b="0">
                <a:solidFill>
                  <a:srgbClr val="003399"/>
                </a:solidFill>
                <a:effectLst/>
                <a:latin typeface="+mj-lt"/>
              </a:rPr>
              <a:t> </a:t>
            </a:r>
            <a:r>
              <a:rPr lang="vi-VN" sz="5400" b="0">
                <a:solidFill>
                  <a:srgbClr val="003399"/>
                </a:solidFill>
                <a:effectLst/>
                <a:latin typeface="+mj-lt"/>
              </a:rPr>
              <a:t>và hướng dẫn đoàn Dân Chúa thực thi những điều Chúa truyền dạy.</a:t>
            </a:r>
            <a:endParaRPr lang="en-US" sz="5400" b="0">
              <a:solidFill>
                <a:srgbClr val="FF0000"/>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latin typeface="+mj-lt"/>
              </a:rPr>
              <a:t>Các giáo phận Việt Nam chúng</a:t>
            </a:r>
            <a:r>
              <a:rPr lang="en-US" b="0">
                <a:solidFill>
                  <a:srgbClr val="003399"/>
                </a:solidFill>
                <a:effectLst/>
                <a:latin typeface="+mj-lt"/>
              </a:rPr>
              <a:t> </a:t>
            </a:r>
            <a:r>
              <a:rPr lang="vi-VN" b="0">
                <a:solidFill>
                  <a:srgbClr val="003399"/>
                </a:solidFill>
                <a:effectLst/>
                <a:latin typeface="+mj-lt"/>
              </a:rPr>
              <a:t>con</a:t>
            </a:r>
            <a:r>
              <a:rPr lang="en-US" b="0">
                <a:solidFill>
                  <a:srgbClr val="003399"/>
                </a:solidFill>
                <a:effectLst/>
                <a:latin typeface="+mj-lt"/>
                <a:cs typeface="Times New Roman" pitchFamily="18" charset="0"/>
              </a:rPr>
              <a:t>,</a:t>
            </a:r>
            <a:r>
              <a:rPr lang="vi-VN" b="0">
                <a:solidFill>
                  <a:srgbClr val="003399"/>
                </a:solidFill>
                <a:effectLst/>
                <a:latin typeface="+mj-lt"/>
              </a:rPr>
              <a:t/>
            </a:r>
            <a:br>
              <a:rPr lang="vi-VN" b="0">
                <a:solidFill>
                  <a:srgbClr val="003399"/>
                </a:solidFill>
                <a:effectLst/>
                <a:latin typeface="+mj-lt"/>
              </a:rPr>
            </a:br>
            <a:r>
              <a:rPr lang="vi-VN" b="0">
                <a:solidFill>
                  <a:srgbClr val="003399"/>
                </a:solidFill>
                <a:effectLst/>
                <a:latin typeface="+mj-lt"/>
              </a:rPr>
              <a:t>luôn muốn cùng chung nhịp bước với</a:t>
            </a:r>
            <a:r>
              <a:rPr lang="en-US" b="0">
                <a:solidFill>
                  <a:srgbClr val="003399"/>
                </a:solidFill>
                <a:effectLst/>
                <a:latin typeface="+mj-lt"/>
              </a:rPr>
              <a:t> </a:t>
            </a:r>
            <a:r>
              <a:rPr lang="vi-VN" b="0">
                <a:solidFill>
                  <a:srgbClr val="003399"/>
                </a:solidFill>
                <a:effectLst/>
                <a:latin typeface="+mj-lt"/>
              </a:rPr>
              <a:t>Hội</a:t>
            </a:r>
            <a:r>
              <a:rPr lang="en-US" b="0">
                <a:solidFill>
                  <a:srgbClr val="003399"/>
                </a:solidFill>
                <a:effectLst/>
                <a:latin typeface="+mj-lt"/>
              </a:rPr>
              <a:t> </a:t>
            </a:r>
            <a:r>
              <a:rPr lang="vi-VN" b="0">
                <a:solidFill>
                  <a:srgbClr val="003399"/>
                </a:solidFill>
                <a:effectLst/>
                <a:latin typeface="+mj-lt"/>
              </a:rPr>
              <a:t>Thánh</a:t>
            </a:r>
            <a:r>
              <a:rPr lang="en-US" b="0">
                <a:solidFill>
                  <a:srgbClr val="003399"/>
                </a:solidFill>
                <a:effectLst/>
                <a:latin typeface="+mj-lt"/>
              </a:rPr>
              <a:t> </a:t>
            </a:r>
            <a:r>
              <a:rPr lang="vi-VN" b="0">
                <a:solidFill>
                  <a:srgbClr val="003399"/>
                </a:solidFill>
                <a:effectLst/>
                <a:latin typeface="+mj-lt"/>
              </a:rPr>
              <a:t>hoàn</a:t>
            </a:r>
            <a:r>
              <a:rPr lang="en-US" b="0">
                <a:solidFill>
                  <a:srgbClr val="003399"/>
                </a:solidFill>
                <a:effectLst/>
                <a:latin typeface="+mj-lt"/>
              </a:rPr>
              <a:t> </a:t>
            </a:r>
            <a:r>
              <a:rPr lang="vi-VN" b="0">
                <a:solidFill>
                  <a:srgbClr val="003399"/>
                </a:solidFill>
                <a:effectLst/>
                <a:latin typeface="+mj-lt"/>
              </a:rPr>
              <a:t>vũ,</a:t>
            </a:r>
            <a:r>
              <a:rPr lang="en-US" b="0">
                <a:solidFill>
                  <a:srgbClr val="003399"/>
                </a:solidFill>
                <a:effectLst/>
                <a:latin typeface="+mj-lt"/>
              </a:rPr>
              <a:t> </a:t>
            </a:r>
            <a:r>
              <a:rPr lang="vi-VN" b="0">
                <a:solidFill>
                  <a:srgbClr val="003399"/>
                </a:solidFill>
                <a:effectLst/>
                <a:latin typeface="+mj-lt"/>
              </a:rPr>
              <a:t>xin cho chúng con</a:t>
            </a:r>
            <a:r>
              <a:rPr lang="en-US" b="0">
                <a:solidFill>
                  <a:srgbClr val="003399"/>
                </a:solidFill>
                <a:effectLst/>
                <a:latin typeface="+mj-lt"/>
              </a:rPr>
              <a:t> </a:t>
            </a:r>
            <a:r>
              <a:rPr lang="vi-VN" b="0">
                <a:solidFill>
                  <a:srgbClr val="003399"/>
                </a:solidFill>
                <a:effectLst/>
                <a:latin typeface="+mj-lt"/>
              </a:rPr>
              <a:t>biết đồng cảm với nỗi thao thức của các Mục tử trên toàn thế giới,</a:t>
            </a:r>
            <a:r>
              <a:rPr lang="en-US" b="0">
                <a:solidFill>
                  <a:srgbClr val="003399"/>
                </a:solidFill>
                <a:effectLst/>
                <a:latin typeface="+mj-lt"/>
              </a:rPr>
              <a:t> </a:t>
            </a:r>
            <a:r>
              <a:rPr lang="vi-VN" b="0">
                <a:solidFill>
                  <a:srgbClr val="003399"/>
                </a:solidFill>
                <a:effectLst/>
                <a:latin typeface="+mj-lt"/>
              </a:rPr>
              <a:t>ngày càng ý thức hơn về tình hiệp thông,</a:t>
            </a:r>
            <a:endParaRPr lang="en-US" b="0">
              <a:solidFill>
                <a:srgbClr val="FF0000"/>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en-US" sz="4900" b="0">
                <a:solidFill>
                  <a:srgbClr val="003399"/>
                </a:solidFill>
                <a:effectLst/>
                <a:latin typeface="+mj-lt"/>
                <a:cs typeface="Times New Roman" pitchFamily="18" charset="0"/>
              </a:rPr>
              <a:t>Thánh, </a:t>
            </a:r>
            <a:r>
              <a:rPr lang="vi-VN" sz="4900" b="0">
                <a:solidFill>
                  <a:srgbClr val="003399"/>
                </a:solidFill>
                <a:effectLst/>
                <a:latin typeface="+mj-lt"/>
              </a:rPr>
              <a:t>Nhờ lời chuyển cầu của Đức Trinh</a:t>
            </a:r>
            <a:r>
              <a:rPr lang="en-US" sz="4900" b="0">
                <a:solidFill>
                  <a:srgbClr val="003399"/>
                </a:solidFill>
                <a:effectLst/>
                <a:latin typeface="+mj-lt"/>
              </a:rPr>
              <a:t> </a:t>
            </a:r>
            <a:r>
              <a:rPr lang="en-US" sz="4900" b="0">
                <a:solidFill>
                  <a:srgbClr val="003399"/>
                </a:solidFill>
                <a:effectLst/>
                <a:latin typeface="+mj-lt"/>
                <a:cs typeface="Times New Roman" pitchFamily="18" charset="0"/>
              </a:rPr>
              <a:t>Nữ Maria, </a:t>
            </a:r>
            <a:r>
              <a:rPr lang="vi-VN" sz="4900" b="0">
                <a:solidFill>
                  <a:srgbClr val="003399"/>
                </a:solidFill>
                <a:effectLst/>
                <a:latin typeface="+mj-lt"/>
              </a:rPr>
              <a:t>Nữ Vương các Tông đồ</a:t>
            </a:r>
            <a:r>
              <a:rPr lang="en-US" sz="4900" b="0">
                <a:solidFill>
                  <a:srgbClr val="003399"/>
                </a:solidFill>
                <a:effectLst/>
                <a:latin typeface="+mj-lt"/>
              </a:rPr>
              <a:t> </a:t>
            </a:r>
            <a:r>
              <a:rPr lang="vi-VN" sz="4900" b="0">
                <a:solidFill>
                  <a:srgbClr val="003399"/>
                </a:solidFill>
                <a:effectLst/>
                <a:latin typeface="+mj-lt"/>
              </a:rPr>
              <a:t>và là Mẹ của Hội Thánh,</a:t>
            </a:r>
            <a:endParaRPr lang="en-US" sz="4900" b="0">
              <a:solidFill>
                <a:srgbClr val="FF0000"/>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66750"/>
            <a:ext cx="9144000" cy="3943350"/>
          </a:xfrm>
        </p:spPr>
        <p:txBody>
          <a:bodyPr>
            <a:normAutofit/>
          </a:bodyPr>
          <a:lstStyle/>
          <a:p>
            <a:pPr marL="27432" indent="0" algn="ctr">
              <a:buNone/>
            </a:pPr>
            <a:r>
              <a:rPr lang="en-US" sz="6600" b="0" dirty="0" err="1">
                <a:solidFill>
                  <a:srgbClr val="FF0000"/>
                </a:solidFill>
                <a:effectLst/>
                <a:latin typeface="+mj-lt"/>
                <a:ea typeface="Tahoma" pitchFamily="34" charset="0"/>
                <a:cs typeface="Times New Roman" pitchFamily="18" charset="0"/>
              </a:rPr>
              <a:t>Ca</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N</a:t>
            </a:r>
            <a:r>
              <a:rPr lang="en-US" sz="6600" b="0" dirty="0" err="1" smtClean="0">
                <a:solidFill>
                  <a:srgbClr val="FF0000"/>
                </a:solidFill>
                <a:effectLst/>
                <a:latin typeface="+mj-lt"/>
                <a:ea typeface="Tahoma" pitchFamily="34" charset="0"/>
                <a:cs typeface="Times New Roman" pitchFamily="18" charset="0"/>
              </a:rPr>
              <a:t>hập</a:t>
            </a:r>
            <a:r>
              <a:rPr lang="en-US" sz="6600" b="0" dirty="0" smtClean="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L</a:t>
            </a:r>
            <a:r>
              <a:rPr lang="en-US" sz="6600" b="0" dirty="0" err="1" smtClean="0">
                <a:solidFill>
                  <a:srgbClr val="FF0000"/>
                </a:solidFill>
                <a:effectLst/>
                <a:latin typeface="+mj-lt"/>
                <a:ea typeface="Tahoma" pitchFamily="34" charset="0"/>
                <a:cs typeface="Times New Roman" pitchFamily="18" charset="0"/>
              </a:rPr>
              <a:t>ễ</a:t>
            </a:r>
            <a:r>
              <a:rPr lang="en-US" sz="6600" b="0" dirty="0" smtClean="0">
                <a:solidFill>
                  <a:srgbClr val="FF0000"/>
                </a:solidFill>
                <a:effectLst/>
                <a:latin typeface="+mj-lt"/>
                <a:ea typeface="Tahoma" pitchFamily="34" charset="0"/>
                <a:cs typeface="Times New Roman" pitchFamily="18" charset="0"/>
              </a:rPr>
              <a:t> </a:t>
            </a:r>
            <a:endParaRPr lang="en-US" sz="6600" b="0" dirty="0">
              <a:solidFill>
                <a:srgbClr val="FF0000"/>
              </a:solidFill>
              <a:effectLst/>
              <a:latin typeface="+mj-lt"/>
              <a:ea typeface="Tahoma" pitchFamily="34" charset="0"/>
              <a:cs typeface="Times New Roman" pitchFamily="18" charset="0"/>
            </a:endParaRPr>
          </a:p>
          <a:p>
            <a:pPr marL="27432" indent="0" algn="ctr">
              <a:buNone/>
            </a:pPr>
            <a:r>
              <a:rPr lang="en-US" sz="6600" b="0" dirty="0" err="1">
                <a:solidFill>
                  <a:srgbClr val="FF0000"/>
                </a:solidFill>
                <a:effectLst/>
                <a:latin typeface="+mj-lt"/>
                <a:ea typeface="Tahoma" pitchFamily="34" charset="0"/>
                <a:cs typeface="Times New Roman" pitchFamily="18" charset="0"/>
              </a:rPr>
              <a:t>Vinh</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Danh</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Chúa</a:t>
            </a:r>
            <a:r>
              <a:rPr lang="en-US" sz="6600" b="0" dirty="0">
                <a:solidFill>
                  <a:srgbClr val="FF0000"/>
                </a:solidFill>
                <a:effectLst/>
                <a:latin typeface="+mj-lt"/>
                <a:ea typeface="Tahoma" pitchFamily="34" charset="0"/>
                <a:cs typeface="Times New Roman" pitchFamily="18" charset="0"/>
              </a:rPr>
              <a:t> Ba </a:t>
            </a:r>
            <a:r>
              <a:rPr lang="en-US" sz="6600" b="0" dirty="0" err="1">
                <a:solidFill>
                  <a:srgbClr val="FF0000"/>
                </a:solidFill>
                <a:effectLst/>
                <a:latin typeface="+mj-lt"/>
                <a:ea typeface="Tahoma" pitchFamily="34" charset="0"/>
                <a:cs typeface="Times New Roman" pitchFamily="18" charset="0"/>
              </a:rPr>
              <a:t>Ngôi</a:t>
            </a:r>
            <a:endParaRPr lang="en-US" sz="6600" b="0" dirty="0">
              <a:solidFill>
                <a:srgbClr val="FF0000"/>
              </a:solidFill>
              <a:effectLst/>
              <a:latin typeface="+mj-lt"/>
              <a:ea typeface="Tahoma" pitchFamily="34" charset="0"/>
              <a:cs typeface="Times New Roman" pitchFamily="18" charset="0"/>
            </a:endParaRPr>
          </a:p>
          <a:p>
            <a:pPr marL="27432" indent="0" algn="ctr">
              <a:buNone/>
            </a:pPr>
            <a:r>
              <a:rPr lang="en-US" sz="4800" b="0" i="1" dirty="0" err="1">
                <a:solidFill>
                  <a:srgbClr val="003399"/>
                </a:solidFill>
                <a:effectLst/>
                <a:latin typeface="+mj-lt"/>
                <a:ea typeface="Tahoma" pitchFamily="34" charset="0"/>
                <a:cs typeface="Times New Roman" pitchFamily="18" charset="0"/>
              </a:rPr>
              <a:t>Đỗ</a:t>
            </a:r>
            <a:r>
              <a:rPr lang="en-US" sz="4800" b="0" i="1" dirty="0">
                <a:solidFill>
                  <a:srgbClr val="003399"/>
                </a:solidFill>
                <a:effectLst/>
                <a:latin typeface="+mj-lt"/>
                <a:ea typeface="Tahoma" pitchFamily="34" charset="0"/>
                <a:cs typeface="Times New Roman" pitchFamily="18" charset="0"/>
              </a:rPr>
              <a:t> </a:t>
            </a:r>
            <a:r>
              <a:rPr lang="en-US" sz="4800" b="0" i="1" dirty="0" err="1">
                <a:solidFill>
                  <a:srgbClr val="003399"/>
                </a:solidFill>
                <a:effectLst/>
                <a:latin typeface="+mj-lt"/>
                <a:ea typeface="Tahoma" pitchFamily="34" charset="0"/>
                <a:cs typeface="Times New Roman" pitchFamily="18" charset="0"/>
              </a:rPr>
              <a:t>Vy</a:t>
            </a:r>
            <a:r>
              <a:rPr lang="en-US" sz="4800" b="0" i="1" dirty="0">
                <a:solidFill>
                  <a:srgbClr val="003399"/>
                </a:solidFill>
                <a:effectLst/>
                <a:latin typeface="+mj-lt"/>
                <a:ea typeface="Tahoma" pitchFamily="34" charset="0"/>
                <a:cs typeface="Times New Roman" pitchFamily="18" charset="0"/>
              </a:rPr>
              <a:t> </a:t>
            </a:r>
            <a:r>
              <a:rPr lang="en-US" sz="4800" b="0" i="1" dirty="0" err="1">
                <a:solidFill>
                  <a:srgbClr val="003399"/>
                </a:solidFill>
                <a:effectLst/>
                <a:latin typeface="+mj-lt"/>
                <a:ea typeface="Tahoma" pitchFamily="34" charset="0"/>
                <a:cs typeface="Times New Roman" pitchFamily="18" charset="0"/>
              </a:rPr>
              <a:t>Hạ</a:t>
            </a:r>
            <a:endParaRPr lang="en-US" sz="48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6000" b="0" dirty="0">
                <a:solidFill>
                  <a:srgbClr val="FF0000"/>
                </a:solidFill>
                <a:effectLst/>
                <a:latin typeface="+mj-lt"/>
                <a:ea typeface="Tahoma" pitchFamily="34" charset="0"/>
                <a:cs typeface="Times New Roman" pitchFamily="18" charset="0"/>
              </a:rPr>
              <a:t>P</a:t>
            </a:r>
            <a:r>
              <a:rPr lang="en-US" sz="6000" b="0" dirty="0" smtClean="0">
                <a:solidFill>
                  <a:srgbClr val="FF0000"/>
                </a:solidFill>
                <a:effectLst/>
                <a:latin typeface="+mj-lt"/>
                <a:ea typeface="Tahoma" pitchFamily="34" charset="0"/>
                <a:cs typeface="Times New Roman" pitchFamily="18" charset="0"/>
              </a:rPr>
              <a:t>k1</a:t>
            </a:r>
            <a:r>
              <a:rPr lang="en-US" sz="6000" b="0" dirty="0">
                <a:solidFill>
                  <a:srgbClr val="FF0000"/>
                </a:solidFill>
                <a:effectLst/>
                <a:latin typeface="+mj-lt"/>
                <a:ea typeface="Tahoma" pitchFamily="34" charset="0"/>
                <a:cs typeface="Times New Roman" pitchFamily="18" charset="0"/>
              </a:rPr>
              <a:t>:</a:t>
            </a:r>
            <a:r>
              <a:rPr lang="en-US" sz="6000" b="0" dirty="0">
                <a:effectLst/>
                <a:latin typeface="+mj-lt"/>
              </a:rPr>
              <a:t> </a:t>
            </a:r>
            <a:r>
              <a:rPr lang="vi-VN" sz="6000" b="0" dirty="0">
                <a:solidFill>
                  <a:srgbClr val="003399"/>
                </a:solidFill>
                <a:effectLst/>
                <a:latin typeface="+mj-lt"/>
              </a:rPr>
              <a:t>Trong tâm tình đơn sơ con tiến vào đền thánh Chúa Trời, xin dâng lời chúc tụng Ngài là Ðấng tác sinh muôn loài. </a:t>
            </a:r>
          </a:p>
        </p:txBody>
      </p:sp>
    </p:spTree>
    <p:extLst>
      <p:ext uri="{BB962C8B-B14F-4D97-AF65-F5344CB8AC3E}">
        <p14:creationId xmlns:p14="http://schemas.microsoft.com/office/powerpoint/2010/main" val="198897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6000" b="0" dirty="0" smtClean="0">
                <a:solidFill>
                  <a:srgbClr val="FF0000"/>
                </a:solidFill>
                <a:effectLst/>
                <a:latin typeface="+mj-lt"/>
                <a:ea typeface="Tahoma" pitchFamily="34" charset="0"/>
                <a:cs typeface="Times New Roman" pitchFamily="18" charset="0"/>
              </a:rPr>
              <a:t>**</a:t>
            </a:r>
            <a:r>
              <a:rPr lang="en-US" sz="6000" b="0" dirty="0">
                <a:effectLst/>
                <a:latin typeface="+mj-lt"/>
              </a:rPr>
              <a:t> </a:t>
            </a:r>
            <a:r>
              <a:rPr lang="vi-VN" sz="6000" b="0" dirty="0">
                <a:solidFill>
                  <a:srgbClr val="003399"/>
                </a:solidFill>
                <a:effectLst/>
                <a:latin typeface="+mj-lt"/>
              </a:rPr>
              <a:t>Con tâm thành tri ân tình thương Chúa biết bao cao vời. Ngài đã hướng dẫn con vào đời, cho con được gọi Ngài là Cha</a:t>
            </a:r>
            <a:r>
              <a:rPr lang="en-US" sz="6000" b="0" dirty="0">
                <a:solidFill>
                  <a:srgbClr val="003399"/>
                </a:solidFill>
                <a:effectLst/>
                <a:latin typeface="+mj-lt"/>
              </a:rPr>
              <a:t>.</a:t>
            </a:r>
            <a:endParaRPr lang="vi-VN" sz="6000" b="0" dirty="0">
              <a:solidFill>
                <a:srgbClr val="003399"/>
              </a:solidFill>
              <a:effectLst/>
              <a:latin typeface="+mj-lt"/>
            </a:endParaRPr>
          </a:p>
        </p:txBody>
      </p:sp>
    </p:spTree>
    <p:extLst>
      <p:ext uri="{BB962C8B-B14F-4D97-AF65-F5344CB8AC3E}">
        <p14:creationId xmlns:p14="http://schemas.microsoft.com/office/powerpoint/2010/main" val="297202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5400" b="0" dirty="0" err="1">
                <a:solidFill>
                  <a:srgbClr val="FF0000"/>
                </a:solidFill>
                <a:effectLst/>
                <a:latin typeface="+mj-lt"/>
                <a:ea typeface="Tahoma" pitchFamily="34" charset="0"/>
                <a:cs typeface="Times New Roman" pitchFamily="18" charset="0"/>
              </a:rPr>
              <a:t>Đk</a:t>
            </a:r>
            <a:r>
              <a:rPr lang="en-US" sz="5400" b="0"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3399"/>
                </a:solidFill>
                <a:effectLst/>
                <a:latin typeface="+mj-lt"/>
              </a:rPr>
              <a:t>Vinh </a:t>
            </a:r>
            <a:r>
              <a:rPr lang="vi-VN" sz="5400" b="0" dirty="0" smtClean="0">
                <a:solidFill>
                  <a:srgbClr val="003399"/>
                </a:solidFill>
                <a:effectLst/>
                <a:latin typeface="+mj-lt"/>
              </a:rPr>
              <a:t>danh, </a:t>
            </a:r>
            <a:r>
              <a:rPr lang="vi-VN" sz="5400" b="0" dirty="0">
                <a:solidFill>
                  <a:srgbClr val="003399"/>
                </a:solidFill>
                <a:effectLst/>
                <a:latin typeface="+mj-lt"/>
              </a:rPr>
              <a:t>Chúa Cha uy hùng toàn năng. Vinh </a:t>
            </a:r>
            <a:r>
              <a:rPr lang="vi-VN" sz="5400" b="0" dirty="0" smtClean="0">
                <a:solidFill>
                  <a:srgbClr val="003399"/>
                </a:solidFill>
                <a:effectLst/>
                <a:latin typeface="+mj-lt"/>
              </a:rPr>
              <a:t>danh, </a:t>
            </a:r>
            <a:r>
              <a:rPr lang="vi-VN" sz="5400" b="0" dirty="0">
                <a:solidFill>
                  <a:srgbClr val="003399"/>
                </a:solidFill>
                <a:effectLst/>
                <a:latin typeface="+mj-lt"/>
              </a:rPr>
              <a:t>Chúa Con cứu độ nhân trần. Vinh </a:t>
            </a:r>
            <a:r>
              <a:rPr lang="vi-VN" sz="5400" b="0" dirty="0" smtClean="0">
                <a:solidFill>
                  <a:srgbClr val="003399"/>
                </a:solidFill>
                <a:effectLst/>
                <a:latin typeface="+mj-lt"/>
              </a:rPr>
              <a:t>danh, </a:t>
            </a:r>
            <a:r>
              <a:rPr lang="vi-VN" sz="5400" b="0" dirty="0">
                <a:solidFill>
                  <a:srgbClr val="003399"/>
                </a:solidFill>
                <a:effectLst/>
                <a:latin typeface="+mj-lt"/>
              </a:rPr>
              <a:t>Thánh Linh chính nguồn ủi an. Vinh </a:t>
            </a:r>
            <a:r>
              <a:rPr lang="vi-VN" sz="5400" b="0" dirty="0" smtClean="0">
                <a:solidFill>
                  <a:srgbClr val="003399"/>
                </a:solidFill>
                <a:effectLst/>
                <a:latin typeface="+mj-lt"/>
              </a:rPr>
              <a:t>danh, </a:t>
            </a:r>
            <a:r>
              <a:rPr lang="vi-VN" sz="5400" b="0" dirty="0">
                <a:solidFill>
                  <a:srgbClr val="003399"/>
                </a:solidFill>
                <a:effectLst/>
                <a:latin typeface="+mj-lt"/>
              </a:rPr>
              <a:t>Ba Ngôi </a:t>
            </a:r>
            <a:r>
              <a:rPr lang="en-US" sz="5400" b="0" dirty="0" err="1" smtClean="0">
                <a:solidFill>
                  <a:srgbClr val="003399"/>
                </a:solidFill>
                <a:effectLst/>
                <a:latin typeface="+mj-lt"/>
              </a:rPr>
              <a:t>muôn</a:t>
            </a:r>
            <a:r>
              <a:rPr lang="en-US" sz="5400" b="0" dirty="0" smtClean="0">
                <a:solidFill>
                  <a:srgbClr val="003399"/>
                </a:solidFill>
                <a:effectLst/>
                <a:latin typeface="+mj-lt"/>
              </a:rPr>
              <a:t> </a:t>
            </a:r>
            <a:r>
              <a:rPr lang="en-US" sz="5400" b="0" dirty="0" err="1" smtClean="0">
                <a:solidFill>
                  <a:srgbClr val="003399"/>
                </a:solidFill>
                <a:effectLst/>
                <a:latin typeface="+mj-lt"/>
              </a:rPr>
              <a:t>đời</a:t>
            </a:r>
            <a:r>
              <a:rPr lang="en-US" sz="5400" b="0" dirty="0" smtClean="0">
                <a:solidFill>
                  <a:srgbClr val="003399"/>
                </a:solidFill>
                <a:effectLst/>
                <a:latin typeface="+mj-lt"/>
              </a:rPr>
              <a:t> </a:t>
            </a:r>
            <a:r>
              <a:rPr lang="en-US" sz="5400" b="0" dirty="0" err="1" smtClean="0">
                <a:solidFill>
                  <a:srgbClr val="003399"/>
                </a:solidFill>
                <a:effectLst/>
                <a:latin typeface="+mj-lt"/>
              </a:rPr>
              <a:t>không</a:t>
            </a:r>
            <a:r>
              <a:rPr lang="en-US" sz="5400" b="0" dirty="0" smtClean="0">
                <a:solidFill>
                  <a:srgbClr val="003399"/>
                </a:solidFill>
                <a:effectLst/>
                <a:latin typeface="+mj-lt"/>
              </a:rPr>
              <a:t> </a:t>
            </a:r>
            <a:r>
              <a:rPr lang="en-US" sz="5400" b="0" dirty="0" err="1" smtClean="0">
                <a:solidFill>
                  <a:srgbClr val="003399"/>
                </a:solidFill>
                <a:effectLst/>
                <a:latin typeface="+mj-lt"/>
              </a:rPr>
              <a:t>ngơi</a:t>
            </a:r>
            <a:r>
              <a:rPr lang="en-US" sz="5400" b="0" dirty="0" smtClean="0">
                <a:solidFill>
                  <a:srgbClr val="003399"/>
                </a:solidFill>
                <a:effectLst/>
                <a:latin typeface="+mj-lt"/>
              </a:rPr>
              <a:t>.</a:t>
            </a:r>
            <a:endParaRPr lang="en-US" sz="5400" b="0"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6000" b="0" dirty="0">
                <a:solidFill>
                  <a:srgbClr val="FF0000"/>
                </a:solidFill>
                <a:effectLst/>
                <a:latin typeface="+mj-lt"/>
                <a:ea typeface="Tahoma" pitchFamily="34" charset="0"/>
                <a:cs typeface="Times New Roman" pitchFamily="18" charset="0"/>
              </a:rPr>
              <a:t>P</a:t>
            </a:r>
            <a:r>
              <a:rPr lang="en-US" sz="6000" b="0" dirty="0" smtClean="0">
                <a:solidFill>
                  <a:srgbClr val="FF0000"/>
                </a:solidFill>
                <a:effectLst/>
                <a:latin typeface="+mj-lt"/>
                <a:ea typeface="Tahoma" pitchFamily="34" charset="0"/>
                <a:cs typeface="Times New Roman" pitchFamily="18" charset="0"/>
              </a:rPr>
              <a:t>k2</a:t>
            </a:r>
            <a:r>
              <a:rPr lang="en-US" sz="6000" b="0" dirty="0">
                <a:solidFill>
                  <a:srgbClr val="FF0000"/>
                </a:solidFill>
                <a:effectLst/>
                <a:latin typeface="+mj-lt"/>
                <a:ea typeface="Tahoma" pitchFamily="34" charset="0"/>
                <a:cs typeface="Times New Roman" pitchFamily="18" charset="0"/>
              </a:rPr>
              <a:t>:</a:t>
            </a:r>
            <a:r>
              <a:rPr lang="en-US" sz="6000" b="0" dirty="0">
                <a:effectLst/>
                <a:latin typeface="+mj-lt"/>
              </a:rPr>
              <a:t> </a:t>
            </a:r>
            <a:r>
              <a:rPr lang="vi-VN" sz="6000" b="0" dirty="0">
                <a:solidFill>
                  <a:srgbClr val="003399"/>
                </a:solidFill>
                <a:effectLst/>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a:solidFill>
                  <a:srgbClr val="FF0000"/>
                </a:solidFill>
                <a:effectLst/>
                <a:cs typeface="Times New Roman" pitchFamily="18" charset="0"/>
              </a:rPr>
              <a:t>Tập Hát Cộng 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en-US" sz="6000" b="0" dirty="0" smtClean="0">
                <a:solidFill>
                  <a:srgbClr val="FF0000"/>
                </a:solidFill>
                <a:effectLst/>
                <a:latin typeface="+mj-lt"/>
                <a:ea typeface="Tahoma" pitchFamily="34" charset="0"/>
                <a:cs typeface="Times New Roman" pitchFamily="18" charset="0"/>
              </a:rPr>
              <a:t>**</a:t>
            </a:r>
            <a:r>
              <a:rPr lang="en-US" sz="6000" b="0" dirty="0">
                <a:effectLst/>
                <a:latin typeface="+mj-lt"/>
              </a:rPr>
              <a:t> </a:t>
            </a:r>
            <a:r>
              <a:rPr lang="vi-VN" sz="6000" b="0" dirty="0">
                <a:solidFill>
                  <a:srgbClr val="003399"/>
                </a:solidFill>
                <a:effectLst/>
                <a:latin typeface="+mj-lt"/>
              </a:rPr>
              <a:t>Xin dâng trọn đời con tựa em bé nép </a:t>
            </a:r>
            <a:r>
              <a:rPr lang="vi-VN" sz="6000" b="0" dirty="0" smtClean="0">
                <a:solidFill>
                  <a:srgbClr val="003399"/>
                </a:solidFill>
                <a:effectLst/>
                <a:latin typeface="+mj-lt"/>
              </a:rPr>
              <a:t>trong </a:t>
            </a:r>
            <a:r>
              <a:rPr lang="vi-VN" sz="6000" b="0" dirty="0">
                <a:solidFill>
                  <a:srgbClr val="003399"/>
                </a:solidFill>
                <a:effectLst/>
                <a:latin typeface="+mj-lt"/>
              </a:rPr>
              <a:t>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5400" b="0" dirty="0" err="1">
                <a:solidFill>
                  <a:srgbClr val="FF0000"/>
                </a:solidFill>
                <a:effectLst/>
                <a:latin typeface="+mj-lt"/>
                <a:ea typeface="Tahoma" pitchFamily="34" charset="0"/>
                <a:cs typeface="Times New Roman" pitchFamily="18" charset="0"/>
              </a:rPr>
              <a:t>Đk</a:t>
            </a:r>
            <a:r>
              <a:rPr lang="en-US" sz="5400" b="0"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vi-VN" sz="5400" b="0" dirty="0">
                <a:solidFill>
                  <a:srgbClr val="003399"/>
                </a:solidFill>
                <a:effectLst/>
                <a:latin typeface="+mj-lt"/>
              </a:rPr>
              <a:t>Vinh </a:t>
            </a:r>
            <a:r>
              <a:rPr lang="vi-VN" sz="5400" b="0" dirty="0" smtClean="0">
                <a:solidFill>
                  <a:srgbClr val="003399"/>
                </a:solidFill>
                <a:effectLst/>
                <a:latin typeface="+mj-lt"/>
              </a:rPr>
              <a:t>danh, </a:t>
            </a:r>
            <a:r>
              <a:rPr lang="vi-VN" sz="5400" b="0" dirty="0">
                <a:solidFill>
                  <a:srgbClr val="003399"/>
                </a:solidFill>
                <a:effectLst/>
                <a:latin typeface="+mj-lt"/>
              </a:rPr>
              <a:t>Chúa Cha uy hùng toàn năng. Vinh </a:t>
            </a:r>
            <a:r>
              <a:rPr lang="vi-VN" sz="5400" b="0" dirty="0" smtClean="0">
                <a:solidFill>
                  <a:srgbClr val="003399"/>
                </a:solidFill>
                <a:effectLst/>
                <a:latin typeface="+mj-lt"/>
              </a:rPr>
              <a:t>danh, </a:t>
            </a:r>
            <a:r>
              <a:rPr lang="vi-VN" sz="5400" b="0" dirty="0">
                <a:solidFill>
                  <a:srgbClr val="003399"/>
                </a:solidFill>
                <a:effectLst/>
                <a:latin typeface="+mj-lt"/>
              </a:rPr>
              <a:t>Chúa Con cứu độ nhân trần. Vinh </a:t>
            </a:r>
            <a:r>
              <a:rPr lang="vi-VN" sz="5400" b="0" dirty="0" smtClean="0">
                <a:solidFill>
                  <a:srgbClr val="003399"/>
                </a:solidFill>
                <a:effectLst/>
                <a:latin typeface="+mj-lt"/>
              </a:rPr>
              <a:t>danh, </a:t>
            </a:r>
            <a:r>
              <a:rPr lang="vi-VN" sz="5400" b="0" dirty="0">
                <a:solidFill>
                  <a:srgbClr val="003399"/>
                </a:solidFill>
                <a:effectLst/>
                <a:latin typeface="+mj-lt"/>
              </a:rPr>
              <a:t>Thánh Linh chính nguồn ủi an. Vinh </a:t>
            </a:r>
            <a:r>
              <a:rPr lang="vi-VN" sz="5400" b="0" dirty="0" smtClean="0">
                <a:solidFill>
                  <a:srgbClr val="003399"/>
                </a:solidFill>
                <a:effectLst/>
                <a:latin typeface="+mj-lt"/>
              </a:rPr>
              <a:t>danh, </a:t>
            </a:r>
            <a:r>
              <a:rPr lang="vi-VN" sz="5400" b="0" dirty="0">
                <a:solidFill>
                  <a:srgbClr val="003399"/>
                </a:solidFill>
                <a:effectLst/>
                <a:latin typeface="+mj-lt"/>
              </a:rPr>
              <a:t>Ba Ngôi </a:t>
            </a:r>
            <a:r>
              <a:rPr lang="en-US" sz="5400" b="0" dirty="0" err="1" smtClean="0">
                <a:solidFill>
                  <a:srgbClr val="003399"/>
                </a:solidFill>
                <a:effectLst/>
                <a:latin typeface="+mj-lt"/>
              </a:rPr>
              <a:t>muôn</a:t>
            </a:r>
            <a:r>
              <a:rPr lang="en-US" sz="5400" b="0" dirty="0" smtClean="0">
                <a:solidFill>
                  <a:srgbClr val="003399"/>
                </a:solidFill>
                <a:effectLst/>
                <a:latin typeface="+mj-lt"/>
              </a:rPr>
              <a:t> </a:t>
            </a:r>
            <a:r>
              <a:rPr lang="en-US" sz="5400" b="0" dirty="0" err="1" smtClean="0">
                <a:solidFill>
                  <a:srgbClr val="003399"/>
                </a:solidFill>
                <a:effectLst/>
                <a:latin typeface="+mj-lt"/>
              </a:rPr>
              <a:t>đời</a:t>
            </a:r>
            <a:r>
              <a:rPr lang="en-US" sz="5400" b="0" dirty="0" smtClean="0">
                <a:solidFill>
                  <a:srgbClr val="003399"/>
                </a:solidFill>
                <a:effectLst/>
                <a:latin typeface="+mj-lt"/>
              </a:rPr>
              <a:t> </a:t>
            </a:r>
            <a:r>
              <a:rPr lang="en-US" sz="5400" b="0" dirty="0" err="1" smtClean="0">
                <a:solidFill>
                  <a:srgbClr val="003399"/>
                </a:solidFill>
                <a:effectLst/>
                <a:latin typeface="+mj-lt"/>
              </a:rPr>
              <a:t>không</a:t>
            </a:r>
            <a:r>
              <a:rPr lang="en-US" sz="5400" b="0" dirty="0" smtClean="0">
                <a:solidFill>
                  <a:srgbClr val="003399"/>
                </a:solidFill>
                <a:effectLst/>
                <a:latin typeface="+mj-lt"/>
              </a:rPr>
              <a:t> </a:t>
            </a:r>
            <a:r>
              <a:rPr lang="en-US" sz="5400" b="0" dirty="0" err="1" smtClean="0">
                <a:solidFill>
                  <a:srgbClr val="003399"/>
                </a:solidFill>
                <a:effectLst/>
                <a:latin typeface="+mj-lt"/>
              </a:rPr>
              <a:t>ngơi</a:t>
            </a:r>
            <a:r>
              <a:rPr lang="en-US" sz="5400" b="0" dirty="0" smtClean="0">
                <a:solidFill>
                  <a:srgbClr val="003399"/>
                </a:solidFill>
                <a:effectLst/>
                <a:latin typeface="+mj-lt"/>
              </a:rPr>
              <a:t>.</a:t>
            </a:r>
            <a:endParaRPr lang="en-US" sz="5400" b="0"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7779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99"/>
                </a:solidFill>
                <a:effectLst/>
                <a:latin typeface="+mj-lt"/>
                <a:cs typeface="Times New Roman" panose="02020603050405020304" pitchFamily="18" charset="0"/>
              </a:rPr>
              <a:t> Và bình an dưới thế cho người thiện tâm</a:t>
            </a:r>
            <a:r>
              <a:rPr lang="en-US" sz="5400" b="0">
                <a:solidFill>
                  <a:srgbClr val="003399"/>
                </a:solidFill>
                <a:effectLst/>
                <a:latin typeface="+mj-lt"/>
                <a:cs typeface="Times New Roman" panose="02020603050405020304" pitchFamily="18" charset="0"/>
              </a:rPr>
              <a:t>.</a:t>
            </a:r>
            <a:endParaRPr lang="vi-VN" sz="5400" b="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17145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22860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095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smtClean="0">
                <a:solidFill>
                  <a:srgbClr val="FF0000"/>
                </a:solidFill>
                <a:effectLst/>
                <a:latin typeface="+mj-lt"/>
                <a:cs typeface="Times New Roman" panose="02020603050405020304" pitchFamily="18" charset="0"/>
              </a:rPr>
              <a:t>Giê-su</a:t>
            </a:r>
            <a:r>
              <a:rPr lang="en-US" sz="4800" b="0" dirty="0" smtClean="0">
                <a:solidFill>
                  <a:srgbClr val="FF0000"/>
                </a:solidFill>
                <a:effectLst/>
                <a:latin typeface="+mj-lt"/>
                <a:cs typeface="Times New Roman" panose="02020603050405020304" pitchFamily="18" charset="0"/>
              </a:rPr>
              <a:t> Ki-</a:t>
            </a:r>
            <a:r>
              <a:rPr lang="en-US" sz="4800" b="0" dirty="0" err="1" smtClean="0">
                <a:solidFill>
                  <a:srgbClr val="FF0000"/>
                </a:solidFill>
                <a:effectLst/>
                <a:latin typeface="+mj-lt"/>
                <a:cs typeface="Times New Roman" panose="02020603050405020304" pitchFamily="18" charset="0"/>
              </a:rPr>
              <a:t>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5715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a:t>
            </a:r>
            <a:r>
              <a:rPr lang="vi-VN" sz="4800" b="0" dirty="0">
                <a:solidFill>
                  <a:srgbClr val="FF0000"/>
                </a:solidFill>
                <a:effectLst/>
                <a:latin typeface="+mj-lt"/>
                <a:cs typeface="Times New Roman" panose="02020603050405020304" pitchFamily="18" charset="0"/>
              </a:rPr>
              <a:t>Chúa </a:t>
            </a:r>
            <a:r>
              <a:rPr lang="vi-VN" sz="4800" b="0" dirty="0" smtClean="0">
                <a:solidFill>
                  <a:srgbClr val="FF0000"/>
                </a:solidFill>
                <a:effectLst/>
                <a:latin typeface="+mj-lt"/>
                <a:cs typeface="Times New Roman" panose="02020603050405020304" pitchFamily="18" charset="0"/>
              </a:rPr>
              <a:t>Giê-su Ki-tô</a:t>
            </a:r>
            <a:r>
              <a:rPr lang="vi-VN" sz="4800" b="0" dirty="0">
                <a:solidFill>
                  <a:srgbClr val="FF0000"/>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Autofit/>
          </a:bodyPr>
          <a:lstStyle/>
          <a:p>
            <a:pPr algn="just" fontAlgn="base"/>
            <a:r>
              <a:rPr lang="en-US" sz="6600" b="0" u="sng" dirty="0" err="1">
                <a:solidFill>
                  <a:srgbClr val="FF0000"/>
                </a:solidFill>
                <a:effectLst/>
                <a:cs typeface="Times New Roman" pitchFamily="18" charset="0"/>
              </a:rPr>
              <a:t>Đk</a:t>
            </a:r>
            <a:r>
              <a:rPr lang="en-US" sz="6600" b="0" u="sng" dirty="0">
                <a:solidFill>
                  <a:srgbClr val="FF0000"/>
                </a:solidFill>
                <a:effectLst/>
                <a:cs typeface="Times New Roman" pitchFamily="18" charset="0"/>
              </a:rPr>
              <a:t>:</a:t>
            </a:r>
            <a:r>
              <a:rPr lang="en-US" sz="6600" b="0" dirty="0">
                <a:solidFill>
                  <a:srgbClr val="003399"/>
                </a:solidFill>
                <a:effectLst/>
                <a:cs typeface="Times New Roman" pitchFamily="18" charset="0"/>
              </a:rPr>
              <a:t> </a:t>
            </a:r>
            <a:r>
              <a:rPr lang="vi-VN" sz="6600" b="0" dirty="0">
                <a:solidFill>
                  <a:srgbClr val="003399"/>
                </a:solidFill>
                <a:effectLst/>
                <a:latin typeface="+mn-lt"/>
              </a:rPr>
              <a:t>Xin dâng lời tán dương muôn đời.</a:t>
            </a:r>
            <a:endParaRPr lang="en-US" sz="66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a:solidFill>
                  <a:srgbClr val="FFFF00"/>
                </a:solidFill>
              </a:rPr>
              <a:t>Bài đọc 1</a:t>
            </a:r>
          </a:p>
          <a:p>
            <a:r>
              <a:rPr lang="en-US" sz="2800">
                <a:solidFill>
                  <a:srgbClr val="FFFF00"/>
                </a:solidFill>
              </a:rPr>
              <a:t>Bài trích sách Xuất Hành</a:t>
            </a: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a:solidFill>
                  <a:srgbClr val="FFFF00"/>
                </a:solidFill>
              </a:rPr>
              <a:t>Đức Chúa! Đức Chúa! Thiên Chúa</a:t>
            </a:r>
          </a:p>
          <a:p>
            <a:r>
              <a:rPr lang="en-US" sz="3600">
                <a:solidFill>
                  <a:srgbClr val="FFFF00"/>
                </a:solidFill>
              </a:rPr>
              <a:t>Nhân hậu và từ bi.</a:t>
            </a:r>
          </a:p>
        </p:txBody>
      </p:sp>
    </p:spTree>
    <p:extLst>
      <p:ext uri="{BB962C8B-B14F-4D97-AF65-F5344CB8AC3E}">
        <p14:creationId xmlns:p14="http://schemas.microsoft.com/office/powerpoint/2010/main" val="3707224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247650"/>
            <a:ext cx="9144000" cy="5143500"/>
          </a:xfrm>
        </p:spPr>
        <p:txBody>
          <a:bodyPr/>
          <a:lstStyle/>
          <a:p>
            <a:pPr eaLnBrk="1" hangingPunct="1">
              <a:lnSpc>
                <a:spcPct val="105000"/>
              </a:lnSpc>
              <a:defRPr/>
            </a:pPr>
            <a:r>
              <a:rPr lang="en-US" sz="5400" b="0" dirty="0" err="1">
                <a:solidFill>
                  <a:srgbClr val="FF0000"/>
                </a:solidFill>
                <a:effectLst/>
                <a:latin typeface="+mj-lt"/>
                <a:cs typeface="Tahoma" pitchFamily="34" charset="0"/>
              </a:rPr>
              <a:t>Đáp</a:t>
            </a:r>
            <a:r>
              <a:rPr lang="en-US" sz="5400" b="0" dirty="0">
                <a:solidFill>
                  <a:srgbClr val="FF0000"/>
                </a:solidFill>
                <a:effectLst/>
                <a:latin typeface="+mj-lt"/>
                <a:cs typeface="Tahoma" pitchFamily="34" charset="0"/>
              </a:rPr>
              <a:t> </a:t>
            </a:r>
            <a:r>
              <a:rPr lang="en-US" sz="5400" b="0" dirty="0" err="1">
                <a:solidFill>
                  <a:srgbClr val="FF0000"/>
                </a:solidFill>
                <a:effectLst/>
                <a:latin typeface="+mj-lt"/>
                <a:cs typeface="Tahoma" pitchFamily="34" charset="0"/>
              </a:rPr>
              <a:t>Ca</a:t>
            </a:r>
            <a:endParaRPr lang="en-US" sz="5400" b="0" dirty="0">
              <a:solidFill>
                <a:srgbClr val="FF0000"/>
              </a:solidFill>
              <a:effectLst/>
              <a:latin typeface="+mj-lt"/>
              <a:cs typeface="Tahoma" pitchFamily="34" charset="0"/>
            </a:endParaRPr>
          </a:p>
          <a:p>
            <a:pPr eaLnBrk="1" hangingPunct="1">
              <a:lnSpc>
                <a:spcPct val="105000"/>
              </a:lnSpc>
              <a:defRPr/>
            </a:pPr>
            <a:r>
              <a:rPr lang="en-US" sz="5400" b="0" dirty="0" err="1">
                <a:solidFill>
                  <a:srgbClr val="FF0000"/>
                </a:solidFill>
                <a:effectLst/>
                <a:latin typeface="+mj-lt"/>
                <a:cs typeface="Tahoma" pitchFamily="34" charset="0"/>
              </a:rPr>
              <a:t>Tôn</a:t>
            </a:r>
            <a:r>
              <a:rPr lang="en-US" sz="5400" b="0" dirty="0">
                <a:solidFill>
                  <a:srgbClr val="FF0000"/>
                </a:solidFill>
                <a:effectLst/>
                <a:latin typeface="+mj-lt"/>
                <a:cs typeface="Tahoma" pitchFamily="34" charset="0"/>
              </a:rPr>
              <a:t> </a:t>
            </a:r>
            <a:r>
              <a:rPr lang="en-US" sz="5400" b="0" dirty="0" err="1" smtClean="0">
                <a:solidFill>
                  <a:srgbClr val="FF0000"/>
                </a:solidFill>
                <a:effectLst/>
                <a:latin typeface="+mj-lt"/>
                <a:cs typeface="Tahoma" pitchFamily="34" charset="0"/>
              </a:rPr>
              <a:t>Vinh</a:t>
            </a:r>
            <a:r>
              <a:rPr lang="en-US" sz="5400" b="0" dirty="0" smtClean="0">
                <a:solidFill>
                  <a:srgbClr val="FF0000"/>
                </a:solidFill>
                <a:effectLst/>
                <a:latin typeface="+mj-lt"/>
                <a:cs typeface="Tahoma" pitchFamily="34" charset="0"/>
              </a:rPr>
              <a:t> </a:t>
            </a:r>
            <a:r>
              <a:rPr lang="en-US" sz="5400" b="0" dirty="0" err="1">
                <a:solidFill>
                  <a:srgbClr val="FF0000"/>
                </a:solidFill>
                <a:effectLst/>
                <a:latin typeface="+mj-lt"/>
                <a:cs typeface="Tahoma" pitchFamily="34" charset="0"/>
              </a:rPr>
              <a:t>Chúa</a:t>
            </a:r>
            <a:endParaRPr lang="en-US" sz="5400" b="0" dirty="0">
              <a:solidFill>
                <a:srgbClr val="FF0000"/>
              </a:solidFill>
              <a:effectLst/>
              <a:latin typeface="+mj-lt"/>
              <a:cs typeface="Tahoma" pitchFamily="34" charset="0"/>
            </a:endParaRPr>
          </a:p>
          <a:p>
            <a:pPr eaLnBrk="1" hangingPunct="1">
              <a:lnSpc>
                <a:spcPct val="105000"/>
              </a:lnSpc>
              <a:defRPr/>
            </a:pPr>
            <a:r>
              <a:rPr lang="en-US" sz="5400" b="0" dirty="0" err="1">
                <a:solidFill>
                  <a:srgbClr val="FF0000"/>
                </a:solidFill>
                <a:effectLst/>
                <a:latin typeface="+mj-lt"/>
                <a:cs typeface="Tahoma" pitchFamily="34" charset="0"/>
              </a:rPr>
              <a:t>Chúa</a:t>
            </a:r>
            <a:r>
              <a:rPr lang="en-US" sz="5400" b="0" dirty="0">
                <a:solidFill>
                  <a:srgbClr val="FF0000"/>
                </a:solidFill>
                <a:effectLst/>
                <a:latin typeface="+mj-lt"/>
                <a:cs typeface="Tahoma" pitchFamily="34" charset="0"/>
              </a:rPr>
              <a:t> </a:t>
            </a:r>
            <a:r>
              <a:rPr lang="en-US" sz="5400" b="0" dirty="0" err="1">
                <a:solidFill>
                  <a:srgbClr val="FF0000"/>
                </a:solidFill>
                <a:effectLst/>
                <a:latin typeface="+mj-lt"/>
                <a:cs typeface="Tahoma" pitchFamily="34" charset="0"/>
              </a:rPr>
              <a:t>Nhật</a:t>
            </a:r>
            <a:r>
              <a:rPr lang="en-US" sz="5400" b="0" dirty="0">
                <a:solidFill>
                  <a:srgbClr val="FF0000"/>
                </a:solidFill>
                <a:effectLst/>
                <a:latin typeface="+mj-lt"/>
                <a:cs typeface="Tahoma" pitchFamily="34" charset="0"/>
              </a:rPr>
              <a:t> </a:t>
            </a:r>
            <a:r>
              <a:rPr lang="en-US" sz="5400" b="0" dirty="0" err="1">
                <a:solidFill>
                  <a:srgbClr val="FF0000"/>
                </a:solidFill>
                <a:effectLst/>
                <a:latin typeface="+mj-lt"/>
                <a:cs typeface="Tahoma" pitchFamily="34" charset="0"/>
              </a:rPr>
              <a:t>Lễ</a:t>
            </a:r>
            <a:r>
              <a:rPr lang="en-US" sz="5400" b="0" dirty="0">
                <a:solidFill>
                  <a:srgbClr val="FF0000"/>
                </a:solidFill>
                <a:effectLst/>
                <a:latin typeface="+mj-lt"/>
                <a:cs typeface="Tahoma" pitchFamily="34" charset="0"/>
              </a:rPr>
              <a:t> </a:t>
            </a:r>
            <a:r>
              <a:rPr lang="en-US" sz="5400" b="0" dirty="0" err="1">
                <a:solidFill>
                  <a:srgbClr val="FF0000"/>
                </a:solidFill>
                <a:effectLst/>
                <a:latin typeface="+mj-lt"/>
                <a:cs typeface="Tahoma" pitchFamily="34" charset="0"/>
              </a:rPr>
              <a:t>Chúa</a:t>
            </a:r>
            <a:r>
              <a:rPr lang="en-US" sz="5400" b="0" dirty="0">
                <a:solidFill>
                  <a:srgbClr val="FF0000"/>
                </a:solidFill>
                <a:effectLst/>
                <a:latin typeface="+mj-lt"/>
                <a:cs typeface="Tahoma" pitchFamily="34" charset="0"/>
              </a:rPr>
              <a:t> Ba </a:t>
            </a:r>
            <a:r>
              <a:rPr lang="en-US" sz="5400" b="0" dirty="0" err="1">
                <a:solidFill>
                  <a:srgbClr val="FF0000"/>
                </a:solidFill>
                <a:effectLst/>
                <a:latin typeface="+mj-lt"/>
                <a:cs typeface="Tahoma" pitchFamily="34" charset="0"/>
              </a:rPr>
              <a:t>Ngôi</a:t>
            </a:r>
            <a:endParaRPr lang="en-US" sz="5400" b="0" dirty="0">
              <a:solidFill>
                <a:srgbClr val="FF0000"/>
              </a:solidFill>
              <a:effectLst/>
              <a:latin typeface="+mj-lt"/>
              <a:cs typeface="Tahoma" pitchFamily="34" charset="0"/>
            </a:endParaRPr>
          </a:p>
          <a:p>
            <a:pPr eaLnBrk="1" hangingPunct="1">
              <a:lnSpc>
                <a:spcPct val="105000"/>
              </a:lnSpc>
              <a:defRPr/>
            </a:pPr>
            <a:r>
              <a:rPr lang="en-US" sz="4400" b="0" i="1" dirty="0">
                <a:solidFill>
                  <a:srgbClr val="003399"/>
                </a:solidFill>
                <a:effectLst/>
                <a:latin typeface="+mj-lt"/>
                <a:cs typeface="Tahoma" pitchFamily="34" charset="0"/>
              </a:rPr>
              <a:t>Lm. Kim Long</a:t>
            </a:r>
          </a:p>
          <a:p>
            <a:pPr eaLnBrk="1" hangingPunct="1">
              <a:lnSpc>
                <a:spcPct val="105000"/>
              </a:lnSpc>
              <a:defRPr/>
            </a:pPr>
            <a:r>
              <a:rPr lang="en-US" sz="4400" b="0" i="1" dirty="0">
                <a:solidFill>
                  <a:srgbClr val="003399"/>
                </a:solidFill>
                <a:effectLst/>
                <a:latin typeface="+mj-lt"/>
                <a:cs typeface="Tahoma" pitchFamily="34" charset="0"/>
              </a:rPr>
              <a:t>04 </a:t>
            </a:r>
            <a:r>
              <a:rPr lang="en-US" sz="4400" b="0" i="1" dirty="0" err="1">
                <a:solidFill>
                  <a:srgbClr val="003399"/>
                </a:solidFill>
                <a:effectLst/>
                <a:latin typeface="+mj-lt"/>
                <a:cs typeface="Tahoma" pitchFamily="34" charset="0"/>
              </a:rPr>
              <a:t>câu</a:t>
            </a:r>
            <a:endParaRPr lang="en-US" sz="4400" b="0" i="1" dirty="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cs typeface="Times New Roman" pitchFamily="18" charset="0"/>
              </a:rPr>
              <a:t>Đk</a:t>
            </a:r>
            <a:r>
              <a:rPr lang="en-US" sz="6600" b="0" u="sng" dirty="0">
                <a:solidFill>
                  <a:srgbClr val="FF0000"/>
                </a:solidFill>
                <a:effectLst/>
                <a:cs typeface="Times New Roman" pitchFamily="18" charset="0"/>
              </a:rPr>
              <a:t>:</a:t>
            </a:r>
            <a:r>
              <a:rPr lang="en-US" sz="6600" b="0" dirty="0">
                <a:solidFill>
                  <a:srgbClr val="003399"/>
                </a:solidFill>
                <a:effectLst/>
                <a:cs typeface="Times New Roman" pitchFamily="18" charset="0"/>
              </a:rPr>
              <a:t> </a:t>
            </a:r>
            <a:r>
              <a:rPr lang="vi-VN" sz="6600" b="0" dirty="0">
                <a:solidFill>
                  <a:srgbClr val="003399"/>
                </a:solidFill>
                <a:effectLst/>
                <a:latin typeface="+mn-lt"/>
              </a:rPr>
              <a:t>Xin dâng lời tán dương muôn đời.</a:t>
            </a:r>
            <a:endParaRPr lang="en-US" sz="66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310317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u="sng">
                <a:solidFill>
                  <a:srgbClr val="FF0000"/>
                </a:solidFill>
                <a:effectLst/>
                <a:cs typeface="Times New Roman" pitchFamily="18" charset="0"/>
              </a:rPr>
              <a:t>:</a:t>
            </a:r>
            <a:r>
              <a:rPr lang="en-US" sz="5400" b="0">
                <a:solidFill>
                  <a:srgbClr val="FF0000"/>
                </a:solidFill>
                <a:effectLst/>
                <a:cs typeface="Times New Roman" pitchFamily="18" charset="0"/>
              </a:rPr>
              <a:t> </a:t>
            </a:r>
            <a:r>
              <a:rPr lang="vi-VN" sz="5400" b="0">
                <a:solidFill>
                  <a:srgbClr val="003399"/>
                </a:solidFill>
                <a:effectLst/>
              </a:rPr>
              <a:t>Tôn vinh Chúa là Thiên Chúa tổ tiên chúng con, xin dâng lời tán dương muôn đời. Chúc tụng Ngài, ôi danh thánh Ngài thật hiển vinh,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cs typeface="Times New Roman" pitchFamily="18" charset="0"/>
              </a:rPr>
              <a:t>Đk</a:t>
            </a:r>
            <a:r>
              <a:rPr lang="en-US" sz="6600" b="0" u="sng" dirty="0">
                <a:solidFill>
                  <a:srgbClr val="FF0000"/>
                </a:solidFill>
                <a:effectLst/>
                <a:cs typeface="Times New Roman" pitchFamily="18" charset="0"/>
              </a:rPr>
              <a:t>:</a:t>
            </a:r>
            <a:r>
              <a:rPr lang="en-US" sz="6600" b="0" dirty="0">
                <a:solidFill>
                  <a:srgbClr val="003399"/>
                </a:solidFill>
                <a:effectLst/>
                <a:cs typeface="Times New Roman" pitchFamily="18" charset="0"/>
              </a:rPr>
              <a:t> </a:t>
            </a:r>
            <a:r>
              <a:rPr lang="vi-VN" sz="6600" b="0" dirty="0">
                <a:solidFill>
                  <a:srgbClr val="003399"/>
                </a:solidFill>
                <a:effectLst/>
                <a:latin typeface="+mn-lt"/>
              </a:rPr>
              <a:t>Xin dâng lời tán dương muôn đời.</a:t>
            </a:r>
            <a:endParaRPr lang="en-US" sz="66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198702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0000"/>
                </a:solidFill>
                <a:effectLst/>
                <a:latin typeface="+mn-lt"/>
                <a:cs typeface="Times New Roman" pitchFamily="18" charset="0"/>
              </a:rPr>
              <a:t>Tk2:</a:t>
            </a:r>
            <a:r>
              <a:rPr lang="en-US" sz="5400" b="0" dirty="0">
                <a:solidFill>
                  <a:srgbClr val="FF0000"/>
                </a:solidFill>
                <a:effectLst/>
                <a:latin typeface="+mn-lt"/>
                <a:cs typeface="Times New Roman" pitchFamily="18" charset="0"/>
              </a:rPr>
              <a:t> </a:t>
            </a:r>
            <a:r>
              <a:rPr lang="vi-VN" sz="5400" b="0" dirty="0">
                <a:solidFill>
                  <a:srgbClr val="003399"/>
                </a:solidFill>
                <a:effectLst/>
                <a:latin typeface="+mn-lt"/>
              </a:rPr>
              <a:t>Tôn vinh Chúa từ trong thánh điện ngợp ánh quang, xin dâng lời tán dương muôn đời. Chúc tụng </a:t>
            </a:r>
            <a:r>
              <a:rPr lang="vi-VN" sz="5400" b="0" dirty="0" smtClean="0">
                <a:solidFill>
                  <a:srgbClr val="003399"/>
                </a:solidFill>
                <a:effectLst/>
                <a:latin typeface="+mn-lt"/>
              </a:rPr>
              <a:t>Ngài trên </a:t>
            </a:r>
            <a:r>
              <a:rPr lang="vi-VN" sz="5400" b="0" dirty="0">
                <a:solidFill>
                  <a:srgbClr val="003399"/>
                </a:solidFill>
                <a:effectLst/>
                <a:latin typeface="+mn-lt"/>
              </a:rPr>
              <a:t>ngai báu cửu trùng vút cao, xin dâng lời tán dương muôn đời.</a:t>
            </a:r>
            <a:endParaRPr lang="en-US" sz="54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593500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cs typeface="Times New Roman" pitchFamily="18" charset="0"/>
              </a:rPr>
              <a:t>Đk</a:t>
            </a:r>
            <a:r>
              <a:rPr lang="en-US" sz="6600" b="0" u="sng" dirty="0">
                <a:solidFill>
                  <a:srgbClr val="FF0000"/>
                </a:solidFill>
                <a:effectLst/>
                <a:cs typeface="Times New Roman" pitchFamily="18" charset="0"/>
              </a:rPr>
              <a:t>:</a:t>
            </a:r>
            <a:r>
              <a:rPr lang="en-US" sz="6600" b="0" dirty="0">
                <a:solidFill>
                  <a:srgbClr val="003399"/>
                </a:solidFill>
                <a:effectLst/>
                <a:cs typeface="Times New Roman" pitchFamily="18" charset="0"/>
              </a:rPr>
              <a:t> </a:t>
            </a:r>
            <a:r>
              <a:rPr lang="vi-VN" sz="6600" b="0" dirty="0">
                <a:solidFill>
                  <a:srgbClr val="003399"/>
                </a:solidFill>
                <a:effectLst/>
                <a:latin typeface="+mn-lt"/>
              </a:rPr>
              <a:t>Xin dâng lời tán dương muôn đời.</a:t>
            </a:r>
            <a:endParaRPr lang="en-US" sz="66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27012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u="sng">
                <a:solidFill>
                  <a:srgbClr val="FF0000"/>
                </a:solidFill>
                <a:effectLst/>
                <a:cs typeface="Times New Roman" pitchFamily="18" charset="0"/>
              </a:rPr>
              <a:t>:</a:t>
            </a:r>
            <a:r>
              <a:rPr lang="en-US" sz="5400" b="0">
                <a:solidFill>
                  <a:srgbClr val="003399"/>
                </a:solidFill>
                <a:effectLst/>
                <a:cs typeface="Times New Roman" pitchFamily="18" charset="0"/>
              </a:rPr>
              <a:t> </a:t>
            </a:r>
            <a:r>
              <a:rPr lang="vi-VN" sz="5400" b="0">
                <a:solidFill>
                  <a:srgbClr val="003399"/>
                </a:solidFill>
                <a:effectLst/>
              </a:rPr>
              <a:t>Tôn vinh Chúa ngự trên các thần hộ giá đây, xin dâng lời tán dương muôn đời. Chúc tụng Ngài luôn coi thấu lòng vực thẳm sâu,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cs typeface="Times New Roman" pitchFamily="18" charset="0"/>
              </a:rPr>
              <a:t>Đk</a:t>
            </a:r>
            <a:r>
              <a:rPr lang="en-US" sz="6600" b="0" u="sng" dirty="0">
                <a:solidFill>
                  <a:srgbClr val="FF0000"/>
                </a:solidFill>
                <a:effectLst/>
                <a:cs typeface="Times New Roman" pitchFamily="18" charset="0"/>
              </a:rPr>
              <a:t>:</a:t>
            </a:r>
            <a:r>
              <a:rPr lang="en-US" sz="6600" b="0" dirty="0">
                <a:solidFill>
                  <a:srgbClr val="003399"/>
                </a:solidFill>
                <a:effectLst/>
                <a:cs typeface="Times New Roman" pitchFamily="18" charset="0"/>
              </a:rPr>
              <a:t> </a:t>
            </a:r>
            <a:r>
              <a:rPr lang="vi-VN" sz="6600" b="0" dirty="0">
                <a:solidFill>
                  <a:srgbClr val="003399"/>
                </a:solidFill>
                <a:effectLst/>
                <a:latin typeface="+mn-lt"/>
              </a:rPr>
              <a:t>Xin dâng lời tán dương muôn đời.</a:t>
            </a:r>
            <a:endParaRPr lang="en-US" sz="66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70306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dirty="0">
                <a:solidFill>
                  <a:srgbClr val="FF0000"/>
                </a:solidFill>
                <a:effectLst/>
                <a:latin typeface="+mj-lt"/>
                <a:cs typeface="Times New Roman" pitchFamily="18" charset="0"/>
              </a:rPr>
              <a:t>Alleluia-alleluia:</a:t>
            </a:r>
            <a:r>
              <a:rPr lang="en-US" sz="5200" b="0" dirty="0">
                <a:solidFill>
                  <a:srgbClr val="0000CC"/>
                </a:solidFill>
                <a:effectLst/>
                <a:latin typeface="+mj-lt"/>
                <a:cs typeface="Times New Roman" pitchFamily="18" charset="0"/>
              </a:rPr>
              <a:t> </a:t>
            </a:r>
            <a:r>
              <a:rPr lang="en-US" sz="5200" b="0" dirty="0" err="1">
                <a:solidFill>
                  <a:srgbClr val="003296"/>
                </a:solidFill>
                <a:effectLst/>
                <a:latin typeface="+mj-lt"/>
                <a:cs typeface="Times New Roman" pitchFamily="18" charset="0"/>
              </a:rPr>
              <a:t>Xin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dâng</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lời</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tôn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vinh</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chúc</a:t>
            </a:r>
            <a:r>
              <a:rPr lang="en-US" sz="5200" b="0" dirty="0">
                <a:solidFill>
                  <a:srgbClr val="003296"/>
                </a:solidFill>
                <a:effectLst/>
                <a:latin typeface="+mj-lt"/>
                <a:cs typeface="Times New Roman" pitchFamily="18" charset="0"/>
              </a:rPr>
              <a:t> </a:t>
            </a:r>
            <a:r>
              <a:rPr lang="en-US" sz="5200" b="0" dirty="0" err="1" smtClean="0">
                <a:solidFill>
                  <a:srgbClr val="003296"/>
                </a:solidFill>
                <a:effectLst/>
                <a:latin typeface="+mj-lt"/>
                <a:cs typeface="Times New Roman" pitchFamily="18" charset="0"/>
              </a:rPr>
              <a:t>tụng</a:t>
            </a:r>
            <a:r>
              <a:rPr lang="en-US" sz="5200" b="0" dirty="0" smtClean="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Cha,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Con </a:t>
            </a:r>
            <a:r>
              <a:rPr lang="en-US" sz="5200" b="0" dirty="0" err="1">
                <a:solidFill>
                  <a:srgbClr val="003296"/>
                </a:solidFill>
                <a:effectLst/>
                <a:latin typeface="+mj-lt"/>
                <a:cs typeface="Times New Roman" pitchFamily="18" charset="0"/>
              </a:rPr>
              <a:t>và</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Thánh</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Thần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là</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Thiên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đã</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có</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hiện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có</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và</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đang</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tới</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Xin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tôn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vinh</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chúc</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tụng</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muôn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đời</a:t>
            </a:r>
            <a:r>
              <a:rPr lang="en-US" sz="5200" b="0" dirty="0">
                <a:solidFill>
                  <a:srgbClr val="003296"/>
                </a:solidFill>
                <a:effectLst/>
                <a:latin typeface="+mj-lt"/>
                <a:cs typeface="Times New Roman" pitchFamily="18" charset="0"/>
              </a:rPr>
              <a:t>.  </a:t>
            </a:r>
            <a:r>
              <a:rPr lang="en-US" sz="5200" b="0" u="sng" dirty="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269984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0000"/>
                </a:solidFill>
                <a:effectLst/>
                <a:cs typeface="Times New Roman" pitchFamily="18" charset="0"/>
              </a:rPr>
              <a:t>Tk4:</a:t>
            </a:r>
            <a:r>
              <a:rPr lang="en-US" sz="5400" b="0">
                <a:solidFill>
                  <a:srgbClr val="003399"/>
                </a:solidFill>
                <a:effectLst/>
                <a:cs typeface="Times New Roman" pitchFamily="18" charset="0"/>
              </a:rPr>
              <a:t> </a:t>
            </a:r>
            <a:r>
              <a:rPr lang="vi-VN" sz="5400" b="0">
                <a:solidFill>
                  <a:srgbClr val="003399"/>
                </a:solidFill>
                <a:effectLst/>
              </a:rPr>
              <a:t>Tôn vinh Chúa tận trên các vòm trời vút cao, xin dâng lời tán dương muôn đời. Chúc tụng Ngài, muôn muôn giống vật Ngài tác sinh,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cs typeface="Times New Roman" pitchFamily="18" charset="0"/>
              </a:rPr>
              <a:t>Đk</a:t>
            </a:r>
            <a:r>
              <a:rPr lang="en-US" sz="6600" b="0" u="sng" dirty="0">
                <a:solidFill>
                  <a:srgbClr val="FF0000"/>
                </a:solidFill>
                <a:effectLst/>
                <a:cs typeface="Times New Roman" pitchFamily="18" charset="0"/>
              </a:rPr>
              <a:t>:</a:t>
            </a:r>
            <a:r>
              <a:rPr lang="en-US" sz="6600" b="0" dirty="0">
                <a:solidFill>
                  <a:srgbClr val="003399"/>
                </a:solidFill>
                <a:effectLst/>
                <a:cs typeface="Times New Roman" pitchFamily="18" charset="0"/>
              </a:rPr>
              <a:t> </a:t>
            </a:r>
            <a:r>
              <a:rPr lang="vi-VN" sz="6600" b="0" dirty="0">
                <a:solidFill>
                  <a:srgbClr val="003399"/>
                </a:solidFill>
                <a:effectLst/>
                <a:latin typeface="+mn-lt"/>
              </a:rPr>
              <a:t>Xin dâng lời tán dương muôn đời.</a:t>
            </a:r>
            <a:endParaRPr lang="en-US" sz="66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7610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a:solidFill>
                  <a:srgbClr val="FFFF00"/>
                </a:solidFill>
              </a:rPr>
              <a:t>Bài đọc 2</a:t>
            </a:r>
          </a:p>
          <a:p>
            <a:r>
              <a:rPr lang="en-US" sz="2800">
                <a:solidFill>
                  <a:srgbClr val="FFFF00"/>
                </a:solidFill>
              </a:rPr>
              <a:t>Bài trích thư thứ hai của thánh Phaolô Tông Đồ</a:t>
            </a:r>
          </a:p>
          <a:p>
            <a:r>
              <a:rPr lang="en-US" sz="2800">
                <a:solidFill>
                  <a:srgbClr val="FFFF00"/>
                </a:solidFill>
              </a:rPr>
              <a:t>Gửi tín hữu Cô-rin-tô</a:t>
            </a: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dirty="0">
                <a:solidFill>
                  <a:srgbClr val="FF0000"/>
                </a:solidFill>
                <a:effectLst/>
                <a:latin typeface="+mj-lt"/>
                <a:cs typeface="Times New Roman" pitchFamily="18" charset="0"/>
              </a:rPr>
              <a:t>Alleluia-alleluia:</a:t>
            </a:r>
            <a:r>
              <a:rPr lang="en-US" sz="5200" b="0" dirty="0">
                <a:solidFill>
                  <a:srgbClr val="0000CC"/>
                </a:solidFill>
                <a:effectLst/>
                <a:latin typeface="+mj-lt"/>
                <a:cs typeface="Times New Roman" pitchFamily="18" charset="0"/>
              </a:rPr>
              <a:t> </a:t>
            </a:r>
            <a:r>
              <a:rPr lang="en-US" sz="5200" b="0" dirty="0" err="1">
                <a:solidFill>
                  <a:srgbClr val="003296"/>
                </a:solidFill>
                <a:effectLst/>
                <a:latin typeface="+mj-lt"/>
                <a:cs typeface="Times New Roman" pitchFamily="18" charset="0"/>
              </a:rPr>
              <a:t>Xin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dâng</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lời</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tôn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vinh</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chúc</a:t>
            </a:r>
            <a:r>
              <a:rPr lang="en-US" sz="5200" b="0" dirty="0">
                <a:solidFill>
                  <a:srgbClr val="003296"/>
                </a:solidFill>
                <a:effectLst/>
                <a:latin typeface="+mj-lt"/>
                <a:cs typeface="Times New Roman" pitchFamily="18" charset="0"/>
              </a:rPr>
              <a:t> </a:t>
            </a:r>
            <a:r>
              <a:rPr lang="en-US" sz="5200" b="0" dirty="0" err="1" smtClean="0">
                <a:solidFill>
                  <a:srgbClr val="003296"/>
                </a:solidFill>
                <a:effectLst/>
                <a:latin typeface="+mj-lt"/>
                <a:cs typeface="Times New Roman" pitchFamily="18" charset="0"/>
              </a:rPr>
              <a:t>tụng</a:t>
            </a:r>
            <a:r>
              <a:rPr lang="en-US" sz="5200" b="0" dirty="0" smtClean="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Cha,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Con </a:t>
            </a:r>
            <a:r>
              <a:rPr lang="en-US" sz="5200" b="0" dirty="0" err="1">
                <a:solidFill>
                  <a:srgbClr val="003296"/>
                </a:solidFill>
                <a:effectLst/>
                <a:latin typeface="+mj-lt"/>
                <a:cs typeface="Times New Roman" pitchFamily="18" charset="0"/>
              </a:rPr>
              <a:t>và</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Thánh</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Thần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là</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Thiên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Chúa</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đã</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có</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hiện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có</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và</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đang</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tới</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Xin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tôn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vinh</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chúc</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tụng</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muôn</a:t>
            </a:r>
            <a:r>
              <a:rPr lang="en-US" sz="5200" b="0" dirty="0">
                <a:solidFill>
                  <a:srgbClr val="003296"/>
                </a:solidFill>
                <a:effectLst/>
                <a:latin typeface="+mj-lt"/>
                <a:cs typeface="Times New Roman" pitchFamily="18" charset="0"/>
              </a:rPr>
              <a:t> </a:t>
            </a:r>
            <a:r>
              <a:rPr lang="en-US" sz="5200" b="0" dirty="0" err="1">
                <a:solidFill>
                  <a:srgbClr val="003296"/>
                </a:solidFill>
                <a:effectLst/>
                <a:latin typeface="+mj-lt"/>
                <a:cs typeface="Times New Roman" pitchFamily="18" charset="0"/>
              </a:rPr>
              <a:t>đời</a:t>
            </a:r>
            <a:r>
              <a:rPr lang="en-US" sz="5200" b="0" dirty="0">
                <a:solidFill>
                  <a:srgbClr val="003296"/>
                </a:solidFill>
                <a:effectLst/>
                <a:latin typeface="+mj-lt"/>
                <a:cs typeface="Times New Roman" pitchFamily="18" charset="0"/>
              </a:rPr>
              <a:t>.  </a:t>
            </a:r>
            <a:r>
              <a:rPr lang="en-US" sz="5200" b="0" u="sng" dirty="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800600" cy="3181350"/>
          </a:xfrm>
        </p:spPr>
        <p:txBody>
          <a:bodyPr>
            <a:normAutofit/>
          </a:bodyPr>
          <a:lstStyle/>
          <a:p>
            <a:r>
              <a:rPr lang="en-US" sz="6000" b="0" dirty="0" err="1">
                <a:solidFill>
                  <a:srgbClr val="003399"/>
                </a:solidFill>
                <a:effectLst/>
                <a:cs typeface="Times New Roman" pitchFamily="18" charset="0"/>
              </a:rPr>
              <a:t>Ca</a:t>
            </a:r>
            <a:r>
              <a:rPr lang="en-US" sz="6000" b="0" dirty="0">
                <a:solidFill>
                  <a:srgbClr val="003399"/>
                </a:solidFill>
                <a:effectLst/>
                <a:cs typeface="Times New Roman" pitchFamily="18" charset="0"/>
              </a:rPr>
              <a:t> </a:t>
            </a:r>
            <a:r>
              <a:rPr lang="en-US" sz="6000" b="0" dirty="0" err="1">
                <a:solidFill>
                  <a:srgbClr val="003399"/>
                </a:solidFill>
                <a:effectLst/>
                <a:cs typeface="Times New Roman" pitchFamily="18" charset="0"/>
              </a:rPr>
              <a:t>Dâng</a:t>
            </a:r>
            <a:r>
              <a:rPr lang="en-US" sz="6000" b="0" dirty="0">
                <a:solidFill>
                  <a:srgbClr val="003399"/>
                </a:solidFill>
                <a:effectLst/>
                <a:cs typeface="Times New Roman" pitchFamily="18" charset="0"/>
              </a:rPr>
              <a:t> </a:t>
            </a:r>
            <a:r>
              <a:rPr lang="en-US" sz="6000" b="0" dirty="0" err="1">
                <a:solidFill>
                  <a:srgbClr val="003399"/>
                </a:solidFill>
                <a:effectLst/>
                <a:cs typeface="Times New Roman" pitchFamily="18" charset="0"/>
              </a:rPr>
              <a:t>Lễ</a:t>
            </a:r>
            <a:r>
              <a:rPr lang="en-US" sz="6000" b="0" dirty="0">
                <a:solidFill>
                  <a:srgbClr val="003399"/>
                </a:solidFill>
                <a:effectLst/>
                <a:cs typeface="Times New Roman" pitchFamily="18" charset="0"/>
              </a:rPr>
              <a:t/>
            </a:r>
            <a:br>
              <a:rPr lang="en-US" sz="6000" b="0" dirty="0">
                <a:solidFill>
                  <a:srgbClr val="003399"/>
                </a:solidFill>
                <a:effectLst/>
                <a:cs typeface="Times New Roman" pitchFamily="18" charset="0"/>
              </a:rPr>
            </a:br>
            <a:r>
              <a:rPr lang="en-US" sz="6000" b="0" dirty="0" err="1" smtClean="0">
                <a:solidFill>
                  <a:srgbClr val="C00000"/>
                </a:solidFill>
                <a:effectLst/>
                <a:cs typeface="Times New Roman" pitchFamily="18" charset="0"/>
              </a:rPr>
              <a:t>Xin</a:t>
            </a:r>
            <a:r>
              <a:rPr lang="en-US" sz="6000" b="0" dirty="0" smtClean="0">
                <a:solidFill>
                  <a:srgbClr val="C00000"/>
                </a:solidFill>
                <a:effectLst/>
                <a:cs typeface="Times New Roman" pitchFamily="18" charset="0"/>
              </a:rPr>
              <a:t> </a:t>
            </a:r>
            <a:r>
              <a:rPr lang="en-US" sz="6000" b="0" dirty="0" err="1" smtClean="0">
                <a:solidFill>
                  <a:srgbClr val="C00000"/>
                </a:solidFill>
                <a:effectLst/>
                <a:cs typeface="Times New Roman" pitchFamily="18" charset="0"/>
              </a:rPr>
              <a:t>Dâng</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b="0" i="1" dirty="0" err="1" smtClean="0">
                <a:solidFill>
                  <a:srgbClr val="003399"/>
                </a:solidFill>
                <a:effectLst/>
                <a:cs typeface="Times New Roman" pitchFamily="18" charset="0"/>
              </a:rPr>
              <a:t>Ngọc</a:t>
            </a:r>
            <a:r>
              <a:rPr lang="en-US" b="0" i="1" dirty="0" smtClean="0">
                <a:solidFill>
                  <a:srgbClr val="003399"/>
                </a:solidFill>
                <a:effectLst/>
                <a:cs typeface="Times New Roman" pitchFamily="18" charset="0"/>
              </a:rPr>
              <a:t> </a:t>
            </a:r>
            <a:r>
              <a:rPr lang="en-US" b="0" i="1" dirty="0" err="1" smtClean="0">
                <a:solidFill>
                  <a:srgbClr val="003399"/>
                </a:solidFill>
                <a:effectLst/>
                <a:cs typeface="Times New Roman" pitchFamily="18" charset="0"/>
              </a:rPr>
              <a:t>Kon</a:t>
            </a:r>
            <a:r>
              <a:rPr lang="en-US" b="0" i="1" dirty="0" smtClean="0">
                <a:solidFill>
                  <a:srgbClr val="003399"/>
                </a:solidFill>
                <a:effectLst/>
                <a:cs typeface="Times New Roman" pitchFamily="18" charset="0"/>
              </a:rPr>
              <a:t> </a:t>
            </a:r>
            <a:endParaRPr lang="en-US" b="0" i="1" dirty="0">
              <a:solidFill>
                <a:srgbClr val="003399"/>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323850"/>
            <a:ext cx="9144000" cy="5143500"/>
          </a:xfrm>
        </p:spPr>
        <p:txBody>
          <a:bodyPr>
            <a:noAutofit/>
          </a:bodyPr>
          <a:lstStyle/>
          <a:p>
            <a:pPr marL="27385" indent="0" algn="just">
              <a:buNone/>
            </a:pPr>
            <a:r>
              <a:rPr lang="vi-VN" sz="5400" b="0" dirty="0" smtClean="0">
                <a:solidFill>
                  <a:srgbClr val="FF0000"/>
                </a:solidFill>
                <a:effectLst/>
                <a:latin typeface="+mj-lt"/>
              </a:rPr>
              <a:t>Pk1</a:t>
            </a:r>
            <a:r>
              <a:rPr lang="vi-VN" sz="5400" b="0" dirty="0">
                <a:solidFill>
                  <a:srgbClr val="FF0000"/>
                </a:solidFill>
                <a:effectLst/>
                <a:latin typeface="+mj-lt"/>
              </a:rPr>
              <a:t>:  </a:t>
            </a:r>
            <a:r>
              <a:rPr lang="vi-VN" sz="5400" b="0" dirty="0">
                <a:solidFill>
                  <a:srgbClr val="003399"/>
                </a:solidFill>
                <a:effectLst/>
                <a:latin typeface="+mj-lt"/>
              </a:rPr>
              <a:t>Đời con như của lễ không hề ngưng như tấm bánh luôn để dâng, tình con như ánh nến luôn bừng cháy trong tình Chúa sáng như hừng đông.</a:t>
            </a:r>
          </a:p>
          <a:p>
            <a:pPr marL="27385" indent="0" algn="just">
              <a:lnSpc>
                <a:spcPct val="130000"/>
              </a:lnSpc>
              <a:buNone/>
            </a:pP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552450"/>
            <a:ext cx="9144000" cy="5143500"/>
          </a:xfrm>
        </p:spPr>
        <p:txBody>
          <a:bodyPr>
            <a:noAutofit/>
          </a:bodyPr>
          <a:lstStyle/>
          <a:p>
            <a:pPr marL="27385" indent="0" algn="just">
              <a:buNone/>
            </a:pPr>
            <a:r>
              <a:rPr lang="vi-VN" sz="6000" b="0" dirty="0" smtClean="0">
                <a:solidFill>
                  <a:srgbClr val="FF0000"/>
                </a:solidFill>
                <a:effectLst/>
                <a:latin typeface="+mj-lt"/>
                <a:cs typeface="Times New Roman" panose="02020603050405020304" pitchFamily="18" charset="0"/>
              </a:rPr>
              <a:t>ĐK</a:t>
            </a:r>
            <a:r>
              <a:rPr lang="vi-VN" sz="6000" b="0" dirty="0">
                <a:solidFill>
                  <a:srgbClr val="FF0000"/>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Xin dâng Chúa trọn đời con như làn gió nhẹ quyện làn hương của tình Chúa để con chia sẻ cho nhân thế. </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6000" b="0" dirty="0" smtClean="0">
                <a:solidFill>
                  <a:srgbClr val="FF0000"/>
                </a:solidFill>
                <a:effectLst/>
                <a:latin typeface="+mj-lt"/>
                <a:cs typeface="Times New Roman" panose="02020603050405020304" pitchFamily="18" charset="0"/>
              </a:rPr>
              <a:t>**</a:t>
            </a:r>
            <a:r>
              <a:rPr lang="vi-VN" sz="6000" b="0" dirty="0" smtClean="0">
                <a:solidFill>
                  <a:srgbClr val="003399"/>
                </a:solidFill>
                <a:effectLst/>
                <a:latin typeface="+mj-lt"/>
                <a:cs typeface="Times New Roman" panose="02020603050405020304" pitchFamily="18" charset="0"/>
              </a:rPr>
              <a:t> Trọn </a:t>
            </a:r>
            <a:r>
              <a:rPr lang="vi-VN" sz="6000" b="0" dirty="0">
                <a:solidFill>
                  <a:srgbClr val="003399"/>
                </a:solidFill>
                <a:effectLst/>
                <a:latin typeface="+mj-lt"/>
                <a:cs typeface="Times New Roman" panose="02020603050405020304" pitchFamily="18" charset="0"/>
              </a:rPr>
              <a:t>đời con là lời mang sứ điệp Tin Mừng là dòng sông mang đến cho nhân trần phù sa chứa chan hồng ân.</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57026175"/>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vi-VN" sz="5400" b="0" dirty="0" smtClean="0">
                <a:solidFill>
                  <a:srgbClr val="FF0000"/>
                </a:solidFill>
                <a:effectLst/>
                <a:latin typeface="+mj-lt"/>
                <a:cs typeface="Times New Roman" panose="02020603050405020304" pitchFamily="18" charset="0"/>
              </a:rPr>
              <a:t>Pk2:  </a:t>
            </a:r>
            <a:r>
              <a:rPr lang="vi-VN" sz="5400" b="0" dirty="0">
                <a:solidFill>
                  <a:srgbClr val="003399"/>
                </a:solidFill>
                <a:effectLst/>
                <a:latin typeface="+mj-lt"/>
                <a:cs typeface="Times New Roman" panose="02020603050405020304" pitchFamily="18" charset="0"/>
              </a:rPr>
              <a:t>Ngài chọn con tuy không có chi là công, </a:t>
            </a:r>
            <a:r>
              <a:rPr lang="vi-VN" sz="5400" b="0" dirty="0" smtClean="0">
                <a:solidFill>
                  <a:srgbClr val="003399"/>
                </a:solidFill>
                <a:effectLst/>
                <a:latin typeface="+mj-lt"/>
                <a:cs typeface="Times New Roman" panose="02020603050405020304" pitchFamily="18" charset="0"/>
              </a:rPr>
              <a:t>con luôn </a:t>
            </a:r>
            <a:r>
              <a:rPr lang="vi-VN" sz="5400" b="0" dirty="0">
                <a:solidFill>
                  <a:srgbClr val="003399"/>
                </a:solidFill>
                <a:effectLst/>
                <a:latin typeface="+mj-lt"/>
                <a:cs typeface="Times New Roman" panose="02020603050405020304" pitchFamily="18" charset="0"/>
              </a:rPr>
              <a:t>không xứng như Ngài mong, tình con quá thiếu thốn để đền đáp như giọt nước sánh với biển </a:t>
            </a:r>
            <a:r>
              <a:rPr lang="vi-VN" sz="5400" b="0" dirty="0" smtClean="0">
                <a:solidFill>
                  <a:srgbClr val="003399"/>
                </a:solidFill>
                <a:effectLst/>
                <a:latin typeface="+mj-lt"/>
                <a:cs typeface="Times New Roman" panose="02020603050405020304" pitchFamily="18" charset="0"/>
              </a:rPr>
              <a:t>đông.</a:t>
            </a:r>
            <a:endParaRPr lang="vi-VN" sz="5400" b="0" dirty="0">
              <a:solidFill>
                <a:srgbClr val="003399"/>
              </a:solidFill>
              <a:effectLst/>
              <a:latin typeface="+mj-lt"/>
              <a:cs typeface="Times New Roman" panose="02020603050405020304" pitchFamily="18" charset="0"/>
            </a:endParaRPr>
          </a:p>
          <a:p>
            <a:pPr marL="27385" indent="0" algn="just">
              <a:lnSpc>
                <a:spcPct val="120000"/>
              </a:lnSpc>
              <a:buNone/>
            </a:pPr>
            <a:endParaRPr lang="vi-VN" sz="4000" b="0" dirty="0">
              <a:solidFill>
                <a:srgbClr val="003399"/>
              </a:solidFill>
              <a:effectLst/>
              <a:latin typeface="+mj-lt"/>
              <a:cs typeface="Times New Roman" panose="02020603050405020304" pitchFamily="18"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552450"/>
            <a:ext cx="9144000" cy="5143500"/>
          </a:xfrm>
        </p:spPr>
        <p:txBody>
          <a:bodyPr>
            <a:noAutofit/>
          </a:bodyPr>
          <a:lstStyle/>
          <a:p>
            <a:pPr marL="27385" indent="0" algn="just">
              <a:buNone/>
            </a:pPr>
            <a:r>
              <a:rPr lang="vi-VN" sz="6000" b="0" dirty="0" smtClean="0">
                <a:solidFill>
                  <a:srgbClr val="FF0000"/>
                </a:solidFill>
                <a:effectLst/>
                <a:latin typeface="+mj-lt"/>
                <a:cs typeface="Times New Roman" panose="02020603050405020304" pitchFamily="18" charset="0"/>
              </a:rPr>
              <a:t>ĐK</a:t>
            </a:r>
            <a:r>
              <a:rPr lang="vi-VN" sz="6000" b="0" dirty="0">
                <a:solidFill>
                  <a:srgbClr val="FF0000"/>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Xin dâng Chúa trọn đời con như làn gió nhẹ quyện làn hương của tình Chúa để con chia sẻ cho nhân thế. </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87190838"/>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buNone/>
            </a:pPr>
            <a:r>
              <a:rPr lang="vi-VN" sz="6000" b="0" dirty="0" smtClean="0">
                <a:solidFill>
                  <a:srgbClr val="FF0000"/>
                </a:solidFill>
                <a:effectLst/>
                <a:latin typeface="+mj-lt"/>
                <a:cs typeface="Times New Roman" panose="02020603050405020304" pitchFamily="18" charset="0"/>
              </a:rPr>
              <a:t>**</a:t>
            </a:r>
            <a:r>
              <a:rPr lang="vi-VN" sz="6000" b="0" dirty="0" smtClean="0">
                <a:solidFill>
                  <a:srgbClr val="003399"/>
                </a:solidFill>
                <a:effectLst/>
                <a:latin typeface="+mj-lt"/>
                <a:cs typeface="Times New Roman" panose="02020603050405020304" pitchFamily="18" charset="0"/>
              </a:rPr>
              <a:t> Trọn </a:t>
            </a:r>
            <a:r>
              <a:rPr lang="vi-VN" sz="6000" b="0" dirty="0">
                <a:solidFill>
                  <a:srgbClr val="003399"/>
                </a:solidFill>
                <a:effectLst/>
                <a:latin typeface="+mj-lt"/>
                <a:cs typeface="Times New Roman" panose="02020603050405020304" pitchFamily="18" charset="0"/>
              </a:rPr>
              <a:t>đời con là lời mang sứ điệp Tin Mừng là dòng sông mang đến cho nhân trần phù sa chứa chan hồng ân.</a:t>
            </a:r>
            <a:endParaRPr lang="en-US" altLang="en-US" sz="6000" b="0"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93281676"/>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670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0" dirty="0" err="1">
                <a:solidFill>
                  <a:srgbClr val="FF0000"/>
                </a:solidFill>
                <a:effectLst/>
                <a:latin typeface="+mj-lt"/>
                <a:ea typeface="Tahoma" pitchFamily="34" charset="0"/>
                <a:cs typeface="Times New Roman" pitchFamily="18" charset="0"/>
              </a:rPr>
              <a:t>Ca</a:t>
            </a:r>
            <a:r>
              <a:rPr lang="en-US" sz="6000" b="0" dirty="0">
                <a:solidFill>
                  <a:srgbClr val="FF0000"/>
                </a:solidFill>
                <a:effectLst/>
                <a:latin typeface="+mj-lt"/>
                <a:ea typeface="Tahoma" pitchFamily="34" charset="0"/>
                <a:cs typeface="Times New Roman" pitchFamily="18" charset="0"/>
              </a:rPr>
              <a:t> </a:t>
            </a:r>
            <a:r>
              <a:rPr lang="en-US" sz="6000" b="0" dirty="0" err="1">
                <a:solidFill>
                  <a:srgbClr val="FF0000"/>
                </a:solidFill>
                <a:effectLst/>
                <a:latin typeface="+mj-lt"/>
                <a:ea typeface="Tahoma" pitchFamily="34" charset="0"/>
                <a:cs typeface="Times New Roman" pitchFamily="18" charset="0"/>
              </a:rPr>
              <a:t>Nguyện</a:t>
            </a:r>
            <a:r>
              <a:rPr lang="en-US" sz="6000" b="0" dirty="0">
                <a:solidFill>
                  <a:srgbClr val="FF0000"/>
                </a:solidFill>
                <a:effectLst/>
                <a:latin typeface="+mj-lt"/>
                <a:ea typeface="Tahoma" pitchFamily="34" charset="0"/>
                <a:cs typeface="Times New Roman" pitchFamily="18" charset="0"/>
              </a:rPr>
              <a:t> </a:t>
            </a:r>
            <a:r>
              <a:rPr lang="en-US" sz="6000" b="0" dirty="0" err="1">
                <a:solidFill>
                  <a:srgbClr val="FF0000"/>
                </a:solidFill>
                <a:effectLst/>
                <a:latin typeface="+mj-lt"/>
                <a:ea typeface="Tahoma" pitchFamily="34" charset="0"/>
                <a:cs typeface="Times New Roman" pitchFamily="18" charset="0"/>
              </a:rPr>
              <a:t>Hiệp</a:t>
            </a:r>
            <a:r>
              <a:rPr lang="en-US" sz="6000" b="0" dirty="0">
                <a:solidFill>
                  <a:srgbClr val="FF0000"/>
                </a:solidFill>
                <a:effectLst/>
                <a:latin typeface="+mj-lt"/>
                <a:ea typeface="Tahoma" pitchFamily="34" charset="0"/>
                <a:cs typeface="Times New Roman" pitchFamily="18" charset="0"/>
              </a:rPr>
              <a:t> </a:t>
            </a:r>
            <a:r>
              <a:rPr lang="en-US" sz="6000" b="0" dirty="0" err="1">
                <a:solidFill>
                  <a:srgbClr val="FF0000"/>
                </a:solidFill>
                <a:effectLst/>
                <a:latin typeface="+mj-lt"/>
                <a:ea typeface="Tahoma" pitchFamily="34" charset="0"/>
                <a:cs typeface="Times New Roman" pitchFamily="18" charset="0"/>
              </a:rPr>
              <a:t>Lễ</a:t>
            </a:r>
            <a:r>
              <a:rPr lang="en-US" sz="60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0" dirty="0" smtClean="0">
                <a:solidFill>
                  <a:srgbClr val="FF0000"/>
                </a:solidFill>
                <a:effectLst/>
                <a:latin typeface="+mj-lt"/>
                <a:ea typeface="Tahoma" pitchFamily="34" charset="0"/>
                <a:cs typeface="Times New Roman" pitchFamily="18" charset="0"/>
              </a:rPr>
              <a:t>Tin </a:t>
            </a:r>
            <a:r>
              <a:rPr lang="en-US" sz="6000" b="0" dirty="0" err="1" smtClean="0">
                <a:solidFill>
                  <a:srgbClr val="FF0000"/>
                </a:solidFill>
                <a:effectLst/>
                <a:latin typeface="+mj-lt"/>
                <a:ea typeface="Tahoma" pitchFamily="34" charset="0"/>
                <a:cs typeface="Times New Roman" pitchFamily="18" charset="0"/>
              </a:rPr>
              <a:t>Vào</a:t>
            </a:r>
            <a:r>
              <a:rPr lang="en-US" sz="6000" b="0" dirty="0" smtClean="0">
                <a:solidFill>
                  <a:srgbClr val="FF0000"/>
                </a:solidFill>
                <a:effectLst/>
                <a:latin typeface="+mj-lt"/>
                <a:ea typeface="Tahoma" pitchFamily="34" charset="0"/>
                <a:cs typeface="Times New Roman" pitchFamily="18" charset="0"/>
              </a:rPr>
              <a:t> Con </a:t>
            </a:r>
            <a:r>
              <a:rPr lang="en-US" sz="6000" b="0" dirty="0" err="1" smtClean="0">
                <a:solidFill>
                  <a:srgbClr val="FF0000"/>
                </a:solidFill>
                <a:effectLst/>
                <a:latin typeface="+mj-lt"/>
                <a:ea typeface="Tahoma" pitchFamily="34" charset="0"/>
                <a:cs typeface="Times New Roman" pitchFamily="18" charset="0"/>
              </a:rPr>
              <a:t>Chúa</a:t>
            </a:r>
            <a:endParaRPr lang="en-US" sz="60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0" i="1" dirty="0" err="1" smtClean="0">
                <a:solidFill>
                  <a:srgbClr val="003399"/>
                </a:solidFill>
                <a:effectLst/>
                <a:latin typeface="+mj-lt"/>
                <a:ea typeface="Tahoma" pitchFamily="34" charset="0"/>
                <a:cs typeface="Times New Roman" pitchFamily="18" charset="0"/>
              </a:rPr>
              <a:t>Huỳnh</a:t>
            </a:r>
            <a:r>
              <a:rPr lang="en-US" sz="4400" b="0" i="1" dirty="0" smtClean="0">
                <a:solidFill>
                  <a:srgbClr val="003399"/>
                </a:solidFill>
                <a:effectLst/>
                <a:latin typeface="+mj-lt"/>
                <a:ea typeface="Tahoma" pitchFamily="34" charset="0"/>
                <a:cs typeface="Times New Roman" pitchFamily="18" charset="0"/>
              </a:rPr>
              <a:t> Minh </a:t>
            </a:r>
            <a:r>
              <a:rPr lang="en-US" sz="4400" b="0" i="1" dirty="0" err="1" smtClean="0">
                <a:solidFill>
                  <a:srgbClr val="003399"/>
                </a:solidFill>
                <a:effectLst/>
                <a:latin typeface="+mj-lt"/>
                <a:ea typeface="Tahoma" pitchFamily="34" charset="0"/>
                <a:cs typeface="Times New Roman" pitchFamily="18" charset="0"/>
              </a:rPr>
              <a:t>Kỳ</a:t>
            </a:r>
            <a:r>
              <a:rPr lang="en-US" sz="4400" b="0" i="1" dirty="0" smtClean="0">
                <a:solidFill>
                  <a:srgbClr val="003399"/>
                </a:solidFill>
                <a:effectLst/>
                <a:latin typeface="+mj-lt"/>
                <a:ea typeface="Tahoma" pitchFamily="34" charset="0"/>
                <a:cs typeface="Times New Roman" pitchFamily="18" charset="0"/>
              </a:rPr>
              <a:t> &amp; </a:t>
            </a:r>
            <a:r>
              <a:rPr lang="en-US" sz="4400" b="0" i="1" dirty="0" err="1" smtClean="0">
                <a:solidFill>
                  <a:srgbClr val="003399"/>
                </a:solidFill>
                <a:effectLst/>
                <a:latin typeface="+mj-lt"/>
                <a:ea typeface="Tahoma" pitchFamily="34" charset="0"/>
                <a:cs typeface="Times New Roman" pitchFamily="18" charset="0"/>
              </a:rPr>
              <a:t>Đinh</a:t>
            </a:r>
            <a:r>
              <a:rPr lang="en-US" sz="4400" b="0" i="1" dirty="0" smtClean="0">
                <a:solidFill>
                  <a:srgbClr val="003399"/>
                </a:solidFill>
                <a:effectLst/>
                <a:latin typeface="+mj-lt"/>
                <a:ea typeface="Tahoma" pitchFamily="34" charset="0"/>
                <a:cs typeface="Times New Roman" pitchFamily="18" charset="0"/>
              </a:rPr>
              <a:t> </a:t>
            </a:r>
            <a:r>
              <a:rPr lang="en-US" sz="4400" b="0" i="1" dirty="0" err="1" smtClean="0">
                <a:solidFill>
                  <a:srgbClr val="003399"/>
                </a:solidFill>
                <a:effectLst/>
                <a:latin typeface="+mj-lt"/>
                <a:ea typeface="Tahoma" pitchFamily="34" charset="0"/>
                <a:cs typeface="Times New Roman" pitchFamily="18" charset="0"/>
              </a:rPr>
              <a:t>Công</a:t>
            </a:r>
            <a:r>
              <a:rPr lang="en-US" sz="4400" b="0" i="1" dirty="0" smtClean="0">
                <a:solidFill>
                  <a:srgbClr val="003399"/>
                </a:solidFill>
                <a:effectLst/>
                <a:latin typeface="+mj-lt"/>
                <a:ea typeface="Tahoma" pitchFamily="34" charset="0"/>
                <a:cs typeface="Times New Roman" pitchFamily="18" charset="0"/>
              </a:rPr>
              <a:t> </a:t>
            </a:r>
            <a:r>
              <a:rPr lang="en-US" sz="4400" b="0" i="1" dirty="0" err="1" smtClean="0">
                <a:solidFill>
                  <a:srgbClr val="003399"/>
                </a:solidFill>
                <a:effectLst/>
                <a:latin typeface="+mj-lt"/>
                <a:ea typeface="Tahoma" pitchFamily="34" charset="0"/>
                <a:cs typeface="Times New Roman" pitchFamily="18" charset="0"/>
              </a:rPr>
              <a:t>Huỳnh</a:t>
            </a:r>
            <a:endParaRPr lang="en-US" sz="44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99"/>
                </a:solidFill>
                <a:effectLst/>
                <a:latin typeface="+mj-lt"/>
              </a:rPr>
              <a:t>Lạy Chúa Thánh Thần là Ánh sáng Chân lý vẹn toàn,</a:t>
            </a:r>
            <a:r>
              <a:rPr lang="en-US" sz="5400" b="0" dirty="0">
                <a:solidFill>
                  <a:srgbClr val="003399"/>
                </a:solidFill>
                <a:effectLst/>
                <a:latin typeface="+mj-lt"/>
              </a:rPr>
              <a:t> C</a:t>
            </a:r>
            <a:r>
              <a:rPr lang="vi-VN" sz="5400" b="0" dirty="0">
                <a:solidFill>
                  <a:srgbClr val="003399"/>
                </a:solidFill>
                <a:effectLst/>
                <a:latin typeface="+mj-lt"/>
              </a:rPr>
              <a:t>húa</a:t>
            </a:r>
            <a:r>
              <a:rPr lang="vi-VN" sz="5400" b="0" dirty="0">
                <a:solidFill>
                  <a:srgbClr val="FFFF00"/>
                </a:solidFill>
                <a:effectLst/>
                <a:latin typeface="+mj-lt"/>
              </a:rPr>
              <a:t> </a:t>
            </a:r>
            <a:r>
              <a:rPr lang="vi-VN" sz="5400" b="0" dirty="0">
                <a:solidFill>
                  <a:srgbClr val="003399"/>
                </a:solidFill>
                <a:effectLst/>
                <a:latin typeface="+mj-lt"/>
              </a:rPr>
              <a:t>ban những ân huệ thích hợp cho từng thời đại,</a:t>
            </a:r>
            <a:r>
              <a:rPr lang="en-US" sz="5400" b="0" dirty="0">
                <a:solidFill>
                  <a:srgbClr val="003399"/>
                </a:solidFill>
                <a:effectLst/>
                <a:latin typeface="+mj-lt"/>
              </a:rPr>
              <a:t> </a:t>
            </a:r>
            <a:r>
              <a:rPr lang="vi-VN" sz="5400" b="0" dirty="0">
                <a:solidFill>
                  <a:srgbClr val="003399"/>
                </a:solidFill>
                <a:effectLst/>
                <a:latin typeface="+mj-lt"/>
              </a:rPr>
              <a:t>và dùng nhiều cách thế kỳ diệu để hướng dẫn Hội Thánh,</a:t>
            </a:r>
            <a:endParaRPr lang="en-US" sz="5400" b="0" dirty="0">
              <a:solidFill>
                <a:srgbClr val="FF0000"/>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Pk1</a:t>
            </a:r>
            <a:r>
              <a:rPr lang="vi-VN" sz="6000" b="0" dirty="0">
                <a:solidFill>
                  <a:srgbClr val="FF0000"/>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Bởi vì yêu thương thế </a:t>
            </a:r>
            <a:r>
              <a:rPr lang="vi-VN" sz="6000" b="0" dirty="0" smtClean="0">
                <a:solidFill>
                  <a:srgbClr val="003399"/>
                </a:solidFill>
                <a:effectLst/>
                <a:latin typeface="+mj-lt"/>
                <a:cs typeface="Times New Roman" panose="02020603050405020304" pitchFamily="18" charset="0"/>
              </a:rPr>
              <a:t>gian, </a:t>
            </a:r>
            <a:r>
              <a:rPr lang="vi-VN" sz="6000" b="0" dirty="0">
                <a:solidFill>
                  <a:srgbClr val="003399"/>
                </a:solidFill>
                <a:effectLst/>
                <a:latin typeface="+mj-lt"/>
                <a:cs typeface="Times New Roman" panose="02020603050405020304" pitchFamily="18" charset="0"/>
              </a:rPr>
              <a:t>mà Cha đã ban Con Một. Ai người tin vào Con </a:t>
            </a:r>
            <a:r>
              <a:rPr lang="vi-VN" sz="6000" b="0" dirty="0" smtClean="0">
                <a:solidFill>
                  <a:srgbClr val="003399"/>
                </a:solidFill>
                <a:effectLst/>
                <a:latin typeface="+mj-lt"/>
                <a:cs typeface="Times New Roman" panose="02020603050405020304" pitchFamily="18" charset="0"/>
              </a:rPr>
              <a:t>Chúa, </a:t>
            </a:r>
            <a:r>
              <a:rPr lang="vi-VN" sz="6000" b="0" dirty="0">
                <a:solidFill>
                  <a:srgbClr val="003399"/>
                </a:solidFill>
                <a:effectLst/>
                <a:latin typeface="+mj-lt"/>
                <a:cs typeface="Times New Roman" panose="02020603050405020304" pitchFamily="18" charset="0"/>
              </a:rPr>
              <a:t>sẽ không hư mất bao giờ. </a:t>
            </a:r>
            <a:endParaRPr lang="en-US" sz="6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a:t>
            </a:r>
            <a:r>
              <a:rPr lang="vi-VN" sz="6000" b="0" dirty="0" smtClean="0">
                <a:solidFill>
                  <a:srgbClr val="003399"/>
                </a:solidFill>
                <a:effectLst/>
                <a:latin typeface="+mj-lt"/>
                <a:cs typeface="Times New Roman" panose="02020603050405020304" pitchFamily="18" charset="0"/>
              </a:rPr>
              <a:t> Người </a:t>
            </a:r>
            <a:r>
              <a:rPr lang="vi-VN" sz="6000" b="0" dirty="0">
                <a:solidFill>
                  <a:srgbClr val="003399"/>
                </a:solidFill>
                <a:effectLst/>
                <a:latin typeface="+mj-lt"/>
                <a:cs typeface="Times New Roman" panose="02020603050405020304" pitchFamily="18" charset="0"/>
              </a:rPr>
              <a:t>nào tin yêu Chúa </a:t>
            </a:r>
            <a:r>
              <a:rPr lang="vi-VN" sz="6000" b="0" dirty="0" smtClean="0">
                <a:solidFill>
                  <a:srgbClr val="003399"/>
                </a:solidFill>
                <a:effectLst/>
                <a:latin typeface="+mj-lt"/>
                <a:cs typeface="Times New Roman" panose="02020603050405020304" pitchFamily="18" charset="0"/>
              </a:rPr>
              <a:t>Con, </a:t>
            </a:r>
            <a:r>
              <a:rPr lang="vi-VN" sz="6000" b="0" dirty="0">
                <a:solidFill>
                  <a:srgbClr val="003399"/>
                </a:solidFill>
                <a:effectLst/>
                <a:latin typeface="+mj-lt"/>
                <a:cs typeface="Times New Roman" panose="02020603050405020304" pitchFamily="18" charset="0"/>
              </a:rPr>
              <a:t>đời sau chẳng mang án phạt. Chính Ngài sinh vào dương </a:t>
            </a:r>
            <a:r>
              <a:rPr lang="vi-VN" sz="6000" b="0" dirty="0" smtClean="0">
                <a:solidFill>
                  <a:srgbClr val="003399"/>
                </a:solidFill>
                <a:effectLst/>
                <a:latin typeface="+mj-lt"/>
                <a:cs typeface="Times New Roman" panose="02020603050405020304" pitchFamily="18" charset="0"/>
              </a:rPr>
              <a:t>thế, </a:t>
            </a:r>
            <a:r>
              <a:rPr lang="vi-VN" sz="6000" b="0" dirty="0">
                <a:solidFill>
                  <a:srgbClr val="003399"/>
                </a:solidFill>
                <a:effectLst/>
                <a:latin typeface="+mj-lt"/>
                <a:cs typeface="Times New Roman" panose="02020603050405020304" pitchFamily="18" charset="0"/>
              </a:rPr>
              <a:t>để ban ơn phúc cứu độ.</a:t>
            </a:r>
            <a:endParaRPr lang="en-US" sz="6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465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ĐK: </a:t>
            </a:r>
            <a:r>
              <a:rPr lang="vi-VN" sz="6000" b="0" dirty="0">
                <a:solidFill>
                  <a:srgbClr val="003399"/>
                </a:solidFill>
                <a:effectLst/>
                <a:latin typeface="+mj-lt"/>
                <a:cs typeface="Times New Roman" panose="02020603050405020304" pitchFamily="18" charset="0"/>
              </a:rPr>
              <a:t>Xin cho con một đức tin, một đức tin kiên cường sắt đá. Cho con tin một Chúa thôi là cùng đích suốt cuộc đời con.</a:t>
            </a:r>
            <a:endParaRPr lang="en-US" sz="6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6255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Pk2</a:t>
            </a:r>
            <a:r>
              <a:rPr lang="vi-VN" sz="6000" b="0" dirty="0">
                <a:solidFill>
                  <a:srgbClr val="FF0000"/>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Lời Ngài dạy con sớm </a:t>
            </a:r>
            <a:r>
              <a:rPr lang="vi-VN" sz="6000" b="0" dirty="0" smtClean="0">
                <a:solidFill>
                  <a:srgbClr val="003399"/>
                </a:solidFill>
                <a:effectLst/>
                <a:latin typeface="+mj-lt"/>
                <a:cs typeface="Times New Roman" panose="02020603050405020304" pitchFamily="18" charset="0"/>
              </a:rPr>
              <a:t>hôm, </a:t>
            </a:r>
            <a:r>
              <a:rPr lang="vi-VN" sz="6000" b="0" dirty="0">
                <a:solidFill>
                  <a:srgbClr val="003399"/>
                </a:solidFill>
                <a:effectLst/>
                <a:latin typeface="+mj-lt"/>
                <a:cs typeface="Times New Roman" panose="02020603050405020304" pitchFamily="18" charset="0"/>
              </a:rPr>
              <a:t>hãy yêu mến anh em mình. Những người thi hành ý </a:t>
            </a:r>
            <a:r>
              <a:rPr lang="vi-VN" sz="6000" b="0" dirty="0" smtClean="0">
                <a:solidFill>
                  <a:srgbClr val="003399"/>
                </a:solidFill>
                <a:effectLst/>
                <a:latin typeface="+mj-lt"/>
                <a:cs typeface="Times New Roman" panose="02020603050405020304" pitchFamily="18" charset="0"/>
              </a:rPr>
              <a:t>Chúa, </a:t>
            </a:r>
            <a:r>
              <a:rPr lang="vi-VN" sz="6000" b="0" dirty="0">
                <a:solidFill>
                  <a:srgbClr val="003399"/>
                </a:solidFill>
                <a:effectLst/>
                <a:latin typeface="+mj-lt"/>
                <a:cs typeface="Times New Roman" panose="02020603050405020304" pitchFamily="18" charset="0"/>
              </a:rPr>
              <a:t>đã tuân theo giới răn Ngài. </a:t>
            </a:r>
            <a:endParaRPr lang="en-US" sz="6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16255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a:t>
            </a:r>
            <a:r>
              <a:rPr lang="vi-VN" sz="6000" b="0" dirty="0" smtClean="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Mở lòng bao dung thứ </a:t>
            </a:r>
            <a:r>
              <a:rPr lang="vi-VN" sz="6000" b="0" dirty="0" smtClean="0">
                <a:solidFill>
                  <a:srgbClr val="003399"/>
                </a:solidFill>
                <a:effectLst/>
                <a:latin typeface="+mj-lt"/>
                <a:cs typeface="Times New Roman" panose="02020603050405020304" pitchFamily="18" charset="0"/>
              </a:rPr>
              <a:t>tha, </a:t>
            </a:r>
            <a:r>
              <a:rPr lang="vi-VN" sz="6000" b="0" dirty="0">
                <a:solidFill>
                  <a:srgbClr val="003399"/>
                </a:solidFill>
                <a:effectLst/>
                <a:latin typeface="+mj-lt"/>
                <a:cs typeface="Times New Roman" panose="02020603050405020304" pitchFamily="18" charset="0"/>
              </a:rPr>
              <a:t>dù cho thế nhân sai phạm. Ơn Trời tuôn trào lai </a:t>
            </a:r>
            <a:r>
              <a:rPr lang="vi-VN" sz="6000" b="0" dirty="0" smtClean="0">
                <a:solidFill>
                  <a:srgbClr val="003399"/>
                </a:solidFill>
                <a:effectLst/>
                <a:latin typeface="+mj-lt"/>
                <a:cs typeface="Times New Roman" panose="02020603050405020304" pitchFamily="18" charset="0"/>
              </a:rPr>
              <a:t>láng, </a:t>
            </a:r>
            <a:r>
              <a:rPr lang="vi-VN" sz="6000" b="0" dirty="0">
                <a:solidFill>
                  <a:srgbClr val="003399"/>
                </a:solidFill>
                <a:effectLst/>
                <a:latin typeface="+mj-lt"/>
                <a:cs typeface="Times New Roman" panose="02020603050405020304" pitchFamily="18" charset="0"/>
              </a:rPr>
              <a:t>dành cho ai mến yêu Người.</a:t>
            </a:r>
          </a:p>
          <a:p>
            <a:pPr marL="27432" indent="0" algn="just">
              <a:lnSpc>
                <a:spcPct val="130000"/>
              </a:lnSpc>
              <a:buNone/>
            </a:pPr>
            <a:endParaRPr lang="en-US" sz="48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68292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ĐK: </a:t>
            </a:r>
            <a:r>
              <a:rPr lang="vi-VN" sz="6000" b="0" dirty="0">
                <a:solidFill>
                  <a:srgbClr val="003399"/>
                </a:solidFill>
                <a:effectLst/>
                <a:latin typeface="+mj-lt"/>
                <a:cs typeface="Times New Roman" panose="02020603050405020304" pitchFamily="18" charset="0"/>
              </a:rPr>
              <a:t>Xin cho con một đức tin, một đức tin kiên cường sắt đá. Cho con tin một Chúa thôi là cùng đích suốt cuộc đời con.</a:t>
            </a:r>
            <a:endParaRPr lang="en-US" sz="6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14513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Pk3</a:t>
            </a:r>
            <a:r>
              <a:rPr lang="vi-VN" sz="6000" b="0" dirty="0">
                <a:solidFill>
                  <a:srgbClr val="FF0000"/>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Đồng hành cùng con Chúa </a:t>
            </a:r>
            <a:r>
              <a:rPr lang="vi-VN" sz="6000" b="0" dirty="0" smtClean="0">
                <a:solidFill>
                  <a:srgbClr val="003399"/>
                </a:solidFill>
                <a:effectLst/>
                <a:latin typeface="+mj-lt"/>
                <a:cs typeface="Times New Roman" panose="02020603050405020304" pitchFamily="18" charset="0"/>
              </a:rPr>
              <a:t>ơi. </a:t>
            </a:r>
            <a:r>
              <a:rPr lang="vi-VN" sz="6000" b="0" dirty="0">
                <a:solidFill>
                  <a:srgbClr val="003399"/>
                </a:solidFill>
                <a:effectLst/>
                <a:latin typeface="+mj-lt"/>
                <a:cs typeface="Times New Roman" panose="02020603050405020304" pitchFamily="18" charset="0"/>
              </a:rPr>
              <a:t>Để con vững tin lên đường. Xưng tụng Chúa là Thiên </a:t>
            </a:r>
            <a:r>
              <a:rPr lang="vi-VN" sz="6000" b="0" dirty="0" smtClean="0">
                <a:solidFill>
                  <a:srgbClr val="003399"/>
                </a:solidFill>
                <a:effectLst/>
                <a:latin typeface="+mj-lt"/>
                <a:cs typeface="Times New Roman" panose="02020603050405020304" pitchFamily="18" charset="0"/>
              </a:rPr>
              <a:t>Chúa, </a:t>
            </a:r>
            <a:r>
              <a:rPr lang="vi-VN" sz="6000" b="0" dirty="0">
                <a:solidFill>
                  <a:srgbClr val="003399"/>
                </a:solidFill>
                <a:effectLst/>
                <a:latin typeface="+mj-lt"/>
                <a:cs typeface="Times New Roman" panose="02020603050405020304" pitchFamily="18" charset="0"/>
              </a:rPr>
              <a:t>Ba Ngôi một Chúa nhiệm mầu. </a:t>
            </a:r>
            <a:endParaRPr lang="en-US" sz="6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a:t>
            </a:r>
            <a:r>
              <a:rPr lang="vi-VN" sz="6000" b="0" dirty="0" smtClean="0">
                <a:solidFill>
                  <a:srgbClr val="003399"/>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Nguyện cầu Ba Ngôi đoái </a:t>
            </a:r>
            <a:r>
              <a:rPr lang="vi-VN" sz="6000" b="0" dirty="0" smtClean="0">
                <a:solidFill>
                  <a:srgbClr val="003399"/>
                </a:solidFill>
                <a:effectLst/>
                <a:latin typeface="+mj-lt"/>
                <a:cs typeface="Times New Roman" panose="02020603050405020304" pitchFamily="18" charset="0"/>
              </a:rPr>
              <a:t>thương, </a:t>
            </a:r>
            <a:r>
              <a:rPr lang="vi-VN" sz="6000" b="0" dirty="0">
                <a:solidFill>
                  <a:srgbClr val="003399"/>
                </a:solidFill>
                <a:effectLst/>
                <a:latin typeface="+mj-lt"/>
                <a:cs typeface="Times New Roman" panose="02020603050405020304" pitchFamily="18" charset="0"/>
              </a:rPr>
              <a:t>hãy ban đức tin kiên cường. Trên đường con hằng đi </a:t>
            </a:r>
            <a:r>
              <a:rPr lang="vi-VN" sz="6000" b="0" dirty="0" smtClean="0">
                <a:solidFill>
                  <a:srgbClr val="003399"/>
                </a:solidFill>
                <a:effectLst/>
                <a:latin typeface="+mj-lt"/>
                <a:cs typeface="Times New Roman" panose="02020603050405020304" pitchFamily="18" charset="0"/>
              </a:rPr>
              <a:t>tới, </a:t>
            </a:r>
            <a:r>
              <a:rPr lang="vi-VN" sz="6000" b="0" dirty="0">
                <a:solidFill>
                  <a:srgbClr val="003399"/>
                </a:solidFill>
                <a:effectLst/>
                <a:latin typeface="+mj-lt"/>
                <a:cs typeface="Times New Roman" panose="02020603050405020304" pitchFamily="18" charset="0"/>
              </a:rPr>
              <a:t>hiệp nhất trong Chúa Ba Ngôi.</a:t>
            </a:r>
            <a:endParaRPr lang="en-US" sz="6000" b="0"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164410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6000" b="0" dirty="0" smtClean="0">
                <a:solidFill>
                  <a:srgbClr val="FF0000"/>
                </a:solidFill>
                <a:effectLst/>
                <a:latin typeface="+mj-lt"/>
                <a:cs typeface="Times New Roman" panose="02020603050405020304" pitchFamily="18" charset="0"/>
              </a:rPr>
              <a:t>ĐK: </a:t>
            </a:r>
            <a:r>
              <a:rPr lang="vi-VN" sz="6000" b="0" dirty="0">
                <a:solidFill>
                  <a:srgbClr val="003399"/>
                </a:solidFill>
                <a:effectLst/>
                <a:latin typeface="+mj-lt"/>
                <a:cs typeface="Times New Roman" panose="02020603050405020304" pitchFamily="18" charset="0"/>
              </a:rPr>
              <a:t>Xin cho con một đức tin, một đức tin kiên cường sắt đá. Cho con tin một Chúa thôi là cùng đích suốt cuộc đời con.</a:t>
            </a:r>
            <a:endParaRPr lang="en-US" sz="60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842315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99"/>
                </a:solidFill>
                <a:effectLst/>
                <a:latin typeface="+mj-lt"/>
              </a:rPr>
              <a:t>này chúng con đang </a:t>
            </a:r>
            <a:r>
              <a:rPr lang="en-US" sz="5900" b="0" dirty="0" err="1">
                <a:solidFill>
                  <a:srgbClr val="003399"/>
                </a:solidFill>
                <a:effectLst/>
                <a:latin typeface="+mj-lt"/>
                <a:cs typeface="Times New Roman" pitchFamily="18" charset="0"/>
              </a:rPr>
              <a:t>chung</a:t>
            </a:r>
            <a:r>
              <a:rPr lang="vi-VN" sz="5900" b="0" dirty="0">
                <a:solidFill>
                  <a:srgbClr val="FFFF00"/>
                </a:solidFill>
                <a:effectLst/>
                <a:latin typeface="+mj-lt"/>
              </a:rPr>
              <a:t> </a:t>
            </a:r>
            <a:r>
              <a:rPr lang="vi-VN" sz="5900" b="0" dirty="0">
                <a:solidFill>
                  <a:srgbClr val="003399"/>
                </a:solidFill>
                <a:effectLst/>
                <a:latin typeface="+mj-lt"/>
              </a:rPr>
              <a:t>lời cầu nguyện cho các</a:t>
            </a:r>
            <a:br>
              <a:rPr lang="vi-VN" sz="5900" b="0" dirty="0">
                <a:solidFill>
                  <a:srgbClr val="003399"/>
                </a:solidFill>
                <a:effectLst/>
                <a:latin typeface="+mj-lt"/>
              </a:rPr>
            </a:br>
            <a:r>
              <a:rPr lang="en-US" sz="5900" b="0" dirty="0" err="1">
                <a:solidFill>
                  <a:srgbClr val="003399"/>
                </a:solidFill>
                <a:effectLst/>
                <a:latin typeface="+mj-lt"/>
                <a:cs typeface="Times New Roman" pitchFamily="18" charset="0"/>
              </a:rPr>
              <a:t>Giám</a:t>
            </a:r>
            <a:r>
              <a:rPr lang="en-US" sz="5900" b="0" dirty="0">
                <a:solidFill>
                  <a:srgbClr val="003399"/>
                </a:solidFill>
                <a:effectLst/>
                <a:latin typeface="+mj-lt"/>
                <a:cs typeface="Times New Roman" pitchFamily="18" charset="0"/>
              </a:rPr>
              <a:t> </a:t>
            </a:r>
            <a:r>
              <a:rPr lang="en-US" sz="5900" b="0" dirty="0" err="1">
                <a:solidFill>
                  <a:srgbClr val="003399"/>
                </a:solidFill>
                <a:effectLst/>
                <a:latin typeface="+mj-lt"/>
                <a:cs typeface="Times New Roman" pitchFamily="18" charset="0"/>
              </a:rPr>
              <a:t>mục</a:t>
            </a:r>
            <a:r>
              <a:rPr lang="en-US" sz="5900" b="0" dirty="0">
                <a:solidFill>
                  <a:srgbClr val="003399"/>
                </a:solidFill>
                <a:effectLst/>
                <a:latin typeface="+mj-lt"/>
                <a:cs typeface="Times New Roman" pitchFamily="18" charset="0"/>
              </a:rPr>
              <a:t>, </a:t>
            </a:r>
            <a:r>
              <a:rPr lang="vi-VN" sz="5900" b="0" dirty="0">
                <a:solidFill>
                  <a:srgbClr val="003399"/>
                </a:solidFill>
                <a:effectLst/>
                <a:latin typeface="+mj-lt"/>
              </a:rPr>
              <a:t>và những người tham dự Thượng Hội đồng Giám mục thế giới.</a:t>
            </a:r>
            <a:endParaRPr lang="en-US" sz="5900" b="0" dirty="0">
              <a:solidFill>
                <a:srgbClr val="FF0000"/>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113294"/>
            <a:ext cx="9144000" cy="2677656"/>
          </a:xfrm>
          <a:prstGeom prst="rect">
            <a:avLst/>
          </a:prstGeom>
        </p:spPr>
        <p:txBody>
          <a:bodyPr wrap="square">
            <a:spAutoFit/>
          </a:bodyPr>
          <a:lstStyle/>
          <a:p>
            <a:pPr algn="ct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ết</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Chiều</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Thứ</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Bảy</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Nữ</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Vương</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Mân</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Côi</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48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Hải</a:t>
            </a:r>
            <a:r>
              <a:rPr lang="en-US" sz="48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48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Linh</a:t>
            </a:r>
            <a:endParaRPr lang="en-US" sz="48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4800" b="0" dirty="0" smtClean="0">
                <a:solidFill>
                  <a:srgbClr val="FF0000"/>
                </a:solidFill>
                <a:effectLst/>
                <a:latin typeface="+mj-lt"/>
                <a:cs typeface="Times New Roman" panose="02020603050405020304" pitchFamily="18" charset="0"/>
              </a:rPr>
              <a:t>ĐK</a:t>
            </a:r>
            <a:r>
              <a:rPr lang="vi-VN" sz="4800" b="0" dirty="0">
                <a:solidFill>
                  <a:srgbClr val="FF0000"/>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Ngày nay con </a:t>
            </a:r>
            <a:r>
              <a:rPr lang="vi-VN" sz="4800" b="0" dirty="0" smtClean="0">
                <a:solidFill>
                  <a:srgbClr val="003399"/>
                </a:solidFill>
                <a:effectLst/>
                <a:latin typeface="+mj-lt"/>
                <a:cs typeface="Times New Roman" panose="02020603050405020304" pitchFamily="18" charset="0"/>
              </a:rPr>
              <a:t>đến, </a:t>
            </a:r>
            <a:r>
              <a:rPr lang="vi-VN" sz="4800" b="0" dirty="0">
                <a:solidFill>
                  <a:srgbClr val="003399"/>
                </a:solidFill>
                <a:effectLst/>
                <a:latin typeface="+mj-lt"/>
                <a:cs typeface="Times New Roman" panose="02020603050405020304" pitchFamily="18" charset="0"/>
              </a:rPr>
              <a:t>hát khen mừng Mẹ Chúa </a:t>
            </a:r>
            <a:r>
              <a:rPr lang="vi-VN" sz="4800" b="0" dirty="0" smtClean="0">
                <a:solidFill>
                  <a:srgbClr val="003399"/>
                </a:solidFill>
                <a:effectLst/>
                <a:latin typeface="+mj-lt"/>
                <a:cs typeface="Times New Roman" panose="02020603050405020304" pitchFamily="18" charset="0"/>
              </a:rPr>
              <a:t>Thiên Đàng, Dâng </a:t>
            </a:r>
            <a:r>
              <a:rPr lang="vi-VN" sz="4800" b="0" dirty="0">
                <a:solidFill>
                  <a:srgbClr val="003399"/>
                </a:solidFill>
                <a:effectLst/>
                <a:latin typeface="+mj-lt"/>
                <a:cs typeface="Times New Roman" panose="02020603050405020304" pitchFamily="18" charset="0"/>
              </a:rPr>
              <a:t>ngành Mân </a:t>
            </a:r>
            <a:r>
              <a:rPr lang="vi-VN" sz="4800" b="0" dirty="0" smtClean="0">
                <a:solidFill>
                  <a:srgbClr val="003399"/>
                </a:solidFill>
                <a:effectLst/>
                <a:latin typeface="+mj-lt"/>
                <a:cs typeface="Times New Roman" panose="02020603050405020304" pitchFamily="18" charset="0"/>
              </a:rPr>
              <a:t>Côi, </a:t>
            </a:r>
            <a:r>
              <a:rPr lang="vi-VN" sz="4800" b="0" dirty="0">
                <a:solidFill>
                  <a:srgbClr val="003399"/>
                </a:solidFill>
                <a:effectLst/>
                <a:latin typeface="+mj-lt"/>
                <a:cs typeface="Times New Roman" panose="02020603050405020304" pitchFamily="18" charset="0"/>
              </a:rPr>
              <a:t>muôn màu hoa thắm tươi. Lạy Mẹ yêu </a:t>
            </a:r>
            <a:r>
              <a:rPr lang="vi-VN" sz="4800" b="0" dirty="0" smtClean="0">
                <a:solidFill>
                  <a:srgbClr val="003399"/>
                </a:solidFill>
                <a:effectLst/>
                <a:latin typeface="+mj-lt"/>
                <a:cs typeface="Times New Roman" panose="02020603050405020304" pitchFamily="18" charset="0"/>
              </a:rPr>
              <a:t>mến, </a:t>
            </a:r>
            <a:r>
              <a:rPr lang="vi-VN" sz="4800" b="0" dirty="0">
                <a:solidFill>
                  <a:srgbClr val="003399"/>
                </a:solidFill>
                <a:effectLst/>
                <a:latin typeface="+mj-lt"/>
                <a:cs typeface="Times New Roman" panose="02020603050405020304" pitchFamily="18" charset="0"/>
              </a:rPr>
              <a:t>Lắng nghe lời con hát nhịp nhàng, hoà với cung đàn, xiết bao mừng vui.</a:t>
            </a:r>
          </a:p>
          <a:p>
            <a:pPr marL="0" indent="0" algn="just">
              <a:lnSpc>
                <a:spcPct val="120000"/>
              </a:lnSpc>
              <a:buNone/>
            </a:pPr>
            <a:endParaRPr lang="en-US" sz="42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buNone/>
            </a:pPr>
            <a:r>
              <a:rPr lang="vi-VN" sz="5400" b="0" dirty="0" smtClean="0">
                <a:solidFill>
                  <a:srgbClr val="FF0000"/>
                </a:solidFill>
                <a:effectLst/>
                <a:latin typeface="+mj-lt"/>
                <a:cs typeface="Times New Roman" panose="02020603050405020304" pitchFamily="18" charset="0"/>
              </a:rPr>
              <a:t>**</a:t>
            </a:r>
            <a:r>
              <a:rPr lang="vi-VN" sz="5400" b="0" dirty="0" smtClean="0">
                <a:solidFill>
                  <a:srgbClr val="003399"/>
                </a:solidFill>
                <a:effectLst/>
                <a:latin typeface="+mj-lt"/>
                <a:cs typeface="Times New Roman" panose="02020603050405020304" pitchFamily="18" charset="0"/>
              </a:rPr>
              <a:t> Ôi Ma-ri-a. </a:t>
            </a:r>
            <a:r>
              <a:rPr lang="vi-VN" sz="5400" b="0" dirty="0">
                <a:solidFill>
                  <a:srgbClr val="003399"/>
                </a:solidFill>
                <a:effectLst/>
                <a:latin typeface="+mj-lt"/>
                <a:cs typeface="Times New Roman" panose="02020603050405020304" pitchFamily="18" charset="0"/>
              </a:rPr>
              <a:t>Phúc đức no đầy chan hoà, lòng con yêu mến cậy trông thiết tha. Qua cơn gian nan, giữa chốn sa trường nguy biến, xin đưa hồn con tới quê thanh nhàn.</a:t>
            </a:r>
          </a:p>
          <a:p>
            <a:pPr marL="0" indent="0" algn="just">
              <a:lnSpc>
                <a:spcPct val="120000"/>
              </a:lnSpc>
              <a:buNone/>
            </a:pPr>
            <a:endParaRPr lang="en-US" sz="42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0255566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85750"/>
            <a:ext cx="9144000" cy="4972050"/>
          </a:xfrm>
        </p:spPr>
        <p:txBody>
          <a:bodyPr>
            <a:noAutofit/>
          </a:bodyPr>
          <a:lstStyle/>
          <a:p>
            <a:pPr marL="0" indent="0" algn="just">
              <a:buNone/>
            </a:pPr>
            <a:r>
              <a:rPr lang="vi-VN" sz="5400" b="0" dirty="0" smtClean="0">
                <a:solidFill>
                  <a:srgbClr val="FF0000"/>
                </a:solidFill>
                <a:effectLst/>
                <a:latin typeface="+mj-lt"/>
                <a:ea typeface="SimHei" pitchFamily="49" charset="-122"/>
                <a:cs typeface="Times New Roman" panose="02020603050405020304" pitchFamily="18" charset="0"/>
              </a:rPr>
              <a:t>Pk1</a:t>
            </a:r>
            <a:r>
              <a:rPr lang="vi-VN" sz="5400" b="0" dirty="0">
                <a:solidFill>
                  <a:srgbClr val="FF0000"/>
                </a:solidFill>
                <a:effectLst/>
                <a:latin typeface="+mj-lt"/>
                <a:ea typeface="SimHei" pitchFamily="49" charset="-122"/>
                <a:cs typeface="Times New Roman" panose="02020603050405020304" pitchFamily="18" charset="0"/>
              </a:rPr>
              <a:t>: </a:t>
            </a:r>
            <a:r>
              <a:rPr lang="vi-VN" sz="5400" b="0" dirty="0" smtClean="0">
                <a:solidFill>
                  <a:srgbClr val="003399"/>
                </a:solidFill>
                <a:effectLst/>
                <a:latin typeface="+mj-lt"/>
                <a:ea typeface="SimHei" pitchFamily="49" charset="-122"/>
                <a:cs typeface="Times New Roman" panose="02020603050405020304" pitchFamily="18" charset="0"/>
              </a:rPr>
              <a:t>Mẹ </a:t>
            </a:r>
            <a:r>
              <a:rPr lang="vi-VN" sz="5400" b="0" dirty="0">
                <a:solidFill>
                  <a:srgbClr val="003399"/>
                </a:solidFill>
                <a:effectLst/>
                <a:latin typeface="+mj-lt"/>
                <a:ea typeface="SimHei" pitchFamily="49" charset="-122"/>
                <a:cs typeface="Times New Roman" panose="02020603050405020304" pitchFamily="18" charset="0"/>
              </a:rPr>
              <a:t>ô</a:t>
            </a:r>
            <a:r>
              <a:rPr lang="vi-VN" sz="5400" b="0" dirty="0" smtClean="0">
                <a:solidFill>
                  <a:srgbClr val="003399"/>
                </a:solidFill>
                <a:effectLst/>
                <a:latin typeface="+mj-lt"/>
                <a:ea typeface="SimHei" pitchFamily="49" charset="-122"/>
                <a:cs typeface="Times New Roman" panose="02020603050405020304" pitchFamily="18" charset="0"/>
              </a:rPr>
              <a:t>i </a:t>
            </a:r>
            <a:r>
              <a:rPr lang="vi-VN" sz="5400" b="0" dirty="0">
                <a:solidFill>
                  <a:srgbClr val="003399"/>
                </a:solidFill>
                <a:effectLst/>
                <a:latin typeface="+mj-lt"/>
                <a:ea typeface="SimHei" pitchFamily="49" charset="-122"/>
                <a:cs typeface="Times New Roman" panose="02020603050405020304" pitchFamily="18" charset="0"/>
              </a:rPr>
              <a:t>lời Mẹ thiết tha nài </a:t>
            </a:r>
            <a:r>
              <a:rPr lang="vi-VN" sz="5400" b="0" dirty="0" smtClean="0">
                <a:solidFill>
                  <a:srgbClr val="003399"/>
                </a:solidFill>
                <a:effectLst/>
                <a:latin typeface="+mj-lt"/>
                <a:ea typeface="SimHei" pitchFamily="49" charset="-122"/>
                <a:cs typeface="Times New Roman" panose="02020603050405020304" pitchFamily="18" charset="0"/>
              </a:rPr>
              <a:t>xin</a:t>
            </a:r>
            <a:r>
              <a:rPr lang="vi-VN" sz="5400" b="0" dirty="0">
                <a:solidFill>
                  <a:srgbClr val="003399"/>
                </a:solidFill>
                <a:effectLst/>
                <a:latin typeface="+mj-lt"/>
                <a:ea typeface="SimHei" pitchFamily="49" charset="-122"/>
                <a:cs typeface="Times New Roman" panose="02020603050405020304" pitchFamily="18" charset="0"/>
              </a:rPr>
              <a:t>, con năng ngắm phép Mân </a:t>
            </a:r>
            <a:r>
              <a:rPr lang="vi-VN" sz="5400" b="0" dirty="0" smtClean="0">
                <a:solidFill>
                  <a:srgbClr val="003399"/>
                </a:solidFill>
                <a:effectLst/>
                <a:latin typeface="+mj-lt"/>
                <a:ea typeface="SimHei" pitchFamily="49" charset="-122"/>
                <a:cs typeface="Times New Roman" panose="02020603050405020304" pitchFamily="18" charset="0"/>
              </a:rPr>
              <a:t>Côi </a:t>
            </a:r>
            <a:r>
              <a:rPr lang="vi-VN" sz="5400" b="0" dirty="0">
                <a:solidFill>
                  <a:srgbClr val="003399"/>
                </a:solidFill>
                <a:effectLst/>
                <a:latin typeface="+mj-lt"/>
                <a:ea typeface="SimHei" pitchFamily="49" charset="-122"/>
                <a:cs typeface="Times New Roman" panose="02020603050405020304" pitchFamily="18" charset="0"/>
              </a:rPr>
              <a:t>từ đây. Này con thành tâm mến yêu cậy </a:t>
            </a:r>
            <a:r>
              <a:rPr lang="vi-VN" sz="5400" b="0" dirty="0" smtClean="0">
                <a:solidFill>
                  <a:srgbClr val="003399"/>
                </a:solidFill>
                <a:effectLst/>
                <a:latin typeface="+mj-lt"/>
                <a:ea typeface="SimHei" pitchFamily="49" charset="-122"/>
                <a:cs typeface="Times New Roman" panose="02020603050405020304" pitchFamily="18" charset="0"/>
              </a:rPr>
              <a:t>tin, </a:t>
            </a:r>
            <a:r>
              <a:rPr lang="vi-VN" sz="5400" b="0" dirty="0">
                <a:solidFill>
                  <a:srgbClr val="003399"/>
                </a:solidFill>
                <a:effectLst/>
                <a:latin typeface="+mj-lt"/>
                <a:ea typeface="SimHei" pitchFamily="49" charset="-122"/>
                <a:cs typeface="Times New Roman" panose="02020603050405020304" pitchFamily="18" charset="0"/>
              </a:rPr>
              <a:t>cao rao phép thánh Mân côi hằng ngày.</a:t>
            </a:r>
          </a:p>
          <a:p>
            <a:pPr marL="0" indent="0" algn="just">
              <a:buNone/>
            </a:pPr>
            <a:endParaRPr lang="en-US" sz="48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buNone/>
            </a:pPr>
            <a:r>
              <a:rPr lang="vi-VN" sz="4800" b="0" dirty="0" smtClean="0">
                <a:solidFill>
                  <a:srgbClr val="FF0000"/>
                </a:solidFill>
                <a:effectLst/>
                <a:latin typeface="+mj-lt"/>
                <a:cs typeface="Times New Roman" panose="02020603050405020304" pitchFamily="18" charset="0"/>
              </a:rPr>
              <a:t>ĐK</a:t>
            </a:r>
            <a:r>
              <a:rPr lang="vi-VN" sz="4800" b="0" dirty="0">
                <a:solidFill>
                  <a:srgbClr val="FF0000"/>
                </a:solidFill>
                <a:effectLst/>
                <a:latin typeface="+mj-lt"/>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Ngày nay con </a:t>
            </a:r>
            <a:r>
              <a:rPr lang="vi-VN" sz="4800" b="0" dirty="0" smtClean="0">
                <a:solidFill>
                  <a:srgbClr val="003399"/>
                </a:solidFill>
                <a:effectLst/>
                <a:latin typeface="+mj-lt"/>
                <a:cs typeface="Times New Roman" panose="02020603050405020304" pitchFamily="18" charset="0"/>
              </a:rPr>
              <a:t>đến, </a:t>
            </a:r>
            <a:r>
              <a:rPr lang="vi-VN" sz="4800" b="0" dirty="0">
                <a:solidFill>
                  <a:srgbClr val="003399"/>
                </a:solidFill>
                <a:effectLst/>
                <a:latin typeface="+mj-lt"/>
                <a:cs typeface="Times New Roman" panose="02020603050405020304" pitchFamily="18" charset="0"/>
              </a:rPr>
              <a:t>hát khen mừng Mẹ Chúa </a:t>
            </a:r>
            <a:r>
              <a:rPr lang="vi-VN" sz="4800" b="0" dirty="0" smtClean="0">
                <a:solidFill>
                  <a:srgbClr val="003399"/>
                </a:solidFill>
                <a:effectLst/>
                <a:latin typeface="+mj-lt"/>
                <a:cs typeface="Times New Roman" panose="02020603050405020304" pitchFamily="18" charset="0"/>
              </a:rPr>
              <a:t>Thiên Đàng, Dâng </a:t>
            </a:r>
            <a:r>
              <a:rPr lang="vi-VN" sz="4800" b="0" dirty="0">
                <a:solidFill>
                  <a:srgbClr val="003399"/>
                </a:solidFill>
                <a:effectLst/>
                <a:latin typeface="+mj-lt"/>
                <a:cs typeface="Times New Roman" panose="02020603050405020304" pitchFamily="18" charset="0"/>
              </a:rPr>
              <a:t>ngành Mân </a:t>
            </a:r>
            <a:r>
              <a:rPr lang="vi-VN" sz="4800" b="0" dirty="0" smtClean="0">
                <a:solidFill>
                  <a:srgbClr val="003399"/>
                </a:solidFill>
                <a:effectLst/>
                <a:latin typeface="+mj-lt"/>
                <a:cs typeface="Times New Roman" panose="02020603050405020304" pitchFamily="18" charset="0"/>
              </a:rPr>
              <a:t>Côi, </a:t>
            </a:r>
            <a:r>
              <a:rPr lang="vi-VN" sz="4800" b="0" dirty="0">
                <a:solidFill>
                  <a:srgbClr val="003399"/>
                </a:solidFill>
                <a:effectLst/>
                <a:latin typeface="+mj-lt"/>
                <a:cs typeface="Times New Roman" panose="02020603050405020304" pitchFamily="18" charset="0"/>
              </a:rPr>
              <a:t>muôn màu hoa thắm tươi. Lạy Mẹ yêu </a:t>
            </a:r>
            <a:r>
              <a:rPr lang="vi-VN" sz="4800" b="0" dirty="0" smtClean="0">
                <a:solidFill>
                  <a:srgbClr val="003399"/>
                </a:solidFill>
                <a:effectLst/>
                <a:latin typeface="+mj-lt"/>
                <a:cs typeface="Times New Roman" panose="02020603050405020304" pitchFamily="18" charset="0"/>
              </a:rPr>
              <a:t>mến, </a:t>
            </a:r>
            <a:r>
              <a:rPr lang="vi-VN" sz="4800" b="0" dirty="0">
                <a:solidFill>
                  <a:srgbClr val="003399"/>
                </a:solidFill>
                <a:effectLst/>
                <a:latin typeface="+mj-lt"/>
                <a:cs typeface="Times New Roman" panose="02020603050405020304" pitchFamily="18" charset="0"/>
              </a:rPr>
              <a:t>Lắng nghe lời con hát nhịp nhàng, hoà với cung đàn, xiết bao mừng vui.</a:t>
            </a:r>
          </a:p>
          <a:p>
            <a:pPr marL="0" indent="0" algn="just">
              <a:lnSpc>
                <a:spcPct val="120000"/>
              </a:lnSpc>
              <a:buNone/>
            </a:pPr>
            <a:endParaRPr lang="en-US" sz="42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7607980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buNone/>
            </a:pPr>
            <a:r>
              <a:rPr lang="vi-VN" sz="5400" b="0" dirty="0" smtClean="0">
                <a:solidFill>
                  <a:srgbClr val="FF0000"/>
                </a:solidFill>
                <a:effectLst/>
                <a:latin typeface="+mj-lt"/>
                <a:cs typeface="Times New Roman" panose="02020603050405020304" pitchFamily="18" charset="0"/>
              </a:rPr>
              <a:t>**</a:t>
            </a:r>
            <a:r>
              <a:rPr lang="vi-VN" sz="5400" b="0" dirty="0" smtClean="0">
                <a:solidFill>
                  <a:srgbClr val="003399"/>
                </a:solidFill>
                <a:effectLst/>
                <a:latin typeface="+mj-lt"/>
                <a:cs typeface="Times New Roman" panose="02020603050405020304" pitchFamily="18" charset="0"/>
              </a:rPr>
              <a:t> Ôi Ma-ri-a. </a:t>
            </a:r>
            <a:r>
              <a:rPr lang="vi-VN" sz="5400" b="0" dirty="0">
                <a:solidFill>
                  <a:srgbClr val="003399"/>
                </a:solidFill>
                <a:effectLst/>
                <a:latin typeface="+mj-lt"/>
                <a:cs typeface="Times New Roman" panose="02020603050405020304" pitchFamily="18" charset="0"/>
              </a:rPr>
              <a:t>Phúc đức no đầy chan hoà, lòng con yêu mến cậy trông thiết tha. Qua cơn gian nan, giữa chốn sa trường nguy biến, xin đưa hồn con tới quê thanh nhàn.</a:t>
            </a:r>
          </a:p>
          <a:p>
            <a:pPr marL="0" indent="0" algn="just">
              <a:lnSpc>
                <a:spcPct val="120000"/>
              </a:lnSpc>
              <a:buNone/>
            </a:pPr>
            <a:endParaRPr lang="en-US" sz="42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974633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265694"/>
            <a:ext cx="9144000" cy="2677656"/>
          </a:xfrm>
          <a:prstGeom prst="rect">
            <a:avLst/>
          </a:prstGeom>
        </p:spPr>
        <p:txBody>
          <a:bodyPr wrap="square">
            <a:spAutoFit/>
          </a:bodyPr>
          <a:lstStyle/>
          <a:p>
            <a:pPr algn="ctr"/>
            <a:r>
              <a:rPr lang="en-US" sz="6000" b="1" dirty="0" err="1">
                <a:solidFill>
                  <a:srgbClr val="FF0000"/>
                </a:solidFill>
                <a:effectLst>
                  <a:outerShdw blurRad="38100" dist="38100" dir="2700000" algn="tl">
                    <a:srgbClr val="000000">
                      <a:alpha val="43137"/>
                    </a:srgbClr>
                  </a:outerShdw>
                </a:effectLst>
                <a:ea typeface="Times"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ea typeface="Times" pitchFamily="34" charset="0"/>
                <a:cs typeface="Times New Roman" pitchFamily="18" charset="0"/>
              </a:rPr>
              <a:t>K</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ết</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Sáng</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Chúa</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Nhật</a:t>
            </a:r>
            <a:endParaRPr lang="en-US" sz="6000" b="1" dirty="0">
              <a:solidFill>
                <a:srgbClr val="FF0000"/>
              </a:solidFill>
              <a:effectLst>
                <a:outerShdw blurRad="38100" dist="38100" dir="2700000" algn="tl">
                  <a:srgbClr val="000000">
                    <a:alpha val="43137"/>
                  </a:srgbClr>
                </a:outerShdw>
              </a:effectLst>
              <a:ea typeface="Times" pitchFamily="34" charset="0"/>
              <a:cs typeface="Times New Roman" pitchFamily="18" charset="0"/>
            </a:endParaRPr>
          </a:p>
          <a:p>
            <a:pPr algn="ct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Lời</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Cầu</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Cho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Xứ</a:t>
            </a: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Đạo</a:t>
            </a:r>
            <a:endParaRPr lang="en-US" sz="6000" b="1" dirty="0">
              <a:solidFill>
                <a:srgbClr val="FF0000"/>
              </a:solidFill>
              <a:effectLst>
                <a:outerShdw blurRad="38100" dist="38100" dir="2700000" algn="tl">
                  <a:srgbClr val="000000">
                    <a:alpha val="43137"/>
                  </a:srgbClr>
                </a:outerShdw>
              </a:effectLst>
              <a:ea typeface="Times" pitchFamily="34" charset="0"/>
              <a:cs typeface="Times New Roman" pitchFamily="18" charset="0"/>
            </a:endParaRPr>
          </a:p>
          <a:p>
            <a:pPr algn="ctr"/>
            <a:r>
              <a:rPr lang="en-US" sz="4800" b="1" i="1" dirty="0" smtClean="0">
                <a:solidFill>
                  <a:srgbClr val="003399"/>
                </a:solidFill>
                <a:effectLst>
                  <a:outerShdw blurRad="38100" dist="38100" dir="2700000" algn="tl">
                    <a:srgbClr val="000000">
                      <a:alpha val="43137"/>
                    </a:srgbClr>
                  </a:outerShdw>
                </a:effectLst>
                <a:ea typeface="Times" pitchFamily="34" charset="0"/>
                <a:cs typeface="Times New Roman" pitchFamily="18" charset="0"/>
              </a:rPr>
              <a:t>Lm </a:t>
            </a:r>
            <a:r>
              <a:rPr lang="en-US" sz="4800" b="1" i="1" dirty="0" err="1" smtClean="0">
                <a:solidFill>
                  <a:srgbClr val="003399"/>
                </a:solidFill>
                <a:effectLst>
                  <a:outerShdw blurRad="38100" dist="38100" dir="2700000" algn="tl">
                    <a:srgbClr val="000000">
                      <a:alpha val="43137"/>
                    </a:srgbClr>
                  </a:outerShdw>
                </a:effectLst>
                <a:ea typeface="Times" pitchFamily="34" charset="0"/>
                <a:cs typeface="Times New Roman" pitchFamily="18" charset="0"/>
              </a:rPr>
              <a:t>Văn</a:t>
            </a:r>
            <a:r>
              <a:rPr lang="en-US" sz="4800" b="1" i="1" dirty="0" smtClean="0">
                <a:solidFill>
                  <a:srgbClr val="003399"/>
                </a:solidFill>
                <a:effectLst>
                  <a:outerShdw blurRad="38100" dist="38100" dir="2700000" algn="tl">
                    <a:srgbClr val="000000">
                      <a:alpha val="43137"/>
                    </a:srgbClr>
                  </a:outerShdw>
                </a:effectLst>
                <a:ea typeface="Times" pitchFamily="34" charset="0"/>
                <a:cs typeface="Times New Roman" pitchFamily="18" charset="0"/>
              </a:rPr>
              <a:t> Chi</a:t>
            </a:r>
            <a:endParaRPr lang="en-US" sz="4800" b="1" i="1" dirty="0">
              <a:solidFill>
                <a:srgbClr val="003399"/>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13954712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buNone/>
            </a:pPr>
            <a:r>
              <a:rPr lang="vi-VN" sz="6000" b="0" dirty="0" smtClean="0">
                <a:solidFill>
                  <a:srgbClr val="FF0000"/>
                </a:solidFill>
                <a:effectLst/>
                <a:latin typeface="+mj-lt"/>
                <a:cs typeface="Times New Roman" panose="02020603050405020304" pitchFamily="18" charset="0"/>
              </a:rPr>
              <a:t>Pk1</a:t>
            </a:r>
            <a:r>
              <a:rPr lang="vi-VN" sz="6000" b="0" dirty="0">
                <a:solidFill>
                  <a:srgbClr val="FF0000"/>
                </a:solidFill>
                <a:effectLst/>
                <a:latin typeface="+mj-lt"/>
                <a:cs typeface="Times New Roman" panose="02020603050405020304" pitchFamily="18" charset="0"/>
              </a:rPr>
              <a:t>:  </a:t>
            </a:r>
            <a:r>
              <a:rPr lang="vi-VN" sz="6000" b="0" dirty="0">
                <a:solidFill>
                  <a:srgbClr val="003399"/>
                </a:solidFill>
                <a:effectLst/>
                <a:latin typeface="+mj-lt"/>
                <a:cs typeface="Times New Roman" panose="02020603050405020304" pitchFamily="18" charset="0"/>
              </a:rPr>
              <a:t>Mẹ ơi xứ đạo con đây, nguyện xin dâng hiến Mẹ từ bi. Xin Mẹ luôn đỡ nâng phù trì và thương dẫn dắt trên đường đi.</a:t>
            </a:r>
          </a:p>
          <a:p>
            <a:pPr marL="0" indent="0" algn="just">
              <a:lnSpc>
                <a:spcPct val="120000"/>
              </a:lnSpc>
              <a:buNone/>
            </a:pPr>
            <a:endParaRPr lang="en-US" sz="42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478813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4972050"/>
          </a:xfrm>
        </p:spPr>
        <p:txBody>
          <a:bodyPr>
            <a:noAutofit/>
          </a:bodyPr>
          <a:lstStyle/>
          <a:p>
            <a:pPr marL="0" indent="0" algn="just">
              <a:buNone/>
            </a:pPr>
            <a:r>
              <a:rPr lang="vi-VN" sz="4800" b="0" dirty="0" smtClean="0">
                <a:solidFill>
                  <a:srgbClr val="FF0000"/>
                </a:solidFill>
                <a:effectLst/>
                <a:latin typeface="+mj-lt"/>
                <a:ea typeface="SimHei" pitchFamily="49" charset="-122"/>
                <a:cs typeface="Times New Roman" panose="02020603050405020304" pitchFamily="18" charset="0"/>
              </a:rPr>
              <a:t>ĐK</a:t>
            </a:r>
            <a:r>
              <a:rPr lang="vi-VN" sz="4800" b="0" dirty="0">
                <a:solidFill>
                  <a:srgbClr val="FF0000"/>
                </a:solidFill>
                <a:effectLst/>
                <a:latin typeface="+mj-lt"/>
                <a:ea typeface="SimHei" pitchFamily="49" charset="-122"/>
                <a:cs typeface="Times New Roman" panose="02020603050405020304" pitchFamily="18" charset="0"/>
              </a:rPr>
              <a:t>: </a:t>
            </a:r>
            <a:r>
              <a:rPr lang="vi-VN" sz="4800" b="0" dirty="0">
                <a:solidFill>
                  <a:srgbClr val="003399"/>
                </a:solidFill>
                <a:effectLst/>
                <a:latin typeface="+mj-lt"/>
                <a:ea typeface="SimHei" pitchFamily="49" charset="-122"/>
                <a:cs typeface="Times New Roman" panose="02020603050405020304" pitchFamily="18" charset="0"/>
              </a:rPr>
              <a:t>Mẹ Ma-ri-a, xin thương đến xứ đạo con đây. </a:t>
            </a:r>
            <a:r>
              <a:rPr lang="vi-VN" sz="4800" b="0" dirty="0" smtClean="0">
                <a:solidFill>
                  <a:srgbClr val="003399"/>
                </a:solidFill>
                <a:effectLst/>
                <a:latin typeface="+mj-lt"/>
                <a:ea typeface="SimHei" pitchFamily="49" charset="-122"/>
                <a:cs typeface="Times New Roman" panose="02020603050405020304" pitchFamily="18" charset="0"/>
              </a:rPr>
              <a:t>Ban nguồn an bình hiệp </a:t>
            </a:r>
            <a:r>
              <a:rPr lang="vi-VN" sz="4800" b="0" dirty="0">
                <a:solidFill>
                  <a:srgbClr val="003399"/>
                </a:solidFill>
                <a:effectLst/>
                <a:latin typeface="+mj-lt"/>
                <a:ea typeface="SimHei" pitchFamily="49" charset="-122"/>
                <a:cs typeface="Times New Roman" panose="02020603050405020304" pitchFamily="18" charset="0"/>
              </a:rPr>
              <a:t>nhất yêu thương. Mẹ </a:t>
            </a:r>
            <a:r>
              <a:rPr lang="vi-VN" sz="4800" b="0" dirty="0" smtClean="0">
                <a:solidFill>
                  <a:srgbClr val="003399"/>
                </a:solidFill>
                <a:effectLst/>
                <a:latin typeface="+mj-lt"/>
                <a:ea typeface="SimHei" pitchFamily="49" charset="-122"/>
                <a:cs typeface="Times New Roman" panose="02020603050405020304" pitchFamily="18" charset="0"/>
              </a:rPr>
              <a:t>luôn thăm viếng giúp đỡ mãi xứ </a:t>
            </a:r>
            <a:r>
              <a:rPr lang="vi-VN" sz="4800" b="0" dirty="0">
                <a:solidFill>
                  <a:srgbClr val="003399"/>
                </a:solidFill>
                <a:effectLst/>
                <a:latin typeface="+mj-lt"/>
                <a:ea typeface="SimHei" pitchFamily="49" charset="-122"/>
                <a:cs typeface="Times New Roman" panose="02020603050405020304" pitchFamily="18" charset="0"/>
              </a:rPr>
              <a:t>đạo con đây. Trong tình yêu Mẹ liên kết muôn tâm hồn.</a:t>
            </a:r>
            <a:endParaRPr lang="en-US" sz="48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5343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j-lt"/>
              </a:rPr>
              <a:t>Xin Chúa làm nên cuộc Hiện Xuống mới trong đời sống Hội</a:t>
            </a:r>
            <a:br>
              <a:rPr lang="vi-VN" sz="4800" b="0">
                <a:solidFill>
                  <a:srgbClr val="003399"/>
                </a:solidFill>
                <a:effectLst/>
                <a:latin typeface="+mj-lt"/>
              </a:rPr>
            </a:br>
            <a:r>
              <a:rPr lang="en-US" sz="4800" b="0">
                <a:solidFill>
                  <a:srgbClr val="003399"/>
                </a:solidFill>
                <a:effectLst/>
                <a:latin typeface="+mj-lt"/>
                <a:cs typeface="Times New Roman" pitchFamily="18" charset="0"/>
              </a:rPr>
              <a:t>Thánh, </a:t>
            </a:r>
            <a:r>
              <a:rPr lang="vi-VN" sz="4800" b="0">
                <a:solidFill>
                  <a:srgbClr val="003399"/>
                </a:solidFill>
                <a:effectLst/>
                <a:latin typeface="+mj-lt"/>
              </a:rPr>
              <a:t>xin tuôn tràn trên các Mục tử</a:t>
            </a:r>
            <a:r>
              <a:rPr lang="en-US" sz="4800" b="0">
                <a:solidFill>
                  <a:srgbClr val="003399"/>
                </a:solidFill>
                <a:effectLst/>
                <a:latin typeface="+mj-lt"/>
              </a:rPr>
              <a:t> </a:t>
            </a:r>
            <a:r>
              <a:rPr lang="vi-VN" sz="4800" b="0">
                <a:solidFill>
                  <a:srgbClr val="003399"/>
                </a:solidFill>
                <a:effectLst/>
                <a:latin typeface="+mj-lt"/>
              </a:rPr>
              <a:t> ơn khôn ngoan và thông hiểu,</a:t>
            </a:r>
            <a:r>
              <a:rPr lang="en-US" sz="4800" b="0">
                <a:solidFill>
                  <a:srgbClr val="003399"/>
                </a:solidFill>
                <a:effectLst/>
                <a:latin typeface="+mj-lt"/>
              </a:rPr>
              <a:t>  </a:t>
            </a:r>
            <a:r>
              <a:rPr lang="en-US" sz="4800" b="0">
                <a:solidFill>
                  <a:srgbClr val="003399"/>
                </a:solidFill>
                <a:effectLst/>
                <a:latin typeface="+mj-lt"/>
                <a:cs typeface="Times New Roman" pitchFamily="18" charset="0"/>
              </a:rPr>
              <a:t>gìn giữ các ngài luôn hiệp thông với nhau trong Chúa,</a:t>
            </a:r>
            <a:endParaRPr lang="en-US" sz="48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47650"/>
            <a:ext cx="9144000" cy="5143500"/>
          </a:xfrm>
        </p:spPr>
        <p:txBody>
          <a:bodyPr>
            <a:noAutofit/>
          </a:bodyPr>
          <a:lstStyle/>
          <a:p>
            <a:pPr marL="0" indent="0" algn="just">
              <a:buNone/>
            </a:pPr>
            <a:r>
              <a:rPr lang="vi-VN" sz="5400" b="0" dirty="0" smtClean="0">
                <a:solidFill>
                  <a:srgbClr val="FF0000"/>
                </a:solidFill>
                <a:effectLst/>
                <a:latin typeface="+mj-lt"/>
                <a:cs typeface="Times New Roman" panose="02020603050405020304" pitchFamily="18" charset="0"/>
              </a:rPr>
              <a:t>Pk2:  </a:t>
            </a:r>
            <a:r>
              <a:rPr lang="vi-VN" sz="5400" b="0" dirty="0">
                <a:solidFill>
                  <a:srgbClr val="003399"/>
                </a:solidFill>
                <a:effectLst/>
                <a:latin typeface="+mj-lt"/>
                <a:cs typeface="Times New Roman" panose="02020603050405020304" pitchFamily="18" charset="0"/>
              </a:rPr>
              <a:t>Mẹ thương xứ đạo con đây, đoàn con liên kết trong niềm vui. muôn người luôn sống theo gương Mẹ, niềm tin mãi sáng lên đẹp tươi.</a:t>
            </a:r>
          </a:p>
          <a:p>
            <a:pPr marL="0" indent="0" algn="just">
              <a:lnSpc>
                <a:spcPct val="120000"/>
              </a:lnSpc>
              <a:buNone/>
            </a:pPr>
            <a:endParaRPr lang="en-US" sz="42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3137819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9550"/>
            <a:ext cx="9144000" cy="4972050"/>
          </a:xfrm>
        </p:spPr>
        <p:txBody>
          <a:bodyPr>
            <a:noAutofit/>
          </a:bodyPr>
          <a:lstStyle/>
          <a:p>
            <a:pPr marL="0" indent="0" algn="just">
              <a:buNone/>
            </a:pPr>
            <a:r>
              <a:rPr lang="vi-VN" sz="4800" b="0" dirty="0" smtClean="0">
                <a:solidFill>
                  <a:srgbClr val="FF0000"/>
                </a:solidFill>
                <a:effectLst/>
                <a:latin typeface="+mj-lt"/>
                <a:ea typeface="SimHei" pitchFamily="49" charset="-122"/>
                <a:cs typeface="Times New Roman" panose="02020603050405020304" pitchFamily="18" charset="0"/>
              </a:rPr>
              <a:t>ĐK</a:t>
            </a:r>
            <a:r>
              <a:rPr lang="vi-VN" sz="4800" b="0" dirty="0">
                <a:solidFill>
                  <a:srgbClr val="FF0000"/>
                </a:solidFill>
                <a:effectLst/>
                <a:latin typeface="+mj-lt"/>
                <a:ea typeface="SimHei" pitchFamily="49" charset="-122"/>
                <a:cs typeface="Times New Roman" panose="02020603050405020304" pitchFamily="18" charset="0"/>
              </a:rPr>
              <a:t>: </a:t>
            </a:r>
            <a:r>
              <a:rPr lang="vi-VN" sz="4800" b="0" dirty="0">
                <a:solidFill>
                  <a:srgbClr val="003399"/>
                </a:solidFill>
                <a:effectLst/>
                <a:latin typeface="+mj-lt"/>
                <a:ea typeface="SimHei" pitchFamily="49" charset="-122"/>
                <a:cs typeface="Times New Roman" panose="02020603050405020304" pitchFamily="18" charset="0"/>
              </a:rPr>
              <a:t>Mẹ Ma-ri-a, xin thương đến xứ đạo con đây. </a:t>
            </a:r>
            <a:r>
              <a:rPr lang="vi-VN" sz="4800" b="0" dirty="0" smtClean="0">
                <a:solidFill>
                  <a:srgbClr val="003399"/>
                </a:solidFill>
                <a:effectLst/>
                <a:latin typeface="+mj-lt"/>
                <a:ea typeface="SimHei" pitchFamily="49" charset="-122"/>
                <a:cs typeface="Times New Roman" panose="02020603050405020304" pitchFamily="18" charset="0"/>
              </a:rPr>
              <a:t>Ban nguồn an bình hiệp </a:t>
            </a:r>
            <a:r>
              <a:rPr lang="vi-VN" sz="4800" b="0" dirty="0">
                <a:solidFill>
                  <a:srgbClr val="003399"/>
                </a:solidFill>
                <a:effectLst/>
                <a:latin typeface="+mj-lt"/>
                <a:ea typeface="SimHei" pitchFamily="49" charset="-122"/>
                <a:cs typeface="Times New Roman" panose="02020603050405020304" pitchFamily="18" charset="0"/>
              </a:rPr>
              <a:t>nhất yêu thương. Mẹ </a:t>
            </a:r>
            <a:r>
              <a:rPr lang="vi-VN" sz="4800" b="0" dirty="0" smtClean="0">
                <a:solidFill>
                  <a:srgbClr val="003399"/>
                </a:solidFill>
                <a:effectLst/>
                <a:latin typeface="+mj-lt"/>
                <a:ea typeface="SimHei" pitchFamily="49" charset="-122"/>
                <a:cs typeface="Times New Roman" panose="02020603050405020304" pitchFamily="18" charset="0"/>
              </a:rPr>
              <a:t>luôn thăm viếng giúp đỡ mãi xứ </a:t>
            </a:r>
            <a:r>
              <a:rPr lang="vi-VN" sz="4800" b="0" dirty="0">
                <a:solidFill>
                  <a:srgbClr val="003399"/>
                </a:solidFill>
                <a:effectLst/>
                <a:latin typeface="+mj-lt"/>
                <a:ea typeface="SimHei" pitchFamily="49" charset="-122"/>
                <a:cs typeface="Times New Roman" panose="02020603050405020304" pitchFamily="18" charset="0"/>
              </a:rPr>
              <a:t>đạo con đây. Trong tình yêu Mẹ liên kết muôn tâm hồn.</a:t>
            </a:r>
            <a:endParaRPr lang="en-US" sz="48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9731746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1976</Words>
  <Application>Microsoft Office PowerPoint</Application>
  <PresentationFormat>On-screen Show (16:9)</PresentationFormat>
  <Paragraphs>124</Paragraphs>
  <Slides>92</Slides>
  <Notes>2</Notes>
  <HiddenSlides>0</HiddenSlides>
  <MMClips>0</MMClips>
  <ScaleCrop>false</ScaleCrop>
  <HeadingPairs>
    <vt:vector size="4" baseType="variant">
      <vt:variant>
        <vt:lpstr>Theme</vt:lpstr>
      </vt:variant>
      <vt:variant>
        <vt:i4>30</vt:i4>
      </vt:variant>
      <vt:variant>
        <vt:lpstr>Slide Titles</vt:lpstr>
      </vt:variant>
      <vt:variant>
        <vt:i4>92</vt:i4>
      </vt:variant>
    </vt:vector>
  </HeadingPairs>
  <TitlesOfParts>
    <vt:vector size="122"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4_Office Theme</vt:lpstr>
      <vt:lpstr>15_Office Theme</vt:lpstr>
      <vt:lpstr>16_Office Theme</vt:lpstr>
      <vt:lpstr>8_Office Theme</vt:lpstr>
      <vt:lpstr>3_Office Theme</vt:lpstr>
      <vt:lpstr>18_Office Theme</vt:lpstr>
      <vt:lpstr>19_Office Theme</vt:lpstr>
      <vt:lpstr>20_Office Theme</vt:lpstr>
      <vt:lpstr>13_Office Theme</vt:lpstr>
      <vt:lpstr>22_Office Theme</vt:lpstr>
      <vt:lpstr>14_Office Theme</vt:lpstr>
      <vt:lpstr>23_Office Theme</vt:lpstr>
      <vt:lpstr>24_Office Theme</vt:lpstr>
      <vt:lpstr>6_Office Theme</vt:lpstr>
      <vt:lpstr>25_Office Theme</vt:lpstr>
      <vt:lpstr>26_Office Theme</vt:lpstr>
      <vt:lpstr>PowerPoint Presentation</vt:lpstr>
      <vt:lpstr>Tập Hát Cộng Đoàn</vt:lpstr>
      <vt:lpstr>Đk: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Chúc tụng Ngài trên ngai báu cửu trùng vút cao, xin dâng lời tán dương muôn đời.</vt:lpstr>
      <vt:lpstr>Đk: Xin dâng lời tán dương muôn đời.</vt:lpstr>
      <vt:lpstr>Tk3: Tôn vinh Chúa ngự trên các thần hộ giá đây, xin dâng lời tán dương muôn đời. Chúc tụng Ngài luôn coi thấu lòng vực thẳm sâu, xin dâng lời tán dương muôn đời.</vt:lpstr>
      <vt:lpstr>Đk: Xin dâng lời tán dương muôn đời.</vt:lpstr>
      <vt:lpstr>Tk4: Tôn vinh Chúa tận trên các vòm trời vút cao, xin dâng lời tán dương muôn đời.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Xin Dâng Ngọc Kon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152</cp:revision>
  <dcterms:created xsi:type="dcterms:W3CDTF">2021-05-09T08:36:44Z</dcterms:created>
  <dcterms:modified xsi:type="dcterms:W3CDTF">2023-06-01T07:41:54Z</dcterms:modified>
</cp:coreProperties>
</file>