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52" r:id="rId8"/>
    <p:sldMasterId id="2147483764" r:id="rId9"/>
    <p:sldMasterId id="2147483776" r:id="rId10"/>
    <p:sldMasterId id="2147483800" r:id="rId11"/>
    <p:sldMasterId id="2147483812" r:id="rId12"/>
    <p:sldMasterId id="2147483824" r:id="rId13"/>
    <p:sldMasterId id="2147483884" r:id="rId14"/>
    <p:sldMasterId id="2147484004" r:id="rId15"/>
    <p:sldMasterId id="2147484052" r:id="rId16"/>
    <p:sldMasterId id="2147484100" r:id="rId17"/>
    <p:sldMasterId id="2147484136" r:id="rId18"/>
    <p:sldMasterId id="2147484148" r:id="rId19"/>
    <p:sldMasterId id="2147484160" r:id="rId20"/>
    <p:sldMasterId id="2147484172" r:id="rId21"/>
    <p:sldMasterId id="2147484184" r:id="rId22"/>
    <p:sldMasterId id="2147484196" r:id="rId23"/>
  </p:sldMasterIdLst>
  <p:notesMasterIdLst>
    <p:notesMasterId r:id="rId109"/>
  </p:notesMasterIdLst>
  <p:sldIdLst>
    <p:sldId id="256" r:id="rId24"/>
    <p:sldId id="359" r:id="rId25"/>
    <p:sldId id="9743" r:id="rId26"/>
    <p:sldId id="9745" r:id="rId27"/>
    <p:sldId id="9600" r:id="rId28"/>
    <p:sldId id="9601" r:id="rId29"/>
    <p:sldId id="9602" r:id="rId30"/>
    <p:sldId id="9603" r:id="rId31"/>
    <p:sldId id="9604" r:id="rId32"/>
    <p:sldId id="9605" r:id="rId33"/>
    <p:sldId id="9606" r:id="rId34"/>
    <p:sldId id="9607" r:id="rId35"/>
    <p:sldId id="9686" r:id="rId36"/>
    <p:sldId id="2146" r:id="rId37"/>
    <p:sldId id="1982" r:id="rId38"/>
    <p:sldId id="1986" r:id="rId39"/>
    <p:sldId id="9769" r:id="rId40"/>
    <p:sldId id="9783" r:id="rId41"/>
    <p:sldId id="9687" r:id="rId42"/>
    <p:sldId id="9635" r:id="rId43"/>
    <p:sldId id="9636" r:id="rId44"/>
    <p:sldId id="9637" r:id="rId45"/>
    <p:sldId id="9638" r:id="rId46"/>
    <p:sldId id="9639" r:id="rId47"/>
    <p:sldId id="9640" r:id="rId48"/>
    <p:sldId id="9641" r:id="rId49"/>
    <p:sldId id="9642" r:id="rId50"/>
    <p:sldId id="9688" r:id="rId51"/>
    <p:sldId id="2361" r:id="rId52"/>
    <p:sldId id="9690" r:id="rId53"/>
    <p:sldId id="9779" r:id="rId54"/>
    <p:sldId id="262" r:id="rId55"/>
    <p:sldId id="9780" r:id="rId56"/>
    <p:sldId id="9674" r:id="rId57"/>
    <p:sldId id="9781" r:id="rId58"/>
    <p:sldId id="9671" r:id="rId59"/>
    <p:sldId id="9782" r:id="rId60"/>
    <p:sldId id="9765" r:id="rId61"/>
    <p:sldId id="9778" r:id="rId62"/>
    <p:sldId id="9658" r:id="rId63"/>
    <p:sldId id="9659" r:id="rId64"/>
    <p:sldId id="9644" r:id="rId65"/>
    <p:sldId id="9645" r:id="rId66"/>
    <p:sldId id="9646" r:id="rId67"/>
    <p:sldId id="9647" r:id="rId68"/>
    <p:sldId id="9648" r:id="rId69"/>
    <p:sldId id="9649" r:id="rId70"/>
    <p:sldId id="9650" r:id="rId71"/>
    <p:sldId id="9651" r:id="rId72"/>
    <p:sldId id="9652" r:id="rId73"/>
    <p:sldId id="9653" r:id="rId74"/>
    <p:sldId id="9654" r:id="rId75"/>
    <p:sldId id="9655" r:id="rId76"/>
    <p:sldId id="9656" r:id="rId77"/>
    <p:sldId id="9692" r:id="rId78"/>
    <p:sldId id="1134" r:id="rId79"/>
    <p:sldId id="9784" r:id="rId80"/>
    <p:sldId id="9793" r:id="rId81"/>
    <p:sldId id="9785" r:id="rId82"/>
    <p:sldId id="9786" r:id="rId83"/>
    <p:sldId id="9787" r:id="rId84"/>
    <p:sldId id="9794" r:id="rId85"/>
    <p:sldId id="9788" r:id="rId86"/>
    <p:sldId id="9789" r:id="rId87"/>
    <p:sldId id="9669" r:id="rId88"/>
    <p:sldId id="9693" r:id="rId89"/>
    <p:sldId id="9384" r:id="rId90"/>
    <p:sldId id="2344" r:id="rId91"/>
    <p:sldId id="9683" r:id="rId92"/>
    <p:sldId id="9555" r:id="rId93"/>
    <p:sldId id="9556" r:id="rId94"/>
    <p:sldId id="9684" r:id="rId95"/>
    <p:sldId id="9774" r:id="rId96"/>
    <p:sldId id="9795" r:id="rId97"/>
    <p:sldId id="9796" r:id="rId98"/>
    <p:sldId id="9797" r:id="rId99"/>
    <p:sldId id="9691" r:id="rId100"/>
    <p:sldId id="9694" r:id="rId101"/>
    <p:sldId id="9390" r:id="rId102"/>
    <p:sldId id="2182" r:id="rId103"/>
    <p:sldId id="9736" r:id="rId104"/>
    <p:sldId id="9798" r:id="rId105"/>
    <p:sldId id="2180" r:id="rId106"/>
    <p:sldId id="9799" r:id="rId107"/>
    <p:sldId id="9695"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1932" y="-85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notesMaster" Target="notesMasters/notesMaster1.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006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19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2840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916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2550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8156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6679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6339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0717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3468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671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5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880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173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0096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410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633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13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775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076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061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64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7871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9370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3037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1562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37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5597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762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0421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1554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39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2976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48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3321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4407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940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5852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7209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6313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4389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0191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583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771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0504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98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1431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0017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7103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879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49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71571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4386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392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66828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973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45308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9461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9536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3935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667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136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7451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1864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80065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7052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3112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7017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7984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37201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711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165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8222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3358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8936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834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205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4420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45922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7218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994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10115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14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06634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50332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5545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467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37877"/>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26496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988031"/>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191603"/>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974212"/>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162603"/>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94796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21779"/>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13.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13.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13.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13.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13.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09600"/>
            <a:ext cx="9144000" cy="3943350"/>
          </a:xfrm>
        </p:spPr>
        <p:txBody>
          <a:bodyPr>
            <a:normAutofit/>
          </a:bodyPr>
          <a:lstStyle/>
          <a:p>
            <a:pPr marL="27432" indent="0" algn="ctr">
              <a:lnSpc>
                <a:spcPct val="120000"/>
              </a:lnSpc>
              <a:buNone/>
            </a:pPr>
            <a:r>
              <a:rPr lang="en-US" sz="71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1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1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71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71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1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71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71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1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71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Trăn Triệu Lời Ca</a:t>
            </a:r>
            <a:endParaRPr lang="vi-VN" sz="71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G</a:t>
            </a:r>
            <a:r>
              <a:rPr lang="vi-VN"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m</a:t>
            </a:r>
            <a:r>
              <a:rPr lang="vi-VN"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Nguyễn </a:t>
            </a:r>
            <a:r>
              <a:rPr lang="vi-VN"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Văn Hòa</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vi-VN" sz="6000" b="1" dirty="0" smtClean="0">
                <a:solidFill>
                  <a:srgbClr val="FF0000"/>
                </a:solidFill>
              </a:rPr>
              <a:t>Pk1</a:t>
            </a:r>
            <a:r>
              <a:rPr lang="vi-VN" sz="6000" b="1" dirty="0">
                <a:solidFill>
                  <a:srgbClr val="FF0000"/>
                </a:solidFill>
              </a:rPr>
              <a:t>: </a:t>
            </a:r>
            <a:r>
              <a:rPr lang="vi-VN" sz="6000" b="1" dirty="0" smtClean="0">
                <a:solidFill>
                  <a:srgbClr val="003399"/>
                </a:solidFill>
              </a:rPr>
              <a:t>Ngàn </a:t>
            </a:r>
            <a:r>
              <a:rPr lang="vi-VN" sz="6000" b="1" dirty="0">
                <a:solidFill>
                  <a:srgbClr val="003399"/>
                </a:solidFill>
              </a:rPr>
              <a:t>lời ca vang mừng Chúa uy linh, ngàn lời ca vang một khúc ca thanh bình.</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5143500"/>
          </a:xfrm>
        </p:spPr>
        <p:txBody>
          <a:bodyPr>
            <a:noAutofit/>
          </a:bodyPr>
          <a:lstStyle/>
          <a:p>
            <a:pPr marL="27432" indent="0" algn="just">
              <a:lnSpc>
                <a:spcPct val="120000"/>
              </a:lnSpc>
              <a:buNone/>
            </a:pPr>
            <a:r>
              <a:rPr lang="vi-VN" sz="6000" b="1" dirty="0" smtClean="0">
                <a:solidFill>
                  <a:srgbClr val="FF0000"/>
                </a:solidFill>
              </a:rPr>
              <a:t>Đk</a:t>
            </a:r>
            <a:r>
              <a:rPr lang="vi-VN" sz="6000" b="1" dirty="0">
                <a:solidFill>
                  <a:srgbClr val="FF0000"/>
                </a:solidFill>
              </a:rPr>
              <a:t>: </a:t>
            </a:r>
            <a:r>
              <a:rPr lang="vi-VN" sz="6000" b="1" dirty="0" smtClean="0">
                <a:solidFill>
                  <a:srgbClr val="003399"/>
                </a:solidFill>
              </a:rPr>
              <a:t>Xin </a:t>
            </a:r>
            <a:r>
              <a:rPr lang="vi-VN" sz="6000" b="1" dirty="0">
                <a:solidFill>
                  <a:srgbClr val="003399"/>
                </a:solidFill>
              </a:rPr>
              <a:t>dâng Chúa trăm triệu lời ca, trăm triệu lời ca, trăm triệu lời ca.</a:t>
            </a:r>
          </a:p>
          <a:p>
            <a:pPr marL="27432" indent="0" algn="just">
              <a:lnSpc>
                <a:spcPct val="120000"/>
              </a:lnSpc>
              <a:buNone/>
            </a:pPr>
            <a:endParaRPr lang="vi-VN" sz="43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6000" b="1" dirty="0" smtClean="0">
                <a:solidFill>
                  <a:srgbClr val="FF0000"/>
                </a:solidFill>
              </a:rPr>
              <a:t>Pk2</a:t>
            </a:r>
            <a:r>
              <a:rPr lang="vi-VN" sz="6000" b="1" dirty="0">
                <a:solidFill>
                  <a:srgbClr val="FF0000"/>
                </a:solidFill>
              </a:rPr>
              <a:t>: </a:t>
            </a:r>
            <a:r>
              <a:rPr lang="vi-VN" sz="6000" b="1" dirty="0" smtClean="0">
                <a:solidFill>
                  <a:srgbClr val="003399"/>
                </a:solidFill>
              </a:rPr>
              <a:t>Từng </a:t>
            </a:r>
            <a:r>
              <a:rPr lang="vi-VN" sz="6000" b="1" dirty="0">
                <a:solidFill>
                  <a:srgbClr val="003399"/>
                </a:solidFill>
              </a:rPr>
              <a:t>ngàn dân ca một khúc vinh quang, từng ngàn dân ca một khúc ca khải hoàn.</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98080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5143500"/>
          </a:xfrm>
        </p:spPr>
        <p:txBody>
          <a:bodyPr>
            <a:noAutofit/>
          </a:bodyPr>
          <a:lstStyle/>
          <a:p>
            <a:pPr marL="27432" indent="0" algn="just">
              <a:lnSpc>
                <a:spcPct val="120000"/>
              </a:lnSpc>
              <a:buNone/>
            </a:pPr>
            <a:r>
              <a:rPr lang="vi-VN" sz="6000" b="1" dirty="0" smtClean="0">
                <a:solidFill>
                  <a:srgbClr val="FF0000"/>
                </a:solidFill>
              </a:rPr>
              <a:t>Đk</a:t>
            </a:r>
            <a:r>
              <a:rPr lang="vi-VN" sz="6000" b="1" dirty="0">
                <a:solidFill>
                  <a:srgbClr val="FF0000"/>
                </a:solidFill>
              </a:rPr>
              <a:t>: </a:t>
            </a:r>
            <a:r>
              <a:rPr lang="vi-VN" sz="6000" b="1" dirty="0" smtClean="0">
                <a:solidFill>
                  <a:srgbClr val="003399"/>
                </a:solidFill>
              </a:rPr>
              <a:t>Xin </a:t>
            </a:r>
            <a:r>
              <a:rPr lang="vi-VN" sz="6000" b="1" dirty="0">
                <a:solidFill>
                  <a:srgbClr val="003399"/>
                </a:solidFill>
              </a:rPr>
              <a:t>dâng Chúa trăm triệu lời ca, trăm triệu lời ca, trăm triệu lời ca.</a:t>
            </a:r>
          </a:p>
          <a:p>
            <a:pPr marL="27432" indent="0" algn="just">
              <a:lnSpc>
                <a:spcPct val="120000"/>
              </a:lnSpc>
              <a:buNone/>
            </a:pPr>
            <a:endParaRPr lang="vi-VN" sz="4300" b="1" dirty="0">
              <a:solidFill>
                <a:srgbClr val="003399"/>
              </a:solidFill>
            </a:endParaRPr>
          </a:p>
        </p:txBody>
      </p:sp>
    </p:spTree>
    <p:extLst>
      <p:ext uri="{BB962C8B-B14F-4D97-AF65-F5344CB8AC3E}">
        <p14:creationId xmlns:p14="http://schemas.microsoft.com/office/powerpoint/2010/main" val="2221112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514350"/>
            <a:ext cx="9144000" cy="462915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4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304800"/>
            <a:ext cx="9144000" cy="5314950"/>
          </a:xfrm>
        </p:spPr>
        <p:txBody>
          <a:bodyPr/>
          <a:lstStyle/>
          <a:p>
            <a:pPr marL="0" indent="0" algn="just" eaLnBrk="1" hangingPunct="1">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FontTx/>
              <a:buNone/>
            </a:pP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095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su</a:t>
            </a:r>
            <a:r>
              <a:rPr lang="en-US"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 Ki-tô</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en-US" sz="6000" b="1" dirty="0" err="1">
                <a:solidFill>
                  <a:srgbClr val="FF0000"/>
                </a:solidFill>
                <a:effectLst>
                  <a:outerShdw blurRad="38100" dist="38100" dir="2700000" algn="tl">
                    <a:srgbClr val="000000">
                      <a:alpha val="43137"/>
                    </a:srgbClr>
                  </a:outerShdw>
                </a:effectLst>
                <a:cs typeface="Times New Roman" pitchFamily="18" charset="0"/>
              </a:rPr>
              <a:t>Đk</a:t>
            </a:r>
            <a:r>
              <a:rPr lang="en-US" sz="6000" b="1"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smtClean="0">
                <a:solidFill>
                  <a:srgbClr val="003399"/>
                </a:solidFill>
                <a:latin typeface="+mn-lt"/>
              </a:rPr>
              <a:t>Lạy </a:t>
            </a:r>
            <a:r>
              <a:rPr lang="vi-VN" sz="6000" b="1" dirty="0">
                <a:solidFill>
                  <a:srgbClr val="003399"/>
                </a:solidFill>
                <a:latin typeface="+mn-lt"/>
              </a:rPr>
              <a:t>Chúa, xin tỏ lượng từ bi Chúa cho chúng con như chúng </a:t>
            </a:r>
            <a:r>
              <a:rPr lang="vi-VN" sz="6000" b="1" dirty="0" smtClean="0">
                <a:solidFill>
                  <a:srgbClr val="003399"/>
                </a:solidFill>
                <a:latin typeface="+mn-lt"/>
              </a:rPr>
              <a:t>con, </a:t>
            </a:r>
            <a:r>
              <a:rPr lang="vi-VN" sz="6000" b="1" dirty="0">
                <a:solidFill>
                  <a:srgbClr val="003399"/>
                </a:solidFill>
                <a:latin typeface="+mn-lt"/>
              </a:rPr>
              <a:t>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3</a:t>
            </a:r>
            <a:r>
              <a:rPr lang="en-US" sz="5400" b="1" smtClean="0">
                <a:solidFill>
                  <a:srgbClr val="FF0000"/>
                </a:solidFill>
                <a:latin typeface="+mj-lt"/>
                <a:cs typeface="Tahoma" pitchFamily="34" charset="0"/>
              </a:rPr>
              <a:t>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en-US" sz="6000" b="1" dirty="0" err="1">
                <a:solidFill>
                  <a:srgbClr val="FF0000"/>
                </a:solidFill>
                <a:effectLst>
                  <a:outerShdw blurRad="38100" dist="38100" dir="2700000" algn="tl">
                    <a:srgbClr val="000000">
                      <a:alpha val="43137"/>
                    </a:srgbClr>
                  </a:outerShdw>
                </a:effectLst>
                <a:cs typeface="Times New Roman" pitchFamily="18" charset="0"/>
              </a:rPr>
              <a:t>Đk</a:t>
            </a:r>
            <a:r>
              <a:rPr lang="en-US" sz="6000" b="1"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smtClean="0">
                <a:solidFill>
                  <a:srgbClr val="003399"/>
                </a:solidFill>
                <a:latin typeface="+mn-lt"/>
              </a:rPr>
              <a:t>Lạy </a:t>
            </a:r>
            <a:r>
              <a:rPr lang="vi-VN" sz="6000" b="1" dirty="0">
                <a:solidFill>
                  <a:srgbClr val="003399"/>
                </a:solidFill>
                <a:latin typeface="+mn-lt"/>
              </a:rPr>
              <a:t>Chúa, xin tỏ lượng từ bi Chúa cho chúng con như chúng </a:t>
            </a:r>
            <a:r>
              <a:rPr lang="vi-VN" sz="6000" b="1" dirty="0" smtClean="0">
                <a:solidFill>
                  <a:srgbClr val="003399"/>
                </a:solidFill>
                <a:latin typeface="+mn-lt"/>
              </a:rPr>
              <a:t>con, </a:t>
            </a:r>
            <a:r>
              <a:rPr lang="vi-VN" sz="6000" b="1" dirty="0">
                <a:solidFill>
                  <a:srgbClr val="003399"/>
                </a:solidFill>
                <a:latin typeface="+mn-lt"/>
              </a:rPr>
              <a:t>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9733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en-US" sz="6000" b="1" dirty="0" err="1">
                <a:solidFill>
                  <a:srgbClr val="FF0000"/>
                </a:solidFill>
                <a:effectLst>
                  <a:outerShdw blurRad="38100" dist="38100" dir="2700000" algn="tl">
                    <a:srgbClr val="000000">
                      <a:alpha val="43137"/>
                    </a:srgbClr>
                  </a:outerShdw>
                </a:effectLst>
                <a:cs typeface="Times New Roman" pitchFamily="18" charset="0"/>
              </a:rPr>
              <a:t>Đk</a:t>
            </a:r>
            <a:r>
              <a:rPr lang="en-US" sz="6000" b="1"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smtClean="0">
                <a:solidFill>
                  <a:srgbClr val="003399"/>
                </a:solidFill>
                <a:latin typeface="+mn-lt"/>
              </a:rPr>
              <a:t>Lạy </a:t>
            </a:r>
            <a:r>
              <a:rPr lang="vi-VN" sz="6000" b="1" dirty="0">
                <a:solidFill>
                  <a:srgbClr val="003399"/>
                </a:solidFill>
                <a:latin typeface="+mn-lt"/>
              </a:rPr>
              <a:t>Chúa, xin tỏ lượng từ bi Chúa cho chúng con như chúng </a:t>
            </a:r>
            <a:r>
              <a:rPr lang="vi-VN" sz="6000" b="1" dirty="0" smtClean="0">
                <a:solidFill>
                  <a:srgbClr val="003399"/>
                </a:solidFill>
                <a:latin typeface="+mn-lt"/>
              </a:rPr>
              <a:t>con, </a:t>
            </a:r>
            <a:r>
              <a:rPr lang="vi-VN" sz="6000" b="1" dirty="0">
                <a:solidFill>
                  <a:srgbClr val="003399"/>
                </a:solidFill>
                <a:latin typeface="+mn-lt"/>
              </a:rPr>
              <a:t>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17725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Lời Thiên Chúa rất ngay thực chân chính, việc tay Ngài thực đáng cậy tin. Ngài yêu thích công minh chính trực, tình thương Ngài tràn ngập khắp mọi nơi.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en-US" sz="6000" b="1" dirty="0" err="1">
                <a:solidFill>
                  <a:srgbClr val="FF0000"/>
                </a:solidFill>
                <a:effectLst>
                  <a:outerShdw blurRad="38100" dist="38100" dir="2700000" algn="tl">
                    <a:srgbClr val="000000">
                      <a:alpha val="43137"/>
                    </a:srgbClr>
                  </a:outerShdw>
                </a:effectLst>
                <a:cs typeface="Times New Roman" pitchFamily="18" charset="0"/>
              </a:rPr>
              <a:t>Đk</a:t>
            </a:r>
            <a:r>
              <a:rPr lang="en-US" sz="6000" b="1"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smtClean="0">
                <a:solidFill>
                  <a:srgbClr val="003399"/>
                </a:solidFill>
                <a:latin typeface="+mn-lt"/>
              </a:rPr>
              <a:t>Lạy </a:t>
            </a:r>
            <a:r>
              <a:rPr lang="vi-VN" sz="6000" b="1" dirty="0">
                <a:solidFill>
                  <a:srgbClr val="003399"/>
                </a:solidFill>
                <a:latin typeface="+mn-lt"/>
              </a:rPr>
              <a:t>Chúa, xin tỏ lượng từ bi Chúa cho chúng con như chúng </a:t>
            </a:r>
            <a:r>
              <a:rPr lang="vi-VN" sz="6000" b="1" dirty="0" smtClean="0">
                <a:solidFill>
                  <a:srgbClr val="003399"/>
                </a:solidFill>
                <a:latin typeface="+mn-lt"/>
              </a:rPr>
              <a:t>con, </a:t>
            </a:r>
            <a:r>
              <a:rPr lang="vi-VN" sz="6000" b="1" dirty="0">
                <a:solidFill>
                  <a:srgbClr val="003399"/>
                </a:solidFill>
                <a:latin typeface="+mn-lt"/>
              </a:rPr>
              <a:t>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75802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đưa mắt dõi theo kẻ thờ kính, kẻ tin cậy lòng Chúa dủ thương. Hầu giải cứu qua tay tử thần, hồi cơ hàn Ngài nhìn tới dưỡng nuôi.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en-US" sz="6000" b="1" dirty="0" err="1">
                <a:solidFill>
                  <a:srgbClr val="FF0000"/>
                </a:solidFill>
                <a:effectLst>
                  <a:outerShdw blurRad="38100" dist="38100" dir="2700000" algn="tl">
                    <a:srgbClr val="000000">
                      <a:alpha val="43137"/>
                    </a:srgbClr>
                  </a:outerShdw>
                </a:effectLst>
                <a:cs typeface="Times New Roman" pitchFamily="18" charset="0"/>
              </a:rPr>
              <a:t>Đk</a:t>
            </a:r>
            <a:r>
              <a:rPr lang="en-US" sz="6000" b="1"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smtClean="0">
                <a:solidFill>
                  <a:srgbClr val="003399"/>
                </a:solidFill>
                <a:latin typeface="+mn-lt"/>
              </a:rPr>
              <a:t>Lạy </a:t>
            </a:r>
            <a:r>
              <a:rPr lang="vi-VN" sz="6000" b="1" dirty="0">
                <a:solidFill>
                  <a:srgbClr val="003399"/>
                </a:solidFill>
                <a:latin typeface="+mn-lt"/>
              </a:rPr>
              <a:t>Chúa, xin tỏ lượng từ bi Chúa cho chúng con như chúng </a:t>
            </a:r>
            <a:r>
              <a:rPr lang="vi-VN" sz="6000" b="1" dirty="0" smtClean="0">
                <a:solidFill>
                  <a:srgbClr val="003399"/>
                </a:solidFill>
                <a:latin typeface="+mn-lt"/>
              </a:rPr>
              <a:t>con, </a:t>
            </a:r>
            <a:r>
              <a:rPr lang="vi-VN" sz="6000" b="1" dirty="0">
                <a:solidFill>
                  <a:srgbClr val="003399"/>
                </a:solidFill>
                <a:latin typeface="+mn-lt"/>
              </a:rPr>
              <a:t>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18473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000" b="1" dirty="0" smtClean="0">
                <a:solidFill>
                  <a:srgbClr val="FF0000"/>
                </a:solidFill>
                <a:latin typeface="+mn-lt"/>
              </a:rPr>
              <a:t>Alleluia…Alleluia</a:t>
            </a:r>
            <a:r>
              <a:rPr lang="vi-VN" sz="6000" b="1" dirty="0" smtClean="0">
                <a:solidFill>
                  <a:srgbClr val="003399"/>
                </a:solidFill>
                <a:latin typeface="+mn-lt"/>
              </a:rPr>
              <a:t> Chúa </a:t>
            </a:r>
            <a:r>
              <a:rPr lang="vi-VN" sz="6000" b="1" dirty="0">
                <a:solidFill>
                  <a:srgbClr val="003399"/>
                </a:solidFill>
                <a:latin typeface="+mn-lt"/>
              </a:rPr>
              <a:t>nói: Thầy là đường, là sự thật và là sự sống, không ai đến được với Cha mà không qua Thầy</a:t>
            </a:r>
            <a:r>
              <a:rPr lang="vi-VN" sz="6000" b="1" dirty="0" smtClean="0">
                <a:solidFill>
                  <a:srgbClr val="003399"/>
                </a:solidFill>
                <a:latin typeface="+mn-lt"/>
              </a:rPr>
              <a:t>.  </a:t>
            </a:r>
            <a:r>
              <a:rPr lang="vi-VN" sz="6000" b="1" dirty="0" smtClean="0">
                <a:solidFill>
                  <a:srgbClr val="FF0000"/>
                </a:solidFill>
                <a:latin typeface="+mn-lt"/>
              </a:rPr>
              <a:t>Alleluia…Alleluia.</a:t>
            </a:r>
            <a:endParaRPr lang="en-US" sz="60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18845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000" b="1" dirty="0" smtClean="0">
                <a:solidFill>
                  <a:srgbClr val="FF0000"/>
                </a:solidFill>
                <a:latin typeface="+mn-lt"/>
              </a:rPr>
              <a:t>Alleluia…Alleluia</a:t>
            </a:r>
            <a:r>
              <a:rPr lang="vi-VN" sz="6000" b="1" dirty="0" smtClean="0">
                <a:solidFill>
                  <a:srgbClr val="003399"/>
                </a:solidFill>
                <a:latin typeface="+mn-lt"/>
              </a:rPr>
              <a:t> Chúa </a:t>
            </a:r>
            <a:r>
              <a:rPr lang="vi-VN" sz="6000" b="1" dirty="0">
                <a:solidFill>
                  <a:srgbClr val="003399"/>
                </a:solidFill>
                <a:latin typeface="+mn-lt"/>
              </a:rPr>
              <a:t>nói: Thầy là đường, là sự thật và là sự sống, không ai đến được với Cha mà không qua Thầy</a:t>
            </a:r>
            <a:r>
              <a:rPr lang="vi-VN" sz="6000" b="1" dirty="0" smtClean="0">
                <a:solidFill>
                  <a:srgbClr val="003399"/>
                </a:solidFill>
                <a:latin typeface="+mn-lt"/>
              </a:rPr>
              <a:t>.  </a:t>
            </a:r>
            <a:r>
              <a:rPr lang="vi-VN" sz="6000" b="1" dirty="0" smtClean="0">
                <a:solidFill>
                  <a:srgbClr val="FF0000"/>
                </a:solidFill>
                <a:latin typeface="+mn-lt"/>
              </a:rPr>
              <a:t>Alleluia…Alleluia.</a:t>
            </a:r>
            <a:endParaRPr lang="en-US" sz="60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8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Hiệp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lòng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xin,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tiến dâng này của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lễ,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tinh tuyền, là rượu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nho,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bởi lao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công,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ngày đêm.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04353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Tựa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Mình Máu xưa Chiên Con hiến dâng cứu độ cho toàn dân. Người đổi lấy chính thân mình làm giá cứu chuộc khắp trần gian.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97847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05478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58950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Nhờ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hiến thân bằng khổ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giá,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can trường. Giờ trở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nên,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hiến lễ để trao ban tình thương.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39074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phục sinh trong quang vinh thánh oai lẫy lừng trên tầng xanh. Nào thiên sứ với nhân trần hợp tiếng hát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Phục Sinh.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00590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9112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67455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Đường</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Phanxicô</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k1</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Chúa là con đường cho con tiến </a:t>
            </a:r>
            <a:r>
              <a:rPr lang="vi-VN" sz="5400" b="1" dirty="0" smtClean="0">
                <a:solidFill>
                  <a:srgbClr val="003399"/>
                </a:solidFill>
                <a:latin typeface="+mj-lt"/>
                <a:cs typeface="Times New Roman" panose="02020603050405020304" pitchFamily="18" charset="0"/>
              </a:rPr>
              <a:t>lên</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Là </a:t>
            </a:r>
            <a:r>
              <a:rPr lang="vi-VN" sz="5400" b="1" dirty="0">
                <a:solidFill>
                  <a:srgbClr val="003399"/>
                </a:solidFill>
                <a:latin typeface="+mj-lt"/>
                <a:cs typeface="Times New Roman" panose="02020603050405020304" pitchFamily="18" charset="0"/>
              </a:rPr>
              <a:t>ánh hồng xua tan bóng </a:t>
            </a:r>
            <a:r>
              <a:rPr lang="vi-VN" sz="5400" b="1" dirty="0" smtClean="0">
                <a:solidFill>
                  <a:srgbClr val="003399"/>
                </a:solidFill>
                <a:latin typeface="+mj-lt"/>
                <a:cs typeface="Times New Roman" panose="02020603050405020304" pitchFamily="18" charset="0"/>
              </a:rPr>
              <a:t>đêm</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Là </a:t>
            </a:r>
            <a:r>
              <a:rPr lang="vi-VN" sz="5400" b="1" dirty="0">
                <a:solidFill>
                  <a:srgbClr val="003399"/>
                </a:solidFill>
                <a:latin typeface="+mj-lt"/>
                <a:cs typeface="Times New Roman" panose="02020603050405020304" pitchFamily="18" charset="0"/>
              </a:rPr>
              <a:t>sức sống trong khi đau </a:t>
            </a:r>
            <a:r>
              <a:rPr lang="vi-VN" sz="5400" b="1" dirty="0" smtClean="0">
                <a:solidFill>
                  <a:srgbClr val="003399"/>
                </a:solidFill>
                <a:latin typeface="+mj-lt"/>
                <a:cs typeface="Times New Roman" panose="02020603050405020304" pitchFamily="18" charset="0"/>
              </a:rPr>
              <a:t>khổ</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Sống </a:t>
            </a:r>
            <a:r>
              <a:rPr lang="vi-VN" sz="5400" b="1" dirty="0">
                <a:solidFill>
                  <a:srgbClr val="003399"/>
                </a:solidFill>
                <a:latin typeface="+mj-lt"/>
                <a:cs typeface="Times New Roman" panose="02020603050405020304" pitchFamily="18" charset="0"/>
              </a:rPr>
              <a:t>từng ngày có Chúa dư </a:t>
            </a:r>
            <a:r>
              <a:rPr lang="vi-VN" sz="5400" b="1" dirty="0" smtClean="0">
                <a:solidFill>
                  <a:srgbClr val="003399"/>
                </a:solidFill>
                <a:latin typeface="+mj-lt"/>
                <a:cs typeface="Times New Roman" panose="02020603050405020304" pitchFamily="18" charset="0"/>
              </a:rPr>
              <a:t>đầy</a:t>
            </a:r>
            <a:r>
              <a:rPr lang="en-US" sz="5400" b="1" dirty="0" smtClean="0">
                <a:solidFill>
                  <a:srgbClr val="003399"/>
                </a:solidFill>
                <a:latin typeface="+mj-lt"/>
                <a:cs typeface="Times New Roman" panose="02020603050405020304" pitchFamily="18" charset="0"/>
              </a:rPr>
              <a:t>.</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143500"/>
          </a:xfrm>
        </p:spPr>
        <p:txBody>
          <a:bodyPr>
            <a:noAutofit/>
          </a:bodyPr>
          <a:lstStyle/>
          <a:p>
            <a:pPr marL="27432" indent="0" algn="just">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cs typeface="Times New Roman" panose="02020603050405020304" pitchFamily="18" charset="0"/>
              </a:rPr>
              <a:t>Chúa là mối tình con dâng trái </a:t>
            </a:r>
            <a:r>
              <a:rPr lang="vi-VN" sz="5400" b="1" dirty="0" smtClean="0">
                <a:solidFill>
                  <a:srgbClr val="003399"/>
                </a:solidFill>
                <a:cs typeface="Times New Roman" panose="02020603050405020304" pitchFamily="18" charset="0"/>
              </a:rPr>
              <a:t>tim, Là </a:t>
            </a:r>
            <a:r>
              <a:rPr lang="vi-VN" sz="5400" b="1" dirty="0">
                <a:solidFill>
                  <a:srgbClr val="003399"/>
                </a:solidFill>
                <a:cs typeface="Times New Roman" panose="02020603050405020304" pitchFamily="18" charset="0"/>
              </a:rPr>
              <a:t>bóng hình con luôn vững </a:t>
            </a:r>
            <a:r>
              <a:rPr lang="vi-VN" sz="5400" b="1" dirty="0" smtClean="0">
                <a:solidFill>
                  <a:srgbClr val="003399"/>
                </a:solidFill>
                <a:cs typeface="Times New Roman" panose="02020603050405020304" pitchFamily="18" charset="0"/>
              </a:rPr>
              <a:t>tin</a:t>
            </a:r>
            <a:r>
              <a:rPr lang="en-US" sz="5400" b="1" dirty="0" smtClean="0">
                <a:solidFill>
                  <a:srgbClr val="003399"/>
                </a:solidFill>
                <a:cs typeface="Times New Roman" panose="02020603050405020304" pitchFamily="18" charset="0"/>
              </a:rPr>
              <a:t>, </a:t>
            </a:r>
            <a:r>
              <a:rPr lang="vi-VN" sz="5400" b="1" dirty="0" smtClean="0">
                <a:solidFill>
                  <a:srgbClr val="003399"/>
                </a:solidFill>
                <a:cs typeface="Times New Roman" panose="02020603050405020304" pitchFamily="18" charset="0"/>
              </a:rPr>
              <a:t>Là </a:t>
            </a:r>
            <a:r>
              <a:rPr lang="vi-VN" sz="5400" b="1" dirty="0">
                <a:solidFill>
                  <a:srgbClr val="003399"/>
                </a:solidFill>
                <a:cs typeface="Times New Roman" panose="02020603050405020304" pitchFamily="18" charset="0"/>
              </a:rPr>
              <a:t>bóng mát cho con an </a:t>
            </a:r>
            <a:r>
              <a:rPr lang="vi-VN" sz="5400" b="1" dirty="0" smtClean="0">
                <a:solidFill>
                  <a:srgbClr val="003399"/>
                </a:solidFill>
                <a:cs typeface="Times New Roman" panose="02020603050405020304" pitchFamily="18" charset="0"/>
              </a:rPr>
              <a:t>nghỉ</a:t>
            </a:r>
            <a:r>
              <a:rPr lang="en-US" sz="5400" b="1" dirty="0" smtClean="0">
                <a:solidFill>
                  <a:srgbClr val="003399"/>
                </a:solidFill>
                <a:cs typeface="Times New Roman" panose="02020603050405020304" pitchFamily="18" charset="0"/>
              </a:rPr>
              <a:t>, </a:t>
            </a:r>
            <a:r>
              <a:rPr lang="vi-VN" sz="5400" b="1" dirty="0" smtClean="0">
                <a:solidFill>
                  <a:srgbClr val="003399"/>
                </a:solidFill>
                <a:cs typeface="Times New Roman" panose="02020603050405020304" pitchFamily="18" charset="0"/>
              </a:rPr>
              <a:t>Sống </a:t>
            </a:r>
            <a:r>
              <a:rPr lang="vi-VN" sz="5400" b="1" dirty="0">
                <a:solidFill>
                  <a:srgbClr val="003399"/>
                </a:solidFill>
                <a:cs typeface="Times New Roman" panose="02020603050405020304" pitchFamily="18" charset="0"/>
              </a:rPr>
              <a:t>một đời cùng Người con </a:t>
            </a:r>
            <a:r>
              <a:rPr lang="vi-VN" sz="5400" b="1" dirty="0" smtClean="0">
                <a:solidFill>
                  <a:srgbClr val="003399"/>
                </a:solidFill>
                <a:cs typeface="Times New Roman" panose="02020603050405020304" pitchFamily="18" charset="0"/>
              </a:rPr>
              <a:t>vui</a:t>
            </a:r>
            <a:r>
              <a:rPr lang="en-US" sz="5400" b="1" dirty="0" smtClean="0">
                <a:solidFill>
                  <a:srgbClr val="003399"/>
                </a:solidFill>
                <a:cs typeface="Times New Roman" panose="02020603050405020304" pitchFamily="18" charset="0"/>
              </a:rPr>
              <a:t>.</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lnSpc>
                <a:spcPct val="120000"/>
              </a:lnSpc>
              <a:buNone/>
            </a:pPr>
            <a:r>
              <a:rPr lang="en-US" sz="6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dirty="0">
                <a:solidFill>
                  <a:srgbClr val="003399"/>
                </a:solidFill>
                <a:latin typeface="+mj-lt"/>
                <a:cs typeface="Times New Roman" panose="02020603050405020304" pitchFamily="18" charset="0"/>
              </a:rPr>
              <a:t>Chúa dẫn con đi về khắp nơi, vui trọn </a:t>
            </a:r>
            <a:r>
              <a:rPr lang="vi-VN" sz="6200" b="1" dirty="0" smtClean="0">
                <a:solidFill>
                  <a:srgbClr val="003399"/>
                </a:solidFill>
                <a:latin typeface="+mj-lt"/>
                <a:cs typeface="Times New Roman" panose="02020603050405020304" pitchFamily="18" charset="0"/>
              </a:rPr>
              <a:t>đời</a:t>
            </a:r>
            <a:r>
              <a:rPr lang="en-US" sz="6200" b="1" dirty="0" smtClean="0">
                <a:solidFill>
                  <a:srgbClr val="003399"/>
                </a:solidFill>
                <a:latin typeface="+mj-lt"/>
                <a:cs typeface="Times New Roman" panose="02020603050405020304" pitchFamily="18" charset="0"/>
              </a:rPr>
              <a:t>. </a:t>
            </a:r>
            <a:r>
              <a:rPr lang="vi-VN" sz="6200" b="1" dirty="0" smtClean="0">
                <a:solidFill>
                  <a:srgbClr val="003399"/>
                </a:solidFill>
                <a:latin typeface="+mj-lt"/>
                <a:cs typeface="Times New Roman" panose="02020603050405020304" pitchFamily="18" charset="0"/>
              </a:rPr>
              <a:t>Mãi </a:t>
            </a:r>
            <a:r>
              <a:rPr lang="vi-VN" sz="6200" b="1" dirty="0">
                <a:solidFill>
                  <a:srgbClr val="003399"/>
                </a:solidFill>
                <a:latin typeface="+mj-lt"/>
                <a:cs typeface="Times New Roman" panose="02020603050405020304" pitchFamily="18" charset="0"/>
              </a:rPr>
              <a:t>mãi đem tình </a:t>
            </a:r>
            <a:r>
              <a:rPr lang="vi-VN" sz="6200" b="1" dirty="0" smtClean="0">
                <a:solidFill>
                  <a:srgbClr val="003399"/>
                </a:solidFill>
                <a:latin typeface="+mj-lt"/>
                <a:cs typeface="Times New Roman" panose="02020603050405020304" pitchFamily="18" charset="0"/>
              </a:rPr>
              <a:t>yêu, </a:t>
            </a:r>
            <a:r>
              <a:rPr lang="vi-VN" sz="6200" b="1" dirty="0">
                <a:solidFill>
                  <a:srgbClr val="003399"/>
                </a:solidFill>
                <a:latin typeface="+mj-lt"/>
                <a:cs typeface="Times New Roman" panose="02020603050405020304" pitchFamily="18" charset="0"/>
              </a:rPr>
              <a:t>nguyện hiến dâng, cho tình </a:t>
            </a:r>
            <a:r>
              <a:rPr lang="vi-VN" sz="6200" b="1" dirty="0" smtClean="0">
                <a:solidFill>
                  <a:srgbClr val="003399"/>
                </a:solidFill>
                <a:latin typeface="+mj-lt"/>
                <a:cs typeface="Times New Roman" panose="02020603050405020304" pitchFamily="18" charset="0"/>
              </a:rPr>
              <a:t>yêu</a:t>
            </a:r>
            <a:r>
              <a:rPr lang="en-US" sz="6200" b="1" dirty="0" smtClean="0">
                <a:solidFill>
                  <a:srgbClr val="003399"/>
                </a:solidFill>
                <a:latin typeface="+mj-lt"/>
                <a:cs typeface="Times New Roman" panose="02020603050405020304" pitchFamily="18" charset="0"/>
              </a:rPr>
              <a:t>.</a:t>
            </a:r>
            <a:endParaRPr lang="en-US" sz="6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k2</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Chúa từng xuống đời mang thân đớn </a:t>
            </a:r>
            <a:r>
              <a:rPr lang="vi-VN" sz="5400" b="1" dirty="0" smtClean="0">
                <a:solidFill>
                  <a:srgbClr val="003399"/>
                </a:solidFill>
                <a:latin typeface="+mj-lt"/>
                <a:cs typeface="Times New Roman" panose="02020603050405020304" pitchFamily="18" charset="0"/>
              </a:rPr>
              <a:t>đau</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Từng </a:t>
            </a:r>
            <a:r>
              <a:rPr lang="vi-VN" sz="5400" b="1" dirty="0">
                <a:solidFill>
                  <a:srgbClr val="003399"/>
                </a:solidFill>
                <a:latin typeface="+mj-lt"/>
                <a:cs typeface="Times New Roman" panose="02020603050405020304" pitchFamily="18" charset="0"/>
              </a:rPr>
              <a:t>với người chung tim xuyến </a:t>
            </a:r>
            <a:r>
              <a:rPr lang="vi-VN" sz="5400" b="1" dirty="0" smtClean="0">
                <a:solidFill>
                  <a:srgbClr val="003399"/>
                </a:solidFill>
                <a:latin typeface="+mj-lt"/>
                <a:cs typeface="Times New Roman" panose="02020603050405020304" pitchFamily="18" charset="0"/>
              </a:rPr>
              <a:t>xao</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Thì </a:t>
            </a:r>
            <a:r>
              <a:rPr lang="vi-VN" sz="5400" b="1" dirty="0">
                <a:solidFill>
                  <a:srgbClr val="003399"/>
                </a:solidFill>
                <a:latin typeface="+mj-lt"/>
                <a:cs typeface="Times New Roman" panose="02020603050405020304" pitchFamily="18" charset="0"/>
              </a:rPr>
              <a:t>Chúa biết con đi muôn </a:t>
            </a:r>
            <a:r>
              <a:rPr lang="vi-VN" sz="5400" b="1" dirty="0" smtClean="0">
                <a:solidFill>
                  <a:srgbClr val="003399"/>
                </a:solidFill>
                <a:latin typeface="+mj-lt"/>
                <a:cs typeface="Times New Roman" panose="02020603050405020304" pitchFamily="18" charset="0"/>
              </a:rPr>
              <a:t>nẻo</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Vẫn </a:t>
            </a:r>
            <a:r>
              <a:rPr lang="vi-VN" sz="5400" b="1" dirty="0">
                <a:solidFill>
                  <a:srgbClr val="003399"/>
                </a:solidFill>
                <a:latin typeface="+mj-lt"/>
                <a:cs typeface="Times New Roman" panose="02020603050405020304" pitchFamily="18" charset="0"/>
              </a:rPr>
              <a:t>tựa nhờ sức Chúa vô </a:t>
            </a:r>
            <a:r>
              <a:rPr lang="vi-VN" sz="5400" b="1" dirty="0" smtClean="0">
                <a:solidFill>
                  <a:srgbClr val="003399"/>
                </a:solidFill>
                <a:latin typeface="+mj-lt"/>
                <a:cs typeface="Times New Roman" panose="02020603050405020304" pitchFamily="18" charset="0"/>
              </a:rPr>
              <a:t>bờ</a:t>
            </a:r>
            <a:r>
              <a:rPr lang="en-US" sz="5400" b="1" dirty="0" smtClean="0">
                <a:solidFill>
                  <a:srgbClr val="003399"/>
                </a:solidFill>
                <a:latin typeface="+mj-lt"/>
                <a:cs typeface="Times New Roman" panose="02020603050405020304" pitchFamily="18" charset="0"/>
              </a:rPr>
              <a:t>.</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Chúa mở lối trời cho con đến </a:t>
            </a:r>
            <a:r>
              <a:rPr lang="vi-VN" sz="5400" b="1" dirty="0" smtClean="0">
                <a:solidFill>
                  <a:srgbClr val="003399"/>
                </a:solidFill>
                <a:latin typeface="+mj-lt"/>
                <a:cs typeface="Times New Roman" panose="02020603050405020304" pitchFamily="18" charset="0"/>
              </a:rPr>
              <a:t>nơi</a:t>
            </a:r>
            <a:r>
              <a:rPr lang="en-US" sz="5400" b="1" dirty="0">
                <a:solidFill>
                  <a:srgbClr val="003399"/>
                </a:solidFill>
                <a:latin typeface="+mj-lt"/>
                <a:cs typeface="Times New Roman" panose="02020603050405020304" pitchFamily="18" charset="0"/>
              </a:rPr>
              <a:t>,</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Này </a:t>
            </a:r>
            <a:r>
              <a:rPr lang="vi-VN" sz="5400" b="1" dirty="0">
                <a:solidFill>
                  <a:srgbClr val="003399"/>
                </a:solidFill>
                <a:latin typeface="+mj-lt"/>
                <a:cs typeface="Times New Roman" panose="02020603050405020304" pitchFamily="18" charset="0"/>
              </a:rPr>
              <a:t>xác hồn con đây Chúa </a:t>
            </a:r>
            <a:r>
              <a:rPr lang="vi-VN" sz="5400" b="1" dirty="0" smtClean="0">
                <a:solidFill>
                  <a:srgbClr val="003399"/>
                </a:solidFill>
                <a:latin typeface="+mj-lt"/>
                <a:cs typeface="Times New Roman" panose="02020603050405020304" pitchFamily="18" charset="0"/>
              </a:rPr>
              <a:t>ơi</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Xin </a:t>
            </a:r>
            <a:r>
              <a:rPr lang="vi-VN" sz="5400" b="1" dirty="0">
                <a:solidFill>
                  <a:srgbClr val="003399"/>
                </a:solidFill>
                <a:latin typeface="+mj-lt"/>
                <a:cs typeface="Times New Roman" panose="02020603050405020304" pitchFamily="18" charset="0"/>
              </a:rPr>
              <a:t>dẫn lối con đi xa </a:t>
            </a:r>
            <a:r>
              <a:rPr lang="vi-VN" sz="5400" b="1" dirty="0" smtClean="0">
                <a:solidFill>
                  <a:srgbClr val="003399"/>
                </a:solidFill>
                <a:latin typeface="+mj-lt"/>
                <a:cs typeface="Times New Roman" panose="02020603050405020304" pitchFamily="18" charset="0"/>
              </a:rPr>
              <a:t>vời</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Biết </a:t>
            </a:r>
            <a:r>
              <a:rPr lang="vi-VN" sz="5400" b="1" dirty="0">
                <a:solidFill>
                  <a:srgbClr val="003399"/>
                </a:solidFill>
                <a:latin typeface="+mj-lt"/>
                <a:cs typeface="Times New Roman" panose="02020603050405020304" pitchFamily="18" charset="0"/>
              </a:rPr>
              <a:t>tìm Người trọn đời con </a:t>
            </a:r>
            <a:r>
              <a:rPr lang="vi-VN" sz="5400" b="1" dirty="0" smtClean="0">
                <a:solidFill>
                  <a:srgbClr val="003399"/>
                </a:solidFill>
                <a:latin typeface="+mj-lt"/>
                <a:cs typeface="Times New Roman" panose="02020603050405020304" pitchFamily="18" charset="0"/>
              </a:rPr>
              <a:t>thôi</a:t>
            </a:r>
            <a:r>
              <a:rPr lang="en-US" sz="5400" b="1" dirty="0" smtClean="0">
                <a:solidFill>
                  <a:srgbClr val="003399"/>
                </a:solidFill>
                <a:latin typeface="+mj-lt"/>
                <a:cs typeface="Times New Roman" panose="02020603050405020304" pitchFamily="18" charset="0"/>
              </a:rPr>
              <a:t>.</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lnSpc>
                <a:spcPct val="120000"/>
              </a:lnSpc>
              <a:buNone/>
            </a:pPr>
            <a:r>
              <a:rPr lang="en-US" sz="6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dirty="0">
                <a:solidFill>
                  <a:srgbClr val="003399"/>
                </a:solidFill>
                <a:latin typeface="+mj-lt"/>
                <a:cs typeface="Times New Roman" panose="02020603050405020304" pitchFamily="18" charset="0"/>
              </a:rPr>
              <a:t>Chúa dẫn con đi về khắp nơi, vui trọn </a:t>
            </a:r>
            <a:r>
              <a:rPr lang="vi-VN" sz="6200" b="1" dirty="0" smtClean="0">
                <a:solidFill>
                  <a:srgbClr val="003399"/>
                </a:solidFill>
                <a:latin typeface="+mj-lt"/>
                <a:cs typeface="Times New Roman" panose="02020603050405020304" pitchFamily="18" charset="0"/>
              </a:rPr>
              <a:t>đời</a:t>
            </a:r>
            <a:r>
              <a:rPr lang="en-US" sz="6200" b="1" dirty="0" smtClean="0">
                <a:solidFill>
                  <a:srgbClr val="003399"/>
                </a:solidFill>
                <a:latin typeface="+mj-lt"/>
                <a:cs typeface="Times New Roman" panose="02020603050405020304" pitchFamily="18" charset="0"/>
              </a:rPr>
              <a:t>. </a:t>
            </a:r>
            <a:r>
              <a:rPr lang="vi-VN" sz="6200" b="1" dirty="0" smtClean="0">
                <a:solidFill>
                  <a:srgbClr val="003399"/>
                </a:solidFill>
                <a:latin typeface="+mj-lt"/>
                <a:cs typeface="Times New Roman" panose="02020603050405020304" pitchFamily="18" charset="0"/>
              </a:rPr>
              <a:t>Mãi </a:t>
            </a:r>
            <a:r>
              <a:rPr lang="vi-VN" sz="6200" b="1" dirty="0">
                <a:solidFill>
                  <a:srgbClr val="003399"/>
                </a:solidFill>
                <a:latin typeface="+mj-lt"/>
                <a:cs typeface="Times New Roman" panose="02020603050405020304" pitchFamily="18" charset="0"/>
              </a:rPr>
              <a:t>mãi đem tình </a:t>
            </a:r>
            <a:r>
              <a:rPr lang="vi-VN" sz="6200" b="1" dirty="0" smtClean="0">
                <a:solidFill>
                  <a:srgbClr val="003399"/>
                </a:solidFill>
                <a:latin typeface="+mj-lt"/>
                <a:cs typeface="Times New Roman" panose="02020603050405020304" pitchFamily="18" charset="0"/>
              </a:rPr>
              <a:t>yêu, </a:t>
            </a:r>
            <a:r>
              <a:rPr lang="vi-VN" sz="6200" b="1" dirty="0">
                <a:solidFill>
                  <a:srgbClr val="003399"/>
                </a:solidFill>
                <a:latin typeface="+mj-lt"/>
                <a:cs typeface="Times New Roman" panose="02020603050405020304" pitchFamily="18" charset="0"/>
              </a:rPr>
              <a:t>nguyện hiến dâng, cho tình </a:t>
            </a:r>
            <a:r>
              <a:rPr lang="vi-VN" sz="6200" b="1" dirty="0" smtClean="0">
                <a:solidFill>
                  <a:srgbClr val="003399"/>
                </a:solidFill>
                <a:latin typeface="+mj-lt"/>
                <a:cs typeface="Times New Roman" panose="02020603050405020304" pitchFamily="18" charset="0"/>
              </a:rPr>
              <a:t>yêu</a:t>
            </a:r>
            <a:r>
              <a:rPr lang="en-US" sz="6200" b="1" dirty="0"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01072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k3:</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Sống trong cõi đời đau thương Chúa ơi, nào ai người cho con nỗi vui, chỉ có Chúa như trăng sao hiền, sáng mọi miền xóa hết ưu phiền. </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951481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smtClean="0">
                <a:solidFill>
                  <a:srgbClr val="003399"/>
                </a:solidFill>
                <a:latin typeface="+mj-lt"/>
                <a:cs typeface="Times New Roman" panose="02020603050405020304" pitchFamily="18" charset="0"/>
              </a:rPr>
              <a:t>Bước </a:t>
            </a:r>
            <a:r>
              <a:rPr lang="vi-VN" sz="5200" b="1" dirty="0">
                <a:solidFill>
                  <a:srgbClr val="003399"/>
                </a:solidFill>
                <a:latin typeface="+mj-lt"/>
                <a:cs typeface="Times New Roman" panose="02020603050405020304" pitchFamily="18" charset="0"/>
              </a:rPr>
              <a:t>vào con đường bao nhiêu mến thương, hãy giúp lòng con thôi vấn vương, tìm mãi tới quê hương Thiên Đường, dẫu bụi đường ngập mờ muôn phương.</a:t>
            </a:r>
            <a:endPar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65570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lnSpc>
                <a:spcPct val="120000"/>
              </a:lnSpc>
              <a:buNone/>
            </a:pPr>
            <a:r>
              <a:rPr lang="en-US" sz="6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dirty="0">
                <a:solidFill>
                  <a:srgbClr val="003399"/>
                </a:solidFill>
                <a:latin typeface="+mj-lt"/>
                <a:cs typeface="Times New Roman" panose="02020603050405020304" pitchFamily="18" charset="0"/>
              </a:rPr>
              <a:t>Chúa dẫn con đi về khắp nơi, vui trọn </a:t>
            </a:r>
            <a:r>
              <a:rPr lang="vi-VN" sz="6200" b="1" dirty="0" smtClean="0">
                <a:solidFill>
                  <a:srgbClr val="003399"/>
                </a:solidFill>
                <a:latin typeface="+mj-lt"/>
                <a:cs typeface="Times New Roman" panose="02020603050405020304" pitchFamily="18" charset="0"/>
              </a:rPr>
              <a:t>đời</a:t>
            </a:r>
            <a:r>
              <a:rPr lang="en-US" sz="6200" b="1" dirty="0" smtClean="0">
                <a:solidFill>
                  <a:srgbClr val="003399"/>
                </a:solidFill>
                <a:latin typeface="+mj-lt"/>
                <a:cs typeface="Times New Roman" panose="02020603050405020304" pitchFamily="18" charset="0"/>
              </a:rPr>
              <a:t>. </a:t>
            </a:r>
            <a:r>
              <a:rPr lang="vi-VN" sz="6200" b="1" dirty="0" smtClean="0">
                <a:solidFill>
                  <a:srgbClr val="003399"/>
                </a:solidFill>
                <a:latin typeface="+mj-lt"/>
                <a:cs typeface="Times New Roman" panose="02020603050405020304" pitchFamily="18" charset="0"/>
              </a:rPr>
              <a:t>Mãi </a:t>
            </a:r>
            <a:r>
              <a:rPr lang="vi-VN" sz="6200" b="1" dirty="0">
                <a:solidFill>
                  <a:srgbClr val="003399"/>
                </a:solidFill>
                <a:latin typeface="+mj-lt"/>
                <a:cs typeface="Times New Roman" panose="02020603050405020304" pitchFamily="18" charset="0"/>
              </a:rPr>
              <a:t>mãi đem tình </a:t>
            </a:r>
            <a:r>
              <a:rPr lang="vi-VN" sz="6200" b="1" dirty="0" smtClean="0">
                <a:solidFill>
                  <a:srgbClr val="003399"/>
                </a:solidFill>
                <a:latin typeface="+mj-lt"/>
                <a:cs typeface="Times New Roman" panose="02020603050405020304" pitchFamily="18" charset="0"/>
              </a:rPr>
              <a:t>yêu, </a:t>
            </a:r>
            <a:r>
              <a:rPr lang="vi-VN" sz="6200" b="1" dirty="0">
                <a:solidFill>
                  <a:srgbClr val="003399"/>
                </a:solidFill>
                <a:latin typeface="+mj-lt"/>
                <a:cs typeface="Times New Roman" panose="02020603050405020304" pitchFamily="18" charset="0"/>
              </a:rPr>
              <a:t>nguyện hiến dâng, cho tình </a:t>
            </a:r>
            <a:r>
              <a:rPr lang="vi-VN" sz="6200" b="1" dirty="0" smtClean="0">
                <a:solidFill>
                  <a:srgbClr val="003399"/>
                </a:solidFill>
                <a:latin typeface="+mj-lt"/>
                <a:cs typeface="Times New Roman" panose="02020603050405020304" pitchFamily="18" charset="0"/>
              </a:rPr>
              <a:t>yêu</a:t>
            </a:r>
            <a:r>
              <a:rPr lang="en-US" sz="6200" b="1" dirty="0"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518106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dirty="0" err="1" smtClean="0">
                <a:solidFill>
                  <a:srgbClr val="FF0000"/>
                </a:solidFill>
                <a:latin typeface="+mj-lt"/>
                <a:cs typeface="Times New Roman" panose="02020603050405020304" pitchFamily="18" charset="0"/>
              </a:rPr>
              <a:t>Ngàn</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Hoa</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Đẹp</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Tươi</a:t>
            </a:r>
            <a:endParaRPr lang="en-US" sz="6600" b="1" dirty="0" smtClean="0">
              <a:solidFill>
                <a:srgbClr val="FF0000"/>
              </a:solidFill>
              <a:latin typeface="+mj-lt"/>
              <a:cs typeface="Times New Roman" panose="02020603050405020304" pitchFamily="18" charset="0"/>
            </a:endParaRPr>
          </a:p>
          <a:p>
            <a:pPr marL="0" indent="0" algn="ctr">
              <a:lnSpc>
                <a:spcPct val="120000"/>
              </a:lnSpc>
              <a:buNone/>
            </a:pPr>
            <a:r>
              <a:rPr lang="en-US" sz="4800" b="1" i="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Lm Kim Long</a:t>
            </a:r>
            <a:endParaRPr lang="en-US" sz="48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847755"/>
          </a:xfrm>
          <a:prstGeom prst="rect">
            <a:avLst/>
          </a:prstGeom>
        </p:spPr>
        <p:txBody>
          <a:bodyPr wrap="square">
            <a:spAutoFit/>
          </a:bodyPr>
          <a:lstStyle/>
          <a:p>
            <a:pPr algn="just"/>
            <a:r>
              <a:rPr lang="en-US" sz="5400" b="1"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vi-VN" sz="5400" b="1" dirty="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p>
          <a:p>
            <a:pPr algn="just"/>
            <a:endParaRPr lang="en-US" sz="5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lnSpc>
                <a:spcPct val="120000"/>
              </a:lnSpc>
              <a:buNone/>
            </a:pPr>
            <a:r>
              <a:rPr lang="vi-VN" sz="5400" b="1" dirty="0" smtClean="0">
                <a:solidFill>
                  <a:srgbClr val="FF0000"/>
                </a:solidFill>
                <a:latin typeface="+mj-lt"/>
                <a:cs typeface="Times New Roman" panose="02020603050405020304" pitchFamily="18" charset="0"/>
              </a:rPr>
              <a:t>Pk1</a:t>
            </a:r>
            <a:r>
              <a:rPr lang="vi-VN" sz="5400" b="1" dirty="0">
                <a:solidFill>
                  <a:srgbClr val="FF0000"/>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Mẹ </a:t>
            </a:r>
            <a:r>
              <a:rPr lang="vi-VN" sz="5400" b="1" dirty="0">
                <a:solidFill>
                  <a:srgbClr val="003399"/>
                </a:solidFill>
                <a:latin typeface="+mj-lt"/>
                <a:cs typeface="Times New Roman" panose="02020603050405020304" pitchFamily="18" charset="0"/>
              </a:rPr>
              <a:t>ban cho hồn </a:t>
            </a:r>
            <a:r>
              <a:rPr lang="vi-VN" sz="5400" b="1" dirty="0" smtClean="0">
                <a:solidFill>
                  <a:srgbClr val="003399"/>
                </a:solidFill>
                <a:latin typeface="+mj-lt"/>
                <a:cs typeface="Times New Roman" panose="02020603050405020304" pitchFamily="18" charset="0"/>
              </a:rPr>
              <a:t>con, </a:t>
            </a:r>
            <a:r>
              <a:rPr lang="vi-VN" sz="5400" b="1" dirty="0">
                <a:solidFill>
                  <a:srgbClr val="003399"/>
                </a:solidFill>
                <a:latin typeface="+mj-lt"/>
                <a:cs typeface="Times New Roman" panose="02020603050405020304" pitchFamily="18" charset="0"/>
              </a:rPr>
              <a:t>xinh đẹp tựa hoa tinh trắng. Nhuần thấm hương thơm nồng ngát bay nhẹ nhàng tới quê </a:t>
            </a:r>
            <a:r>
              <a:rPr lang="vi-VN" sz="5400" b="1" dirty="0" smtClean="0">
                <a:solidFill>
                  <a:srgbClr val="003399"/>
                </a:solidFill>
                <a:latin typeface="+mj-lt"/>
                <a:cs typeface="Times New Roman" panose="02020603050405020304" pitchFamily="18" charset="0"/>
              </a:rPr>
              <a:t>thiên </a:t>
            </a:r>
            <a:r>
              <a:rPr lang="vi-VN" sz="5400" b="1" dirty="0">
                <a:solidFill>
                  <a:srgbClr val="003399"/>
                </a:solidFill>
                <a:latin typeface="+mj-lt"/>
                <a:cs typeface="Times New Roman" panose="02020603050405020304" pitchFamily="18" charset="0"/>
              </a:rPr>
              <a:t>đàng.</a:t>
            </a:r>
            <a:endParaRPr lang="vi-VN"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847755"/>
          </a:xfrm>
          <a:prstGeom prst="rect">
            <a:avLst/>
          </a:prstGeom>
        </p:spPr>
        <p:txBody>
          <a:bodyPr wrap="square">
            <a:spAutoFit/>
          </a:bodyPr>
          <a:lstStyle/>
          <a:p>
            <a:pPr algn="just"/>
            <a:r>
              <a:rPr lang="en-US" sz="5400" b="1" dirty="0" err="1"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400" b="1"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vi-VN" sz="5400" b="1" dirty="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Ngàn hoa đẹp </a:t>
            </a:r>
            <a:r>
              <a:rPr lang="vi-VN" sz="5400" b="1" dirty="0" smtClean="0">
                <a:solidFill>
                  <a:srgbClr val="003399"/>
                </a:solidFill>
                <a:latin typeface="+mj-lt"/>
                <a:cs typeface="Times New Roman" panose="02020603050405020304" pitchFamily="18" charset="0"/>
              </a:rPr>
              <a:t>tươi, </a:t>
            </a:r>
            <a:r>
              <a:rPr lang="vi-VN" sz="5400" b="1" dirty="0" smtClean="0">
                <a:solidFill>
                  <a:srgbClr val="003399"/>
                </a:solidFill>
                <a:latin typeface="+mj-lt"/>
                <a:cs typeface="Times New Roman" panose="02020603050405020304" pitchFamily="18" charset="0"/>
              </a:rPr>
              <a:t>con dâng lên Nữ Vương, con dâng lên Nữ Vương cùng tiếng ca nguyện cầu tháng ngày vọng ngân, ôi Mẹ Chúa Thiên đường.</a:t>
            </a:r>
          </a:p>
          <a:p>
            <a:pPr algn="just"/>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37414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Đời </a:t>
            </a:r>
            <a:r>
              <a:rPr lang="vi-VN" sz="5400" b="1" dirty="0">
                <a:solidFill>
                  <a:srgbClr val="003399"/>
                </a:solidFill>
                <a:latin typeface="+mj-lt"/>
                <a:cs typeface="Times New Roman" panose="02020603050405020304" pitchFamily="18" charset="0"/>
              </a:rPr>
              <a:t>con nơi trần </a:t>
            </a:r>
            <a:r>
              <a:rPr lang="vi-VN" sz="5400" b="1" dirty="0" smtClean="0">
                <a:solidFill>
                  <a:srgbClr val="003399"/>
                </a:solidFill>
                <a:latin typeface="+mj-lt"/>
                <a:cs typeface="Times New Roman" panose="02020603050405020304" pitchFamily="18" charset="0"/>
              </a:rPr>
              <a:t>gian, </a:t>
            </a:r>
            <a:r>
              <a:rPr lang="vi-VN" sz="5400" b="1" dirty="0">
                <a:solidFill>
                  <a:srgbClr val="003399"/>
                </a:solidFill>
                <a:latin typeface="+mj-lt"/>
                <a:cs typeface="Times New Roman" panose="02020603050405020304" pitchFamily="18" charset="0"/>
              </a:rPr>
              <a:t>muôn ngàn khổ đau nguy biến. Chỉ biết trông lên Mẹ khấn xin cho hồn lắng vơi ưu phiền.</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847755"/>
          </a:xfrm>
          <a:prstGeom prst="rect">
            <a:avLst/>
          </a:prstGeom>
        </p:spPr>
        <p:txBody>
          <a:bodyPr wrap="square">
            <a:spAutoFit/>
          </a:bodyPr>
          <a:lstStyle/>
          <a:p>
            <a:pPr algn="just"/>
            <a:r>
              <a:rPr lang="en-US" sz="5400" b="1" dirty="0" err="1"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400" b="1"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vi-VN" sz="5400" b="1" dirty="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Ngàn hoa đẹp </a:t>
            </a:r>
            <a:r>
              <a:rPr lang="vi-VN" sz="5400" b="1" dirty="0" smtClean="0">
                <a:solidFill>
                  <a:srgbClr val="003399"/>
                </a:solidFill>
                <a:latin typeface="+mj-lt"/>
                <a:cs typeface="Times New Roman" panose="02020603050405020304" pitchFamily="18" charset="0"/>
              </a:rPr>
              <a:t>tươi, </a:t>
            </a:r>
            <a:r>
              <a:rPr lang="vi-VN" sz="5400" b="1" dirty="0" smtClean="0">
                <a:solidFill>
                  <a:srgbClr val="003399"/>
                </a:solidFill>
                <a:latin typeface="+mj-lt"/>
                <a:cs typeface="Times New Roman" panose="02020603050405020304" pitchFamily="18" charset="0"/>
              </a:rPr>
              <a:t>con dâng lên Nữ Vương, con dâng lên Nữ Vương cùng tiếng ca nguyện cầu tháng ngày vọng ngân, ôi Mẹ Chúa Thiên đường.</a:t>
            </a:r>
          </a:p>
          <a:p>
            <a:pPr algn="just"/>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801013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1731</Words>
  <Application>Microsoft Office PowerPoint</Application>
  <PresentationFormat>On-screen Show (16:9)</PresentationFormat>
  <Paragraphs>119</Paragraphs>
  <Slides>85</Slides>
  <Notes>8</Notes>
  <HiddenSlides>0</HiddenSlides>
  <MMClips>0</MMClips>
  <ScaleCrop>false</ScaleCrop>
  <HeadingPairs>
    <vt:vector size="4" baseType="variant">
      <vt:variant>
        <vt:lpstr>Theme</vt:lpstr>
      </vt:variant>
      <vt:variant>
        <vt:i4>23</vt:i4>
      </vt:variant>
      <vt:variant>
        <vt:lpstr>Slide Titles</vt:lpstr>
      </vt:variant>
      <vt:variant>
        <vt:i4>85</vt:i4>
      </vt:variant>
    </vt:vector>
  </HeadingPairs>
  <TitlesOfParts>
    <vt:vector size="108" baseType="lpstr">
      <vt:lpstr>Office Theme</vt:lpstr>
      <vt:lpstr>7_Office Theme</vt:lpstr>
      <vt:lpstr>10_Office Theme</vt:lpstr>
      <vt:lpstr>36_Default Design</vt:lpstr>
      <vt:lpstr>37_Default Design</vt:lpstr>
      <vt:lpstr>1_Office Theme</vt:lpstr>
      <vt:lpstr>2_Office Theme</vt:lpstr>
      <vt:lpstr>4_Office Theme</vt:lpstr>
      <vt:lpstr>5_Office Theme</vt:lpstr>
      <vt:lpstr>6_Office Theme</vt:lpstr>
      <vt:lpstr>9_Office Theme</vt:lpstr>
      <vt:lpstr>11_Office Theme</vt:lpstr>
      <vt:lpstr>12_Office Theme</vt:lpstr>
      <vt:lpstr>17_Office Theme</vt:lpstr>
      <vt:lpstr>27_Office Theme</vt:lpstr>
      <vt:lpstr>15_Office Theme</vt:lpstr>
      <vt:lpstr>3_Office Theme</vt:lpstr>
      <vt:lpstr>23_Office Theme</vt:lpstr>
      <vt:lpstr>8_Office Theme</vt:lpstr>
      <vt:lpstr>13_Office Theme</vt:lpstr>
      <vt:lpstr>14_Office Theme</vt:lpstr>
      <vt:lpstr>16_Office Theme</vt:lpstr>
      <vt:lpstr>18_Office Theme</vt:lpstr>
      <vt:lpstr>PowerPoint Presentation</vt:lpstr>
      <vt:lpstr>Tập Hát Cộng Đoàn</vt:lpstr>
      <vt:lpstr>Đk: Lạy Chúa, xin tỏ lượng từ bi Chúa cho chúng con như chúng con, hằng cậy trông nơi Ngài.</vt:lpstr>
      <vt:lpstr>Alleluia…Alleluia Chúa nói: Thầy là đường, là sự thật và là sự sống, không ai đến được với Cha mà không qua Thầy.  Alleluia…Alleluia.</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 </vt:lpstr>
      <vt:lpstr>Alleluia…Alleluia Chúa nói: Thầy là đường, là sự thật và là sự sống, không ai đến được với Cha mà không qua Thầy.  Alleluia…Alleluia.</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Pk1: Hiệp lòng xin, tiến dâng này của lễ, tinh tuyền, là rượu nho, bánh miến bởi lao công, ngày đêm. </vt:lpstr>
      <vt:lpstr>** Tựa Mình Máu xưa Chiên Con hiến dâng cứu độ cho toàn dân. Người đổi lấy chính thân mình làm giá cứu chuộc khắp trần gian.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Pk2: Nhờ Con Chúa, hiến thân bằng khổ giá, can trường. Giờ trở nên, hiến lễ để trao ban tình thương. </vt:lpstr>
      <vt:lpstr>** Người phục sinh trong quang vinh thánh oai lẫy lừng trên tầng xanh. Nào thiên sứ với nhân trần hợp tiếng hát mừng: Chúa Phục Sinh.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112</cp:revision>
  <dcterms:created xsi:type="dcterms:W3CDTF">2021-05-09T08:36:44Z</dcterms:created>
  <dcterms:modified xsi:type="dcterms:W3CDTF">2023-05-01T08:25:42Z</dcterms:modified>
</cp:coreProperties>
</file>