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800" r:id="rId3"/>
    <p:sldMasterId id="2147483812" r:id="rId4"/>
    <p:sldMasterId id="2147483832" r:id="rId5"/>
    <p:sldMasterId id="2147483844" r:id="rId6"/>
    <p:sldMasterId id="2147483868" r:id="rId7"/>
    <p:sldMasterId id="2147483880" r:id="rId8"/>
    <p:sldMasterId id="2147483892" r:id="rId9"/>
    <p:sldMasterId id="2147483916" r:id="rId10"/>
    <p:sldMasterId id="2147483928" r:id="rId11"/>
    <p:sldMasterId id="2147483940" r:id="rId12"/>
    <p:sldMasterId id="2147483948" r:id="rId13"/>
    <p:sldMasterId id="2147483960" r:id="rId14"/>
    <p:sldMasterId id="2147483972" r:id="rId15"/>
    <p:sldMasterId id="2147483984" r:id="rId16"/>
    <p:sldMasterId id="2147483996" r:id="rId17"/>
    <p:sldMasterId id="2147484008" r:id="rId18"/>
    <p:sldMasterId id="2147484020" r:id="rId19"/>
    <p:sldMasterId id="2147484032" r:id="rId20"/>
  </p:sldMasterIdLst>
  <p:notesMasterIdLst>
    <p:notesMasterId r:id="rId103"/>
  </p:notesMasterIdLst>
  <p:sldIdLst>
    <p:sldId id="256" r:id="rId21"/>
    <p:sldId id="9877" r:id="rId22"/>
    <p:sldId id="9874" r:id="rId23"/>
    <p:sldId id="9876" r:id="rId24"/>
    <p:sldId id="9879" r:id="rId25"/>
    <p:sldId id="9838" r:id="rId26"/>
    <p:sldId id="9839" r:id="rId27"/>
    <p:sldId id="9840" r:id="rId28"/>
    <p:sldId id="9841" r:id="rId29"/>
    <p:sldId id="9842" r:id="rId30"/>
    <p:sldId id="9843" r:id="rId31"/>
    <p:sldId id="9844" r:id="rId32"/>
    <p:sldId id="9845" r:id="rId33"/>
    <p:sldId id="9880" r:id="rId34"/>
    <p:sldId id="2146" r:id="rId35"/>
    <p:sldId id="1982" r:id="rId36"/>
    <p:sldId id="9910" r:id="rId37"/>
    <p:sldId id="9520" r:id="rId38"/>
    <p:sldId id="9911" r:id="rId39"/>
    <p:sldId id="9912" r:id="rId40"/>
    <p:sldId id="9881" r:id="rId41"/>
    <p:sldId id="9855" r:id="rId42"/>
    <p:sldId id="9856" r:id="rId43"/>
    <p:sldId id="9857" r:id="rId44"/>
    <p:sldId id="9858" r:id="rId45"/>
    <p:sldId id="9859" r:id="rId46"/>
    <p:sldId id="9860" r:id="rId47"/>
    <p:sldId id="9861" r:id="rId48"/>
    <p:sldId id="9862" r:id="rId49"/>
    <p:sldId id="9883" r:id="rId50"/>
    <p:sldId id="9835" r:id="rId51"/>
    <p:sldId id="9905" r:id="rId52"/>
    <p:sldId id="9864" r:id="rId53"/>
    <p:sldId id="9906" r:id="rId54"/>
    <p:sldId id="9866" r:id="rId55"/>
    <p:sldId id="9907" r:id="rId56"/>
    <p:sldId id="9868" r:id="rId57"/>
    <p:sldId id="9908" r:id="rId58"/>
    <p:sldId id="9869" r:id="rId59"/>
    <p:sldId id="9909" r:id="rId60"/>
    <p:sldId id="9884" r:id="rId61"/>
    <p:sldId id="9904" r:id="rId62"/>
    <p:sldId id="9756" r:id="rId63"/>
    <p:sldId id="9899" r:id="rId64"/>
    <p:sldId id="9885" r:id="rId65"/>
    <p:sldId id="9886" r:id="rId66"/>
    <p:sldId id="9887" r:id="rId67"/>
    <p:sldId id="9888" r:id="rId68"/>
    <p:sldId id="9889" r:id="rId69"/>
    <p:sldId id="9890" r:id="rId70"/>
    <p:sldId id="9891" r:id="rId71"/>
    <p:sldId id="9892" r:id="rId72"/>
    <p:sldId id="9893" r:id="rId73"/>
    <p:sldId id="9894" r:id="rId74"/>
    <p:sldId id="9895" r:id="rId75"/>
    <p:sldId id="9896" r:id="rId76"/>
    <p:sldId id="9897" r:id="rId77"/>
    <p:sldId id="9898" r:id="rId78"/>
    <p:sldId id="9902" r:id="rId79"/>
    <p:sldId id="9803" r:id="rId80"/>
    <p:sldId id="9804" r:id="rId81"/>
    <p:sldId id="9823" r:id="rId82"/>
    <p:sldId id="9805" r:id="rId83"/>
    <p:sldId id="9913" r:id="rId84"/>
    <p:sldId id="9806" r:id="rId85"/>
    <p:sldId id="9914" r:id="rId86"/>
    <p:sldId id="9669" r:id="rId87"/>
    <p:sldId id="9901" r:id="rId88"/>
    <p:sldId id="9384" r:id="rId89"/>
    <p:sldId id="2344" r:id="rId90"/>
    <p:sldId id="9826" r:id="rId91"/>
    <p:sldId id="9692" r:id="rId92"/>
    <p:sldId id="9915" r:id="rId93"/>
    <p:sldId id="9807" r:id="rId94"/>
    <p:sldId id="9916" r:id="rId95"/>
    <p:sldId id="9900" r:id="rId96"/>
    <p:sldId id="9514" r:id="rId97"/>
    <p:sldId id="9828" r:id="rId98"/>
    <p:sldId id="9829" r:id="rId99"/>
    <p:sldId id="9830" r:id="rId100"/>
    <p:sldId id="9796" r:id="rId101"/>
    <p:sldId id="9513" r:id="rId10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07" Type="http://schemas.openxmlformats.org/officeDocument/2006/relationships/tableStyles" Target="tableStyles.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slide" Target="slides/slide59.xml"/><Relationship Id="rId87" Type="http://schemas.openxmlformats.org/officeDocument/2006/relationships/slide" Target="slides/slide67.xml"/><Relationship Id="rId102"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slide" Target="slides/slide62.xml"/><Relationship Id="rId90" Type="http://schemas.openxmlformats.org/officeDocument/2006/relationships/slide" Target="slides/slide70.xml"/><Relationship Id="rId95" Type="http://schemas.openxmlformats.org/officeDocument/2006/relationships/slide" Target="slides/slide7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100" Type="http://schemas.openxmlformats.org/officeDocument/2006/relationships/slide" Target="slides/slide80.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93" Type="http://schemas.openxmlformats.org/officeDocument/2006/relationships/slide" Target="slides/slide73.xml"/><Relationship Id="rId98" Type="http://schemas.openxmlformats.org/officeDocument/2006/relationships/slide" Target="slides/slide7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103"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slide" Target="slides/slide71.xml"/><Relationship Id="rId96"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slide" Target="slides/slide74.xml"/><Relationship Id="rId99" Type="http://schemas.openxmlformats.org/officeDocument/2006/relationships/slide" Target="slides/slide79.xml"/><Relationship Id="rId101"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028675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52270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445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16946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278487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74399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11597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66792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05067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20566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87294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31837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0570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82460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34249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67443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42924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45514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26074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33841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83740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02442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434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74201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46512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45604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00078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97183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39289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75082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86416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70930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737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15403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929817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24039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95307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01845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62031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13284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1313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37911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807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90895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94881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20553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00049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441882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629828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05416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09783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91961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43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71871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47263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39023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956034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49296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93779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23399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40823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67840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800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674462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8983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5148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3.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5" Type="http://schemas.openxmlformats.org/officeDocument/2006/relationships/slideLayout" Target="../slideLayouts/slideLayout122.xml"/><Relationship Id="rId4" Type="http://schemas.openxmlformats.org/officeDocument/2006/relationships/slideLayout" Target="../slideLayouts/slideLayout121.xml"/><Relationship Id="rId9" Type="http://schemas.openxmlformats.org/officeDocument/2006/relationships/image" Target="../media/image3.jp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4.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5/11/2023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707355"/>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00721"/>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66133"/>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965369"/>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850489"/>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5248131"/>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0.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3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3.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7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666750"/>
            <a:ext cx="9144000" cy="3943350"/>
          </a:xfrm>
        </p:spPr>
        <p:txBody>
          <a:bodyPr/>
          <a:lstStyle/>
          <a:p>
            <a:pPr marL="27432"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hập</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ễ</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Là</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Tình</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Yêu</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800" b="1" i="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Lm </a:t>
            </a:r>
            <a:r>
              <a:rPr lang="en-US" sz="48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Trọng</a:t>
            </a:r>
            <a:r>
              <a:rPr lang="en-US" sz="4800" b="1" i="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Nhân</a:t>
            </a:r>
            <a:endParaRPr lang="en-US" sz="48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266700"/>
            <a:ext cx="9144000" cy="5048250"/>
          </a:xfrm>
        </p:spPr>
        <p:txBody>
          <a:bodyPr>
            <a:noAutofit/>
          </a:bodyPr>
          <a:lstStyle/>
          <a:p>
            <a:pPr marL="27432" indent="0" algn="just">
              <a:buNone/>
            </a:pPr>
            <a:r>
              <a:rPr lang="vi-VN" sz="5600" b="1" dirty="0" smtClean="0">
                <a:solidFill>
                  <a:srgbClr val="FF0000"/>
                </a:solidFill>
                <a:effectLst>
                  <a:outerShdw blurRad="38100" dist="38100" dir="2700000" algn="tl">
                    <a:srgbClr val="000000">
                      <a:alpha val="43137"/>
                    </a:srgbClr>
                  </a:outerShdw>
                </a:effectLst>
                <a:latin typeface="+mj-lt"/>
              </a:rPr>
              <a:t>ĐK: </a:t>
            </a:r>
            <a:r>
              <a:rPr lang="vi-VN" sz="5600" b="1" dirty="0">
                <a:solidFill>
                  <a:srgbClr val="003399"/>
                </a:solidFill>
                <a:effectLst>
                  <a:outerShdw blurRad="38100" dist="38100" dir="2700000" algn="tl">
                    <a:srgbClr val="000000">
                      <a:alpha val="43137"/>
                    </a:srgbClr>
                  </a:outerShdw>
                </a:effectLst>
                <a:latin typeface="+mj-lt"/>
              </a:rPr>
              <a:t>Chúa Là Tình </a:t>
            </a:r>
            <a:r>
              <a:rPr lang="vi-VN" sz="5600" b="1" dirty="0" smtClean="0">
                <a:solidFill>
                  <a:srgbClr val="003399"/>
                </a:solidFill>
                <a:effectLst>
                  <a:outerShdw blurRad="38100" dist="38100" dir="2700000" algn="tl">
                    <a:srgbClr val="000000">
                      <a:alpha val="43137"/>
                    </a:srgbClr>
                  </a:outerShdw>
                </a:effectLst>
                <a:latin typeface="+mj-lt"/>
              </a:rPr>
              <a:t>Yêu, Ngài </a:t>
            </a:r>
            <a:r>
              <a:rPr lang="vi-VN" sz="5600" b="1" dirty="0">
                <a:solidFill>
                  <a:srgbClr val="003399"/>
                </a:solidFill>
                <a:effectLst>
                  <a:outerShdw blurRad="38100" dist="38100" dir="2700000" algn="tl">
                    <a:srgbClr val="000000">
                      <a:alpha val="43137"/>
                    </a:srgbClr>
                  </a:outerShdw>
                </a:effectLst>
                <a:latin typeface="+mj-lt"/>
              </a:rPr>
              <a:t>đã </a:t>
            </a:r>
            <a:r>
              <a:rPr lang="vi-VN" sz="5600" b="1" dirty="0" smtClean="0">
                <a:solidFill>
                  <a:srgbClr val="003399"/>
                </a:solidFill>
                <a:effectLst>
                  <a:outerShdw blurRad="38100" dist="38100" dir="2700000" algn="tl">
                    <a:srgbClr val="000000">
                      <a:alpha val="43137"/>
                    </a:srgbClr>
                  </a:outerShdw>
                </a:effectLst>
                <a:latin typeface="+mj-lt"/>
              </a:rPr>
              <a:t>đến, </a:t>
            </a:r>
            <a:r>
              <a:rPr lang="vi-VN" sz="5600" b="1" dirty="0">
                <a:solidFill>
                  <a:srgbClr val="003399"/>
                </a:solidFill>
                <a:effectLst>
                  <a:outerShdw blurRad="38100" dist="38100" dir="2700000" algn="tl">
                    <a:srgbClr val="000000">
                      <a:alpha val="43137"/>
                    </a:srgbClr>
                  </a:outerShdw>
                </a:effectLst>
                <a:latin typeface="+mj-lt"/>
              </a:rPr>
              <a:t>cứu thế giới khỏi chốn lưu </a:t>
            </a:r>
            <a:r>
              <a:rPr lang="vi-VN" sz="5600" b="1" dirty="0" smtClean="0">
                <a:solidFill>
                  <a:srgbClr val="003399"/>
                </a:solidFill>
                <a:effectLst>
                  <a:outerShdw blurRad="38100" dist="38100" dir="2700000" algn="tl">
                    <a:srgbClr val="000000">
                      <a:alpha val="43137"/>
                    </a:srgbClr>
                  </a:outerShdw>
                </a:effectLst>
                <a:latin typeface="+mj-lt"/>
              </a:rPr>
              <a:t>đầy</a:t>
            </a:r>
            <a:r>
              <a:rPr lang="vi-VN" sz="5600" b="1" dirty="0">
                <a:solidFill>
                  <a:srgbClr val="003399"/>
                </a:solidFill>
                <a:effectLst>
                  <a:outerShdw blurRad="38100" dist="38100" dir="2700000" algn="tl">
                    <a:srgbClr val="000000">
                      <a:alpha val="43137"/>
                    </a:srgbClr>
                  </a:outerShdw>
                </a:effectLst>
                <a:latin typeface="+mj-lt"/>
              </a:rPr>
              <a:t>. Chúa Là Tình </a:t>
            </a:r>
            <a:r>
              <a:rPr lang="vi-VN" sz="5600" b="1" dirty="0" smtClean="0">
                <a:solidFill>
                  <a:srgbClr val="003399"/>
                </a:solidFill>
                <a:effectLst>
                  <a:outerShdw blurRad="38100" dist="38100" dir="2700000" algn="tl">
                    <a:srgbClr val="000000">
                      <a:alpha val="43137"/>
                    </a:srgbClr>
                  </a:outerShdw>
                </a:effectLst>
                <a:latin typeface="+mj-lt"/>
              </a:rPr>
              <a:t>Yêu, Ngài </a:t>
            </a:r>
            <a:r>
              <a:rPr lang="vi-VN" sz="5600" b="1" dirty="0">
                <a:solidFill>
                  <a:srgbClr val="003399"/>
                </a:solidFill>
                <a:effectLst>
                  <a:outerShdw blurRad="38100" dist="38100" dir="2700000" algn="tl">
                    <a:srgbClr val="000000">
                      <a:alpha val="43137"/>
                    </a:srgbClr>
                  </a:outerShdw>
                </a:effectLst>
                <a:latin typeface="+mj-lt"/>
              </a:rPr>
              <a:t>đã </a:t>
            </a:r>
            <a:r>
              <a:rPr lang="vi-VN" sz="5600" b="1" dirty="0" smtClean="0">
                <a:solidFill>
                  <a:srgbClr val="003399"/>
                </a:solidFill>
                <a:effectLst>
                  <a:outerShdw blurRad="38100" dist="38100" dir="2700000" algn="tl">
                    <a:srgbClr val="000000">
                      <a:alpha val="43137"/>
                    </a:srgbClr>
                  </a:outerShdw>
                </a:effectLst>
                <a:latin typeface="+mj-lt"/>
              </a:rPr>
              <a:t>thương, </a:t>
            </a:r>
            <a:r>
              <a:rPr lang="vi-VN" sz="5600" b="1" dirty="0">
                <a:solidFill>
                  <a:srgbClr val="003399"/>
                </a:solidFill>
                <a:effectLst>
                  <a:outerShdw blurRad="38100" dist="38100" dir="2700000" algn="tl">
                    <a:srgbClr val="000000">
                      <a:alpha val="43137"/>
                    </a:srgbClr>
                  </a:outerShdw>
                </a:effectLst>
                <a:latin typeface="+mj-lt"/>
              </a:rPr>
              <a:t>ban Con Một cho trần thế. </a:t>
            </a:r>
            <a:endParaRPr lang="en-US" sz="5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114300"/>
            <a:ext cx="9144000" cy="5048250"/>
          </a:xfrm>
        </p:spPr>
        <p:txBody>
          <a:bodyPr>
            <a:noAutofit/>
          </a:bodyPr>
          <a:lstStyle/>
          <a:p>
            <a:pPr marL="27432" indent="0" algn="just">
              <a:buNone/>
            </a:pPr>
            <a:r>
              <a:rPr lang="vi-VN" sz="6000" b="1" dirty="0" smtClean="0">
                <a:solidFill>
                  <a:srgbClr val="FF0000"/>
                </a:solidFill>
                <a:effectLst>
                  <a:outerShdw blurRad="38100" dist="38100" dir="2700000" algn="tl">
                    <a:srgbClr val="000000">
                      <a:alpha val="43137"/>
                    </a:srgbClr>
                  </a:outerShdw>
                </a:effectLst>
                <a:latin typeface="+mj-lt"/>
              </a:rPr>
              <a:t>**</a:t>
            </a:r>
            <a:r>
              <a:rPr lang="vi-VN" sz="6000" b="1" dirty="0" smtClean="0">
                <a:solidFill>
                  <a:srgbClr val="003399"/>
                </a:solidFill>
                <a:effectLst>
                  <a:outerShdw blurRad="38100" dist="38100" dir="2700000" algn="tl">
                    <a:srgbClr val="000000">
                      <a:alpha val="43137"/>
                    </a:srgbClr>
                  </a:outerShdw>
                </a:effectLst>
                <a:latin typeface="+mj-lt"/>
              </a:rPr>
              <a:t> Để </a:t>
            </a:r>
            <a:r>
              <a:rPr lang="vi-VN" sz="6000" b="1" dirty="0">
                <a:solidFill>
                  <a:srgbClr val="003399"/>
                </a:solidFill>
                <a:effectLst>
                  <a:outerShdw blurRad="38100" dist="38100" dir="2700000" algn="tl">
                    <a:srgbClr val="000000">
                      <a:alpha val="43137"/>
                    </a:srgbClr>
                  </a:outerShdw>
                </a:effectLst>
                <a:latin typeface="+mj-lt"/>
              </a:rPr>
              <a:t>đem muôn ơn lành, để loan tin vui mừng khắp thế </a:t>
            </a:r>
            <a:r>
              <a:rPr lang="vi-VN" sz="6000" b="1" dirty="0" smtClean="0">
                <a:solidFill>
                  <a:srgbClr val="003399"/>
                </a:solidFill>
                <a:effectLst>
                  <a:outerShdw blurRad="38100" dist="38100" dir="2700000" algn="tl">
                    <a:srgbClr val="000000">
                      <a:alpha val="43137"/>
                    </a:srgbClr>
                  </a:outerShdw>
                </a:effectLst>
                <a:latin typeface="+mj-lt"/>
              </a:rPr>
              <a:t>giới, </a:t>
            </a:r>
            <a:r>
              <a:rPr lang="vi-VN" sz="6000" b="1" dirty="0">
                <a:solidFill>
                  <a:srgbClr val="003399"/>
                </a:solidFill>
                <a:effectLst>
                  <a:outerShdw blurRad="38100" dist="38100" dir="2700000" algn="tl">
                    <a:srgbClr val="000000">
                      <a:alpha val="43137"/>
                    </a:srgbClr>
                  </a:outerShdw>
                </a:effectLst>
                <a:latin typeface="+mj-lt"/>
              </a:rPr>
              <a:t>cho mọi người, </a:t>
            </a:r>
            <a:r>
              <a:rPr lang="vi-VN" sz="6000" b="1" dirty="0" smtClean="0">
                <a:solidFill>
                  <a:srgbClr val="003399"/>
                </a:solidFill>
                <a:effectLst>
                  <a:outerShdw blurRad="38100" dist="38100" dir="2700000" algn="tl">
                    <a:srgbClr val="000000">
                      <a:alpha val="43137"/>
                    </a:srgbClr>
                  </a:outerShdw>
                </a:effectLst>
                <a:latin typeface="+mj-lt"/>
              </a:rPr>
              <a:t>Ngài </a:t>
            </a:r>
            <a:r>
              <a:rPr lang="vi-VN" sz="6000" b="1" dirty="0">
                <a:solidFill>
                  <a:srgbClr val="003399"/>
                </a:solidFill>
                <a:effectLst>
                  <a:outerShdw blurRad="38100" dist="38100" dir="2700000" algn="tl">
                    <a:srgbClr val="000000">
                      <a:alpha val="43137"/>
                    </a:srgbClr>
                  </a:outerShdw>
                </a:effectLst>
                <a:latin typeface="+mj-lt"/>
              </a:rPr>
              <a:t>đã </a:t>
            </a:r>
            <a:r>
              <a:rPr lang="vi-VN" sz="6000" b="1" dirty="0" smtClean="0">
                <a:solidFill>
                  <a:srgbClr val="003399"/>
                </a:solidFill>
                <a:effectLst>
                  <a:outerShdw blurRad="38100" dist="38100" dir="2700000" algn="tl">
                    <a:srgbClr val="000000">
                      <a:alpha val="43137"/>
                    </a:srgbClr>
                  </a:outerShdw>
                </a:effectLst>
                <a:latin typeface="+mj-lt"/>
              </a:rPr>
              <a:t>chết, </a:t>
            </a:r>
            <a:r>
              <a:rPr lang="vi-VN" sz="6000" b="1" dirty="0">
                <a:solidFill>
                  <a:srgbClr val="003399"/>
                </a:solidFill>
                <a:effectLst>
                  <a:outerShdw blurRad="38100" dist="38100" dir="2700000" algn="tl">
                    <a:srgbClr val="000000">
                      <a:alpha val="43137"/>
                    </a:srgbClr>
                  </a:outerShdw>
                </a:effectLst>
                <a:latin typeface="+mj-lt"/>
              </a:rPr>
              <a:t>trong đau thương để ta sống bình an.</a:t>
            </a:r>
          </a:p>
          <a:p>
            <a:pPr marL="27432" indent="0" algn="just">
              <a:lnSpc>
                <a:spcPct val="130000"/>
              </a:lnSpc>
              <a:buNone/>
            </a:pPr>
            <a:endParaRPr lang="en-US" sz="4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12072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42900"/>
            <a:ext cx="9144000" cy="5048250"/>
          </a:xfrm>
        </p:spPr>
        <p:txBody>
          <a:bodyPr>
            <a:noAutofit/>
          </a:bodyPr>
          <a:lstStyle/>
          <a:p>
            <a:pPr marL="27432" indent="0" algn="just">
              <a:buNone/>
            </a:pPr>
            <a:r>
              <a:rPr lang="vi-VN" sz="5400" b="1" dirty="0" smtClean="0">
                <a:solidFill>
                  <a:srgbClr val="FF0000"/>
                </a:solidFill>
                <a:effectLst>
                  <a:outerShdw blurRad="38100" dist="38100" dir="2700000" algn="tl">
                    <a:srgbClr val="000000">
                      <a:alpha val="43137"/>
                    </a:srgbClr>
                  </a:outerShdw>
                </a:effectLst>
                <a:latin typeface="+mj-lt"/>
              </a:rPr>
              <a:t>Pk1</a:t>
            </a:r>
            <a:r>
              <a:rPr lang="vi-VN" sz="5400" b="1" dirty="0">
                <a:solidFill>
                  <a:srgbClr val="FF00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Còn tình yêu </a:t>
            </a:r>
            <a:r>
              <a:rPr lang="vi-VN" sz="5400" b="1" dirty="0" smtClean="0">
                <a:solidFill>
                  <a:srgbClr val="003399"/>
                </a:solidFill>
                <a:effectLst>
                  <a:outerShdw blurRad="38100" dist="38100" dir="2700000" algn="tl">
                    <a:srgbClr val="000000">
                      <a:alpha val="43137"/>
                    </a:srgbClr>
                  </a:outerShdw>
                </a:effectLst>
                <a:latin typeface="+mj-lt"/>
              </a:rPr>
              <a:t>nào, </a:t>
            </a:r>
            <a:r>
              <a:rPr lang="vi-VN" sz="5400" b="1" dirty="0">
                <a:solidFill>
                  <a:srgbClr val="003399"/>
                </a:solidFill>
                <a:effectLst>
                  <a:outerShdw blurRad="38100" dist="38100" dir="2700000" algn="tl">
                    <a:srgbClr val="000000">
                      <a:alpha val="43137"/>
                    </a:srgbClr>
                  </a:outerShdw>
                </a:effectLst>
                <a:latin typeface="+mj-lt"/>
              </a:rPr>
              <a:t>cao vời </a:t>
            </a:r>
            <a:r>
              <a:rPr lang="vi-VN" sz="5400" b="1" dirty="0" smtClean="0">
                <a:solidFill>
                  <a:srgbClr val="003399"/>
                </a:solidFill>
                <a:effectLst>
                  <a:outerShdw blurRad="38100" dist="38100" dir="2700000" algn="tl">
                    <a:srgbClr val="000000">
                      <a:alpha val="43137"/>
                    </a:srgbClr>
                  </a:outerShdw>
                </a:effectLst>
                <a:latin typeface="+mj-lt"/>
              </a:rPr>
              <a:t>vợi, </a:t>
            </a:r>
            <a:r>
              <a:rPr lang="vi-VN" sz="5400" b="1" dirty="0">
                <a:solidFill>
                  <a:srgbClr val="003399"/>
                </a:solidFill>
                <a:effectLst>
                  <a:outerShdw blurRad="38100" dist="38100" dir="2700000" algn="tl">
                    <a:srgbClr val="000000">
                      <a:alpha val="43137"/>
                    </a:srgbClr>
                  </a:outerShdw>
                </a:effectLst>
                <a:latin typeface="+mj-lt"/>
              </a:rPr>
              <a:t>bằng tình Chúa đã thương ta. Dù rằng đất </a:t>
            </a:r>
            <a:r>
              <a:rPr lang="vi-VN" sz="5400" b="1" dirty="0" smtClean="0">
                <a:solidFill>
                  <a:srgbClr val="003399"/>
                </a:solidFill>
                <a:effectLst>
                  <a:outerShdw blurRad="38100" dist="38100" dir="2700000" algn="tl">
                    <a:srgbClr val="000000">
                      <a:alpha val="43137"/>
                    </a:srgbClr>
                  </a:outerShdw>
                </a:effectLst>
                <a:latin typeface="+mj-lt"/>
              </a:rPr>
              <a:t>trời, </a:t>
            </a:r>
            <a:r>
              <a:rPr lang="vi-VN" sz="5400" b="1" dirty="0">
                <a:solidFill>
                  <a:srgbClr val="003399"/>
                </a:solidFill>
                <a:effectLst>
                  <a:outerShdw blurRad="38100" dist="38100" dir="2700000" algn="tl">
                    <a:srgbClr val="000000">
                      <a:alpha val="43137"/>
                    </a:srgbClr>
                  </a:outerShdw>
                </a:effectLst>
                <a:latin typeface="+mj-lt"/>
              </a:rPr>
              <a:t>mãi đổi thay nhưng tình Chúa vẫn yêu ta đến muôn muôn đời.</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266700"/>
            <a:ext cx="9144000" cy="5048250"/>
          </a:xfrm>
        </p:spPr>
        <p:txBody>
          <a:bodyPr>
            <a:noAutofit/>
          </a:bodyPr>
          <a:lstStyle/>
          <a:p>
            <a:pPr marL="27432" indent="0" algn="just">
              <a:buNone/>
            </a:pPr>
            <a:r>
              <a:rPr lang="vi-VN" sz="5600" b="1" dirty="0" smtClean="0">
                <a:solidFill>
                  <a:srgbClr val="FF0000"/>
                </a:solidFill>
                <a:effectLst>
                  <a:outerShdw blurRad="38100" dist="38100" dir="2700000" algn="tl">
                    <a:srgbClr val="000000">
                      <a:alpha val="43137"/>
                    </a:srgbClr>
                  </a:outerShdw>
                </a:effectLst>
                <a:latin typeface="+mj-lt"/>
              </a:rPr>
              <a:t>ĐK: </a:t>
            </a:r>
            <a:r>
              <a:rPr lang="vi-VN" sz="5600" b="1" dirty="0">
                <a:solidFill>
                  <a:srgbClr val="003399"/>
                </a:solidFill>
                <a:effectLst>
                  <a:outerShdw blurRad="38100" dist="38100" dir="2700000" algn="tl">
                    <a:srgbClr val="000000">
                      <a:alpha val="43137"/>
                    </a:srgbClr>
                  </a:outerShdw>
                </a:effectLst>
                <a:latin typeface="+mj-lt"/>
              </a:rPr>
              <a:t>Chúa Là Tình </a:t>
            </a:r>
            <a:r>
              <a:rPr lang="vi-VN" sz="5600" b="1" dirty="0" smtClean="0">
                <a:solidFill>
                  <a:srgbClr val="003399"/>
                </a:solidFill>
                <a:effectLst>
                  <a:outerShdw blurRad="38100" dist="38100" dir="2700000" algn="tl">
                    <a:srgbClr val="000000">
                      <a:alpha val="43137"/>
                    </a:srgbClr>
                  </a:outerShdw>
                </a:effectLst>
                <a:latin typeface="+mj-lt"/>
              </a:rPr>
              <a:t>Yêu, Ngài </a:t>
            </a:r>
            <a:r>
              <a:rPr lang="vi-VN" sz="5600" b="1" dirty="0">
                <a:solidFill>
                  <a:srgbClr val="003399"/>
                </a:solidFill>
                <a:effectLst>
                  <a:outerShdw blurRad="38100" dist="38100" dir="2700000" algn="tl">
                    <a:srgbClr val="000000">
                      <a:alpha val="43137"/>
                    </a:srgbClr>
                  </a:outerShdw>
                </a:effectLst>
                <a:latin typeface="+mj-lt"/>
              </a:rPr>
              <a:t>đã </a:t>
            </a:r>
            <a:r>
              <a:rPr lang="vi-VN" sz="5600" b="1" dirty="0" smtClean="0">
                <a:solidFill>
                  <a:srgbClr val="003399"/>
                </a:solidFill>
                <a:effectLst>
                  <a:outerShdw blurRad="38100" dist="38100" dir="2700000" algn="tl">
                    <a:srgbClr val="000000">
                      <a:alpha val="43137"/>
                    </a:srgbClr>
                  </a:outerShdw>
                </a:effectLst>
                <a:latin typeface="+mj-lt"/>
              </a:rPr>
              <a:t>đến, </a:t>
            </a:r>
            <a:r>
              <a:rPr lang="vi-VN" sz="5600" b="1" dirty="0">
                <a:solidFill>
                  <a:srgbClr val="003399"/>
                </a:solidFill>
                <a:effectLst>
                  <a:outerShdw blurRad="38100" dist="38100" dir="2700000" algn="tl">
                    <a:srgbClr val="000000">
                      <a:alpha val="43137"/>
                    </a:srgbClr>
                  </a:outerShdw>
                </a:effectLst>
                <a:latin typeface="+mj-lt"/>
              </a:rPr>
              <a:t>cứu thế giới khỏi chốn lưu </a:t>
            </a:r>
            <a:r>
              <a:rPr lang="vi-VN" sz="5600" b="1" dirty="0" smtClean="0">
                <a:solidFill>
                  <a:srgbClr val="003399"/>
                </a:solidFill>
                <a:effectLst>
                  <a:outerShdw blurRad="38100" dist="38100" dir="2700000" algn="tl">
                    <a:srgbClr val="000000">
                      <a:alpha val="43137"/>
                    </a:srgbClr>
                  </a:outerShdw>
                </a:effectLst>
                <a:latin typeface="+mj-lt"/>
              </a:rPr>
              <a:t>đầy</a:t>
            </a:r>
            <a:r>
              <a:rPr lang="vi-VN" sz="5600" b="1" dirty="0">
                <a:solidFill>
                  <a:srgbClr val="003399"/>
                </a:solidFill>
                <a:effectLst>
                  <a:outerShdw blurRad="38100" dist="38100" dir="2700000" algn="tl">
                    <a:srgbClr val="000000">
                      <a:alpha val="43137"/>
                    </a:srgbClr>
                  </a:outerShdw>
                </a:effectLst>
                <a:latin typeface="+mj-lt"/>
              </a:rPr>
              <a:t>. Chúa Là Tình </a:t>
            </a:r>
            <a:r>
              <a:rPr lang="vi-VN" sz="5600" b="1" dirty="0" smtClean="0">
                <a:solidFill>
                  <a:srgbClr val="003399"/>
                </a:solidFill>
                <a:effectLst>
                  <a:outerShdw blurRad="38100" dist="38100" dir="2700000" algn="tl">
                    <a:srgbClr val="000000">
                      <a:alpha val="43137"/>
                    </a:srgbClr>
                  </a:outerShdw>
                </a:effectLst>
                <a:latin typeface="+mj-lt"/>
              </a:rPr>
              <a:t>Yêu, Ngài </a:t>
            </a:r>
            <a:r>
              <a:rPr lang="vi-VN" sz="5600" b="1" dirty="0">
                <a:solidFill>
                  <a:srgbClr val="003399"/>
                </a:solidFill>
                <a:effectLst>
                  <a:outerShdw blurRad="38100" dist="38100" dir="2700000" algn="tl">
                    <a:srgbClr val="000000">
                      <a:alpha val="43137"/>
                    </a:srgbClr>
                  </a:outerShdw>
                </a:effectLst>
                <a:latin typeface="+mj-lt"/>
              </a:rPr>
              <a:t>đã </a:t>
            </a:r>
            <a:r>
              <a:rPr lang="vi-VN" sz="5600" b="1" dirty="0" smtClean="0">
                <a:solidFill>
                  <a:srgbClr val="003399"/>
                </a:solidFill>
                <a:effectLst>
                  <a:outerShdw blurRad="38100" dist="38100" dir="2700000" algn="tl">
                    <a:srgbClr val="000000">
                      <a:alpha val="43137"/>
                    </a:srgbClr>
                  </a:outerShdw>
                </a:effectLst>
                <a:latin typeface="+mj-lt"/>
              </a:rPr>
              <a:t>thương, </a:t>
            </a:r>
            <a:r>
              <a:rPr lang="vi-VN" sz="5600" b="1" dirty="0">
                <a:solidFill>
                  <a:srgbClr val="003399"/>
                </a:solidFill>
                <a:effectLst>
                  <a:outerShdw blurRad="38100" dist="38100" dir="2700000" algn="tl">
                    <a:srgbClr val="000000">
                      <a:alpha val="43137"/>
                    </a:srgbClr>
                  </a:outerShdw>
                </a:effectLst>
                <a:latin typeface="+mj-lt"/>
              </a:rPr>
              <a:t>ban Con Một cho trần thế. </a:t>
            </a:r>
            <a:endParaRPr lang="en-US" sz="5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26622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smtClean="0">
                <a:solidFill>
                  <a:srgbClr val="FF00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114300"/>
            <a:ext cx="9144000" cy="5048250"/>
          </a:xfrm>
        </p:spPr>
        <p:txBody>
          <a:bodyPr>
            <a:noAutofit/>
          </a:bodyPr>
          <a:lstStyle/>
          <a:p>
            <a:pPr marL="27432" indent="0" algn="just">
              <a:buNone/>
            </a:pPr>
            <a:r>
              <a:rPr lang="vi-VN" sz="6000" b="1" dirty="0" smtClean="0">
                <a:solidFill>
                  <a:srgbClr val="FF0000"/>
                </a:solidFill>
                <a:effectLst>
                  <a:outerShdw blurRad="38100" dist="38100" dir="2700000" algn="tl">
                    <a:srgbClr val="000000">
                      <a:alpha val="43137"/>
                    </a:srgbClr>
                  </a:outerShdw>
                </a:effectLst>
                <a:latin typeface="+mj-lt"/>
              </a:rPr>
              <a:t>**</a:t>
            </a:r>
            <a:r>
              <a:rPr lang="vi-VN" sz="6000" b="1" dirty="0" smtClean="0">
                <a:solidFill>
                  <a:srgbClr val="003399"/>
                </a:solidFill>
                <a:effectLst>
                  <a:outerShdw blurRad="38100" dist="38100" dir="2700000" algn="tl">
                    <a:srgbClr val="000000">
                      <a:alpha val="43137"/>
                    </a:srgbClr>
                  </a:outerShdw>
                </a:effectLst>
                <a:latin typeface="+mj-lt"/>
              </a:rPr>
              <a:t> Để </a:t>
            </a:r>
            <a:r>
              <a:rPr lang="vi-VN" sz="6000" b="1" dirty="0">
                <a:solidFill>
                  <a:srgbClr val="003399"/>
                </a:solidFill>
                <a:effectLst>
                  <a:outerShdw blurRad="38100" dist="38100" dir="2700000" algn="tl">
                    <a:srgbClr val="000000">
                      <a:alpha val="43137"/>
                    </a:srgbClr>
                  </a:outerShdw>
                </a:effectLst>
                <a:latin typeface="+mj-lt"/>
              </a:rPr>
              <a:t>đem muôn ơn lành, để loan tin vui mừng khắp thế </a:t>
            </a:r>
            <a:r>
              <a:rPr lang="vi-VN" sz="6000" b="1" dirty="0" smtClean="0">
                <a:solidFill>
                  <a:srgbClr val="003399"/>
                </a:solidFill>
                <a:effectLst>
                  <a:outerShdw blurRad="38100" dist="38100" dir="2700000" algn="tl">
                    <a:srgbClr val="000000">
                      <a:alpha val="43137"/>
                    </a:srgbClr>
                  </a:outerShdw>
                </a:effectLst>
                <a:latin typeface="+mj-lt"/>
              </a:rPr>
              <a:t>giới, </a:t>
            </a:r>
            <a:r>
              <a:rPr lang="vi-VN" sz="6000" b="1" dirty="0">
                <a:solidFill>
                  <a:srgbClr val="003399"/>
                </a:solidFill>
                <a:effectLst>
                  <a:outerShdw blurRad="38100" dist="38100" dir="2700000" algn="tl">
                    <a:srgbClr val="000000">
                      <a:alpha val="43137"/>
                    </a:srgbClr>
                  </a:outerShdw>
                </a:effectLst>
                <a:latin typeface="+mj-lt"/>
              </a:rPr>
              <a:t>cho mọi người, </a:t>
            </a:r>
            <a:r>
              <a:rPr lang="vi-VN" sz="6000" b="1" dirty="0" smtClean="0">
                <a:solidFill>
                  <a:srgbClr val="003399"/>
                </a:solidFill>
                <a:effectLst>
                  <a:outerShdw blurRad="38100" dist="38100" dir="2700000" algn="tl">
                    <a:srgbClr val="000000">
                      <a:alpha val="43137"/>
                    </a:srgbClr>
                  </a:outerShdw>
                </a:effectLst>
                <a:latin typeface="+mj-lt"/>
              </a:rPr>
              <a:t>Ngài </a:t>
            </a:r>
            <a:r>
              <a:rPr lang="vi-VN" sz="6000" b="1" dirty="0">
                <a:solidFill>
                  <a:srgbClr val="003399"/>
                </a:solidFill>
                <a:effectLst>
                  <a:outerShdw blurRad="38100" dist="38100" dir="2700000" algn="tl">
                    <a:srgbClr val="000000">
                      <a:alpha val="43137"/>
                    </a:srgbClr>
                  </a:outerShdw>
                </a:effectLst>
                <a:latin typeface="+mj-lt"/>
              </a:rPr>
              <a:t>đã </a:t>
            </a:r>
            <a:r>
              <a:rPr lang="vi-VN" sz="6000" b="1" dirty="0" smtClean="0">
                <a:solidFill>
                  <a:srgbClr val="003399"/>
                </a:solidFill>
                <a:effectLst>
                  <a:outerShdw blurRad="38100" dist="38100" dir="2700000" algn="tl">
                    <a:srgbClr val="000000">
                      <a:alpha val="43137"/>
                    </a:srgbClr>
                  </a:outerShdw>
                </a:effectLst>
                <a:latin typeface="+mj-lt"/>
              </a:rPr>
              <a:t>chết, </a:t>
            </a:r>
            <a:r>
              <a:rPr lang="vi-VN" sz="6000" b="1" dirty="0">
                <a:solidFill>
                  <a:srgbClr val="003399"/>
                </a:solidFill>
                <a:effectLst>
                  <a:outerShdw blurRad="38100" dist="38100" dir="2700000" algn="tl">
                    <a:srgbClr val="000000">
                      <a:alpha val="43137"/>
                    </a:srgbClr>
                  </a:outerShdw>
                </a:effectLst>
                <a:latin typeface="+mj-lt"/>
              </a:rPr>
              <a:t>trong đau thương để ta sống bình an.</a:t>
            </a:r>
          </a:p>
          <a:p>
            <a:pPr marL="27432" indent="0" algn="just">
              <a:lnSpc>
                <a:spcPct val="130000"/>
              </a:lnSpc>
              <a:buNone/>
            </a:pPr>
            <a:endParaRPr lang="en-US" sz="4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415993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2857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1333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Ki-</a:t>
            </a:r>
            <a:r>
              <a:rPr lang="en-US" sz="4800" b="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133350"/>
            <a:ext cx="9144000" cy="5143500"/>
          </a:xfrm>
        </p:spPr>
        <p:txBody>
          <a:bodyPr/>
          <a:lstStyle/>
          <a:p>
            <a:pPr marL="0" indent="0" algn="just" eaLnBrk="1" hangingPunct="1">
              <a:lnSpc>
                <a:spcPct val="15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a:t>
            </a:r>
            <a:r>
              <a:rPr lang="vi-VN" sz="48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 Ki-tô</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50000"/>
              </a:lnSpc>
            </a:pPr>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67315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4963218" cy="954107"/>
          </a:xfrm>
          <a:prstGeom prst="rect">
            <a:avLst/>
          </a:prstGeom>
          <a:noFill/>
        </p:spPr>
        <p:txBody>
          <a:bodyPr wrap="none" rtlCol="0">
            <a:spAutoFit/>
          </a:bodyPr>
          <a:lstStyle/>
          <a:p>
            <a:r>
              <a:rPr lang="en-US" sz="2800" smtClean="0">
                <a:solidFill>
                  <a:srgbClr val="FFFF00"/>
                </a:solidFill>
              </a:rPr>
              <a:t>Bài đọc 1</a:t>
            </a:r>
          </a:p>
          <a:p>
            <a:r>
              <a:rPr lang="en-US" sz="2800" smtClean="0">
                <a:solidFill>
                  <a:srgbClr val="FFFF00"/>
                </a:solidFill>
              </a:rPr>
              <a:t>Bài trích sách Công vụ Tông Đồ</a:t>
            </a:r>
            <a:endParaRPr lang="en-US" sz="2800">
              <a:solidFill>
                <a:srgbClr val="FFFF00"/>
              </a:solidFill>
            </a:endParaRPr>
          </a:p>
        </p:txBody>
      </p:sp>
      <p:sp>
        <p:nvSpPr>
          <p:cNvPr id="9" name="TextBox 8"/>
          <p:cNvSpPr txBox="1"/>
          <p:nvPr/>
        </p:nvSpPr>
        <p:spPr>
          <a:xfrm>
            <a:off x="76200" y="3790950"/>
            <a:ext cx="6858000" cy="1200329"/>
          </a:xfrm>
          <a:prstGeom prst="rect">
            <a:avLst/>
          </a:prstGeom>
          <a:noFill/>
        </p:spPr>
        <p:txBody>
          <a:bodyPr wrap="square" rtlCol="0">
            <a:spAutoFit/>
          </a:bodyPr>
          <a:lstStyle/>
          <a:p>
            <a:r>
              <a:rPr lang="en-US" sz="3600" smtClean="0">
                <a:solidFill>
                  <a:srgbClr val="FFFF00"/>
                </a:solidFill>
              </a:rPr>
              <a:t>Các Tông Đồ đặt tay trên họ,</a:t>
            </a:r>
          </a:p>
          <a:p>
            <a:r>
              <a:rPr lang="en-US" sz="3600" smtClean="0">
                <a:solidFill>
                  <a:srgbClr val="FFFF00"/>
                </a:solidFill>
              </a:rPr>
              <a:t>Và họ nhận được Thánh Thần</a:t>
            </a:r>
            <a:endParaRPr lang="en-US" sz="360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628650"/>
            <a:ext cx="9144000" cy="5143500"/>
          </a:xfrm>
        </p:spPr>
        <p:txBody>
          <a:bodyPr/>
          <a:lstStyle/>
          <a:p>
            <a:pPr eaLnBrk="1" hangingPunct="1">
              <a:lnSpc>
                <a:spcPct val="105000"/>
              </a:lnSpc>
              <a:defRPr/>
            </a:pPr>
            <a:r>
              <a:rPr lang="en-US" sz="6000" b="1" dirty="0" err="1" smtClean="0">
                <a:solidFill>
                  <a:srgbClr val="FF0000"/>
                </a:solidFill>
                <a:effectLst>
                  <a:outerShdw blurRad="38100" dist="38100" dir="2700000" algn="tl">
                    <a:srgbClr val="000000">
                      <a:alpha val="43137"/>
                    </a:srgbClr>
                  </a:outerShdw>
                </a:effectLst>
                <a:latin typeface="+mj-lt"/>
                <a:cs typeface="Tahoma" pitchFamily="34" charset="0"/>
              </a:rPr>
              <a:t>Thánh</a:t>
            </a:r>
            <a:r>
              <a:rPr lang="en-US" sz="60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6000" b="1" dirty="0" err="1" smtClean="0">
                <a:solidFill>
                  <a:srgbClr val="FF0000"/>
                </a:solidFill>
                <a:effectLst>
                  <a:outerShdw blurRad="38100" dist="38100" dir="2700000" algn="tl">
                    <a:srgbClr val="000000">
                      <a:alpha val="43137"/>
                    </a:srgbClr>
                  </a:outerShdw>
                </a:effectLst>
                <a:latin typeface="+mj-lt"/>
                <a:cs typeface="Tahoma" pitchFamily="34" charset="0"/>
              </a:rPr>
              <a:t>Vịnh</a:t>
            </a:r>
            <a:r>
              <a:rPr lang="en-US" sz="6000" b="1" dirty="0" smtClean="0">
                <a:solidFill>
                  <a:srgbClr val="FF0000"/>
                </a:solidFill>
                <a:effectLst>
                  <a:outerShdw blurRad="38100" dist="38100" dir="2700000" algn="tl">
                    <a:srgbClr val="000000">
                      <a:alpha val="43137"/>
                    </a:srgbClr>
                  </a:outerShdw>
                </a:effectLst>
                <a:latin typeface="+mj-lt"/>
                <a:cs typeface="Tahoma" pitchFamily="34" charset="0"/>
              </a:rPr>
              <a:t> 65</a:t>
            </a:r>
          </a:p>
          <a:p>
            <a:pPr eaLnBrk="1" hangingPunct="1">
              <a:lnSpc>
                <a:spcPct val="105000"/>
              </a:lnSpc>
              <a:defRPr/>
            </a:pPr>
            <a:r>
              <a:rPr lang="en-US" sz="6000" b="1" dirty="0" err="1" smtClean="0">
                <a:solidFill>
                  <a:srgbClr val="FF0000"/>
                </a:solidFill>
                <a:effectLst>
                  <a:outerShdw blurRad="38100" dist="38100" dir="2700000" algn="tl">
                    <a:srgbClr val="000000">
                      <a:alpha val="43137"/>
                    </a:srgbClr>
                  </a:outerShdw>
                </a:effectLst>
                <a:latin typeface="+mj-lt"/>
                <a:cs typeface="Tahoma" pitchFamily="34" charset="0"/>
              </a:rPr>
              <a:t>Chúa</a:t>
            </a:r>
            <a:r>
              <a:rPr lang="en-US" sz="60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6000" b="1" dirty="0" err="1" smtClean="0">
                <a:solidFill>
                  <a:srgbClr val="FF0000"/>
                </a:solidFill>
                <a:effectLst>
                  <a:outerShdw blurRad="38100" dist="38100" dir="2700000" algn="tl">
                    <a:srgbClr val="000000">
                      <a:alpha val="43137"/>
                    </a:srgbClr>
                  </a:outerShdw>
                </a:effectLst>
                <a:latin typeface="+mj-lt"/>
                <a:cs typeface="Tahoma" pitchFamily="34" charset="0"/>
              </a:rPr>
              <a:t>Nhật</a:t>
            </a:r>
            <a:r>
              <a:rPr lang="en-US" sz="6000" b="1" dirty="0" smtClean="0">
                <a:solidFill>
                  <a:srgbClr val="FF0000"/>
                </a:solidFill>
                <a:effectLst>
                  <a:outerShdw blurRad="38100" dist="38100" dir="2700000" algn="tl">
                    <a:srgbClr val="000000">
                      <a:alpha val="43137"/>
                    </a:srgbClr>
                  </a:outerShdw>
                </a:effectLst>
                <a:latin typeface="+mj-lt"/>
                <a:cs typeface="Tahoma" pitchFamily="34" charset="0"/>
              </a:rPr>
              <a:t> VI </a:t>
            </a:r>
            <a:r>
              <a:rPr lang="en-US" sz="6000" b="1" dirty="0" err="1" smtClean="0">
                <a:solidFill>
                  <a:srgbClr val="FF0000"/>
                </a:solidFill>
                <a:effectLst>
                  <a:outerShdw blurRad="38100" dist="38100" dir="2700000" algn="tl">
                    <a:srgbClr val="000000">
                      <a:alpha val="43137"/>
                    </a:srgbClr>
                  </a:outerShdw>
                </a:effectLst>
                <a:latin typeface="+mj-lt"/>
                <a:cs typeface="Tahoma" pitchFamily="34" charset="0"/>
              </a:rPr>
              <a:t>Phục</a:t>
            </a:r>
            <a:r>
              <a:rPr lang="en-US" sz="60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6000" b="1" dirty="0" err="1" smtClean="0">
                <a:solidFill>
                  <a:srgbClr val="FF0000"/>
                </a:solidFill>
                <a:effectLst>
                  <a:outerShdw blurRad="38100" dist="38100" dir="2700000" algn="tl">
                    <a:srgbClr val="000000">
                      <a:alpha val="43137"/>
                    </a:srgbClr>
                  </a:outerShdw>
                </a:effectLst>
                <a:latin typeface="+mj-lt"/>
                <a:cs typeface="Tahoma" pitchFamily="34" charset="0"/>
              </a:rPr>
              <a:t>Sinh</a:t>
            </a:r>
            <a:r>
              <a:rPr lang="en-US" sz="6000" b="1" dirty="0" smtClean="0">
                <a:solidFill>
                  <a:srgbClr val="FF0000"/>
                </a:solidFill>
                <a:effectLst>
                  <a:outerShdw blurRad="38100" dist="38100" dir="2700000" algn="tl">
                    <a:srgbClr val="000000">
                      <a:alpha val="43137"/>
                    </a:srgbClr>
                  </a:outerShdw>
                </a:effectLst>
                <a:latin typeface="+mj-lt"/>
                <a:cs typeface="Tahoma" pitchFamily="34" charset="0"/>
              </a:rPr>
              <a:t> </a:t>
            </a:r>
            <a:br>
              <a:rPr lang="en-US" sz="6000" b="1" dirty="0" smtClean="0">
                <a:solidFill>
                  <a:srgbClr val="FF0000"/>
                </a:solidFill>
                <a:effectLst>
                  <a:outerShdw blurRad="38100" dist="38100" dir="2700000" algn="tl">
                    <a:srgbClr val="000000">
                      <a:alpha val="43137"/>
                    </a:srgbClr>
                  </a:outerShdw>
                </a:effectLst>
                <a:latin typeface="+mj-lt"/>
                <a:cs typeface="Tahoma" pitchFamily="34" charset="0"/>
              </a:rPr>
            </a:br>
            <a:r>
              <a:rPr lang="en-US" sz="6000" b="1" dirty="0" err="1" smtClean="0">
                <a:solidFill>
                  <a:srgbClr val="FF0000"/>
                </a:solidFill>
                <a:effectLst>
                  <a:outerShdw blurRad="38100" dist="38100" dir="2700000" algn="tl">
                    <a:srgbClr val="000000">
                      <a:alpha val="43137"/>
                    </a:srgbClr>
                  </a:outerShdw>
                </a:effectLst>
                <a:latin typeface="+mj-lt"/>
                <a:cs typeface="Tahoma" pitchFamily="34" charset="0"/>
              </a:rPr>
              <a:t>Năm</a:t>
            </a:r>
            <a:r>
              <a:rPr lang="en-US" sz="6000" b="1" dirty="0" smtClean="0">
                <a:solidFill>
                  <a:srgbClr val="FF0000"/>
                </a:solidFill>
                <a:effectLst>
                  <a:outerShdw blurRad="38100" dist="38100" dir="2700000" algn="tl">
                    <a:srgbClr val="000000">
                      <a:alpha val="43137"/>
                    </a:srgbClr>
                  </a:outerShdw>
                </a:effectLst>
                <a:latin typeface="+mj-lt"/>
                <a:cs typeface="Tahoma" pitchFamily="34" charset="0"/>
              </a:rPr>
              <a:t> A - 04 </a:t>
            </a:r>
            <a:r>
              <a:rPr lang="en-US" sz="6000" b="1" dirty="0" err="1">
                <a:solidFill>
                  <a:srgbClr val="FF0000"/>
                </a:solidFill>
                <a:effectLst>
                  <a:outerShdw blurRad="38100" dist="38100" dir="2700000" algn="tl">
                    <a:srgbClr val="000000">
                      <a:alpha val="43137"/>
                    </a:srgbClr>
                  </a:outerShdw>
                </a:effectLst>
                <a:latin typeface="+mj-lt"/>
                <a:cs typeface="Tahoma" pitchFamily="34" charset="0"/>
              </a:rPr>
              <a:t>câu</a:t>
            </a:r>
            <a:endParaRPr lang="en-US" sz="6000" b="1" dirty="0">
              <a:solidFill>
                <a:srgbClr val="FF00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smtClean="0">
                <a:solidFill>
                  <a:srgbClr val="003399"/>
                </a:solidFill>
                <a:effectLst>
                  <a:outerShdw blurRad="38100" dist="38100" dir="2700000" algn="tl">
                    <a:srgbClr val="000000">
                      <a:alpha val="43137"/>
                    </a:srgbClr>
                  </a:outerShdw>
                </a:effectLst>
                <a:latin typeface="+mj-lt"/>
                <a:cs typeface="Tahoma" pitchFamily="34" charset="0"/>
              </a:rPr>
              <a:t>Lm. Kim Long</a:t>
            </a: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50000"/>
              </a:lnSpc>
            </a:pPr>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2989981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FF0000"/>
                </a:solidFill>
                <a:effectLst>
                  <a:outerShdw blurRad="38100" dist="38100" dir="2700000" algn="tl">
                    <a:srgbClr val="000000">
                      <a:alpha val="43137"/>
                    </a:srgbClr>
                  </a:outerShdw>
                </a:effectLst>
                <a:cs typeface="Times New Roman" pitchFamily="18" charset="0"/>
              </a:rPr>
              <a:t> </a:t>
            </a:r>
            <a:r>
              <a:rPr lang="vi-VN" sz="5400" b="1">
                <a:solidFill>
                  <a:srgbClr val="003399"/>
                </a:solidFill>
              </a:rPr>
              <a:t>Toàn cầu hỡi, nào tung hô Chúa, đàn hát lên mừng Thánh Danh rạng ngời. Dâng lời tán tụng và thân thưa Chúa rằng: Sự nghiệp Chúa thật đáng khiếp sợ thay.</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50000"/>
              </a:lnSpc>
            </a:pPr>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408011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5400" b="1" u="sng" dirty="0"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5400" b="1" dirty="0">
                <a:solidFill>
                  <a:srgbClr val="FF0000"/>
                </a:solidFill>
                <a:effectLst>
                  <a:outerShdw blurRad="38100" dist="38100" dir="2700000" algn="tl">
                    <a:srgbClr val="000000">
                      <a:alpha val="43137"/>
                    </a:srgbClr>
                  </a:outerShdw>
                </a:effectLst>
                <a:latin typeface="+mn-lt"/>
                <a:cs typeface="Times New Roman" pitchFamily="18" charset="0"/>
              </a:rPr>
              <a:t> </a:t>
            </a:r>
            <a:r>
              <a:rPr lang="vi-VN" sz="5400" b="1" dirty="0">
                <a:solidFill>
                  <a:srgbClr val="003399"/>
                </a:solidFill>
                <a:latin typeface="+mn-lt"/>
              </a:rPr>
              <a:t>Toàn </a:t>
            </a:r>
            <a:r>
              <a:rPr lang="vi-VN" sz="5400" b="1" dirty="0" smtClean="0">
                <a:solidFill>
                  <a:srgbClr val="003399"/>
                </a:solidFill>
                <a:latin typeface="+mn-lt"/>
              </a:rPr>
              <a:t>cầu </a:t>
            </a:r>
            <a:r>
              <a:rPr lang="vi-VN" sz="5400" b="1" dirty="0">
                <a:solidFill>
                  <a:srgbClr val="003399"/>
                </a:solidFill>
                <a:latin typeface="+mn-lt"/>
              </a:rPr>
              <a:t>hãy phục suy tôn kính, đàn hát lên mừng Thánh Danh Chúa Trời. Mau hãy đến nhìn từng uy công Chúa làm, việc khủng khiếp Ngài đối với phàm nhân.</a:t>
            </a:r>
            <a:endParaRPr lang="en-US" sz="5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50000"/>
              </a:lnSpc>
            </a:pPr>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9180600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Tk3:</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vi-VN" sz="5400" b="1" dirty="0">
                <a:solidFill>
                  <a:srgbClr val="003399"/>
                </a:solidFill>
              </a:rPr>
              <a:t>Ngài từng khiến đại dương trơ đất, và dắt dân dạo bước qua sông ngòi. Ta mừng rỡ vì ngàn uy công Chúa làm, Ngài nhìn rõ và thống lãnh vạn dân.</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50000"/>
              </a:lnSpc>
            </a:pPr>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06160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400" b="1" u="sng" dirty="0" smtClean="0">
                <a:solidFill>
                  <a:srgbClr val="FF0000"/>
                </a:solidFill>
                <a:effectLst>
                  <a:outerShdw blurRad="38100" dist="38100" dir="2700000" algn="tl">
                    <a:srgbClr val="000000">
                      <a:alpha val="43137"/>
                    </a:srgbClr>
                  </a:outerShdw>
                </a:effectLst>
                <a:cs typeface="Times New Roman" pitchFamily="18" charset="0"/>
              </a:rPr>
              <a:t>Tk4:</a:t>
            </a:r>
            <a:r>
              <a:rPr lang="en-US" sz="5400" b="1" dirty="0" smtClean="0">
                <a:solidFill>
                  <a:srgbClr val="003399"/>
                </a:solidFill>
                <a:effectLst>
                  <a:outerShdw blurRad="38100" dist="38100" dir="2700000" algn="tl">
                    <a:srgbClr val="000000">
                      <a:alpha val="43137"/>
                    </a:srgbClr>
                  </a:outerShdw>
                </a:effectLst>
                <a:cs typeface="Times New Roman" pitchFamily="18" charset="0"/>
              </a:rPr>
              <a:t> </a:t>
            </a:r>
            <a:r>
              <a:rPr lang="en-US" sz="5400" b="1" dirty="0" err="1" smtClean="0">
                <a:solidFill>
                  <a:srgbClr val="003399"/>
                </a:solidFill>
              </a:rPr>
              <a:t>Lòng</a:t>
            </a:r>
            <a:r>
              <a:rPr lang="en-US" sz="5400" b="1" dirty="0" smtClean="0">
                <a:solidFill>
                  <a:srgbClr val="003399"/>
                </a:solidFill>
              </a:rPr>
              <a:t> </a:t>
            </a:r>
            <a:r>
              <a:rPr lang="en-US" sz="5400" b="1" dirty="0" err="1" smtClean="0">
                <a:solidFill>
                  <a:srgbClr val="003399"/>
                </a:solidFill>
              </a:rPr>
              <a:t>thành</a:t>
            </a:r>
            <a:r>
              <a:rPr lang="en-US" sz="5400" b="1" dirty="0" smtClean="0">
                <a:solidFill>
                  <a:srgbClr val="003399"/>
                </a:solidFill>
              </a:rPr>
              <a:t> </a:t>
            </a:r>
            <a:r>
              <a:rPr lang="en-US" sz="5400" b="1" dirty="0" err="1" smtClean="0">
                <a:solidFill>
                  <a:srgbClr val="003399"/>
                </a:solidFill>
              </a:rPr>
              <a:t>kính</a:t>
            </a:r>
            <a:r>
              <a:rPr lang="en-US" sz="5400" b="1" dirty="0" smtClean="0">
                <a:solidFill>
                  <a:srgbClr val="003399"/>
                </a:solidFill>
              </a:rPr>
              <a:t> </a:t>
            </a:r>
            <a:r>
              <a:rPr lang="en-US" sz="5400" b="1" dirty="0" err="1" smtClean="0">
                <a:solidFill>
                  <a:srgbClr val="003399"/>
                </a:solidFill>
              </a:rPr>
              <a:t>nguyện</a:t>
            </a:r>
            <a:r>
              <a:rPr lang="en-US" sz="5400" b="1" dirty="0" smtClean="0">
                <a:solidFill>
                  <a:srgbClr val="003399"/>
                </a:solidFill>
              </a:rPr>
              <a:t> </a:t>
            </a:r>
            <a:r>
              <a:rPr lang="en-US" sz="5400" b="1" dirty="0" err="1" smtClean="0">
                <a:solidFill>
                  <a:srgbClr val="003399"/>
                </a:solidFill>
              </a:rPr>
              <a:t>dâng</a:t>
            </a:r>
            <a:r>
              <a:rPr lang="en-US" sz="5400" b="1" dirty="0" smtClean="0">
                <a:solidFill>
                  <a:srgbClr val="003399"/>
                </a:solidFill>
              </a:rPr>
              <a:t> </a:t>
            </a:r>
            <a:r>
              <a:rPr lang="en-US" sz="5400" b="1" dirty="0" err="1" smtClean="0">
                <a:solidFill>
                  <a:srgbClr val="003399"/>
                </a:solidFill>
              </a:rPr>
              <a:t>lên</a:t>
            </a:r>
            <a:r>
              <a:rPr lang="en-US" sz="5400" b="1" dirty="0" smtClean="0">
                <a:solidFill>
                  <a:srgbClr val="003399"/>
                </a:solidFill>
              </a:rPr>
              <a:t> </a:t>
            </a:r>
            <a:r>
              <a:rPr lang="en-US" sz="5400" b="1" dirty="0" err="1" smtClean="0">
                <a:solidFill>
                  <a:srgbClr val="003399"/>
                </a:solidFill>
              </a:rPr>
              <a:t>Chúa</a:t>
            </a:r>
            <a:r>
              <a:rPr lang="en-US" sz="5400" b="1" dirty="0" smtClean="0">
                <a:solidFill>
                  <a:srgbClr val="003399"/>
                </a:solidFill>
              </a:rPr>
              <a:t>, </a:t>
            </a:r>
            <a:r>
              <a:rPr lang="en-US" sz="5400" b="1" dirty="0" err="1" smtClean="0">
                <a:solidFill>
                  <a:srgbClr val="003399"/>
                </a:solidFill>
              </a:rPr>
              <a:t>lời</a:t>
            </a:r>
            <a:r>
              <a:rPr lang="en-US" sz="5400" b="1" dirty="0" smtClean="0">
                <a:solidFill>
                  <a:srgbClr val="003399"/>
                </a:solidFill>
              </a:rPr>
              <a:t> </a:t>
            </a:r>
            <a:r>
              <a:rPr lang="en-US" sz="5400" b="1" dirty="0" err="1" smtClean="0">
                <a:solidFill>
                  <a:srgbClr val="003399"/>
                </a:solidFill>
              </a:rPr>
              <a:t>tán</a:t>
            </a:r>
            <a:r>
              <a:rPr lang="en-US" sz="5400" b="1" dirty="0" smtClean="0">
                <a:solidFill>
                  <a:srgbClr val="003399"/>
                </a:solidFill>
              </a:rPr>
              <a:t> </a:t>
            </a:r>
            <a:r>
              <a:rPr lang="en-US" sz="5400" b="1" dirty="0" err="1" smtClean="0">
                <a:solidFill>
                  <a:srgbClr val="003399"/>
                </a:solidFill>
              </a:rPr>
              <a:t>dương</a:t>
            </a:r>
            <a:r>
              <a:rPr lang="en-US" sz="5400" b="1" dirty="0" smtClean="0">
                <a:solidFill>
                  <a:srgbClr val="003399"/>
                </a:solidFill>
              </a:rPr>
              <a:t> </a:t>
            </a:r>
            <a:r>
              <a:rPr lang="en-US" sz="5400" b="1" dirty="0" err="1" smtClean="0">
                <a:solidFill>
                  <a:srgbClr val="003399"/>
                </a:solidFill>
              </a:rPr>
              <a:t>mừng</a:t>
            </a:r>
            <a:r>
              <a:rPr lang="en-US" sz="5400" b="1" dirty="0" smtClean="0">
                <a:solidFill>
                  <a:srgbClr val="003399"/>
                </a:solidFill>
              </a:rPr>
              <a:t> </a:t>
            </a:r>
            <a:r>
              <a:rPr lang="en-US" sz="5400" b="1" dirty="0" err="1">
                <a:solidFill>
                  <a:srgbClr val="003399"/>
                </a:solidFill>
              </a:rPr>
              <a:t>C</a:t>
            </a:r>
            <a:r>
              <a:rPr lang="en-US" sz="5400" b="1" dirty="0" err="1" smtClean="0">
                <a:solidFill>
                  <a:srgbClr val="003399"/>
                </a:solidFill>
              </a:rPr>
              <a:t>húa</a:t>
            </a:r>
            <a:r>
              <a:rPr lang="en-US" sz="5400" b="1" dirty="0" smtClean="0">
                <a:solidFill>
                  <a:srgbClr val="003399"/>
                </a:solidFill>
              </a:rPr>
              <a:t> </a:t>
            </a:r>
            <a:r>
              <a:rPr lang="en-US" sz="5400" b="1" dirty="0" err="1" smtClean="0">
                <a:solidFill>
                  <a:srgbClr val="003399"/>
                </a:solidFill>
              </a:rPr>
              <a:t>tôi</a:t>
            </a:r>
            <a:r>
              <a:rPr lang="en-US" sz="5400" b="1" dirty="0" smtClean="0">
                <a:solidFill>
                  <a:srgbClr val="003399"/>
                </a:solidFill>
              </a:rPr>
              <a:t> </a:t>
            </a:r>
            <a:r>
              <a:rPr lang="en-US" sz="5400" b="1" dirty="0" err="1" smtClean="0">
                <a:solidFill>
                  <a:srgbClr val="003399"/>
                </a:solidFill>
              </a:rPr>
              <a:t>tôn</a:t>
            </a:r>
            <a:r>
              <a:rPr lang="en-US" sz="5400" b="1" dirty="0" smtClean="0">
                <a:solidFill>
                  <a:srgbClr val="003399"/>
                </a:solidFill>
              </a:rPr>
              <a:t> </a:t>
            </a:r>
            <a:r>
              <a:rPr lang="en-US" sz="5400" b="1" dirty="0" err="1" smtClean="0">
                <a:solidFill>
                  <a:srgbClr val="003399"/>
                </a:solidFill>
              </a:rPr>
              <a:t>thờ</a:t>
            </a:r>
            <a:r>
              <a:rPr lang="en-US" sz="5400" b="1" dirty="0" smtClean="0">
                <a:solidFill>
                  <a:srgbClr val="003399"/>
                </a:solidFill>
              </a:rPr>
              <a:t>. </a:t>
            </a:r>
            <a:r>
              <a:rPr lang="en-US" sz="5400" b="1" dirty="0" err="1" smtClean="0">
                <a:solidFill>
                  <a:srgbClr val="003399"/>
                </a:solidFill>
              </a:rPr>
              <a:t>Tôi</a:t>
            </a:r>
            <a:r>
              <a:rPr lang="en-US" sz="5400" b="1" dirty="0" smtClean="0">
                <a:solidFill>
                  <a:srgbClr val="003399"/>
                </a:solidFill>
              </a:rPr>
              <a:t> </a:t>
            </a:r>
            <a:r>
              <a:rPr lang="en-US" sz="5400" b="1" dirty="0" err="1" smtClean="0">
                <a:solidFill>
                  <a:srgbClr val="003399"/>
                </a:solidFill>
              </a:rPr>
              <a:t>cầu</a:t>
            </a:r>
            <a:r>
              <a:rPr lang="en-US" sz="5400" b="1" dirty="0" smtClean="0">
                <a:solidFill>
                  <a:srgbClr val="003399"/>
                </a:solidFill>
              </a:rPr>
              <a:t> </a:t>
            </a:r>
            <a:r>
              <a:rPr lang="en-US" sz="5400" b="1" dirty="0" err="1" smtClean="0">
                <a:solidFill>
                  <a:srgbClr val="003399"/>
                </a:solidFill>
              </a:rPr>
              <a:t>khẩn</a:t>
            </a:r>
            <a:r>
              <a:rPr lang="en-US" sz="5400" b="1" dirty="0" smtClean="0">
                <a:solidFill>
                  <a:srgbClr val="003399"/>
                </a:solidFill>
              </a:rPr>
              <a:t> </a:t>
            </a:r>
            <a:r>
              <a:rPr lang="en-US" sz="5400" b="1" dirty="0" err="1" smtClean="0">
                <a:solidFill>
                  <a:srgbClr val="003399"/>
                </a:solidFill>
              </a:rPr>
              <a:t>Ngài</a:t>
            </a:r>
            <a:r>
              <a:rPr lang="en-US" sz="5400" b="1" dirty="0" smtClean="0">
                <a:solidFill>
                  <a:srgbClr val="003399"/>
                </a:solidFill>
              </a:rPr>
              <a:t>, </a:t>
            </a:r>
            <a:r>
              <a:rPr lang="en-US" sz="5400" b="1" dirty="0" err="1" smtClean="0">
                <a:solidFill>
                  <a:srgbClr val="003399"/>
                </a:solidFill>
              </a:rPr>
              <a:t>Ngài</a:t>
            </a:r>
            <a:r>
              <a:rPr lang="en-US" sz="5400" b="1" dirty="0" smtClean="0">
                <a:solidFill>
                  <a:srgbClr val="003399"/>
                </a:solidFill>
              </a:rPr>
              <a:t> </a:t>
            </a:r>
            <a:r>
              <a:rPr lang="en-US" sz="5400" b="1" dirty="0" err="1" smtClean="0">
                <a:solidFill>
                  <a:srgbClr val="003399"/>
                </a:solidFill>
              </a:rPr>
              <a:t>không</a:t>
            </a:r>
            <a:r>
              <a:rPr lang="en-US" sz="5400" b="1" dirty="0" smtClean="0">
                <a:solidFill>
                  <a:srgbClr val="003399"/>
                </a:solidFill>
              </a:rPr>
              <a:t> </a:t>
            </a:r>
            <a:r>
              <a:rPr lang="en-US" sz="5400" b="1" dirty="0" err="1" smtClean="0">
                <a:solidFill>
                  <a:srgbClr val="003399"/>
                </a:solidFill>
              </a:rPr>
              <a:t>chê</a:t>
            </a:r>
            <a:r>
              <a:rPr lang="en-US" sz="5400" b="1" dirty="0" smtClean="0">
                <a:solidFill>
                  <a:srgbClr val="003399"/>
                </a:solidFill>
              </a:rPr>
              <a:t> </a:t>
            </a:r>
            <a:r>
              <a:rPr lang="en-US" sz="5400" b="1" dirty="0" err="1" smtClean="0">
                <a:solidFill>
                  <a:srgbClr val="003399"/>
                </a:solidFill>
              </a:rPr>
              <a:t>bác</a:t>
            </a:r>
            <a:r>
              <a:rPr lang="en-US" sz="5400" b="1" dirty="0" smtClean="0">
                <a:solidFill>
                  <a:srgbClr val="003399"/>
                </a:solidFill>
              </a:rPr>
              <a:t> </a:t>
            </a:r>
            <a:r>
              <a:rPr lang="en-US" sz="5400" b="1" dirty="0" err="1" smtClean="0">
                <a:solidFill>
                  <a:srgbClr val="003399"/>
                </a:solidFill>
              </a:rPr>
              <a:t>lời</a:t>
            </a:r>
            <a:r>
              <a:rPr lang="en-US" sz="5400" b="1" dirty="0" smtClean="0">
                <a:solidFill>
                  <a:srgbClr val="003399"/>
                </a:solidFill>
              </a:rPr>
              <a:t>, </a:t>
            </a:r>
            <a:r>
              <a:rPr lang="en-US" sz="5400" b="1" dirty="0" err="1" smtClean="0">
                <a:solidFill>
                  <a:srgbClr val="003399"/>
                </a:solidFill>
              </a:rPr>
              <a:t>và</a:t>
            </a:r>
            <a:r>
              <a:rPr lang="en-US" sz="5400" b="1" dirty="0" smtClean="0">
                <a:solidFill>
                  <a:srgbClr val="003399"/>
                </a:solidFill>
              </a:rPr>
              <a:t> </a:t>
            </a:r>
            <a:r>
              <a:rPr lang="en-US" sz="5400" b="1" dirty="0" err="1" smtClean="0">
                <a:solidFill>
                  <a:srgbClr val="003399"/>
                </a:solidFill>
              </a:rPr>
              <a:t>lại</a:t>
            </a:r>
            <a:r>
              <a:rPr lang="en-US" sz="5400" b="1" dirty="0" smtClean="0">
                <a:solidFill>
                  <a:srgbClr val="003399"/>
                </a:solidFill>
              </a:rPr>
              <a:t> </a:t>
            </a:r>
            <a:r>
              <a:rPr lang="en-US" sz="5400" b="1" dirty="0" err="1" smtClean="0">
                <a:solidFill>
                  <a:srgbClr val="003399"/>
                </a:solidFill>
              </a:rPr>
              <a:t>cũng</a:t>
            </a:r>
            <a:r>
              <a:rPr lang="en-US" sz="5400" b="1" dirty="0" smtClean="0">
                <a:solidFill>
                  <a:srgbClr val="003399"/>
                </a:solidFill>
              </a:rPr>
              <a:t> </a:t>
            </a:r>
            <a:r>
              <a:rPr lang="en-US" sz="5400" b="1" dirty="0" err="1" smtClean="0">
                <a:solidFill>
                  <a:srgbClr val="003399"/>
                </a:solidFill>
              </a:rPr>
              <a:t>chẵng</a:t>
            </a:r>
            <a:r>
              <a:rPr lang="en-US" sz="5400" b="1" dirty="0" smtClean="0">
                <a:solidFill>
                  <a:srgbClr val="003399"/>
                </a:solidFill>
              </a:rPr>
              <a:t> </a:t>
            </a:r>
            <a:r>
              <a:rPr lang="en-US" sz="5400" b="1" dirty="0" err="1" smtClean="0">
                <a:solidFill>
                  <a:srgbClr val="003399"/>
                </a:solidFill>
              </a:rPr>
              <a:t>dứt</a:t>
            </a:r>
            <a:r>
              <a:rPr lang="en-US" sz="5400" b="1" dirty="0" smtClean="0">
                <a:solidFill>
                  <a:srgbClr val="003399"/>
                </a:solidFill>
              </a:rPr>
              <a:t> </a:t>
            </a:r>
            <a:r>
              <a:rPr lang="en-US" sz="5400" b="1" dirty="0" err="1" smtClean="0">
                <a:solidFill>
                  <a:srgbClr val="003399"/>
                </a:solidFill>
              </a:rPr>
              <a:t>nghĩa</a:t>
            </a:r>
            <a:r>
              <a:rPr lang="en-US" sz="5400" b="1" dirty="0" smtClean="0">
                <a:solidFill>
                  <a:srgbClr val="003399"/>
                </a:solidFill>
              </a:rPr>
              <a:t> </a:t>
            </a:r>
            <a:r>
              <a:rPr lang="en-US" sz="5400" b="1" dirty="0" err="1" smtClean="0">
                <a:solidFill>
                  <a:srgbClr val="003399"/>
                </a:solidFill>
              </a:rPr>
              <a:t>tình</a:t>
            </a:r>
            <a:r>
              <a:rPr lang="en-US" sz="5400" b="1" dirty="0" smtClean="0">
                <a:solidFill>
                  <a:srgbClr val="003399"/>
                </a:solidFill>
              </a:rPr>
              <a:t> </a:t>
            </a:r>
            <a:r>
              <a:rPr lang="en-US" sz="5400" b="1" dirty="0" err="1" smtClean="0">
                <a:solidFill>
                  <a:srgbClr val="003399"/>
                </a:solidFill>
              </a:rPr>
              <a:t>đâu</a:t>
            </a:r>
            <a:r>
              <a:rPr lang="en-US" sz="5400" b="1" dirty="0" smtClean="0">
                <a:solidFill>
                  <a:srgbClr val="003399"/>
                </a:solidFill>
              </a:rPr>
              <a:t>.</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45892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171450"/>
            <a:ext cx="9144000" cy="5143500"/>
          </a:xfrm>
        </p:spPr>
        <p:txBody>
          <a:bodyPr/>
          <a:lstStyle/>
          <a:p>
            <a:pPr algn="just" eaLnBrk="1" hangingPunct="1">
              <a:lnSpc>
                <a:spcPct val="105000"/>
              </a:lnSpc>
              <a:defRPr/>
            </a:pPr>
            <a:r>
              <a:rPr lang="en-US" sz="5200" b="1" dirty="0"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200" b="1" dirty="0" smtClean="0">
                <a:solidFill>
                  <a:srgbClr val="0000CC"/>
                </a:solidFill>
                <a:effectLst>
                  <a:outerShdw blurRad="38100" dist="38100" dir="2700000" algn="tl">
                    <a:srgbClr val="000000">
                      <a:alpha val="43137"/>
                    </a:srgbClr>
                  </a:outerShdw>
                </a:effectLst>
                <a:latin typeface="+mj-lt"/>
                <a:cs typeface="Times New Roman" pitchFamily="18" charset="0"/>
              </a:rPr>
              <a:t> </a:t>
            </a:r>
            <a:r>
              <a:rPr lang="vi-VN" sz="5200" b="1" dirty="0">
                <a:solidFill>
                  <a:srgbClr val="003399"/>
                </a:solidFill>
                <a:effectLst>
                  <a:outerShdw blurRad="38100" dist="38100" dir="2700000" algn="tl">
                    <a:srgbClr val="000000">
                      <a:alpha val="43137"/>
                    </a:srgbClr>
                  </a:outerShdw>
                </a:effectLst>
                <a:latin typeface="+mj-lt"/>
                <a:cs typeface="Times New Roman" pitchFamily="18" charset="0"/>
              </a:rPr>
              <a:t>Chúa nói: Nếu ai yêu mến Thầy, thì sẽ giữ lời Thầy, Cha Thầy sẽ yêu thương người ấy, Cha Thầy và Thầy sẽ đến và ở lại nơi người ấy</a:t>
            </a:r>
            <a:r>
              <a:rPr lang="vi-VN" sz="52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2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200" b="1" dirty="0"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5763759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50000"/>
              </a:lnSpc>
            </a:pPr>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941812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7507183" cy="954107"/>
          </a:xfrm>
          <a:prstGeom prst="rect">
            <a:avLst/>
          </a:prstGeom>
          <a:noFill/>
        </p:spPr>
        <p:txBody>
          <a:bodyPr wrap="none" rtlCol="0">
            <a:spAutoFit/>
          </a:bodyPr>
          <a:lstStyle/>
          <a:p>
            <a:r>
              <a:rPr lang="en-US" sz="2800" smtClean="0">
                <a:solidFill>
                  <a:srgbClr val="FFFF00"/>
                </a:solidFill>
              </a:rPr>
              <a:t>Bài đọc 2</a:t>
            </a:r>
          </a:p>
          <a:p>
            <a:r>
              <a:rPr lang="en-US" sz="2800" smtClean="0">
                <a:solidFill>
                  <a:srgbClr val="FFFF00"/>
                </a:solidFill>
              </a:rPr>
              <a:t>Bài trích thư thứ nhất của thánh Phêrô Tông Đồ</a:t>
            </a:r>
            <a:endParaRPr lang="en-US" sz="2800">
              <a:solidFill>
                <a:srgbClr val="FFFF00"/>
              </a:solidFill>
            </a:endParaRPr>
          </a:p>
        </p:txBody>
      </p:sp>
      <p:sp>
        <p:nvSpPr>
          <p:cNvPr id="9" name="TextBox 8"/>
          <p:cNvSpPr txBox="1"/>
          <p:nvPr/>
        </p:nvSpPr>
        <p:spPr>
          <a:xfrm>
            <a:off x="76200" y="3790950"/>
            <a:ext cx="8610600" cy="1261884"/>
          </a:xfrm>
          <a:prstGeom prst="rect">
            <a:avLst/>
          </a:prstGeom>
          <a:noFill/>
        </p:spPr>
        <p:txBody>
          <a:bodyPr wrap="square" rtlCol="0">
            <a:spAutoFit/>
          </a:bodyPr>
          <a:lstStyle/>
          <a:p>
            <a:r>
              <a:rPr lang="en-US" sz="4400" smtClean="0">
                <a:solidFill>
                  <a:srgbClr val="FFFF00"/>
                </a:solidFill>
              </a:rPr>
              <a:t>Thân xác Đức Kitô đã bị giết chết,</a:t>
            </a:r>
          </a:p>
          <a:p>
            <a:r>
              <a:rPr lang="en-US" sz="3200" smtClean="0">
                <a:solidFill>
                  <a:srgbClr val="FFFF00"/>
                </a:solidFill>
              </a:rPr>
              <a:t>Nhưng nhờ Thần Khí, Người đã được phục sinh</a:t>
            </a:r>
            <a:endParaRPr lang="en-US" sz="3200">
              <a:solidFill>
                <a:srgbClr val="FFFF00"/>
              </a:solidFill>
            </a:endParaRP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171450"/>
            <a:ext cx="9144000" cy="5143500"/>
          </a:xfrm>
        </p:spPr>
        <p:txBody>
          <a:bodyPr/>
          <a:lstStyle/>
          <a:p>
            <a:pPr algn="just" eaLnBrk="1" hangingPunct="1">
              <a:lnSpc>
                <a:spcPct val="105000"/>
              </a:lnSpc>
              <a:defRPr/>
            </a:pPr>
            <a:r>
              <a:rPr lang="en-US" sz="5200" b="1" dirty="0"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200" b="1" dirty="0" smtClean="0">
                <a:solidFill>
                  <a:srgbClr val="0000CC"/>
                </a:solidFill>
                <a:effectLst>
                  <a:outerShdw blurRad="38100" dist="38100" dir="2700000" algn="tl">
                    <a:srgbClr val="000000">
                      <a:alpha val="43137"/>
                    </a:srgbClr>
                  </a:outerShdw>
                </a:effectLst>
                <a:latin typeface="+mj-lt"/>
                <a:cs typeface="Times New Roman" pitchFamily="18" charset="0"/>
              </a:rPr>
              <a:t> </a:t>
            </a:r>
            <a:r>
              <a:rPr lang="vi-VN" sz="5200" b="1" dirty="0">
                <a:solidFill>
                  <a:srgbClr val="003399"/>
                </a:solidFill>
                <a:effectLst>
                  <a:outerShdw blurRad="38100" dist="38100" dir="2700000" algn="tl">
                    <a:srgbClr val="000000">
                      <a:alpha val="43137"/>
                    </a:srgbClr>
                  </a:outerShdw>
                </a:effectLst>
                <a:latin typeface="+mj-lt"/>
                <a:cs typeface="Times New Roman" pitchFamily="18" charset="0"/>
              </a:rPr>
              <a:t>Chúa nói: Nếu ai yêu mến Thầy, thì sẽ giữ lời Thầy, Cha Thầy sẽ yêu thương người ấy, Cha Thầy và Thầy sẽ đến và ở lại nơi người ấy</a:t>
            </a:r>
            <a:r>
              <a:rPr lang="vi-VN" sz="52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2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200" b="1" dirty="0"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3360642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Ca Dâng Lễ</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9525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66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Tựa</a:t>
            </a:r>
            <a:r>
              <a:rPr lang="en-US" altLang="en-US" sz="66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Làn</a:t>
            </a:r>
            <a:r>
              <a:rPr lang="en-US" altLang="en-US" sz="66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Trầm</a:t>
            </a:r>
            <a:r>
              <a:rPr lang="en-US" altLang="en-US" sz="66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Hương</a:t>
            </a:r>
            <a:endPar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i="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Đỗ</a:t>
            </a:r>
            <a:r>
              <a:rPr lang="en-US" altLang="en-US" sz="4800" b="1" i="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i="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Vy</a:t>
            </a:r>
            <a:r>
              <a:rPr lang="en-US" altLang="en-US" sz="4800" b="1" i="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i="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Hạ</a:t>
            </a:r>
            <a:endParaRPr lang="en-US" altLang="en-US" sz="4400" b="1" i="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209550"/>
            <a:ext cx="9144000" cy="5143500"/>
          </a:xfrm>
        </p:spPr>
        <p:txBody>
          <a:bodyPr>
            <a:noAutofit/>
          </a:bodyPr>
          <a:lstStyle/>
          <a:p>
            <a:pPr marL="27385" indent="0" algn="just">
              <a:buNone/>
            </a:pPr>
            <a:r>
              <a:rPr lang="vi-VN" sz="4800" b="1" dirty="0" smtClean="0">
                <a:solidFill>
                  <a:srgbClr val="FF0000"/>
                </a:solidFill>
                <a:effectLst>
                  <a:outerShdw blurRad="38100" dist="38100" dir="2700000" algn="tl">
                    <a:srgbClr val="000000">
                      <a:alpha val="43137"/>
                    </a:srgbClr>
                  </a:outerShdw>
                </a:effectLst>
                <a:latin typeface="+mj-lt"/>
              </a:rPr>
              <a:t>Pk1</a:t>
            </a:r>
            <a:r>
              <a:rPr lang="vi-VN" sz="4800" b="1" dirty="0">
                <a:solidFill>
                  <a:srgbClr val="FF0000"/>
                </a:solidFill>
                <a:effectLst>
                  <a:outerShdw blurRad="38100" dist="38100" dir="2700000" algn="tl">
                    <a:srgbClr val="000000">
                      <a:alpha val="43137"/>
                    </a:srgbClr>
                  </a:outerShdw>
                </a:effectLst>
                <a:latin typeface="+mj-lt"/>
              </a:rPr>
              <a:t>: </a:t>
            </a:r>
            <a:r>
              <a:rPr lang="vi-VN" sz="4800" b="1" dirty="0" smtClean="0">
                <a:solidFill>
                  <a:srgbClr val="003399"/>
                </a:solidFill>
                <a:effectLst>
                  <a:outerShdw blurRad="38100" dist="38100" dir="2700000" algn="tl">
                    <a:srgbClr val="000000">
                      <a:alpha val="43137"/>
                    </a:srgbClr>
                  </a:outerShdw>
                </a:effectLst>
                <a:latin typeface="+mj-lt"/>
              </a:rPr>
              <a:t>Tựa </a:t>
            </a:r>
            <a:r>
              <a:rPr lang="vi-VN" sz="4800" b="1" dirty="0">
                <a:solidFill>
                  <a:srgbClr val="003399"/>
                </a:solidFill>
                <a:effectLst>
                  <a:outerShdw blurRad="38100" dist="38100" dir="2700000" algn="tl">
                    <a:srgbClr val="000000">
                      <a:alpha val="43137"/>
                    </a:srgbClr>
                  </a:outerShdw>
                </a:effectLst>
                <a:latin typeface="+mj-lt"/>
              </a:rPr>
              <a:t>làn trầm </a:t>
            </a:r>
            <a:r>
              <a:rPr lang="vi-VN" sz="4800" b="1" dirty="0" smtClean="0">
                <a:solidFill>
                  <a:srgbClr val="003399"/>
                </a:solidFill>
                <a:effectLst>
                  <a:outerShdw blurRad="38100" dist="38100" dir="2700000" algn="tl">
                    <a:srgbClr val="000000">
                      <a:alpha val="43137"/>
                    </a:srgbClr>
                  </a:outerShdw>
                </a:effectLst>
                <a:latin typeface="+mj-lt"/>
              </a:rPr>
              <a:t>hương, </a:t>
            </a:r>
            <a:r>
              <a:rPr lang="vi-VN" sz="4800" b="1" dirty="0">
                <a:solidFill>
                  <a:srgbClr val="003399"/>
                </a:solidFill>
                <a:effectLst>
                  <a:outerShdw blurRad="38100" dist="38100" dir="2700000" algn="tl">
                    <a:srgbClr val="000000">
                      <a:alpha val="43137"/>
                    </a:srgbClr>
                  </a:outerShdw>
                </a:effectLst>
                <a:latin typeface="+mj-lt"/>
              </a:rPr>
              <a:t>thơm </a:t>
            </a:r>
            <a:r>
              <a:rPr lang="vi-VN" sz="4800" b="1" dirty="0" smtClean="0">
                <a:solidFill>
                  <a:srgbClr val="003399"/>
                </a:solidFill>
                <a:effectLst>
                  <a:outerShdw blurRad="38100" dist="38100" dir="2700000" algn="tl">
                    <a:srgbClr val="000000">
                      <a:alpha val="43137"/>
                    </a:srgbClr>
                  </a:outerShdw>
                </a:effectLst>
                <a:latin typeface="+mj-lt"/>
              </a:rPr>
              <a:t>bay, </a:t>
            </a:r>
            <a:r>
              <a:rPr lang="vi-VN" sz="4800" b="1" dirty="0">
                <a:solidFill>
                  <a:srgbClr val="003399"/>
                </a:solidFill>
                <a:effectLst>
                  <a:outerShdw blurRad="38100" dist="38100" dir="2700000" algn="tl">
                    <a:srgbClr val="000000">
                      <a:alpha val="43137"/>
                    </a:srgbClr>
                  </a:outerShdw>
                </a:effectLst>
                <a:latin typeface="+mj-lt"/>
              </a:rPr>
              <a:t>về Thiên Đường. Nguyện tình yêu </a:t>
            </a:r>
            <a:r>
              <a:rPr lang="vi-VN" sz="4800" b="1" dirty="0" smtClean="0">
                <a:solidFill>
                  <a:srgbClr val="003399"/>
                </a:solidFill>
                <a:effectLst>
                  <a:outerShdw blurRad="38100" dist="38100" dir="2700000" algn="tl">
                    <a:srgbClr val="000000">
                      <a:alpha val="43137"/>
                    </a:srgbClr>
                  </a:outerShdw>
                </a:effectLst>
                <a:latin typeface="+mj-lt"/>
              </a:rPr>
              <a:t>Chúa, </a:t>
            </a:r>
            <a:r>
              <a:rPr lang="vi-VN" sz="4800" b="1" dirty="0">
                <a:solidFill>
                  <a:srgbClr val="003399"/>
                </a:solidFill>
                <a:effectLst>
                  <a:outerShdw blurRad="38100" dist="38100" dir="2700000" algn="tl">
                    <a:srgbClr val="000000">
                      <a:alpha val="43137"/>
                    </a:srgbClr>
                  </a:outerShdw>
                </a:effectLst>
                <a:latin typeface="+mj-lt"/>
              </a:rPr>
              <a:t>thánh </a:t>
            </a:r>
            <a:r>
              <a:rPr lang="vi-VN" sz="4800" b="1" dirty="0" smtClean="0">
                <a:solidFill>
                  <a:srgbClr val="003399"/>
                </a:solidFill>
                <a:effectLst>
                  <a:outerShdw blurRad="38100" dist="38100" dir="2700000" algn="tl">
                    <a:srgbClr val="000000">
                      <a:alpha val="43137"/>
                    </a:srgbClr>
                  </a:outerShdw>
                </a:effectLst>
                <a:latin typeface="+mj-lt"/>
              </a:rPr>
              <a:t>hóa, </a:t>
            </a:r>
            <a:r>
              <a:rPr lang="vi-VN" sz="4800" b="1" dirty="0">
                <a:solidFill>
                  <a:srgbClr val="003399"/>
                </a:solidFill>
                <a:effectLst>
                  <a:outerShdw blurRad="38100" dist="38100" dir="2700000" algn="tl">
                    <a:srgbClr val="000000">
                      <a:alpha val="43137"/>
                    </a:srgbClr>
                  </a:outerShdw>
                </a:effectLst>
                <a:latin typeface="+mj-lt"/>
              </a:rPr>
              <a:t>cho lễ dâng. Đây bánh thơm nồng, đây chén rượu </a:t>
            </a:r>
            <a:r>
              <a:rPr lang="vi-VN" sz="4800" b="1" dirty="0" smtClean="0">
                <a:solidFill>
                  <a:srgbClr val="003399"/>
                </a:solidFill>
                <a:effectLst>
                  <a:outerShdw blurRad="38100" dist="38100" dir="2700000" algn="tl">
                    <a:srgbClr val="000000">
                      <a:alpha val="43137"/>
                    </a:srgbClr>
                  </a:outerShdw>
                </a:effectLst>
                <a:latin typeface="+mj-lt"/>
              </a:rPr>
              <a:t>hồng, </a:t>
            </a:r>
            <a:r>
              <a:rPr lang="vi-VN" sz="4800" b="1" dirty="0">
                <a:solidFill>
                  <a:srgbClr val="003399"/>
                </a:solidFill>
                <a:effectLst>
                  <a:outerShdw blurRad="38100" dist="38100" dir="2700000" algn="tl">
                    <a:srgbClr val="000000">
                      <a:alpha val="43137"/>
                    </a:srgbClr>
                  </a:outerShdw>
                </a:effectLst>
                <a:latin typeface="+mj-lt"/>
              </a:rPr>
              <a:t>làm thành lễ vật dâng </a:t>
            </a:r>
            <a:r>
              <a:rPr lang="vi-VN" sz="4800" b="1" dirty="0" smtClean="0">
                <a:solidFill>
                  <a:srgbClr val="003399"/>
                </a:solidFill>
                <a:effectLst>
                  <a:outerShdw blurRad="38100" dist="38100" dir="2700000" algn="tl">
                    <a:srgbClr val="000000">
                      <a:alpha val="43137"/>
                    </a:srgbClr>
                  </a:outerShdw>
                </a:effectLst>
                <a:latin typeface="+mj-lt"/>
              </a:rPr>
              <a:t>về, </a:t>
            </a:r>
            <a:r>
              <a:rPr lang="vi-VN" sz="4800" b="1" dirty="0">
                <a:solidFill>
                  <a:srgbClr val="003399"/>
                </a:solidFill>
                <a:effectLst>
                  <a:outerShdw blurRad="38100" dist="38100" dir="2700000" algn="tl">
                    <a:srgbClr val="000000">
                      <a:alpha val="43137"/>
                    </a:srgbClr>
                  </a:outerShdw>
                </a:effectLst>
                <a:latin typeface="+mj-lt"/>
              </a:rPr>
              <a:t>Cha chí nhân. </a:t>
            </a:r>
            <a:endParaRPr lang="en-US" altLang="en-US" sz="4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19050"/>
            <a:ext cx="9144000" cy="5143500"/>
          </a:xfrm>
        </p:spPr>
        <p:txBody>
          <a:bodyPr>
            <a:noAutofit/>
          </a:bodyPr>
          <a:lstStyle/>
          <a:p>
            <a:pPr marL="27385" indent="0" algn="just">
              <a:buNone/>
            </a:pPr>
            <a:r>
              <a:rPr lang="vi-VN" sz="54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ĐK</a:t>
            </a:r>
            <a:r>
              <a:rPr lang="vi-VN"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 tụng Ngài là Chúa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Tể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càn khôn, đã rộng tình nuôi sống con từng ngày. Chúc tụng Ngài là Chúa khắp mọi nơi. Chúc tụng Ngài mãi đến muôn muôn đời.</a:t>
            </a:r>
          </a:p>
          <a:p>
            <a:pPr marL="27385" indent="0" algn="just">
              <a:lnSpc>
                <a:spcPct val="130000"/>
              </a:lnSpc>
              <a:buNone/>
            </a:pPr>
            <a:endParaRPr lang="en-US" altLang="en-US" sz="5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75612386"/>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171450"/>
            <a:ext cx="9144000" cy="5143500"/>
          </a:xfrm>
        </p:spPr>
        <p:txBody>
          <a:bodyPr>
            <a:noAutofit/>
          </a:bodyPr>
          <a:lstStyle/>
          <a:p>
            <a:pPr marL="27385" indent="0" algn="just">
              <a:buNone/>
            </a:pPr>
            <a:r>
              <a:rPr lang="vi-VN" sz="48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Pk2</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niềm thành tâm xin dâng trọn xác hồn. Nguyện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từng ngày tháng Chúa thắp lên niềm tin. Cho ước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mơ hồng, đẹp lứa tuổi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xuân, cuộc đời mai ngày xin Ngài thương đỡ nâng. </a:t>
            </a:r>
            <a:endParaRPr lang="en-US" altLang="en-US" sz="4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19050"/>
            <a:ext cx="9144000" cy="5143500"/>
          </a:xfrm>
        </p:spPr>
        <p:txBody>
          <a:bodyPr>
            <a:noAutofit/>
          </a:bodyPr>
          <a:lstStyle/>
          <a:p>
            <a:pPr marL="27385" indent="0" algn="just">
              <a:buNone/>
            </a:pPr>
            <a:r>
              <a:rPr lang="vi-VN" sz="54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ĐK</a:t>
            </a:r>
            <a:r>
              <a:rPr lang="vi-VN"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 tụng Ngài là Chúa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Tể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càn khôn, đã rộng tình nuôi sống con từng ngày. Chúc tụng Ngài là Chúa khắp mọi nơi. Chúc tụng Ngài mãi đến muôn muôn đời.</a:t>
            </a:r>
          </a:p>
          <a:p>
            <a:pPr marL="27385" indent="0" algn="just">
              <a:lnSpc>
                <a:spcPct val="130000"/>
              </a:lnSpc>
              <a:buNone/>
            </a:pPr>
            <a:endParaRPr lang="en-US" altLang="en-US" sz="5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04181324"/>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285750"/>
            <a:ext cx="9144000" cy="5429250"/>
          </a:xfrm>
        </p:spPr>
        <p:txBody>
          <a:bodyPr>
            <a:noAutofit/>
          </a:bodyPr>
          <a:lstStyle/>
          <a:p>
            <a:pPr marL="27385" indent="0" algn="just">
              <a:buNone/>
            </a:pPr>
            <a:endParaRPr lang="en-US" altLang="en-US" sz="1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just">
              <a:buNone/>
            </a:pPr>
            <a:r>
              <a:rPr lang="vi-VN" sz="54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Pk3</a:t>
            </a:r>
            <a:r>
              <a:rPr lang="vi-VN"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Hòa lời trầm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ca,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cao bay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chín tầng.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 mừng Danh Chúa đã khấng ban hồng ân.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 tiếng tơ đàn, giọng hát nhịp nhàng làm thành lễ vật dâng về Cha chí nhân.</a:t>
            </a:r>
            <a:endParaRPr lang="en-US" altLang="en-US" sz="5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19050"/>
            <a:ext cx="9144000" cy="5143500"/>
          </a:xfrm>
        </p:spPr>
        <p:txBody>
          <a:bodyPr>
            <a:noAutofit/>
          </a:bodyPr>
          <a:lstStyle/>
          <a:p>
            <a:pPr marL="27385" indent="0" algn="just">
              <a:buNone/>
            </a:pPr>
            <a:r>
              <a:rPr lang="vi-VN" sz="54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ĐK</a:t>
            </a:r>
            <a:r>
              <a:rPr lang="vi-VN"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 tụng Ngài là Chúa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Tể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càn khôn, đã rộng tình nuôi sống con từng ngày. Chúc tụng Ngài là Chúa khắp mọi nơi. Chúc tụng Ngài mãi đến muôn muôn đời.</a:t>
            </a:r>
          </a:p>
          <a:p>
            <a:pPr marL="27385" indent="0" algn="just">
              <a:lnSpc>
                <a:spcPct val="130000"/>
              </a:lnSpc>
              <a:buNone/>
            </a:pPr>
            <a:endParaRPr lang="en-US" altLang="en-US" sz="5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43272508"/>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5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Chỉ</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Dạy</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Con</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800" b="1" i="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Lm </a:t>
            </a:r>
            <a:r>
              <a:rPr lang="en-US" sz="48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Từ</a:t>
            </a:r>
            <a:r>
              <a:rPr lang="en-US" sz="4800" b="1" i="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Duyên</a:t>
            </a:r>
            <a:endParaRPr lang="en-US" sz="48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rgbClr val="003399"/>
                </a:solidFill>
                <a:effectLst>
                  <a:outerShdw blurRad="38100" dist="38100" dir="2700000" algn="tl">
                    <a:srgbClr val="000000">
                      <a:alpha val="43137"/>
                    </a:srgbClr>
                  </a:outerShdw>
                </a:effectLst>
                <a:latin typeface="+mj-lt"/>
              </a:rPr>
              <a:t> C</a:t>
            </a:r>
            <a:r>
              <a:rPr lang="vi-VN" sz="5400" b="1" dirty="0" smtClean="0">
                <a:solidFill>
                  <a:srgbClr val="003399"/>
                </a:solidFill>
                <a:effectLst>
                  <a:outerShdw blurRad="38100" dist="38100" dir="2700000" algn="tl">
                    <a:srgbClr val="000000">
                      <a:alpha val="43137"/>
                    </a:srgbClr>
                  </a:outerShdw>
                </a:effectLst>
                <a:latin typeface="+mj-lt"/>
              </a:rPr>
              <a:t>húa</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23850"/>
            <a:ext cx="9144000" cy="5143500"/>
          </a:xfrm>
        </p:spPr>
        <p:txBody>
          <a:bodyPr>
            <a:noAutofit/>
          </a:bodyPr>
          <a:lstStyle/>
          <a:p>
            <a:pPr marL="27432" indent="0" algn="just">
              <a:buNone/>
            </a:pPr>
            <a:r>
              <a:rPr lang="vi-VN" sz="48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Pk1</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dạy con đi theo con đường của Chúa. Đường tình yêu bao la chân lý chan hòa. Để đời con hiên ngang dẫu lắm chông gai. Rắc gieo niềm tin rạng soi đến hết mọi người.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5143500"/>
          </a:xfrm>
        </p:spPr>
        <p:txBody>
          <a:bodyPr>
            <a:noAutofit/>
          </a:bodyPr>
          <a:lstStyle/>
          <a:p>
            <a:pPr marL="27432" indent="0" algn="just">
              <a:buNone/>
            </a:pPr>
            <a:r>
              <a:rPr lang="vi-VN" sz="48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ĐK</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thương dạy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tình yêu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mãi luôn trung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đi theo đường chân lý.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thương dạy con, bước đi theo Ngài, dù bao u sầu, lòng con vẫn không sờn.</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423543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5143500"/>
          </a:xfrm>
        </p:spPr>
        <p:txBody>
          <a:bodyPr>
            <a:noAutofit/>
          </a:bodyPr>
          <a:lstStyle/>
          <a:p>
            <a:pPr marL="27432" indent="0" algn="just">
              <a:buNone/>
            </a:pPr>
            <a:r>
              <a:rPr lang="vi-VN" sz="48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Pk2</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dạy con đi theo con đường bác ái. Một niềm tin trung kiên tươi sáng rạng ngời. Để đời con hân hoan cất bước ra đi. Báo loan tình thương của Chúa thắp sáng cuộc đời.</a:t>
            </a:r>
          </a:p>
          <a:p>
            <a:pPr marL="27432" indent="0" algn="just">
              <a:lnSpc>
                <a:spcPct val="130000"/>
              </a:lnSpc>
              <a:buNone/>
            </a:pP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5143500"/>
          </a:xfrm>
        </p:spPr>
        <p:txBody>
          <a:bodyPr>
            <a:noAutofit/>
          </a:bodyPr>
          <a:lstStyle/>
          <a:p>
            <a:pPr marL="27432" indent="0" algn="just">
              <a:buNone/>
            </a:pPr>
            <a:r>
              <a:rPr lang="vi-VN" sz="48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ĐK</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thương dạy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tình yêu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mãi luôn trung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đi theo đường chân lý.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thương dạy con, bước đi theo Ngài, dù bao u sầu, lòng con vẫn không sờn.</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0998939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5143500"/>
          </a:xfrm>
        </p:spPr>
        <p:txBody>
          <a:bodyPr>
            <a:noAutofit/>
          </a:bodyPr>
          <a:lstStyle/>
          <a:p>
            <a:pPr marL="27432" indent="0" algn="just">
              <a:buNone/>
            </a:pPr>
            <a:r>
              <a:rPr lang="vi-VN" sz="48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Pk3</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dạy con yêu thương dẫu đời buồn chán. Dù khổ đau chua cay nhưng vẫn không sờn. Để từ nay con xin hiến tế thân con. Mãi cho ngàn sau tình Chúa đâu có phai mờ.</a:t>
            </a:r>
          </a:p>
          <a:p>
            <a:pPr marL="27432" indent="0" algn="just">
              <a:lnSpc>
                <a:spcPct val="130000"/>
              </a:lnSpc>
              <a:buNone/>
            </a:pPr>
            <a:r>
              <a:rPr lang="vi-VN"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4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5143500"/>
          </a:xfrm>
        </p:spPr>
        <p:txBody>
          <a:bodyPr>
            <a:noAutofit/>
          </a:bodyPr>
          <a:lstStyle/>
          <a:p>
            <a:pPr marL="27432" indent="0" algn="just">
              <a:buNone/>
            </a:pPr>
            <a:r>
              <a:rPr lang="vi-VN" sz="48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ĐK</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thương dạy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tình yêu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mãi luôn trung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đi theo đường chân lý.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thương dạy con, bước đi theo Ngài, dù bao u sầu, lòng con vẫn không sờn.</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9297262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0"/>
            <a:ext cx="9144000" cy="5143500"/>
          </a:xfrm>
          <a:noFill/>
        </p:spPr>
        <p:txBody>
          <a:bodyPr>
            <a:noAutofit/>
          </a:bodyPr>
          <a:lstStyle/>
          <a:p>
            <a:pPr marL="27432" indent="0" algn="just">
              <a:lnSpc>
                <a:spcPct val="130000"/>
              </a:lnSpc>
              <a:buNone/>
            </a:pPr>
            <a:endParaRPr lang="en-US" sz="3600" b="1" dirty="0">
              <a:solidFill>
                <a:srgbClr val="FF0000"/>
              </a:solidFill>
              <a:effectLst>
                <a:outerShdw blurRad="38100" dist="38100" dir="2700000" algn="tl">
                  <a:srgbClr val="000000">
                    <a:alpha val="43137"/>
                  </a:srgbClr>
                </a:outerShdw>
              </a:effectLst>
              <a:latin typeface="Times New Roman" pitchFamily="18" charset="0"/>
              <a:ea typeface="SimHei" pitchFamily="49" charset="-122"/>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743200" y="215027"/>
            <a:ext cx="6400800" cy="2585323"/>
          </a:xfrm>
          <a:prstGeom prst="rect">
            <a:avLst/>
          </a:prstGeom>
        </p:spPr>
        <p:txBody>
          <a:bodyPr wrap="square">
            <a:spAutoFit/>
          </a:bodyPr>
          <a:lstStyle/>
          <a:p>
            <a:pPr algn="ctr"/>
            <a:r>
              <a:rPr lang="en-US" sz="5400" b="1" dirty="0" err="1" smtClean="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Ca</a:t>
            </a:r>
            <a:r>
              <a:rPr lang="en-US" sz="5400" b="1" dirty="0" smtClean="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kết</a:t>
            </a:r>
            <a:r>
              <a:rPr lang="en-US" sz="5400" b="1" dirty="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L</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ễ</a:t>
            </a:r>
            <a:endParaRPr lang="en-US" sz="5400" b="1" dirty="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endParaRPr>
          </a:p>
          <a:p>
            <a:pPr algn="ctr"/>
            <a:r>
              <a:rPr lang="en-US" sz="5400" b="1" dirty="0" smtClean="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Con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Dâng</a:t>
            </a:r>
            <a:r>
              <a:rPr lang="en-US" sz="5400" b="1" dirty="0" smtClean="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Ngàn</a:t>
            </a:r>
            <a:r>
              <a:rPr lang="en-US" sz="5400" b="1" dirty="0" smtClean="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Hoa</a:t>
            </a:r>
            <a:endParaRPr lang="en-US" sz="5400" b="1" dirty="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endParaRPr>
          </a:p>
          <a:p>
            <a:pPr algn="ctr"/>
            <a:r>
              <a:rPr lang="en-US" sz="4800" b="1" i="1" dirty="0" err="1" smtClean="0">
                <a:solidFill>
                  <a:srgbClr val="003399"/>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Huỳnh</a:t>
            </a:r>
            <a:r>
              <a:rPr lang="en-US" sz="4800" b="1" i="1" dirty="0" smtClean="0">
                <a:solidFill>
                  <a:srgbClr val="003399"/>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 Minh </a:t>
            </a:r>
            <a:r>
              <a:rPr lang="en-US" sz="4800" b="1" i="1" dirty="0" err="1" smtClean="0">
                <a:solidFill>
                  <a:srgbClr val="003399"/>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Kỳ</a:t>
            </a:r>
            <a:endParaRPr lang="en-US" sz="4800" b="1" i="1" dirty="0">
              <a:solidFill>
                <a:srgbClr val="003399"/>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9050"/>
            <a:ext cx="9144000" cy="5143500"/>
          </a:xfrm>
        </p:spPr>
        <p:txBody>
          <a:bodyPr>
            <a:noAutofit/>
          </a:bodyPr>
          <a:lstStyle/>
          <a:p>
            <a:pPr marL="0" indent="0" algn="just">
              <a:buNone/>
            </a:pPr>
            <a:r>
              <a:rPr lang="vi-VN" sz="54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Pk1</a:t>
            </a:r>
            <a:r>
              <a:rPr lang="vi-VN"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 hoa đẹp tươi tỏa ngát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hương,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kính dâng lên Mẹ. Đây cành hoa trắng không tỳ vết vướng tội trần gian. Dâng Mẹ khiết trinh với tâm tình mến yêu nồng nàn.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FFFF00"/>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940088"/>
          </a:xfrm>
          <a:prstGeom prst="rect">
            <a:avLst/>
          </a:prstGeom>
        </p:spPr>
        <p:txBody>
          <a:bodyPr wrap="square">
            <a:spAutoFit/>
          </a:bodyPr>
          <a:lstStyle/>
          <a:p>
            <a:pPr algn="just"/>
            <a:r>
              <a:rPr lang="vi-VN" sz="5400" b="1" dirty="0" smtClean="0">
                <a:solidFill>
                  <a:srgbClr val="FF0000"/>
                </a:solidFill>
                <a:latin typeface="+mj-lt"/>
                <a:cs typeface="Times New Roman" panose="02020603050405020304" pitchFamily="18" charset="0"/>
              </a:rPr>
              <a:t>Pk2</a:t>
            </a:r>
            <a:r>
              <a:rPr lang="vi-VN" sz="5400" b="1" dirty="0">
                <a:solidFill>
                  <a:srgbClr val="FF0000"/>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Muôn hoa đẹp tươi tỏa ngát hương kính dâng lên Mẹ. Hoa màu xanh thắm luôn tỏa sáng áo Mẹ từ nhân. Dâng đời lắng lo giữa gian trần nép thân Mẹ lành.</a:t>
            </a:r>
          </a:p>
          <a:p>
            <a:pPr algn="just"/>
            <a:endParaRPr lang="en-US" sz="5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57150"/>
            <a:ext cx="9144000" cy="5143500"/>
          </a:xfrm>
        </p:spPr>
        <p:txBody>
          <a:bodyPr>
            <a:noAutofit/>
          </a:bodyPr>
          <a:lstStyle/>
          <a:p>
            <a:pPr marL="0" indent="0" algn="just">
              <a:lnSpc>
                <a:spcPct val="120000"/>
              </a:lnSpc>
              <a:buNone/>
            </a:pPr>
            <a:endParaRPr lang="en-US" sz="1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just">
              <a:lnSpc>
                <a:spcPct val="120000"/>
              </a:lnSpc>
              <a:buNone/>
            </a:pPr>
            <a:r>
              <a:rPr lang="en-US" sz="5800" b="1"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ĐK</a:t>
            </a:r>
            <a:r>
              <a:rPr lang="en-US" sz="5800" b="1" dirty="0">
                <a:solidFill>
                  <a:srgbClr val="FF00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Con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dâng</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ngàn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hoa</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tôn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vinh</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Mẹ</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Ma-</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ri</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 Con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dâng</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ngàn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hoa</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tôn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vinh</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Mẹ</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Ma-</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ri</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p>
          <a:p>
            <a:pPr marL="0" indent="0" algn="just">
              <a:lnSpc>
                <a:spcPct val="120000"/>
              </a:lnSpc>
              <a:buNone/>
            </a:pPr>
            <a:endPar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9322243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836</TotalTime>
  <Words>1818</Words>
  <Application>Microsoft Office PowerPoint</Application>
  <PresentationFormat>On-screen Show (16:9)</PresentationFormat>
  <Paragraphs>114</Paragraphs>
  <Slides>82</Slides>
  <Notes>0</Notes>
  <HiddenSlides>0</HiddenSlides>
  <MMClips>0</MMClips>
  <ScaleCrop>false</ScaleCrop>
  <HeadingPairs>
    <vt:vector size="4" baseType="variant">
      <vt:variant>
        <vt:lpstr>Theme</vt:lpstr>
      </vt:variant>
      <vt:variant>
        <vt:i4>20</vt:i4>
      </vt:variant>
      <vt:variant>
        <vt:lpstr>Slide Titles</vt:lpstr>
      </vt:variant>
      <vt:variant>
        <vt:i4>82</vt:i4>
      </vt:variant>
    </vt:vector>
  </HeadingPairs>
  <TitlesOfParts>
    <vt:vector size="102" baseType="lpstr">
      <vt:lpstr>Office Theme</vt:lpstr>
      <vt:lpstr>1_Default Design</vt:lpstr>
      <vt:lpstr>7_Office Theme</vt:lpstr>
      <vt:lpstr>36_Default Design</vt:lpstr>
      <vt:lpstr>2_Office Theme</vt:lpstr>
      <vt:lpstr>5_Office Theme</vt:lpstr>
      <vt:lpstr>8_Office Theme</vt:lpstr>
      <vt:lpstr>6_Office Theme</vt:lpstr>
      <vt:lpstr>3_Office Theme</vt:lpstr>
      <vt:lpstr>1_Office Theme</vt:lpstr>
      <vt:lpstr>10_Office Theme</vt:lpstr>
      <vt:lpstr>37_Default Design</vt:lpstr>
      <vt:lpstr>9_Office Theme</vt:lpstr>
      <vt:lpstr>11_Office Theme</vt:lpstr>
      <vt:lpstr>12_Office Theme</vt:lpstr>
      <vt:lpstr>13_Office Theme</vt:lpstr>
      <vt:lpstr>4_Office Theme</vt:lpstr>
      <vt:lpstr>14_Office Theme</vt:lpstr>
      <vt:lpstr>15_Office Theme</vt:lpstr>
      <vt:lpstr>16_Office Theme</vt:lpstr>
      <vt:lpstr>PowerPoint Presentation</vt:lpstr>
      <vt:lpstr>Tập Hát Cộng Đoàn</vt:lpstr>
      <vt:lpstr>Đk: Toàn cầu hỡi, hãy tung hô Chúa Trời.</vt:lpstr>
      <vt:lpstr> </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Đk: Toàn cầu hỡi, hãy tung hô Chúa Trời.</vt:lpstr>
      <vt:lpstr>Tk1: Toàn cầu hỡi, nào tung hô Chúa, đàn hát lên mừng Thánh Danh rạng ngời. Dâng lời tán tụng và thân thưa Chúa rằng: Sự nghiệp Chúa thật đáng khiếp sợ thay.</vt:lpstr>
      <vt:lpstr>Đk: Toàn cầu hỡi, hãy tung hô Chúa Trời.</vt:lpstr>
      <vt:lpstr>Tk2: Toàn cầu hãy phục suy tôn kính, đàn hát lên mừng Thánh Danh Chúa Trời. Mau hãy đến nhìn từng uy công Chúa làm, việc khủng khiếp Ngài đối với phàm nhân.</vt:lpstr>
      <vt:lpstr>Đk: Toàn cầu hỡi, hãy tung hô Chúa Trời.</vt:lpstr>
      <vt:lpstr>Tk3: Ngài từng khiến đại dương trơ đất, và dắt dân dạo bước qua sông ngòi. Ta mừng rỡ vì ngàn uy công Chúa làm, Ngài nhìn rõ và thống lãnh vạn dân.</vt:lpstr>
      <vt:lpstr>Đk: Toàn cầu hỡi, hãy tung hô Chúa Trời.</vt:lpstr>
      <vt:lpstr>Tk4: Lòng thành kính nguyện dâng lên Chúa, lời tán dương mừng Chúa tôi tôn thờ. Tôi cầu khẩn Ngài, Ngài không chê bác lời, và lại cũng chẵng dứt nghĩa tình đâu.</vt:lpstr>
      <vt:lpstr>Đk: Toàn cầu hỡi, hãy tung hô Chúa Trời.</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133</cp:revision>
  <dcterms:created xsi:type="dcterms:W3CDTF">2021-05-09T08:36:44Z</dcterms:created>
  <dcterms:modified xsi:type="dcterms:W3CDTF">2023-05-11T06:42:07Z</dcterms:modified>
</cp:coreProperties>
</file>