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800" r:id="rId3"/>
    <p:sldMasterId id="2147483812" r:id="rId4"/>
    <p:sldMasterId id="2147483832" r:id="rId5"/>
    <p:sldMasterId id="2147483844" r:id="rId6"/>
    <p:sldMasterId id="2147483916" r:id="rId7"/>
    <p:sldMasterId id="2147483928" r:id="rId8"/>
    <p:sldMasterId id="2147483940" r:id="rId9"/>
    <p:sldMasterId id="2147483948" r:id="rId10"/>
    <p:sldMasterId id="2147483960" r:id="rId11"/>
    <p:sldMasterId id="2147484080" r:id="rId12"/>
    <p:sldMasterId id="2147484116" r:id="rId13"/>
    <p:sldMasterId id="2147484128" r:id="rId14"/>
    <p:sldMasterId id="2147484140" r:id="rId15"/>
    <p:sldMasterId id="2147484164" r:id="rId16"/>
    <p:sldMasterId id="2147484212" r:id="rId17"/>
    <p:sldMasterId id="2147484224" r:id="rId18"/>
    <p:sldMasterId id="2147484260" r:id="rId19"/>
    <p:sldMasterId id="2147484320" r:id="rId20"/>
    <p:sldMasterId id="2147484332" r:id="rId21"/>
    <p:sldMasterId id="2147484380" r:id="rId22"/>
    <p:sldMasterId id="2147484392" r:id="rId23"/>
    <p:sldMasterId id="2147484404" r:id="rId24"/>
    <p:sldMasterId id="2147484416" r:id="rId25"/>
    <p:sldMasterId id="2147484428" r:id="rId26"/>
    <p:sldMasterId id="2147484452" r:id="rId27"/>
  </p:sldMasterIdLst>
  <p:notesMasterIdLst>
    <p:notesMasterId r:id="rId115"/>
  </p:notesMasterIdLst>
  <p:sldIdLst>
    <p:sldId id="9923" r:id="rId28"/>
    <p:sldId id="9877" r:id="rId29"/>
    <p:sldId id="9934" r:id="rId30"/>
    <p:sldId id="9936" r:id="rId31"/>
    <p:sldId id="256" r:id="rId32"/>
    <p:sldId id="9838" r:id="rId33"/>
    <p:sldId id="9839" r:id="rId34"/>
    <p:sldId id="9840" r:id="rId35"/>
    <p:sldId id="9841" r:id="rId36"/>
    <p:sldId id="9842" r:id="rId37"/>
    <p:sldId id="9843" r:id="rId38"/>
    <p:sldId id="9844" r:id="rId39"/>
    <p:sldId id="9845" r:id="rId40"/>
    <p:sldId id="9924" r:id="rId41"/>
    <p:sldId id="2146" r:id="rId42"/>
    <p:sldId id="9520" r:id="rId43"/>
    <p:sldId id="1982" r:id="rId44"/>
    <p:sldId id="9978" r:id="rId45"/>
    <p:sldId id="9928" r:id="rId46"/>
    <p:sldId id="9979" r:id="rId47"/>
    <p:sldId id="9925" r:id="rId48"/>
    <p:sldId id="9855" r:id="rId49"/>
    <p:sldId id="9856" r:id="rId50"/>
    <p:sldId id="9857" r:id="rId51"/>
    <p:sldId id="9858" r:id="rId52"/>
    <p:sldId id="9859" r:id="rId53"/>
    <p:sldId id="9860" r:id="rId54"/>
    <p:sldId id="9861" r:id="rId55"/>
    <p:sldId id="9862" r:id="rId56"/>
    <p:sldId id="9883" r:id="rId57"/>
    <p:sldId id="9835" r:id="rId58"/>
    <p:sldId id="9974" r:id="rId59"/>
    <p:sldId id="9864" r:id="rId60"/>
    <p:sldId id="9975" r:id="rId61"/>
    <p:sldId id="9866" r:id="rId62"/>
    <p:sldId id="9976" r:id="rId63"/>
    <p:sldId id="9868" r:id="rId64"/>
    <p:sldId id="9977" r:id="rId65"/>
    <p:sldId id="9927" r:id="rId66"/>
    <p:sldId id="9937" r:id="rId67"/>
    <p:sldId id="9938" r:id="rId68"/>
    <p:sldId id="9980" r:id="rId69"/>
    <p:sldId id="9981" r:id="rId70"/>
    <p:sldId id="9945" r:id="rId71"/>
    <p:sldId id="9982" r:id="rId72"/>
    <p:sldId id="9939" r:id="rId73"/>
    <p:sldId id="9946" r:id="rId74"/>
    <p:sldId id="9973" r:id="rId75"/>
    <p:sldId id="9756" r:id="rId76"/>
    <p:sldId id="9899" r:id="rId77"/>
    <p:sldId id="9885" r:id="rId78"/>
    <p:sldId id="9886" r:id="rId79"/>
    <p:sldId id="9887" r:id="rId80"/>
    <p:sldId id="9888" r:id="rId81"/>
    <p:sldId id="9889" r:id="rId82"/>
    <p:sldId id="9890" r:id="rId83"/>
    <p:sldId id="9891" r:id="rId84"/>
    <p:sldId id="9892" r:id="rId85"/>
    <p:sldId id="9893" r:id="rId86"/>
    <p:sldId id="9894" r:id="rId87"/>
    <p:sldId id="9895" r:id="rId88"/>
    <p:sldId id="9896" r:id="rId89"/>
    <p:sldId id="9897" r:id="rId90"/>
    <p:sldId id="9898" r:id="rId91"/>
    <p:sldId id="9902" r:id="rId92"/>
    <p:sldId id="9805" r:id="rId93"/>
    <p:sldId id="9952" r:id="rId94"/>
    <p:sldId id="9804" r:id="rId95"/>
    <p:sldId id="9983" r:id="rId96"/>
    <p:sldId id="9669" r:id="rId97"/>
    <p:sldId id="9901" r:id="rId98"/>
    <p:sldId id="9384" r:id="rId99"/>
    <p:sldId id="2344" r:id="rId100"/>
    <p:sldId id="9920" r:id="rId101"/>
    <p:sldId id="9692" r:id="rId102"/>
    <p:sldId id="9984" r:id="rId103"/>
    <p:sldId id="9807" r:id="rId104"/>
    <p:sldId id="9985" r:id="rId105"/>
    <p:sldId id="9900" r:id="rId106"/>
    <p:sldId id="9514" r:id="rId107"/>
    <p:sldId id="9828" r:id="rId108"/>
    <p:sldId id="9796" r:id="rId109"/>
    <p:sldId id="9829" r:id="rId110"/>
    <p:sldId id="9987" r:id="rId111"/>
    <p:sldId id="9968" r:id="rId112"/>
    <p:sldId id="9988" r:id="rId113"/>
    <p:sldId id="9967" r:id="rId1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258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viewProps" Target="viewProps.xml"/><Relationship Id="rId21" Type="http://schemas.openxmlformats.org/officeDocument/2006/relationships/slideMaster" Target="slideMasters/slideMaster21.xml"/><Relationship Id="rId42" Type="http://schemas.openxmlformats.org/officeDocument/2006/relationships/slide" Target="slides/slide15.xml"/><Relationship Id="rId47" Type="http://schemas.openxmlformats.org/officeDocument/2006/relationships/slide" Target="slides/slide20.xml"/><Relationship Id="rId63" Type="http://schemas.openxmlformats.org/officeDocument/2006/relationships/slide" Target="slides/slide36.xml"/><Relationship Id="rId68" Type="http://schemas.openxmlformats.org/officeDocument/2006/relationships/slide" Target="slides/slide41.xml"/><Relationship Id="rId84" Type="http://schemas.openxmlformats.org/officeDocument/2006/relationships/slide" Target="slides/slide57.xml"/><Relationship Id="rId89" Type="http://schemas.openxmlformats.org/officeDocument/2006/relationships/slide" Target="slides/slide62.xml"/><Relationship Id="rId112" Type="http://schemas.openxmlformats.org/officeDocument/2006/relationships/slide" Target="slides/slide85.xml"/><Relationship Id="rId16" Type="http://schemas.openxmlformats.org/officeDocument/2006/relationships/slideMaster" Target="slideMasters/slideMaster16.xml"/><Relationship Id="rId107" Type="http://schemas.openxmlformats.org/officeDocument/2006/relationships/slide" Target="slides/slide80.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slide" Target="slides/slide39.xml"/><Relationship Id="rId74" Type="http://schemas.openxmlformats.org/officeDocument/2006/relationships/slide" Target="slides/slide47.xml"/><Relationship Id="rId79" Type="http://schemas.openxmlformats.org/officeDocument/2006/relationships/slide" Target="slides/slide52.xml"/><Relationship Id="rId87" Type="http://schemas.openxmlformats.org/officeDocument/2006/relationships/slide" Target="slides/slide60.xml"/><Relationship Id="rId102" Type="http://schemas.openxmlformats.org/officeDocument/2006/relationships/slide" Target="slides/slide75.xml"/><Relationship Id="rId110" Type="http://schemas.openxmlformats.org/officeDocument/2006/relationships/slide" Target="slides/slide83.xml"/><Relationship Id="rId115"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4.xml"/><Relationship Id="rId82" Type="http://schemas.openxmlformats.org/officeDocument/2006/relationships/slide" Target="slides/slide55.xml"/><Relationship Id="rId90" Type="http://schemas.openxmlformats.org/officeDocument/2006/relationships/slide" Target="slides/slide63.xml"/><Relationship Id="rId95" Type="http://schemas.openxmlformats.org/officeDocument/2006/relationships/slide" Target="slides/slide6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slide" Target="slides/slide50.xml"/><Relationship Id="rId100" Type="http://schemas.openxmlformats.org/officeDocument/2006/relationships/slide" Target="slides/slide73.xml"/><Relationship Id="rId105" Type="http://schemas.openxmlformats.org/officeDocument/2006/relationships/slide" Target="slides/slide78.xml"/><Relationship Id="rId113" Type="http://schemas.openxmlformats.org/officeDocument/2006/relationships/slide" Target="slides/slide86.xml"/><Relationship Id="rId11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80" Type="http://schemas.openxmlformats.org/officeDocument/2006/relationships/slide" Target="slides/slide53.xml"/><Relationship Id="rId85" Type="http://schemas.openxmlformats.org/officeDocument/2006/relationships/slide" Target="slides/slide58.xml"/><Relationship Id="rId93" Type="http://schemas.openxmlformats.org/officeDocument/2006/relationships/slide" Target="slides/slide66.xml"/><Relationship Id="rId98" Type="http://schemas.openxmlformats.org/officeDocument/2006/relationships/slide" Target="slides/slide7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103" Type="http://schemas.openxmlformats.org/officeDocument/2006/relationships/slide" Target="slides/slide76.xml"/><Relationship Id="rId108" Type="http://schemas.openxmlformats.org/officeDocument/2006/relationships/slide" Target="slides/slide81.xml"/><Relationship Id="rId116"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slide" Target="slides/slide56.xml"/><Relationship Id="rId88" Type="http://schemas.openxmlformats.org/officeDocument/2006/relationships/slide" Target="slides/slide61.xml"/><Relationship Id="rId91" Type="http://schemas.openxmlformats.org/officeDocument/2006/relationships/slide" Target="slides/slide64.xml"/><Relationship Id="rId96" Type="http://schemas.openxmlformats.org/officeDocument/2006/relationships/slide" Target="slides/slide69.xml"/><Relationship Id="rId111"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6" Type="http://schemas.openxmlformats.org/officeDocument/2006/relationships/slide" Target="slides/slide79.xml"/><Relationship Id="rId114" Type="http://schemas.openxmlformats.org/officeDocument/2006/relationships/slide" Target="slides/slide87.xml"/><Relationship Id="rId119"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slide" Target="slides/slide54.xml"/><Relationship Id="rId86" Type="http://schemas.openxmlformats.org/officeDocument/2006/relationships/slide" Target="slides/slide59.xml"/><Relationship Id="rId94" Type="http://schemas.openxmlformats.org/officeDocument/2006/relationships/slide" Target="slides/slide67.xml"/><Relationship Id="rId99" Type="http://schemas.openxmlformats.org/officeDocument/2006/relationships/slide" Target="slides/slide72.xml"/><Relationship Id="rId101"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2.xml"/><Relationship Id="rId109" Type="http://schemas.openxmlformats.org/officeDocument/2006/relationships/slide" Target="slides/slide8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97" Type="http://schemas.openxmlformats.org/officeDocument/2006/relationships/slide" Target="slides/slide70.xml"/><Relationship Id="rId104"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44.xml"/><Relationship Id="rId92"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37979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462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638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54745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40848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8768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2074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804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28425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006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39117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909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78495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76860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63291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36194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41020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13495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0334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92631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03673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082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97246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070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563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555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9036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0310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79987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53627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30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59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2803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3742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8032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53804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00355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61156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20990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62207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57075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239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1859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57364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9092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4344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4875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8537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822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6774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60311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74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71856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94740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75256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51453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68436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17177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355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40702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007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77520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85360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49692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03057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60263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91714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889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37818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69737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278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83391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12739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73745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54589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64267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37496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82264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28469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95650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356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12142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401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56249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83213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4061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68696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4648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30576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59793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727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28230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57765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29178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11853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85536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96731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72155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42205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02301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622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80675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69588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85740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82905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61731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42900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97944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8869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7482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05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7791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60550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00731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13035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63434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70827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79849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31818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47082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882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5/25/2023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18267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914235"/>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68605"/>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7503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790109"/>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631811"/>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044096"/>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994567"/>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887803"/>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298476"/>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138135"/>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5.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0.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03.xml"/><Relationship Id="rId4" Type="http://schemas.openxmlformats.org/officeDocument/2006/relationships/image" Target="../media/image11.pn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9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9.xml"/></Relationships>
</file>

<file path=ppt/slides/_rels/slide7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5.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9.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0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chemeClr val="bg1"/>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chemeClr val="bg1"/>
                </a:solidFill>
                <a:effectLst>
                  <a:outerShdw blurRad="38100" dist="38100" dir="2700000" algn="tl">
                    <a:srgbClr val="000000">
                      <a:alpha val="43137"/>
                    </a:srgbClr>
                  </a:outerShdw>
                </a:effectLst>
                <a:latin typeface="+mj-lt"/>
              </a:rPr>
            </a:br>
            <a:r>
              <a:rPr lang="en-US" sz="5400" b="1">
                <a:solidFill>
                  <a:schemeClr val="bg1"/>
                </a:solidFill>
                <a:effectLst>
                  <a:outerShdw blurRad="38100" dist="38100" dir="2700000" algn="tl">
                    <a:srgbClr val="000000">
                      <a:alpha val="43137"/>
                    </a:srgbClr>
                  </a:outerShdw>
                </a:effectLst>
                <a:latin typeface="+mj-lt"/>
                <a:cs typeface="Times New Roman" pitchFamily="18" charset="0"/>
              </a:rPr>
              <a:t>Chúa,</a:t>
            </a:r>
            <a:r>
              <a:rPr lang="en-US" sz="5400" b="1">
                <a:solidFill>
                  <a:schemeClr val="bg1"/>
                </a:solidFill>
                <a:effectLst>
                  <a:outerShdw blurRad="38100" dist="38100" dir="2700000" algn="tl">
                    <a:srgbClr val="000000">
                      <a:alpha val="43137"/>
                    </a:srgbClr>
                  </a:outerShdw>
                </a:effectLst>
                <a:latin typeface="+mj-lt"/>
              </a:rPr>
              <a:t> </a:t>
            </a:r>
            <a:r>
              <a:rPr lang="vi-VN" sz="5400" b="1">
                <a:solidFill>
                  <a:schemeClr val="bg1"/>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chemeClr val="bg1"/>
                </a:solidFill>
                <a:effectLst>
                  <a:outerShdw blurRad="38100" dist="38100" dir="2700000" algn="tl">
                    <a:srgbClr val="000000">
                      <a:alpha val="43137"/>
                    </a:srgbClr>
                  </a:outerShdw>
                </a:effectLst>
                <a:latin typeface="+mj-lt"/>
              </a:rPr>
              <a:t>Các giáo phận Việt Nam chúng</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con</a:t>
            </a:r>
            <a:r>
              <a:rPr lang="en-US" b="1">
                <a:solidFill>
                  <a:schemeClr val="bg1"/>
                </a:solidFill>
                <a:effectLst>
                  <a:outerShdw blurRad="38100" dist="38100" dir="2700000" algn="tl">
                    <a:srgbClr val="000000">
                      <a:alpha val="43137"/>
                    </a:srgbClr>
                  </a:outerShdw>
                </a:effectLst>
                <a:latin typeface="+mj-lt"/>
                <a:cs typeface="Times New Roman" pitchFamily="18" charset="0"/>
              </a:rPr>
              <a:t>,</a:t>
            </a:r>
            <a:r>
              <a:rPr lang="vi-VN" b="1">
                <a:solidFill>
                  <a:schemeClr val="bg1"/>
                </a:solidFill>
                <a:effectLst>
                  <a:outerShdw blurRad="38100" dist="38100" dir="2700000" algn="tl">
                    <a:srgbClr val="000000">
                      <a:alpha val="43137"/>
                    </a:srgbClr>
                  </a:outerShdw>
                </a:effectLst>
                <a:latin typeface="+mj-lt"/>
              </a:rPr>
              <a:t/>
            </a:r>
            <a:br>
              <a:rPr lang="vi-VN" b="1">
                <a:solidFill>
                  <a:schemeClr val="bg1"/>
                </a:solidFill>
                <a:effectLst>
                  <a:outerShdw blurRad="38100" dist="38100" dir="2700000" algn="tl">
                    <a:srgbClr val="000000">
                      <a:alpha val="43137"/>
                    </a:srgbClr>
                  </a:outerShdw>
                </a:effectLst>
                <a:latin typeface="+mj-lt"/>
              </a:rPr>
            </a:br>
            <a:r>
              <a:rPr lang="vi-VN" b="1">
                <a:solidFill>
                  <a:schemeClr val="bg1"/>
                </a:solidFill>
                <a:effectLst>
                  <a:outerShdw blurRad="38100" dist="38100" dir="2700000" algn="tl">
                    <a:srgbClr val="000000">
                      <a:alpha val="43137"/>
                    </a:srgbClr>
                  </a:outerShdw>
                </a:effectLst>
                <a:latin typeface="+mj-lt"/>
              </a:rPr>
              <a:t>luôn muốn cùng chung nhịp bước với</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Hội</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Thánh</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hoàn</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vũ,</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xin cho chúng con</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ngày càng ý thức hơn về tình hiệp thông,</a:t>
            </a:r>
            <a:endParaRPr lang="en-US" b="1">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chemeClr val="bg1"/>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chemeClr val="bg1"/>
                </a:solidFill>
                <a:effectLst>
                  <a:outerShdw blurRad="38100" dist="38100" dir="2700000" algn="tl">
                    <a:srgbClr val="000000">
                      <a:alpha val="43137"/>
                    </a:srgbClr>
                  </a:outerShdw>
                </a:effectLst>
                <a:latin typeface="+mj-lt"/>
              </a:rPr>
            </a:br>
            <a:r>
              <a:rPr lang="en-US" sz="4900" b="1">
                <a:solidFill>
                  <a:schemeClr val="bg1"/>
                </a:solidFill>
                <a:effectLst>
                  <a:outerShdw blurRad="38100" dist="38100" dir="2700000" algn="tl">
                    <a:srgbClr val="000000">
                      <a:alpha val="43137"/>
                    </a:srgbClr>
                  </a:outerShdw>
                </a:effectLst>
                <a:latin typeface="+mj-lt"/>
                <a:cs typeface="Times New Roman" pitchFamily="18" charset="0"/>
              </a:rPr>
              <a:t>Thánh, </a:t>
            </a:r>
            <a:r>
              <a:rPr lang="vi-VN" sz="4900" b="1">
                <a:solidFill>
                  <a:schemeClr val="bg1"/>
                </a:solidFill>
                <a:effectLst>
                  <a:outerShdw blurRad="38100" dist="38100" dir="2700000" algn="tl">
                    <a:srgbClr val="000000">
                      <a:alpha val="43137"/>
                    </a:srgbClr>
                  </a:outerShdw>
                </a:effectLst>
                <a:latin typeface="+mj-lt"/>
              </a:rPr>
              <a:t>Nhờ lời chuyển cầu của Đức Trinh</a:t>
            </a:r>
            <a:r>
              <a:rPr lang="en-US" sz="4900" b="1">
                <a:solidFill>
                  <a:schemeClr val="bg1"/>
                </a:solidFill>
                <a:effectLst>
                  <a:outerShdw blurRad="38100" dist="38100" dir="2700000" algn="tl">
                    <a:srgbClr val="000000">
                      <a:alpha val="43137"/>
                    </a:srgbClr>
                  </a:outerShdw>
                </a:effectLst>
                <a:latin typeface="+mj-lt"/>
              </a:rPr>
              <a:t> </a:t>
            </a:r>
            <a:r>
              <a:rPr lang="en-US" sz="4900" b="1">
                <a:solidFill>
                  <a:schemeClr val="bg1"/>
                </a:solidFill>
                <a:effectLst>
                  <a:outerShdw blurRad="38100" dist="38100" dir="2700000" algn="tl">
                    <a:srgbClr val="000000">
                      <a:alpha val="43137"/>
                    </a:srgbClr>
                  </a:outerShdw>
                </a:effectLst>
                <a:latin typeface="+mj-lt"/>
                <a:cs typeface="Times New Roman" pitchFamily="18" charset="0"/>
              </a:rPr>
              <a:t>Nữ Maria, </a:t>
            </a:r>
            <a:r>
              <a:rPr lang="vi-VN" sz="4900" b="1">
                <a:solidFill>
                  <a:schemeClr val="bg1"/>
                </a:solidFill>
                <a:effectLst>
                  <a:outerShdw blurRad="38100" dist="38100" dir="2700000" algn="tl">
                    <a:srgbClr val="000000">
                      <a:alpha val="43137"/>
                    </a:srgbClr>
                  </a:outerShdw>
                </a:effectLst>
                <a:latin typeface="+mj-lt"/>
              </a:rPr>
              <a:t>Nữ Vương các Tông đồ</a:t>
            </a:r>
            <a:r>
              <a:rPr lang="en-US" sz="4900" b="1">
                <a:solidFill>
                  <a:schemeClr val="bg1"/>
                </a:solidFill>
                <a:effectLst>
                  <a:outerShdw blurRad="38100" dist="38100" dir="2700000" algn="tl">
                    <a:srgbClr val="000000">
                      <a:alpha val="43137"/>
                    </a:srgbClr>
                  </a:outerShdw>
                </a:effectLst>
                <a:latin typeface="+mj-lt"/>
              </a:rPr>
              <a:t> </a:t>
            </a:r>
            <a:r>
              <a:rPr lang="vi-VN" sz="4900" b="1">
                <a:solidFill>
                  <a:schemeClr val="bg1"/>
                </a:solidFill>
                <a:effectLst>
                  <a:outerShdw blurRad="38100" dist="38100" dir="2700000" algn="tl">
                    <a:srgbClr val="000000">
                      <a:alpha val="43137"/>
                    </a:srgbClr>
                  </a:outerShdw>
                </a:effectLst>
                <a:latin typeface="+mj-lt"/>
              </a:rPr>
              <a:t>và là Mẹ của Hội Thánh,</a:t>
            </a:r>
            <a:endParaRPr lang="en-US" sz="4900" b="1">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chemeClr val="bg1"/>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533400"/>
            <a:ext cx="9144000" cy="3943350"/>
          </a:xfrm>
        </p:spPr>
        <p:txBody>
          <a:bodyPr>
            <a:normAutofit/>
          </a:bodyPr>
          <a:lstStyle/>
          <a:p>
            <a:pPr marL="27432" indent="0" algn="ctr">
              <a:lnSpc>
                <a:spcPct val="120000"/>
              </a:lnSpc>
              <a:buNone/>
            </a:pPr>
            <a:r>
              <a:rPr lang="en-US" sz="6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ễ</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Ngọn</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Lửa</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Thần</a:t>
            </a:r>
            <a:endPar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Đinh</a:t>
            </a:r>
            <a:r>
              <a:rPr lang="en-US" sz="48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Công</a:t>
            </a:r>
            <a:r>
              <a:rPr lang="en-US" sz="48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Huỳnh</a:t>
            </a:r>
            <a:endParaRPr lang="en-US" sz="48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5143500"/>
          </a:xfrm>
        </p:spPr>
        <p:txBody>
          <a:bodyPr>
            <a:noAutofit/>
          </a:bodyPr>
          <a:lstStyle/>
          <a:p>
            <a:pPr marL="27432" indent="0" algn="just">
              <a:buNone/>
            </a:pPr>
            <a:r>
              <a:rPr lang="vi-VN" sz="5400" b="1" dirty="0" smtClean="0">
                <a:solidFill>
                  <a:srgbClr val="FFFF00"/>
                </a:solidFill>
                <a:effectLst>
                  <a:outerShdw blurRad="38100" dist="38100" dir="2700000" algn="tl">
                    <a:srgbClr val="000000">
                      <a:alpha val="43137"/>
                    </a:srgbClr>
                  </a:outerShdw>
                </a:effectLst>
                <a:latin typeface="+mj-lt"/>
              </a:rPr>
              <a:t>ĐK</a:t>
            </a:r>
            <a:r>
              <a:rPr lang="vi-VN" sz="5400" b="1" dirty="0">
                <a:solidFill>
                  <a:srgbClr val="FFFF00"/>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Xin thắp lên ngọn lửa Thánh Thần, Đấng suối nguồn tình yêu vô tận. Đấng đến để sưởi ấm tâm hồn và đổi mới khuôn mặt trần gian. </a:t>
            </a: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552450"/>
            <a:ext cx="9144000" cy="5143500"/>
          </a:xfrm>
        </p:spPr>
        <p:txBody>
          <a:bodyPr>
            <a:noAutofit/>
          </a:bodyPr>
          <a:lstStyle/>
          <a:p>
            <a:pPr marL="27432" indent="0" algn="just">
              <a:buNone/>
            </a:pPr>
            <a:r>
              <a:rPr lang="vi-VN" sz="6000" b="1" dirty="0" smtClean="0">
                <a:solidFill>
                  <a:srgbClr val="FFFF00"/>
                </a:solidFill>
                <a:effectLst>
                  <a:outerShdw blurRad="38100" dist="38100" dir="2700000" algn="tl">
                    <a:srgbClr val="000000">
                      <a:alpha val="43137"/>
                    </a:srgbClr>
                  </a:outerShdw>
                </a:effectLst>
                <a:latin typeface="+mj-lt"/>
              </a:rPr>
              <a:t>Pk1</a:t>
            </a:r>
            <a:r>
              <a:rPr lang="vi-VN" sz="6000" b="1" dirty="0">
                <a:solidFill>
                  <a:srgbClr val="FFFF00"/>
                </a:solidFill>
                <a:effectLst>
                  <a:outerShdw blurRad="38100" dist="38100" dir="2700000" algn="tl">
                    <a:srgbClr val="000000">
                      <a:alpha val="43137"/>
                    </a:srgbClr>
                  </a:outerShdw>
                </a:effectLst>
                <a:latin typeface="+mj-lt"/>
              </a:rPr>
              <a:t>:  </a:t>
            </a:r>
            <a:r>
              <a:rPr lang="vi-VN" sz="6000" b="1" dirty="0">
                <a:solidFill>
                  <a:schemeClr val="bg1"/>
                </a:solidFill>
                <a:effectLst>
                  <a:outerShdw blurRad="38100" dist="38100" dir="2700000" algn="tl">
                    <a:srgbClr val="000000">
                      <a:alpha val="43137"/>
                    </a:srgbClr>
                  </a:outerShdw>
                </a:effectLst>
                <a:latin typeface="+mj-lt"/>
              </a:rPr>
              <a:t>Xin Thánh </a:t>
            </a:r>
            <a:r>
              <a:rPr lang="vi-VN" sz="6000" b="1" dirty="0" smtClean="0">
                <a:solidFill>
                  <a:schemeClr val="bg1"/>
                </a:solidFill>
                <a:effectLst>
                  <a:outerShdw blurRad="38100" dist="38100" dir="2700000" algn="tl">
                    <a:srgbClr val="000000">
                      <a:alpha val="43137"/>
                    </a:srgbClr>
                  </a:outerShdw>
                </a:effectLst>
                <a:latin typeface="+mj-lt"/>
              </a:rPr>
              <a:t>Thần, </a:t>
            </a:r>
            <a:r>
              <a:rPr lang="vi-VN" sz="6000" b="1" dirty="0">
                <a:solidFill>
                  <a:schemeClr val="bg1"/>
                </a:solidFill>
                <a:effectLst>
                  <a:outerShdw blurRad="38100" dist="38100" dir="2700000" algn="tl">
                    <a:srgbClr val="000000">
                      <a:alpha val="43137"/>
                    </a:srgbClr>
                  </a:outerShdw>
                </a:effectLst>
                <a:latin typeface="+mj-lt"/>
              </a:rPr>
              <a:t>tình yêu khơi nguồn sự sống. Cho khắp </a:t>
            </a:r>
            <a:r>
              <a:rPr lang="vi-VN" sz="6000" b="1" dirty="0" smtClean="0">
                <a:solidFill>
                  <a:schemeClr val="bg1"/>
                </a:solidFill>
                <a:effectLst>
                  <a:outerShdw blurRad="38100" dist="38100" dir="2700000" algn="tl">
                    <a:srgbClr val="000000">
                      <a:alpha val="43137"/>
                    </a:srgbClr>
                  </a:outerShdw>
                </a:effectLst>
                <a:latin typeface="+mj-lt"/>
              </a:rPr>
              <a:t>nơi, </a:t>
            </a:r>
            <a:r>
              <a:rPr lang="vi-VN" sz="6000" b="1" dirty="0">
                <a:solidFill>
                  <a:schemeClr val="bg1"/>
                </a:solidFill>
                <a:effectLst>
                  <a:outerShdw blurRad="38100" dist="38100" dir="2700000" algn="tl">
                    <a:srgbClr val="000000">
                      <a:alpha val="43137"/>
                    </a:srgbClr>
                  </a:outerShdw>
                </a:effectLst>
                <a:latin typeface="+mj-lt"/>
              </a:rPr>
              <a:t>bừng lên ánh lửa hiệp thông.</a:t>
            </a:r>
          </a:p>
          <a:p>
            <a:pPr marL="27432" indent="0" algn="just">
              <a:lnSpc>
                <a:spcPct val="130000"/>
              </a:lnSpc>
              <a:buNone/>
            </a:pPr>
            <a:r>
              <a:rPr lang="vi-VN" sz="4300" b="1" dirty="0" smtClean="0">
                <a:solidFill>
                  <a:schemeClr val="bg1"/>
                </a:solidFill>
                <a:effectLst>
                  <a:outerShdw blurRad="38100" dist="38100" dir="2700000" algn="tl">
                    <a:srgbClr val="000000">
                      <a:alpha val="43137"/>
                    </a:srgbClr>
                  </a:outerShdw>
                </a:effectLst>
                <a:latin typeface="+mj-lt"/>
              </a:rPr>
              <a:t>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5143500"/>
          </a:xfrm>
        </p:spPr>
        <p:txBody>
          <a:bodyPr>
            <a:noAutofit/>
          </a:bodyPr>
          <a:lstStyle/>
          <a:p>
            <a:pPr marL="27432" indent="0" algn="just">
              <a:buNone/>
            </a:pPr>
            <a:r>
              <a:rPr lang="vi-VN" sz="5400" b="1" dirty="0" smtClean="0">
                <a:solidFill>
                  <a:srgbClr val="FFFF00"/>
                </a:solidFill>
                <a:effectLst>
                  <a:outerShdw blurRad="38100" dist="38100" dir="2700000" algn="tl">
                    <a:srgbClr val="000000">
                      <a:alpha val="43137"/>
                    </a:srgbClr>
                  </a:outerShdw>
                </a:effectLst>
                <a:latin typeface="+mj-lt"/>
              </a:rPr>
              <a:t>ĐK</a:t>
            </a:r>
            <a:r>
              <a:rPr lang="vi-VN" sz="5400" b="1" dirty="0">
                <a:solidFill>
                  <a:srgbClr val="FFFF00"/>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Xin thắp lên ngọn lửa Thánh Thần, Đấng suối nguồn tình yêu vô tận. Đấng đến để sưởi ấm tâm hồn và đổi mới khuôn mặt trần gian. </a:t>
            </a:r>
          </a:p>
        </p:txBody>
      </p:sp>
    </p:spTree>
    <p:extLst>
      <p:ext uri="{BB962C8B-B14F-4D97-AF65-F5344CB8AC3E}">
        <p14:creationId xmlns:p14="http://schemas.microsoft.com/office/powerpoint/2010/main" val="2560859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90550"/>
            <a:ext cx="9144000" cy="5143500"/>
          </a:xfrm>
        </p:spPr>
        <p:txBody>
          <a:bodyPr>
            <a:noAutofit/>
          </a:bodyPr>
          <a:lstStyle/>
          <a:p>
            <a:pPr marL="27432" indent="0" algn="just">
              <a:buNone/>
            </a:pPr>
            <a:r>
              <a:rPr lang="vi-VN" sz="6000" b="1" dirty="0" smtClean="0">
                <a:solidFill>
                  <a:srgbClr val="FFFF00"/>
                </a:solidFill>
                <a:effectLst>
                  <a:outerShdw blurRad="38100" dist="38100" dir="2700000" algn="tl">
                    <a:srgbClr val="000000">
                      <a:alpha val="43137"/>
                    </a:srgbClr>
                  </a:outerShdw>
                </a:effectLst>
                <a:latin typeface="+mj-lt"/>
              </a:rPr>
              <a:t>Pk2</a:t>
            </a:r>
            <a:r>
              <a:rPr lang="vi-VN" sz="6000" b="1" dirty="0">
                <a:solidFill>
                  <a:srgbClr val="FFFF00"/>
                </a:solidFill>
                <a:effectLst>
                  <a:outerShdw blurRad="38100" dist="38100" dir="2700000" algn="tl">
                    <a:srgbClr val="000000">
                      <a:alpha val="43137"/>
                    </a:srgbClr>
                  </a:outerShdw>
                </a:effectLst>
                <a:latin typeface="+mj-lt"/>
              </a:rPr>
              <a:t>:  </a:t>
            </a:r>
            <a:r>
              <a:rPr lang="vi-VN" sz="6000" b="1" dirty="0">
                <a:solidFill>
                  <a:schemeClr val="bg1"/>
                </a:solidFill>
                <a:effectLst>
                  <a:outerShdw blurRad="38100" dist="38100" dir="2700000" algn="tl">
                    <a:srgbClr val="000000">
                      <a:alpha val="43137"/>
                    </a:srgbClr>
                  </a:outerShdw>
                </a:effectLst>
                <a:latin typeface="+mj-lt"/>
              </a:rPr>
              <a:t>Xin Thánh </a:t>
            </a:r>
            <a:r>
              <a:rPr lang="vi-VN" sz="6000" b="1" dirty="0" smtClean="0">
                <a:solidFill>
                  <a:schemeClr val="bg1"/>
                </a:solidFill>
                <a:effectLst>
                  <a:outerShdw blurRad="38100" dist="38100" dir="2700000" algn="tl">
                    <a:srgbClr val="000000">
                      <a:alpha val="43137"/>
                    </a:srgbClr>
                  </a:outerShdw>
                </a:effectLst>
                <a:latin typeface="+mj-lt"/>
              </a:rPr>
              <a:t>Thần, </a:t>
            </a:r>
            <a:r>
              <a:rPr lang="vi-VN" sz="6000" b="1" dirty="0">
                <a:solidFill>
                  <a:schemeClr val="bg1"/>
                </a:solidFill>
                <a:effectLst>
                  <a:outerShdw blurRad="38100" dist="38100" dir="2700000" algn="tl">
                    <a:srgbClr val="000000">
                      <a:alpha val="43137"/>
                    </a:srgbClr>
                  </a:outerShdw>
                </a:effectLst>
                <a:latin typeface="+mj-lt"/>
              </a:rPr>
              <a:t>tình yêu chính nguồn ánh sáng. Đưa thế </a:t>
            </a:r>
            <a:r>
              <a:rPr lang="vi-VN" sz="6000" b="1" dirty="0" smtClean="0">
                <a:solidFill>
                  <a:schemeClr val="bg1"/>
                </a:solidFill>
                <a:effectLst>
                  <a:outerShdw blurRad="38100" dist="38100" dir="2700000" algn="tl">
                    <a:srgbClr val="000000">
                      <a:alpha val="43137"/>
                    </a:srgbClr>
                  </a:outerShdw>
                </a:effectLst>
                <a:latin typeface="+mj-lt"/>
              </a:rPr>
              <a:t>nhân, </a:t>
            </a:r>
            <a:r>
              <a:rPr lang="vi-VN" sz="6000" b="1" dirty="0">
                <a:solidFill>
                  <a:schemeClr val="bg1"/>
                </a:solidFill>
                <a:effectLst>
                  <a:outerShdw blurRad="38100" dist="38100" dir="2700000" algn="tl">
                    <a:srgbClr val="000000">
                      <a:alpha val="43137"/>
                    </a:srgbClr>
                  </a:outerShdw>
                </a:effectLst>
                <a:latin typeface="+mj-lt"/>
              </a:rPr>
              <a:t>vượt qua bóng mờ trần gian.</a:t>
            </a:r>
          </a:p>
        </p:txBody>
      </p:sp>
    </p:spTree>
    <p:extLst>
      <p:ext uri="{BB962C8B-B14F-4D97-AF65-F5344CB8AC3E}">
        <p14:creationId xmlns:p14="http://schemas.microsoft.com/office/powerpoint/2010/main" val="1503611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FF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FFFF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5143500"/>
          </a:xfrm>
        </p:spPr>
        <p:txBody>
          <a:bodyPr>
            <a:noAutofit/>
          </a:bodyPr>
          <a:lstStyle/>
          <a:p>
            <a:pPr marL="27432" indent="0" algn="just">
              <a:buNone/>
            </a:pPr>
            <a:r>
              <a:rPr lang="vi-VN" sz="5400" b="1" dirty="0" smtClean="0">
                <a:solidFill>
                  <a:srgbClr val="FFFF00"/>
                </a:solidFill>
                <a:effectLst>
                  <a:outerShdw blurRad="38100" dist="38100" dir="2700000" algn="tl">
                    <a:srgbClr val="000000">
                      <a:alpha val="43137"/>
                    </a:srgbClr>
                  </a:outerShdw>
                </a:effectLst>
                <a:latin typeface="+mj-lt"/>
              </a:rPr>
              <a:t>ĐK</a:t>
            </a:r>
            <a:r>
              <a:rPr lang="vi-VN" sz="5400" b="1" dirty="0">
                <a:solidFill>
                  <a:srgbClr val="FFFF00"/>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Xin thắp lên ngọn lửa Thánh Thần, Đấng suối nguồn tình yêu vô tận. Đấng đến để sưởi ấm tâm hồn và đổi mới khuôn mặt trần gian. </a:t>
            </a:r>
          </a:p>
        </p:txBody>
      </p:sp>
    </p:spTree>
    <p:extLst>
      <p:ext uri="{BB962C8B-B14F-4D97-AF65-F5344CB8AC3E}">
        <p14:creationId xmlns:p14="http://schemas.microsoft.com/office/powerpoint/2010/main" val="1038568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70485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19050"/>
            <a:ext cx="9144000" cy="5143500"/>
          </a:xfrm>
        </p:spPr>
        <p:txBody>
          <a:bodyPr/>
          <a:lstStyle/>
          <a:p>
            <a:pPr algn="l" eaLnBrk="1" hangingPunct="1">
              <a:lnSpc>
                <a:spcPct val="140000"/>
              </a:lnSpc>
            </a:pP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b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228600"/>
            <a:ext cx="9144000" cy="5314950"/>
          </a:xfrm>
        </p:spPr>
        <p:txBody>
          <a:bodyPr/>
          <a:lstStyle/>
          <a:p>
            <a:pPr marL="0" indent="0" algn="just" eaLnBrk="1" hangingPunct="1">
              <a:lnSpc>
                <a:spcPct val="14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09550"/>
            <a:ext cx="9144000" cy="5391150"/>
          </a:xfrm>
        </p:spPr>
        <p:txBody>
          <a:bodyPr/>
          <a:lstStyle/>
          <a:p>
            <a:pPr marL="0" indent="0" algn="just" eaLnBrk="1" hangingPunct="1">
              <a:lnSpc>
                <a:spcPct val="145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Ki-</a:t>
            </a:r>
            <a:r>
              <a:rPr lang="en-US" sz="48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tô</a:t>
            </a:r>
            <a:r>
              <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0"/>
            <a:ext cx="9144000" cy="5314950"/>
          </a:xfrm>
        </p:spPr>
        <p:txBody>
          <a:bodyPr/>
          <a:lstStyle/>
          <a:p>
            <a:pPr marL="0" indent="0" algn="just" eaLnBrk="1" hangingPunct="1">
              <a:lnSpc>
                <a:spcPct val="145000"/>
              </a:lnSpc>
              <a:buFontTx/>
              <a:buNone/>
            </a:pP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133350"/>
            <a:ext cx="9144000" cy="5143500"/>
          </a:xfrm>
        </p:spPr>
        <p:txBody>
          <a:bodyPr/>
          <a:lstStyle/>
          <a:p>
            <a:pPr marL="0" indent="0" algn="just" eaLnBrk="1" hangingPunct="1">
              <a:lnSpc>
                <a:spcPct val="15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a:t>
            </a:r>
            <a:r>
              <a:rPr lang="vi-VN" sz="48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Giê-su Ki-tô</a:t>
            </a: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285750"/>
            <a:ext cx="9144000" cy="5143500"/>
          </a:xfrm>
        </p:spPr>
        <p:txBody>
          <a:bodyPr/>
          <a:lstStyle/>
          <a:p>
            <a:pPr marL="0" indent="0" algn="just" eaLnBrk="1" hangingPunct="1">
              <a:buFontTx/>
              <a:buNone/>
            </a:pP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buFontTx/>
              <a:buNone/>
            </a:pP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r>
              <a:rPr lang="vi-VN" sz="5400" b="1"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latin typeface="+mn-lt"/>
              </a:rPr>
              <a:t>Xin sai Thánh Thần Chúa </a:t>
            </a:r>
            <a:r>
              <a:rPr lang="vi-VN" sz="6600" b="1" dirty="0" smtClean="0">
                <a:solidFill>
                  <a:schemeClr val="bg1"/>
                </a:solidFill>
                <a:latin typeface="+mn-lt"/>
              </a:rPr>
              <a:t>đến, </a:t>
            </a:r>
            <a:r>
              <a:rPr lang="vi-VN" sz="6600" b="1" dirty="0">
                <a:solidFill>
                  <a:schemeClr val="bg1"/>
                </a:solidFill>
                <a:latin typeface="+mn-lt"/>
              </a:rPr>
              <a:t>để Người đổi </a:t>
            </a:r>
            <a:r>
              <a:rPr lang="vi-VN" sz="6600" b="1" dirty="0" smtClean="0">
                <a:solidFill>
                  <a:schemeClr val="bg1"/>
                </a:solidFill>
                <a:latin typeface="+mn-lt"/>
              </a:rPr>
              <a:t>mới, </a:t>
            </a:r>
            <a:r>
              <a:rPr lang="vi-VN" sz="6600" b="1" dirty="0">
                <a:solidFill>
                  <a:schemeClr val="bg1"/>
                </a:solidFill>
                <a:latin typeface="+mn-lt"/>
              </a:rPr>
              <a:t>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45094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914400" y="1809750"/>
            <a:ext cx="6503703" cy="1077218"/>
          </a:xfrm>
          <a:prstGeom prst="rect">
            <a:avLst/>
          </a:prstGeom>
          <a:noFill/>
        </p:spPr>
        <p:txBody>
          <a:bodyPr wrap="none" rtlCol="0">
            <a:spAutoFit/>
          </a:bodyPr>
          <a:lstStyle/>
          <a:p>
            <a:r>
              <a:rPr lang="en-US" sz="3200" smtClean="0">
                <a:solidFill>
                  <a:srgbClr val="FFFF00"/>
                </a:solidFill>
              </a:rPr>
              <a:t>Bài Đọc 1</a:t>
            </a:r>
          </a:p>
          <a:p>
            <a:r>
              <a:rPr lang="en-US" sz="3200" smtClean="0">
                <a:solidFill>
                  <a:srgbClr val="FFFF00"/>
                </a:solidFill>
              </a:rPr>
              <a:t>Ai nấy được tràn đầy ơn Thánh Thần</a:t>
            </a:r>
            <a:endParaRPr lang="en-US" sz="3200">
              <a:solidFill>
                <a:srgbClr val="FFFF00"/>
              </a:solidFill>
            </a:endParaRPr>
          </a:p>
        </p:txBody>
      </p:sp>
      <p:sp>
        <p:nvSpPr>
          <p:cNvPr id="5" name="TextBox 4"/>
          <p:cNvSpPr txBox="1"/>
          <p:nvPr/>
        </p:nvSpPr>
        <p:spPr>
          <a:xfrm>
            <a:off x="304800" y="4552950"/>
            <a:ext cx="3257623" cy="369332"/>
          </a:xfrm>
          <a:prstGeom prst="rect">
            <a:avLst/>
          </a:prstGeom>
          <a:noFill/>
        </p:spPr>
        <p:txBody>
          <a:bodyPr wrap="none" rtlCol="0">
            <a:spAutoFit/>
          </a:bodyPr>
          <a:lstStyle/>
          <a:p>
            <a:r>
              <a:rPr lang="en-US" smtClean="0">
                <a:solidFill>
                  <a:srgbClr val="FFFF00"/>
                </a:solidFill>
              </a:rPr>
              <a:t>Bài trích sách Công vụ Tông Đồ</a:t>
            </a:r>
            <a:endParaRPr lang="en-US">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438150"/>
            <a:ext cx="9144000" cy="5143500"/>
          </a:xfrm>
        </p:spPr>
        <p:txBody>
          <a:bodyPr/>
          <a:lstStyle/>
          <a:p>
            <a:pPr eaLnBrk="1" hangingPunct="1">
              <a:lnSpc>
                <a:spcPct val="105000"/>
              </a:lnSpc>
              <a:defRPr/>
            </a:pP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Thánh</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Vịnh</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103</a:t>
            </a:r>
          </a:p>
          <a:p>
            <a:pPr eaLnBrk="1" hangingPunct="1">
              <a:lnSpc>
                <a:spcPct val="105000"/>
              </a:lnSpc>
              <a:defRPr/>
            </a:pP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Chúa</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Nhật</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r>
            <a:b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b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Chúa</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Thánh</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Thần</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Hiện</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Xuống</a:t>
            </a:r>
            <a:endParaRPr lang="en-US" sz="4800" b="1" dirty="0" smtClean="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smtClean="0">
                <a:solidFill>
                  <a:schemeClr val="bg1"/>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dirty="0" smtClean="0">
                <a:solidFill>
                  <a:schemeClr val="bg1"/>
                </a:solidFill>
                <a:effectLst>
                  <a:outerShdw blurRad="38100" dist="38100" dir="2700000" algn="tl">
                    <a:srgbClr val="000000">
                      <a:alpha val="43137"/>
                    </a:srgbClr>
                  </a:outerShdw>
                </a:effectLst>
                <a:latin typeface="+mj-lt"/>
                <a:cs typeface="Tahoma" pitchFamily="34" charset="0"/>
              </a:rPr>
              <a:t>03 </a:t>
            </a:r>
            <a:r>
              <a:rPr lang="en-US" sz="4800" b="1" i="1" dirty="0" err="1" smtClean="0">
                <a:solidFill>
                  <a:schemeClr val="bg1"/>
                </a:solidFill>
                <a:effectLst>
                  <a:outerShdw blurRad="38100" dist="38100" dir="2700000" algn="tl">
                    <a:srgbClr val="000000">
                      <a:alpha val="43137"/>
                    </a:srgbClr>
                  </a:outerShdw>
                </a:effectLst>
                <a:latin typeface="+mj-lt"/>
                <a:cs typeface="Tahoma" pitchFamily="34" charset="0"/>
              </a:rPr>
              <a:t>câu</a:t>
            </a:r>
            <a:endParaRPr lang="en-US" sz="4400" b="1" i="1" dirty="0" smtClean="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latin typeface="+mn-lt"/>
              </a:rPr>
              <a:t>Xin sai Thánh Thần Chúa </a:t>
            </a:r>
            <a:r>
              <a:rPr lang="vi-VN" sz="6600" b="1" dirty="0" smtClean="0">
                <a:solidFill>
                  <a:schemeClr val="bg1"/>
                </a:solidFill>
                <a:latin typeface="+mn-lt"/>
              </a:rPr>
              <a:t>đến, </a:t>
            </a:r>
            <a:r>
              <a:rPr lang="vi-VN" sz="6600" b="1" dirty="0">
                <a:solidFill>
                  <a:schemeClr val="bg1"/>
                </a:solidFill>
                <a:latin typeface="+mn-lt"/>
              </a:rPr>
              <a:t>để Người đổi </a:t>
            </a:r>
            <a:r>
              <a:rPr lang="vi-VN" sz="6600" b="1" dirty="0" smtClean="0">
                <a:solidFill>
                  <a:schemeClr val="bg1"/>
                </a:solidFill>
                <a:latin typeface="+mn-lt"/>
              </a:rPr>
              <a:t>mới, </a:t>
            </a:r>
            <a:r>
              <a:rPr lang="vi-VN" sz="6600" b="1" dirty="0">
                <a:solidFill>
                  <a:schemeClr val="bg1"/>
                </a:solidFill>
                <a:latin typeface="+mn-lt"/>
              </a:rPr>
              <a:t>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41181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Tk1:</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rPr>
              <a:t>Hồn tôi hỡi chúc tụng Chúa đi, lạy Thiên Chúa Đấng con thờ kính, Ngài cao cả muôn trùng. Quá nhiều việc đều do tay Chúa làm, địa cầu đầy dẫy những vật Chúa tạo ra.</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latin typeface="+mn-lt"/>
              </a:rPr>
              <a:t>Xin sai Thánh Thần Chúa </a:t>
            </a:r>
            <a:r>
              <a:rPr lang="vi-VN" sz="6600" b="1" dirty="0" smtClean="0">
                <a:solidFill>
                  <a:schemeClr val="bg1"/>
                </a:solidFill>
                <a:latin typeface="+mn-lt"/>
              </a:rPr>
              <a:t>đến, </a:t>
            </a:r>
            <a:r>
              <a:rPr lang="vi-VN" sz="6600" b="1" dirty="0">
                <a:solidFill>
                  <a:schemeClr val="bg1"/>
                </a:solidFill>
                <a:latin typeface="+mn-lt"/>
              </a:rPr>
              <a:t>để Người đổi </a:t>
            </a:r>
            <a:r>
              <a:rPr lang="vi-VN" sz="6600" b="1" dirty="0" smtClean="0">
                <a:solidFill>
                  <a:schemeClr val="bg1"/>
                </a:solidFill>
                <a:latin typeface="+mn-lt"/>
              </a:rPr>
              <a:t>mới, </a:t>
            </a:r>
            <a:r>
              <a:rPr lang="vi-VN" sz="6600" b="1" dirty="0">
                <a:solidFill>
                  <a:schemeClr val="bg1"/>
                </a:solidFill>
                <a:latin typeface="+mn-lt"/>
              </a:rPr>
              <a:t>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6367519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fontAlgn="base"/>
            <a:r>
              <a:rPr lang="en-US" sz="5000" b="1" u="sng" dirty="0" smtClean="0">
                <a:solidFill>
                  <a:srgbClr val="FFFF00"/>
                </a:solidFill>
                <a:effectLst>
                  <a:outerShdw blurRad="38100" dist="38100" dir="2700000" algn="tl">
                    <a:srgbClr val="000000">
                      <a:alpha val="43137"/>
                    </a:srgbClr>
                  </a:outerShdw>
                </a:effectLst>
                <a:latin typeface="+mn-lt"/>
                <a:cs typeface="Times New Roman" pitchFamily="18" charset="0"/>
              </a:rPr>
              <a:t>Tk2:</a:t>
            </a:r>
            <a:r>
              <a:rPr lang="en-US" sz="50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5000" b="1" dirty="0">
                <a:solidFill>
                  <a:schemeClr val="bg1"/>
                </a:solidFill>
                <a:latin typeface="+mn-lt"/>
              </a:rPr>
              <a:t>Vừa khi Chúa rút lại khí thiêng, là thân chúng trở lui bụi cát vì tắt </a:t>
            </a:r>
            <a:r>
              <a:rPr lang="vi-VN" sz="5000" b="1" dirty="0" smtClean="0">
                <a:solidFill>
                  <a:schemeClr val="bg1"/>
                </a:solidFill>
                <a:latin typeface="+mn-lt"/>
              </a:rPr>
              <a:t>hơi thở rồi</a:t>
            </a:r>
            <a:r>
              <a:rPr lang="vi-VN" sz="5000" b="1" dirty="0">
                <a:solidFill>
                  <a:schemeClr val="bg1"/>
                </a:solidFill>
                <a:latin typeface="+mn-lt"/>
              </a:rPr>
              <a:t>. Muốn tạo lại Ngài ban sinh khí vào, bởi Ngài đổi mới bộ mặt của trần gian.</a:t>
            </a:r>
            <a:endParaRPr lang="en-US" sz="5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latin typeface="+mn-lt"/>
              </a:rPr>
              <a:t>Xin sai Thánh Thần Chúa </a:t>
            </a:r>
            <a:r>
              <a:rPr lang="vi-VN" sz="6600" b="1" dirty="0" smtClean="0">
                <a:solidFill>
                  <a:schemeClr val="bg1"/>
                </a:solidFill>
                <a:latin typeface="+mn-lt"/>
              </a:rPr>
              <a:t>đến, </a:t>
            </a:r>
            <a:r>
              <a:rPr lang="vi-VN" sz="6600" b="1" dirty="0">
                <a:solidFill>
                  <a:schemeClr val="bg1"/>
                </a:solidFill>
                <a:latin typeface="+mn-lt"/>
              </a:rPr>
              <a:t>để Người đổi </a:t>
            </a:r>
            <a:r>
              <a:rPr lang="vi-VN" sz="6600" b="1" dirty="0" smtClean="0">
                <a:solidFill>
                  <a:schemeClr val="bg1"/>
                </a:solidFill>
                <a:latin typeface="+mn-lt"/>
              </a:rPr>
              <a:t>mới, </a:t>
            </a:r>
            <a:r>
              <a:rPr lang="vi-VN" sz="6600" b="1" dirty="0">
                <a:solidFill>
                  <a:schemeClr val="bg1"/>
                </a:solidFill>
                <a:latin typeface="+mn-lt"/>
              </a:rPr>
              <a:t>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824752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Tk3</a:t>
            </a:r>
            <a:r>
              <a:rPr lang="en-US" sz="4800" b="1" u="sng">
                <a:solidFill>
                  <a:srgbClr val="FFFF00"/>
                </a:solidFill>
                <a:effectLst>
                  <a:outerShdw blurRad="38100" dist="38100" dir="2700000" algn="tl">
                    <a:srgbClr val="000000">
                      <a:alpha val="43137"/>
                    </a:srgbClr>
                  </a:outerShdw>
                </a:effectLst>
                <a:cs typeface="Times New Roman" pitchFamily="18" charset="0"/>
              </a:rPr>
              <a:t>:</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rPr>
              <a:t>Nguyện muôn kiếp Chúa hằng hiển vinh, và mong ước những công trình Chúa làm Chúa mãi vui mừng. Tiếng lòng này cầu mong vui ý Ngài, bởi Ngài là chính hoan lạc của đời tôi.</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latin typeface="+mn-lt"/>
              </a:rPr>
              <a:t>Xin sai Thánh Thần Chúa </a:t>
            </a:r>
            <a:r>
              <a:rPr lang="vi-VN" sz="6600" b="1" dirty="0" smtClean="0">
                <a:solidFill>
                  <a:schemeClr val="bg1"/>
                </a:solidFill>
                <a:latin typeface="+mn-lt"/>
              </a:rPr>
              <a:t>đến, </a:t>
            </a:r>
            <a:r>
              <a:rPr lang="vi-VN" sz="6600" b="1" dirty="0">
                <a:solidFill>
                  <a:schemeClr val="bg1"/>
                </a:solidFill>
                <a:latin typeface="+mn-lt"/>
              </a:rPr>
              <a:t>để Người đổi </a:t>
            </a:r>
            <a:r>
              <a:rPr lang="vi-VN" sz="6600" b="1" dirty="0" smtClean="0">
                <a:solidFill>
                  <a:schemeClr val="bg1"/>
                </a:solidFill>
                <a:latin typeface="+mn-lt"/>
              </a:rPr>
              <a:t>mới, </a:t>
            </a:r>
            <a:r>
              <a:rPr lang="vi-VN" sz="6600" b="1" dirty="0">
                <a:solidFill>
                  <a:schemeClr val="bg1"/>
                </a:solidFill>
                <a:latin typeface="+mn-lt"/>
              </a:rPr>
              <a:t>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8863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228600" y="1130300"/>
            <a:ext cx="8760732" cy="954107"/>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Chúng ta đều đã chịu phép rửa trong cùng một Thần Khí</a:t>
            </a:r>
            <a:endParaRPr lang="en-US" sz="2800">
              <a:solidFill>
                <a:srgbClr val="FFFF00"/>
              </a:solidFill>
            </a:endParaRPr>
          </a:p>
        </p:txBody>
      </p:sp>
      <p:sp>
        <p:nvSpPr>
          <p:cNvPr id="5" name="TextBox 4"/>
          <p:cNvSpPr txBox="1"/>
          <p:nvPr/>
        </p:nvSpPr>
        <p:spPr>
          <a:xfrm>
            <a:off x="228600" y="4248150"/>
            <a:ext cx="5486400" cy="707886"/>
          </a:xfrm>
          <a:prstGeom prst="rect">
            <a:avLst/>
          </a:prstGeom>
          <a:noFill/>
        </p:spPr>
        <p:txBody>
          <a:bodyPr wrap="square" rtlCol="0">
            <a:spAutoFit/>
          </a:bodyPr>
          <a:lstStyle/>
          <a:p>
            <a:r>
              <a:rPr lang="en-US" sz="2000" smtClean="0">
                <a:solidFill>
                  <a:srgbClr val="FFFF00"/>
                </a:solidFill>
              </a:rPr>
              <a:t>Bài trích thư thứ nhất của Thánh Phaolô tông đồ</a:t>
            </a:r>
          </a:p>
          <a:p>
            <a:r>
              <a:rPr lang="en-US" sz="2000" smtClean="0">
                <a:solidFill>
                  <a:srgbClr val="FFFF00"/>
                </a:solidFill>
              </a:rPr>
              <a:t>Gửi tín hữu Côrintô</a:t>
            </a:r>
            <a:endParaRPr lang="en-US" sz="2000">
              <a:solidFill>
                <a:srgbClr val="FFFF00"/>
              </a:solidFill>
            </a:endParaRPr>
          </a:p>
        </p:txBody>
      </p:sp>
    </p:spTree>
    <p:extLst>
      <p:ext uri="{BB962C8B-B14F-4D97-AF65-F5344CB8AC3E}">
        <p14:creationId xmlns:p14="http://schemas.microsoft.com/office/powerpoint/2010/main" val="892016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209550"/>
            <a:ext cx="9144000" cy="5143500"/>
          </a:xfrm>
        </p:spPr>
        <p:txBody>
          <a:bodyPr/>
          <a:lstStyle/>
          <a:p>
            <a:pPr algn="just" eaLnBrk="1" hangingPunct="1">
              <a:lnSpc>
                <a:spcPct val="105000"/>
              </a:lnSpc>
              <a:defRPr/>
            </a:pPr>
            <a:r>
              <a:rPr lang="en-US" sz="5400" b="1" dirty="0"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smtClean="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4584117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971550"/>
            <a:ext cx="9144000" cy="4494213"/>
          </a:xfrm>
        </p:spPr>
        <p:txBody>
          <a:bodyPr/>
          <a:lstStyle/>
          <a:p>
            <a:pPr eaLnBrk="1" hangingPunct="1">
              <a:lnSpc>
                <a:spcPct val="105000"/>
              </a:lnSpc>
              <a:defRPr/>
            </a:pPr>
            <a:r>
              <a:rPr lang="en-US" sz="6000" b="1" dirty="0" err="1" smtClean="0">
                <a:solidFill>
                  <a:srgbClr val="FFFF00"/>
                </a:solidFill>
                <a:effectLst>
                  <a:outerShdw blurRad="38100" dist="38100" dir="2700000" algn="tl">
                    <a:srgbClr val="000000">
                      <a:alpha val="43137"/>
                    </a:srgbClr>
                  </a:outerShdw>
                </a:effectLst>
                <a:latin typeface="+mj-lt"/>
                <a:cs typeface="Tahoma" pitchFamily="34" charset="0"/>
              </a:rPr>
              <a:t>Ca</a:t>
            </a:r>
            <a:r>
              <a:rPr lang="en-US" sz="60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6000" b="1" dirty="0" err="1" smtClean="0">
                <a:solidFill>
                  <a:srgbClr val="FFFF00"/>
                </a:solidFill>
                <a:effectLst>
                  <a:outerShdw blurRad="38100" dist="38100" dir="2700000" algn="tl">
                    <a:srgbClr val="000000">
                      <a:alpha val="43137"/>
                    </a:srgbClr>
                  </a:outerShdw>
                </a:effectLst>
                <a:latin typeface="+mj-lt"/>
                <a:cs typeface="Tahoma" pitchFamily="34" charset="0"/>
              </a:rPr>
              <a:t>Tiếp</a:t>
            </a:r>
            <a:r>
              <a:rPr lang="en-US" sz="60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6000" b="1" dirty="0" err="1" smtClean="0">
                <a:solidFill>
                  <a:srgbClr val="FFFF00"/>
                </a:solidFill>
                <a:effectLst>
                  <a:outerShdw blurRad="38100" dist="38100" dir="2700000" algn="tl">
                    <a:srgbClr val="000000">
                      <a:alpha val="43137"/>
                    </a:srgbClr>
                  </a:outerShdw>
                </a:effectLst>
                <a:latin typeface="+mj-lt"/>
                <a:cs typeface="Tahoma" pitchFamily="34" charset="0"/>
              </a:rPr>
              <a:t>Liên</a:t>
            </a:r>
            <a:endParaRPr lang="en-US" sz="6000" b="1" dirty="0" smtClean="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6000" b="1" dirty="0" err="1" smtClean="0">
                <a:solidFill>
                  <a:srgbClr val="FFFF00"/>
                </a:solidFill>
                <a:effectLst>
                  <a:outerShdw blurRad="38100" dist="38100" dir="2700000" algn="tl">
                    <a:srgbClr val="000000">
                      <a:alpha val="43137"/>
                    </a:srgbClr>
                  </a:outerShdw>
                </a:effectLst>
                <a:latin typeface="+mj-lt"/>
                <a:cs typeface="Tahoma" pitchFamily="34" charset="0"/>
              </a:rPr>
              <a:t>Lễ</a:t>
            </a:r>
            <a:r>
              <a:rPr lang="en-US" sz="60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6000" b="1" dirty="0" err="1" smtClean="0">
                <a:solidFill>
                  <a:srgbClr val="FFFF00"/>
                </a:solidFill>
                <a:effectLst>
                  <a:outerShdw blurRad="38100" dist="38100" dir="2700000" algn="tl">
                    <a:srgbClr val="000000">
                      <a:alpha val="43137"/>
                    </a:srgbClr>
                  </a:outerShdw>
                </a:effectLst>
                <a:latin typeface="+mj-lt"/>
                <a:cs typeface="Tahoma" pitchFamily="34" charset="0"/>
              </a:rPr>
              <a:t>Hiện</a:t>
            </a:r>
            <a:r>
              <a:rPr lang="en-US" sz="60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6000" b="1" dirty="0" err="1" smtClean="0">
                <a:solidFill>
                  <a:srgbClr val="FFFF00"/>
                </a:solidFill>
                <a:effectLst>
                  <a:outerShdw blurRad="38100" dist="38100" dir="2700000" algn="tl">
                    <a:srgbClr val="000000">
                      <a:alpha val="43137"/>
                    </a:srgbClr>
                  </a:outerShdw>
                </a:effectLst>
                <a:latin typeface="+mj-lt"/>
                <a:cs typeface="Tahoma" pitchFamily="34" charset="0"/>
              </a:rPr>
              <a:t>Xuống</a:t>
            </a:r>
            <a:endParaRPr lang="en-US" sz="6000" b="1" dirty="0" smtClean="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err="1" smtClean="0">
                <a:solidFill>
                  <a:schemeClr val="bg1"/>
                </a:solidFill>
                <a:effectLst>
                  <a:outerShdw blurRad="38100" dist="38100" dir="2700000" algn="tl">
                    <a:srgbClr val="000000">
                      <a:alpha val="43137"/>
                    </a:srgbClr>
                  </a:outerShdw>
                </a:effectLst>
                <a:latin typeface="+mj-lt"/>
                <a:cs typeface="Tahoma" pitchFamily="34" charset="0"/>
              </a:rPr>
              <a:t>Đinh</a:t>
            </a:r>
            <a:r>
              <a:rPr lang="en-US" sz="4800" b="1" i="1" dirty="0" smtClean="0">
                <a:solidFill>
                  <a:schemeClr val="bg1"/>
                </a:solidFill>
                <a:effectLst>
                  <a:outerShdw blurRad="38100" dist="38100" dir="2700000" algn="tl">
                    <a:srgbClr val="000000">
                      <a:alpha val="43137"/>
                    </a:srgbClr>
                  </a:outerShdw>
                </a:effectLst>
                <a:latin typeface="+mj-lt"/>
                <a:cs typeface="Tahoma" pitchFamily="34" charset="0"/>
              </a:rPr>
              <a:t> </a:t>
            </a:r>
            <a:r>
              <a:rPr lang="en-US" sz="4800" b="1" i="1" dirty="0" err="1" smtClean="0">
                <a:solidFill>
                  <a:schemeClr val="bg1"/>
                </a:solidFill>
                <a:effectLst>
                  <a:outerShdw blurRad="38100" dist="38100" dir="2700000" algn="tl">
                    <a:srgbClr val="000000">
                      <a:alpha val="43137"/>
                    </a:srgbClr>
                  </a:outerShdw>
                </a:effectLst>
                <a:latin typeface="+mj-lt"/>
                <a:cs typeface="Tahoma" pitchFamily="34" charset="0"/>
              </a:rPr>
              <a:t>Công</a:t>
            </a:r>
            <a:r>
              <a:rPr lang="en-US" sz="4800" b="1" i="1" dirty="0" smtClean="0">
                <a:solidFill>
                  <a:schemeClr val="bg1"/>
                </a:solidFill>
                <a:effectLst>
                  <a:outerShdw blurRad="38100" dist="38100" dir="2700000" algn="tl">
                    <a:srgbClr val="000000">
                      <a:alpha val="43137"/>
                    </a:srgbClr>
                  </a:outerShdw>
                </a:effectLst>
                <a:latin typeface="+mj-lt"/>
                <a:cs typeface="Tahoma" pitchFamily="34" charset="0"/>
              </a:rPr>
              <a:t> </a:t>
            </a:r>
            <a:r>
              <a:rPr lang="en-US" sz="4800" b="1" i="1" dirty="0" err="1" smtClean="0">
                <a:solidFill>
                  <a:schemeClr val="bg1"/>
                </a:solidFill>
                <a:effectLst>
                  <a:outerShdw blurRad="38100" dist="38100" dir="2700000" algn="tl">
                    <a:srgbClr val="000000">
                      <a:alpha val="43137"/>
                    </a:srgbClr>
                  </a:outerShdw>
                </a:effectLst>
                <a:latin typeface="+mj-lt"/>
                <a:cs typeface="Tahoma" pitchFamily="34" charset="0"/>
              </a:rPr>
              <a:t>Huỳnh</a:t>
            </a:r>
            <a:endParaRPr lang="en-US" sz="4800" b="1" i="1" dirty="0" smtClean="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3238883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fontAlgn="base"/>
            <a:r>
              <a:rPr lang="vi-VN" sz="6000" b="1" dirty="0" smtClean="0">
                <a:solidFill>
                  <a:schemeClr val="bg1"/>
                </a:solidFill>
                <a:latin typeface="+mn-lt"/>
              </a:rPr>
              <a:t>Muôn </a:t>
            </a:r>
            <a:r>
              <a:rPr lang="vi-VN" sz="6000" b="1" dirty="0">
                <a:solidFill>
                  <a:schemeClr val="bg1"/>
                </a:solidFill>
                <a:latin typeface="+mn-lt"/>
              </a:rPr>
              <a:t>lạy Chúa Thánh Thần, xin ngự đến trần gian. Từ trời cao gửi xuống, nguồn ánh sáng tỏa lan. Lạy Cha kẻ bần hàn,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5939778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6000" b="1" dirty="0" smtClean="0">
                <a:solidFill>
                  <a:schemeClr val="bg1"/>
                </a:solidFill>
                <a:latin typeface="+mn-lt"/>
              </a:rPr>
              <a:t>Đấng </a:t>
            </a:r>
            <a:r>
              <a:rPr lang="vi-VN" sz="6000" b="1" dirty="0">
                <a:solidFill>
                  <a:schemeClr val="bg1"/>
                </a:solidFill>
                <a:latin typeface="+mn-lt"/>
              </a:rPr>
              <a:t>tặng ban ân điển. Và soi dẫn nhân tâm, cúi xin Ngài ngự đến! Đấng ủi an tuyệt diệu, thượng khách của tâm hồn.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5951658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6000" b="1" dirty="0" smtClean="0">
                <a:solidFill>
                  <a:schemeClr val="bg1"/>
                </a:solidFill>
                <a:latin typeface="+mn-lt"/>
              </a:rPr>
              <a:t>Ôi </a:t>
            </a:r>
            <a:r>
              <a:rPr lang="vi-VN" sz="6000" b="1" dirty="0">
                <a:solidFill>
                  <a:schemeClr val="bg1"/>
                </a:solidFill>
                <a:latin typeface="+mn-lt"/>
              </a:rPr>
              <a:t>ngọt ngào êm dịu, dòng suối mát chảy </a:t>
            </a:r>
            <a:r>
              <a:rPr lang="vi-VN" sz="6000" b="1" dirty="0" smtClean="0">
                <a:solidFill>
                  <a:schemeClr val="bg1"/>
                </a:solidFill>
                <a:latin typeface="+mn-lt"/>
              </a:rPr>
              <a:t>tuôn. </a:t>
            </a:r>
            <a:r>
              <a:rPr lang="vi-VN" sz="6000" b="1" dirty="0">
                <a:solidFill>
                  <a:schemeClr val="bg1"/>
                </a:solidFill>
                <a:latin typeface="+mn-lt"/>
              </a:rPr>
              <a:t>Khi vất vả lao công, Ngài là nơi an nghỉ.</a:t>
            </a:r>
            <a:r>
              <a:rPr lang="en-US" sz="6000" b="1" dirty="0" smtClean="0">
                <a:solidFill>
                  <a:schemeClr val="bg1"/>
                </a:solidFill>
                <a:latin typeface="+mn-lt"/>
              </a:rPr>
              <a:t>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192821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dirty="0" smtClean="0">
                <a:solidFill>
                  <a:srgbClr val="FFFF00"/>
                </a:solidFill>
                <a:effectLst>
                  <a:outerShdw blurRad="38100" dist="38100" dir="2700000" algn="tl">
                    <a:srgbClr val="000000">
                      <a:alpha val="43137"/>
                    </a:srgbClr>
                  </a:outerShdw>
                </a:effectLst>
                <a:cs typeface="Times New Roman" pitchFamily="18" charset="0"/>
              </a:rPr>
              <a:t>**</a:t>
            </a:r>
            <a:r>
              <a:rPr lang="vi-VN" sz="5400" b="1" dirty="0" smtClean="0">
                <a:solidFill>
                  <a:schemeClr val="bg1"/>
                </a:solidFill>
                <a:latin typeface="+mn-lt"/>
              </a:rPr>
              <a:t> </a:t>
            </a:r>
            <a:r>
              <a:rPr lang="vi-VN" sz="5400" b="1" dirty="0">
                <a:solidFill>
                  <a:schemeClr val="bg1"/>
                </a:solidFill>
                <a:latin typeface="+mn-lt"/>
              </a:rPr>
              <a:t>Gió mát đuổi cơn nồng, tay hiền lau giọt lệ. Hỡi hào quang linh diệu, xin chiếu giãi ánh hồng, vào tâm hồn tín hữu, cho rực rỡ trinh trong. </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129880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dirty="0" smtClean="0">
                <a:solidFill>
                  <a:srgbClr val="FFFF00"/>
                </a:solidFill>
                <a:effectLst>
                  <a:outerShdw blurRad="38100" dist="38100" dir="2700000" algn="tl">
                    <a:srgbClr val="000000">
                      <a:alpha val="43137"/>
                    </a:srgbClr>
                  </a:outerShdw>
                </a:effectLst>
                <a:cs typeface="Times New Roman" pitchFamily="18" charset="0"/>
              </a:rPr>
              <a:t>**</a:t>
            </a:r>
            <a:r>
              <a:rPr lang="vi-VN" sz="5400" b="1" dirty="0" smtClean="0">
                <a:solidFill>
                  <a:srgbClr val="FFFF00"/>
                </a:solidFill>
                <a:effectLst>
                  <a:outerShdw blurRad="38100" dist="38100" dir="2700000" algn="tl">
                    <a:srgbClr val="000000">
                      <a:alpha val="43137"/>
                    </a:srgbClr>
                  </a:outerShdw>
                </a:effectLst>
                <a:cs typeface="Times New Roman" pitchFamily="18" charset="0"/>
              </a:rPr>
              <a:t> </a:t>
            </a:r>
            <a:r>
              <a:rPr lang="vi-VN" sz="5400" b="1" dirty="0" smtClean="0">
                <a:solidFill>
                  <a:schemeClr val="bg1"/>
                </a:solidFill>
                <a:latin typeface="+mn-lt"/>
              </a:rPr>
              <a:t>Không </a:t>
            </a:r>
            <a:r>
              <a:rPr lang="vi-VN" sz="5400" b="1" dirty="0">
                <a:solidFill>
                  <a:schemeClr val="bg1"/>
                </a:solidFill>
                <a:latin typeface="+mn-lt"/>
              </a:rPr>
              <a:t>thần lực phù trì, kẻ phàm nhân cát bụi. Thật chẳng có điều chi, mà không là tội lỗi. Hết những gì nhơ bẩn, xin rửa cho sạch trong.</a:t>
            </a:r>
            <a:r>
              <a:rPr lang="en-US" sz="5400" b="1" dirty="0" smtClean="0">
                <a:solidFill>
                  <a:schemeClr val="bg1"/>
                </a:solidFill>
                <a:latin typeface="+mn-lt"/>
              </a:rPr>
              <a:t> </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870497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4600" b="1" dirty="0" smtClean="0">
                <a:solidFill>
                  <a:srgbClr val="FFFF00"/>
                </a:solidFill>
                <a:effectLst>
                  <a:outerShdw blurRad="38100" dist="38100" dir="2700000" algn="tl">
                    <a:srgbClr val="000000">
                      <a:alpha val="43137"/>
                    </a:srgbClr>
                  </a:outerShdw>
                </a:effectLst>
                <a:cs typeface="Times New Roman" pitchFamily="18" charset="0"/>
              </a:rPr>
              <a:t>**</a:t>
            </a:r>
            <a:r>
              <a:rPr lang="vi-VN" sz="4600" b="1" dirty="0">
                <a:solidFill>
                  <a:schemeClr val="bg1"/>
                </a:solidFill>
              </a:rPr>
              <a:t> </a:t>
            </a:r>
            <a:r>
              <a:rPr lang="vi-VN" sz="4600" b="1" dirty="0" smtClean="0">
                <a:solidFill>
                  <a:schemeClr val="bg1"/>
                </a:solidFill>
              </a:rPr>
              <a:t>Tưới </a:t>
            </a:r>
            <a:r>
              <a:rPr lang="vi-VN" sz="4600" b="1" dirty="0">
                <a:solidFill>
                  <a:schemeClr val="bg1"/>
                </a:solidFill>
              </a:rPr>
              <a:t>gội nơi khô cạn, chữa lành mọi vết thương. Cứng cỏi uốn cho mềm, lạnh lùng xin sưởi ấm. Những đường nẻo sai lầm, sửa sang cho ngay thẳng. Những ai hằng tin tưởng, trông cậy Chúa vững vàng.</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84847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1" dirty="0" smtClean="0">
                <a:solidFill>
                  <a:srgbClr val="FFFF00"/>
                </a:solidFill>
                <a:effectLst>
                  <a:outerShdw blurRad="38100" dist="38100" dir="2700000" algn="tl">
                    <a:srgbClr val="000000">
                      <a:alpha val="43137"/>
                    </a:srgbClr>
                  </a:outerShdw>
                </a:effectLst>
                <a:cs typeface="Times New Roman" pitchFamily="18" charset="0"/>
              </a:rPr>
              <a:t>**</a:t>
            </a:r>
            <a:r>
              <a:rPr lang="vi-VN" sz="4800" b="1" dirty="0">
                <a:solidFill>
                  <a:schemeClr val="bg1"/>
                </a:solidFill>
                <a:latin typeface="+mn-lt"/>
              </a:rPr>
              <a:t> </a:t>
            </a:r>
            <a:r>
              <a:rPr lang="vi-VN" sz="4800" b="1" dirty="0" smtClean="0">
                <a:solidFill>
                  <a:schemeClr val="bg1"/>
                </a:solidFill>
                <a:latin typeface="+mn-lt"/>
              </a:rPr>
              <a:t>Dám </a:t>
            </a:r>
            <a:r>
              <a:rPr lang="vi-VN" sz="4800" b="1" dirty="0">
                <a:solidFill>
                  <a:schemeClr val="bg1"/>
                </a:solidFill>
                <a:latin typeface="+mn-lt"/>
              </a:rPr>
              <a:t>xin Ngài rộng lượng, bảy ơn thánh tặng ban. Nguyện xin Chúa thưởng công, cuộc đời dày đức độ. Ban niềm vui muôn thuở, sau giờ phút lâm chung. </a:t>
            </a:r>
            <a:r>
              <a:rPr lang="vi-VN" sz="4800" b="1" dirty="0" smtClean="0">
                <a:solidFill>
                  <a:srgbClr val="FFFF00"/>
                </a:solidFill>
                <a:latin typeface="+mn-lt"/>
              </a:rPr>
              <a:t>A-men. Al-le-lu-ia</a:t>
            </a:r>
            <a:r>
              <a:rPr lang="en-US" sz="4800" b="1" dirty="0" smtClean="0">
                <a:solidFill>
                  <a:srgbClr val="FFFF00"/>
                </a:solidFill>
                <a:latin typeface="+mn-lt"/>
              </a:rPr>
              <a:t>. </a:t>
            </a:r>
            <a:endParaRPr lang="en-US" sz="4800" b="1" dirty="0">
              <a:solidFill>
                <a:srgbClr val="FFFF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607536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209550"/>
            <a:ext cx="9144000" cy="5143500"/>
          </a:xfrm>
        </p:spPr>
        <p:txBody>
          <a:bodyPr/>
          <a:lstStyle/>
          <a:p>
            <a:pPr algn="just" eaLnBrk="1" hangingPunct="1">
              <a:lnSpc>
                <a:spcPct val="105000"/>
              </a:lnSpc>
              <a:defRPr/>
            </a:pPr>
            <a:r>
              <a:rPr lang="en-US" sz="5400" b="1" dirty="0"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smtClean="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5256797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514350"/>
            <a:ext cx="5181600" cy="3181350"/>
          </a:xfrm>
        </p:spPr>
        <p:txBody>
          <a:bodyPr>
            <a:normAutofit fontScale="90000"/>
          </a:bodyPr>
          <a:lstStyle/>
          <a:p>
            <a:r>
              <a:rPr lang="en-US" sz="6000" b="1" dirty="0" err="1" smtClean="0">
                <a:solidFill>
                  <a:srgbClr val="FFFF00"/>
                </a:solidFill>
                <a:effectLst>
                  <a:outerShdw blurRad="38100" dist="38100" dir="2700000" algn="tl">
                    <a:srgbClr val="000000">
                      <a:alpha val="43137"/>
                    </a:srgbClr>
                  </a:outerShdw>
                </a:effectLst>
                <a:cs typeface="Times New Roman" pitchFamily="18" charset="0"/>
              </a:rPr>
              <a:t>Ca</a:t>
            </a:r>
            <a:r>
              <a:rPr lang="en-US" sz="6000" b="1" dirty="0" smtClean="0">
                <a:solidFill>
                  <a:srgbClr val="FFFF00"/>
                </a:solidFill>
                <a:effectLst>
                  <a:outerShdw blurRad="38100" dist="38100" dir="2700000" algn="tl">
                    <a:srgbClr val="000000">
                      <a:alpha val="43137"/>
                    </a:srgbClr>
                  </a:outerShdw>
                </a:effectLst>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cs typeface="Times New Roman" pitchFamily="18" charset="0"/>
              </a:rPr>
              <a:t>Dâng</a:t>
            </a:r>
            <a:r>
              <a:rPr lang="en-US" sz="6000" b="1" dirty="0" smtClean="0">
                <a:solidFill>
                  <a:srgbClr val="FFFF00"/>
                </a:solidFill>
                <a:effectLst>
                  <a:outerShdw blurRad="38100" dist="38100" dir="2700000" algn="tl">
                    <a:srgbClr val="000000">
                      <a:alpha val="43137"/>
                    </a:srgbClr>
                  </a:outerShdw>
                </a:effectLst>
                <a:cs typeface="Times New Roman" pitchFamily="18" charset="0"/>
              </a:rPr>
              <a:t> </a:t>
            </a:r>
            <a:r>
              <a:rPr lang="en-US" sz="60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en-US" sz="4800" b="1" dirty="0" err="1" smtClean="0">
                <a:solidFill>
                  <a:srgbClr val="FFFF00"/>
                </a:solidFill>
                <a:effectLst>
                  <a:outerShdw blurRad="38100" dist="38100" dir="2700000" algn="tl">
                    <a:srgbClr val="000000">
                      <a:alpha val="43137"/>
                    </a:srgbClr>
                  </a:outerShdw>
                </a:effectLst>
                <a:cs typeface="Times New Roman" pitchFamily="18" charset="0"/>
              </a:rPr>
              <a:t>Cùng</a:t>
            </a:r>
            <a:r>
              <a:rPr lang="en-US" sz="4800" b="1" dirty="0" smtClean="0">
                <a:solidFill>
                  <a:srgbClr val="FFFF00"/>
                </a:solidFill>
                <a:effectLst>
                  <a:outerShdw blurRad="38100" dist="38100" dir="2700000" algn="tl">
                    <a:srgbClr val="000000">
                      <a:alpha val="43137"/>
                    </a:srgbClr>
                  </a:outerShdw>
                </a:effectLst>
                <a:cs typeface="Times New Roman" pitchFamily="18" charset="0"/>
              </a:rPr>
              <a:t> </a:t>
            </a:r>
            <a:r>
              <a:rPr lang="en-US" sz="4800" b="1" dirty="0" err="1" smtClean="0">
                <a:solidFill>
                  <a:srgbClr val="FFFF00"/>
                </a:solidFill>
                <a:effectLst>
                  <a:outerShdw blurRad="38100" dist="38100" dir="2700000" algn="tl">
                    <a:srgbClr val="000000">
                      <a:alpha val="43137"/>
                    </a:srgbClr>
                  </a:outerShdw>
                </a:effectLst>
                <a:cs typeface="Times New Roman" pitchFamily="18" charset="0"/>
              </a:rPr>
              <a:t>Dâng</a:t>
            </a:r>
            <a:r>
              <a:rPr lang="en-US" sz="3600" b="1" dirty="0">
                <a:solidFill>
                  <a:srgbClr val="FFFF00"/>
                </a:solidFill>
                <a:effectLst>
                  <a:outerShdw blurRad="38100" dist="38100" dir="2700000" algn="tl">
                    <a:srgbClr val="000000">
                      <a:alpha val="43137"/>
                    </a:srgbClr>
                  </a:outerShdw>
                </a:effectLst>
                <a:cs typeface="Times New Roman" pitchFamily="18" charset="0"/>
              </a:rPr>
              <a:t/>
            </a:r>
            <a:br>
              <a:rPr lang="en-US" sz="3600" b="1" dirty="0">
                <a:solidFill>
                  <a:srgbClr val="FFFF00"/>
                </a:solidFill>
                <a:effectLst>
                  <a:outerShdw blurRad="38100" dist="38100" dir="2700000" algn="tl">
                    <a:srgbClr val="000000">
                      <a:alpha val="43137"/>
                    </a:srgbClr>
                  </a:outerShdw>
                </a:effectLst>
                <a:cs typeface="Times New Roman" pitchFamily="18" charset="0"/>
              </a:rPr>
            </a:br>
            <a:r>
              <a:rPr lang="en-US" b="1" i="1" dirty="0" err="1" smtClean="0">
                <a:solidFill>
                  <a:schemeClr val="bg1"/>
                </a:solidFill>
                <a:effectLst>
                  <a:outerShdw blurRad="38100" dist="38100" dir="2700000" algn="tl">
                    <a:srgbClr val="000000">
                      <a:alpha val="43137"/>
                    </a:srgbClr>
                  </a:outerShdw>
                </a:effectLst>
                <a:cs typeface="Times New Roman" pitchFamily="18" charset="0"/>
              </a:rPr>
              <a:t>Viễn</a:t>
            </a:r>
            <a:r>
              <a:rPr lang="en-US" b="1" i="1" dirty="0" smtClean="0">
                <a:solidFill>
                  <a:schemeClr val="bg1"/>
                </a:solidFill>
                <a:effectLst>
                  <a:outerShdw blurRad="38100" dist="38100" dir="2700000" algn="tl">
                    <a:srgbClr val="000000">
                      <a:alpha val="43137"/>
                    </a:srgbClr>
                  </a:outerShdw>
                </a:effectLst>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cs typeface="Times New Roman" pitchFamily="18" charset="0"/>
              </a:rPr>
              <a:t>Xứ</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endParaRPr lang="en-US" sz="5400" b="1" dirty="0">
              <a:solidFill>
                <a:srgbClr val="FFFF00"/>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buNone/>
            </a:pPr>
            <a:r>
              <a:rPr lang="vi-VN" sz="4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Pk1</a:t>
            </a:r>
            <a:r>
              <a:rPr lang="vi-VN" sz="4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này bánh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miến,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rượu nho lao công con người. Mồ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hôi,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và nước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mắt,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 những lắng lo buồn vui. Lạy Chúa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 xác con đây yếu đuối bao phen ôi thật mỏng manh. Đời con chỉ có đôi tay nhỏ bé dâng lên lễ dâng đời con. </a:t>
            </a:r>
            <a:endPar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buNone/>
            </a:pPr>
            <a:r>
              <a:rPr lang="vi-VN" sz="4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4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Nguyện Ngài nhận cho, của lễ thành kính con dâng. Tựa làn trầm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hương,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tỏa lan tòa Chúa cao quang. Nguyện ngài nhận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cho,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hát hòa tiếng du dương. Cùng triều thần thánh, ngợi khen Thiên Chúa chí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endParaRPr lang="en-US" altLang="en-US" sz="46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43482624"/>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133350"/>
            <a:ext cx="9144000" cy="5143500"/>
          </a:xfrm>
        </p:spPr>
        <p:txBody>
          <a:bodyPr>
            <a:noAutofit/>
          </a:bodyPr>
          <a:lstStyle/>
          <a:p>
            <a:pPr marL="27385" indent="0" algn="just">
              <a:buNone/>
            </a:pPr>
            <a:r>
              <a:rPr lang="vi-VN" sz="4400" b="1" dirty="0" smtClean="0">
                <a:solidFill>
                  <a:srgbClr val="FFFF00"/>
                </a:solidFill>
                <a:effectLst>
                  <a:outerShdw blurRad="38100" dist="38100" dir="2700000" algn="tl">
                    <a:srgbClr val="000000">
                      <a:alpha val="43137"/>
                    </a:srgbClr>
                  </a:outerShdw>
                </a:effectLst>
                <a:latin typeface="+mj-lt"/>
              </a:rPr>
              <a:t>Pk2</a:t>
            </a:r>
            <a:r>
              <a:rPr lang="vi-VN" sz="4400" b="1" dirty="0">
                <a:solidFill>
                  <a:srgbClr val="FFFF00"/>
                </a:solidFill>
                <a:effectLst>
                  <a:outerShdw blurRad="38100" dist="38100" dir="2700000" algn="tl">
                    <a:srgbClr val="000000">
                      <a:alpha val="43137"/>
                    </a:srgbClr>
                  </a:outerShdw>
                </a:effectLst>
                <a:latin typeface="+mj-lt"/>
              </a:rPr>
              <a:t>: </a:t>
            </a:r>
            <a:r>
              <a:rPr lang="vi-VN" sz="4400" b="1" dirty="0" smtClean="0">
                <a:solidFill>
                  <a:schemeClr val="bg1"/>
                </a:solidFill>
                <a:effectLst>
                  <a:outerShdw blurRad="38100" dist="38100" dir="2700000" algn="tl">
                    <a:srgbClr val="000000">
                      <a:alpha val="43137"/>
                    </a:srgbClr>
                  </a:outerShdw>
                </a:effectLst>
                <a:latin typeface="+mj-lt"/>
              </a:rPr>
              <a:t>Cùng </a:t>
            </a:r>
            <a:r>
              <a:rPr lang="vi-VN" sz="4400" b="1" dirty="0">
                <a:solidFill>
                  <a:schemeClr val="bg1"/>
                </a:solidFill>
                <a:effectLst>
                  <a:outerShdw blurRad="38100" dist="38100" dir="2700000" algn="tl">
                    <a:srgbClr val="000000">
                      <a:alpha val="43137"/>
                    </a:srgbClr>
                  </a:outerShdw>
                </a:effectLst>
                <a:latin typeface="+mj-lt"/>
              </a:rPr>
              <a:t>dâng cả thế </a:t>
            </a:r>
            <a:r>
              <a:rPr lang="vi-VN" sz="4400" b="1" dirty="0" smtClean="0">
                <a:solidFill>
                  <a:schemeClr val="bg1"/>
                </a:solidFill>
                <a:effectLst>
                  <a:outerShdw blurRad="38100" dist="38100" dir="2700000" algn="tl">
                    <a:srgbClr val="000000">
                      <a:alpha val="43137"/>
                    </a:srgbClr>
                  </a:outerShdw>
                </a:effectLst>
                <a:latin typeface="+mj-lt"/>
              </a:rPr>
              <a:t>giới, </a:t>
            </a:r>
            <a:r>
              <a:rPr lang="vi-VN" sz="4400" b="1" dirty="0">
                <a:solidFill>
                  <a:schemeClr val="bg1"/>
                </a:solidFill>
                <a:effectLst>
                  <a:outerShdw blurRad="38100" dist="38100" dir="2700000" algn="tl">
                    <a:srgbClr val="000000">
                      <a:alpha val="43137"/>
                    </a:srgbClr>
                  </a:outerShdw>
                </a:effectLst>
                <a:latin typeface="+mj-lt"/>
              </a:rPr>
              <a:t>chìm trong thê lương hận thù, Khổ </a:t>
            </a:r>
            <a:r>
              <a:rPr lang="vi-VN" sz="4400" b="1" dirty="0" smtClean="0">
                <a:solidFill>
                  <a:schemeClr val="bg1"/>
                </a:solidFill>
                <a:effectLst>
                  <a:outerShdw blurRad="38100" dist="38100" dir="2700000" algn="tl">
                    <a:srgbClr val="000000">
                      <a:alpha val="43137"/>
                    </a:srgbClr>
                  </a:outerShdw>
                </a:effectLst>
                <a:latin typeface="+mj-lt"/>
              </a:rPr>
              <a:t>đau, </a:t>
            </a:r>
            <a:r>
              <a:rPr lang="vi-VN" sz="4400" b="1" dirty="0">
                <a:solidFill>
                  <a:schemeClr val="bg1"/>
                </a:solidFill>
                <a:effectLst>
                  <a:outerShdw blurRad="38100" dist="38100" dir="2700000" algn="tl">
                    <a:srgbClr val="000000">
                      <a:alpha val="43137"/>
                    </a:srgbClr>
                  </a:outerShdw>
                </a:effectLst>
                <a:latin typeface="+mj-lt"/>
              </a:rPr>
              <a:t>và tan </a:t>
            </a:r>
            <a:r>
              <a:rPr lang="vi-VN" sz="4400" b="1" dirty="0" smtClean="0">
                <a:solidFill>
                  <a:schemeClr val="bg1"/>
                </a:solidFill>
                <a:effectLst>
                  <a:outerShdw blurRad="38100" dist="38100" dir="2700000" algn="tl">
                    <a:srgbClr val="000000">
                      <a:alpha val="43137"/>
                    </a:srgbClr>
                  </a:outerShdw>
                </a:effectLst>
                <a:latin typeface="+mj-lt"/>
              </a:rPr>
              <a:t>tác, </a:t>
            </a:r>
            <a:r>
              <a:rPr lang="vi-VN" sz="4400" b="1" dirty="0">
                <a:solidFill>
                  <a:schemeClr val="bg1"/>
                </a:solidFill>
                <a:effectLst>
                  <a:outerShdw blurRad="38100" dist="38100" dir="2700000" algn="tl">
                    <a:srgbClr val="000000">
                      <a:alpha val="43137"/>
                    </a:srgbClr>
                  </a:outerShdw>
                </a:effectLst>
                <a:latin typeface="+mj-lt"/>
              </a:rPr>
              <a:t>cuộc chiến diễn ra ngày đêm. Lạy </a:t>
            </a:r>
            <a:r>
              <a:rPr lang="vi-VN" sz="4400" b="1" dirty="0" smtClean="0">
                <a:solidFill>
                  <a:schemeClr val="bg1"/>
                </a:solidFill>
                <a:effectLst>
                  <a:outerShdw blurRad="38100" dist="38100" dir="2700000" algn="tl">
                    <a:srgbClr val="000000">
                      <a:alpha val="43137"/>
                    </a:srgbClr>
                  </a:outerShdw>
                </a:effectLst>
                <a:latin typeface="+mj-lt"/>
              </a:rPr>
              <a:t>Chúa </a:t>
            </a:r>
            <a:r>
              <a:rPr lang="vi-VN" sz="4400" b="1" dirty="0">
                <a:solidFill>
                  <a:schemeClr val="bg1"/>
                </a:solidFill>
                <a:effectLst>
                  <a:outerShdw blurRad="38100" dist="38100" dir="2700000" algn="tl">
                    <a:srgbClr val="000000">
                      <a:alpha val="43137"/>
                    </a:srgbClr>
                  </a:outerShdw>
                </a:effectLst>
                <a:latin typeface="+mj-lt"/>
              </a:rPr>
              <a:t>Thế giới hôm nay thiếu vắng </a:t>
            </a:r>
            <a:r>
              <a:rPr lang="vi-VN" sz="4400" b="1" dirty="0" smtClean="0">
                <a:solidFill>
                  <a:schemeClr val="bg1"/>
                </a:solidFill>
                <a:effectLst>
                  <a:outerShdw blurRad="38100" dist="38100" dir="2700000" algn="tl">
                    <a:srgbClr val="000000">
                      <a:alpha val="43137"/>
                    </a:srgbClr>
                  </a:outerShdw>
                </a:effectLst>
                <a:latin typeface="+mj-lt"/>
              </a:rPr>
              <a:t>yên </a:t>
            </a:r>
            <a:r>
              <a:rPr lang="vi-VN" sz="4400" b="1" dirty="0">
                <a:solidFill>
                  <a:schemeClr val="bg1"/>
                </a:solidFill>
                <a:effectLst>
                  <a:outerShdw blurRad="38100" dist="38100" dir="2700000" algn="tl">
                    <a:srgbClr val="000000">
                      <a:alpha val="43137"/>
                    </a:srgbClr>
                  </a:outerShdw>
                </a:effectLst>
                <a:latin typeface="+mj-lt"/>
              </a:rPr>
              <a:t>vui ôi thật </a:t>
            </a:r>
            <a:r>
              <a:rPr lang="vi-VN" sz="4400" b="1" dirty="0" smtClean="0">
                <a:solidFill>
                  <a:schemeClr val="bg1"/>
                </a:solidFill>
                <a:effectLst>
                  <a:outerShdw blurRad="38100" dist="38100" dir="2700000" algn="tl">
                    <a:srgbClr val="000000">
                      <a:alpha val="43137"/>
                    </a:srgbClr>
                  </a:outerShdw>
                </a:effectLst>
                <a:latin typeface="+mj-lt"/>
              </a:rPr>
              <a:t>thảm </a:t>
            </a:r>
            <a:r>
              <a:rPr lang="vi-VN" sz="4400" b="1" dirty="0">
                <a:solidFill>
                  <a:schemeClr val="bg1"/>
                </a:solidFill>
                <a:effectLst>
                  <a:outerShdw blurRad="38100" dist="38100" dir="2700000" algn="tl">
                    <a:srgbClr val="000000">
                      <a:alpha val="43137"/>
                    </a:srgbClr>
                  </a:outerShdw>
                </a:effectLst>
                <a:latin typeface="+mj-lt"/>
              </a:rPr>
              <a:t>thương. Giờ đây sám hối ăn năn tha thiết dâng lên lễ dâng trần gian.</a:t>
            </a:r>
            <a:endParaRPr lang="en-US" altLang="en-US" sz="44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buNone/>
            </a:pPr>
            <a:r>
              <a:rPr lang="vi-VN" sz="4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4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Nguyện Ngài nhận cho, của lễ thành kính con dâng. Tựa làn trầm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hương,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tỏa lan tòa Chúa cao quang. Nguyện ngài nhận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cho,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hát hòa tiếng du dương. Cùng triều thần thánh, ngợi khen Thiên Chúa chí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endParaRPr lang="en-US" altLang="en-US" sz="46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1414155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chemeClr val="bg1"/>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chemeClr val="bg1"/>
                </a:solidFill>
                <a:effectLst>
                  <a:outerShdw blurRad="38100" dist="38100" dir="2700000" algn="tl">
                    <a:srgbClr val="000000">
                      <a:alpha val="43137"/>
                    </a:srgbClr>
                  </a:outerShdw>
                </a:effectLst>
                <a:latin typeface="+mj-lt"/>
              </a:rPr>
              <a:t> C</a:t>
            </a:r>
            <a:r>
              <a:rPr lang="vi-VN" sz="5400" b="1" dirty="0" smtClean="0">
                <a:solidFill>
                  <a:schemeClr val="bg1"/>
                </a:solidFill>
                <a:effectLst>
                  <a:outerShdw blurRad="38100" dist="38100" dir="2700000" algn="tl">
                    <a:srgbClr val="000000">
                      <a:alpha val="43137"/>
                    </a:srgbClr>
                  </a:outerShdw>
                </a:effectLst>
                <a:latin typeface="+mj-lt"/>
              </a:rPr>
              <a:t>húa </a:t>
            </a:r>
            <a:r>
              <a:rPr lang="vi-VN" sz="5400" b="1" dirty="0">
                <a:solidFill>
                  <a:schemeClr val="bg1"/>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5657850"/>
          </a:xfrm>
        </p:spPr>
        <p:txBody>
          <a:bodyPr>
            <a:noAutofit/>
          </a:bodyPr>
          <a:lstStyle/>
          <a:p>
            <a:pPr marL="27432" indent="0" algn="ctr">
              <a:lnSpc>
                <a:spcPct val="120000"/>
              </a:lnSpc>
              <a:buNone/>
            </a:pPr>
            <a:r>
              <a:rPr lang="en-US" sz="1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Xin</a:t>
            </a:r>
            <a:r>
              <a:rPr lang="en-US" sz="6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a:t>
            </a:r>
            <a:r>
              <a:rPr lang="en-US" sz="6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Thần</a:t>
            </a:r>
            <a:r>
              <a:rPr lang="en-US" sz="6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Đến</a:t>
            </a:r>
            <a:endPar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48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Thái</a:t>
            </a:r>
            <a:r>
              <a:rPr lang="en-US" sz="48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Nguyên</a:t>
            </a:r>
            <a:endParaRPr lang="en-US" sz="48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buNone/>
            </a:pPr>
            <a:r>
              <a:rPr lang="vi-VN" sz="48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Pk1</a:t>
            </a: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Thánh Thần xin Ngài hãy đến như làn gió mát. Xin thổi vào đời con, vào Giáo Hội, vào thế giới, để đem lại cho chúng con sự tươi mới nhẹ nhàng, sự tự do, sự bình an.</a:t>
            </a: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5162550"/>
          </a:xfrm>
        </p:spPr>
        <p:txBody>
          <a:bodyPr>
            <a:noAutofit/>
          </a:bodyPr>
          <a:lstStyle/>
          <a:p>
            <a:pPr marL="27432" indent="0" algn="just">
              <a:buNone/>
            </a:pPr>
            <a:r>
              <a:rPr lang="vi-VN" sz="6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Thánh Thần như làn gió mát, như dòng nước trong, như ngọn lửa hồng Ngài đổi mới mọi người, mọi nơi.</a:t>
            </a:r>
            <a:endParaRPr lang="en-US" sz="60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3850"/>
            <a:ext cx="9144000" cy="5143500"/>
          </a:xfrm>
        </p:spPr>
        <p:txBody>
          <a:bodyPr>
            <a:noAutofit/>
          </a:bodyPr>
          <a:lstStyle/>
          <a:p>
            <a:pPr marL="27432" indent="0" algn="just">
              <a:buNone/>
            </a:pPr>
            <a:r>
              <a:rPr lang="vi-VN" sz="4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Pk2</a:t>
            </a:r>
            <a:r>
              <a:rPr lang="vi-VN" sz="4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Chúa Thánh Thần xin Ngài hãy đến như dòng nước trong. Xin chảy vào đời con, vào Giáo Hội, vào thế giới, để rửa sạch bao vết nhơ làm tươi mới cuộc đời, để mầm sống vươn dậy ngàn nơi.</a:t>
            </a:r>
            <a:endParaRPr lang="en-US" sz="46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5162550"/>
          </a:xfrm>
        </p:spPr>
        <p:txBody>
          <a:bodyPr>
            <a:noAutofit/>
          </a:bodyPr>
          <a:lstStyle/>
          <a:p>
            <a:pPr marL="27432" indent="0" algn="just">
              <a:buNone/>
            </a:pPr>
            <a:r>
              <a:rPr lang="vi-VN" sz="6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Thánh Thần như làn gió mát, như dòng nước trong, như ngọn lửa hồng Ngài đổi mới mọi người, mọi nơi.</a:t>
            </a:r>
            <a:endParaRPr lang="en-US" sz="60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4735714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5162550"/>
          </a:xfrm>
        </p:spPr>
        <p:txBody>
          <a:bodyPr>
            <a:noAutofit/>
          </a:bodyPr>
          <a:lstStyle/>
          <a:p>
            <a:pPr marL="27432" indent="0" algn="just">
              <a:buNone/>
            </a:pPr>
            <a:r>
              <a:rPr lang="vi-VN" sz="48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Pk3</a:t>
            </a: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Thánh Thần xin Ngài hãy đến như ngọn lửa cháy. Soi tỏ vào đời con, vào Giáo Hội, vào thế giới, để đẩy lùi bao tối tăm làm cho thế gian này được rực sáng ngời tình </a:t>
            </a:r>
            <a:r>
              <a:rPr lang="vi-VN"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endPar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27432" indent="0" algn="just">
              <a:lnSpc>
                <a:spcPct val="130000"/>
              </a:lnSpc>
              <a:buNone/>
            </a:pP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5162550"/>
          </a:xfrm>
        </p:spPr>
        <p:txBody>
          <a:bodyPr>
            <a:noAutofit/>
          </a:bodyPr>
          <a:lstStyle/>
          <a:p>
            <a:pPr marL="27432" indent="0" algn="just">
              <a:buNone/>
            </a:pPr>
            <a:r>
              <a:rPr lang="vi-VN" sz="6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Thánh Thần như làn gió mát, như dòng nước trong, như ngọn lửa hồng Ngài đổi mới mọi người, mọi nơi.</a:t>
            </a:r>
            <a:endParaRPr lang="en-US" sz="60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306728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chemeClr val="bg1"/>
                </a:solidFill>
                <a:effectLst>
                  <a:outerShdw blurRad="38100" dist="38100" dir="2700000" algn="tl">
                    <a:srgbClr val="000000">
                      <a:alpha val="43137"/>
                    </a:srgbClr>
                  </a:outerShdw>
                </a:effectLst>
                <a:latin typeface="+mj-lt"/>
              </a:rPr>
              <a:t>này chúng con đang </a:t>
            </a:r>
            <a:r>
              <a:rPr lang="en-US" sz="5900" b="1" dirty="0" err="1" smtClean="0">
                <a:solidFill>
                  <a:schemeClr val="bg1"/>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chemeClr val="bg1"/>
                </a:solidFill>
                <a:effectLst>
                  <a:outerShdw blurRad="38100" dist="38100" dir="2700000" algn="tl">
                    <a:srgbClr val="000000">
                      <a:alpha val="43137"/>
                    </a:srgbClr>
                  </a:outerShdw>
                </a:effectLst>
                <a:latin typeface="+mj-lt"/>
              </a:rPr>
              <a:t> </a:t>
            </a:r>
            <a:r>
              <a:rPr lang="vi-VN" sz="5900" b="1" dirty="0">
                <a:solidFill>
                  <a:schemeClr val="bg1"/>
                </a:solidFill>
                <a:effectLst>
                  <a:outerShdw blurRad="38100" dist="38100" dir="2700000" algn="tl">
                    <a:srgbClr val="000000">
                      <a:alpha val="43137"/>
                    </a:srgbClr>
                  </a:outerShdw>
                </a:effectLst>
                <a:latin typeface="+mj-lt"/>
              </a:rPr>
              <a:t>lời cầu nguyện cho các</a:t>
            </a:r>
            <a:br>
              <a:rPr lang="vi-VN" sz="5900" b="1" dirty="0">
                <a:solidFill>
                  <a:schemeClr val="bg1"/>
                </a:solidFill>
                <a:effectLst>
                  <a:outerShdw blurRad="38100" dist="38100" dir="2700000" algn="tl">
                    <a:srgbClr val="000000">
                      <a:alpha val="43137"/>
                    </a:srgbClr>
                  </a:outerShdw>
                </a:effectLst>
                <a:latin typeface="+mj-lt"/>
              </a:rPr>
            </a:br>
            <a:r>
              <a:rPr lang="en-US" sz="5900" b="1" dirty="0" err="1">
                <a:solidFill>
                  <a:schemeClr val="bg1"/>
                </a:solidFill>
                <a:effectLst>
                  <a:outerShdw blurRad="38100" dist="38100" dir="2700000" algn="tl">
                    <a:srgbClr val="000000">
                      <a:alpha val="43137"/>
                    </a:srgbClr>
                  </a:outerShdw>
                </a:effectLst>
                <a:latin typeface="+mj-lt"/>
                <a:cs typeface="Times New Roman" pitchFamily="18" charset="0"/>
              </a:rPr>
              <a:t>Giám</a:t>
            </a:r>
            <a:r>
              <a:rPr lang="en-US" sz="5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900" b="1" dirty="0" err="1">
                <a:solidFill>
                  <a:schemeClr val="bg1"/>
                </a:solidFill>
                <a:effectLst>
                  <a:outerShdw blurRad="38100" dist="38100" dir="2700000" algn="tl">
                    <a:srgbClr val="000000">
                      <a:alpha val="43137"/>
                    </a:srgbClr>
                  </a:outerShdw>
                </a:effectLst>
                <a:latin typeface="+mj-lt"/>
                <a:cs typeface="Times New Roman" pitchFamily="18" charset="0"/>
              </a:rPr>
              <a:t>mục</a:t>
            </a:r>
            <a:r>
              <a:rPr lang="en-US" sz="5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900" b="1" dirty="0">
                <a:solidFill>
                  <a:schemeClr val="bg1"/>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189494"/>
            <a:ext cx="9144000" cy="2677656"/>
          </a:xfrm>
          <a:prstGeom prst="rect">
            <a:avLst/>
          </a:prstGeom>
        </p:spPr>
        <p:txBody>
          <a:bodyPr wrap="square">
            <a:spAutoFit/>
          </a:bodyPr>
          <a:lstStyle/>
          <a:p>
            <a:pPr algn="ctr"/>
            <a:r>
              <a:rPr lang="en-US" sz="60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a:t>
            </a:r>
            <a:r>
              <a:rPr lang="en-US" sz="60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a:t>
            </a:r>
            <a:r>
              <a:rPr lang="en-US" sz="60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ết</a:t>
            </a:r>
            <a:r>
              <a:rPr lang="en-US" sz="60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a:t>
            </a:r>
            <a:r>
              <a:rPr lang="en-US" sz="60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ễ</a:t>
            </a:r>
            <a:endPar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Đâu</a:t>
            </a:r>
            <a:r>
              <a:rPr lang="en-US" sz="60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Có</a:t>
            </a:r>
            <a:r>
              <a:rPr lang="en-US" sz="60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Tình</a:t>
            </a:r>
            <a:r>
              <a:rPr lang="en-US" sz="60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Yêu</a:t>
            </a:r>
            <a:r>
              <a:rPr lang="en-US" sz="60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Thương</a:t>
            </a:r>
            <a:endPar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4800" b="1" i="1" dirty="0" smtClean="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Lm </a:t>
            </a:r>
            <a:r>
              <a:rPr lang="en-US" sz="4800" b="1" i="1" dirty="0" err="1" smtClean="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Vinh</a:t>
            </a:r>
            <a:r>
              <a:rPr lang="en-US" sz="4800" b="1" i="1" dirty="0" smtClean="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Hạnh</a:t>
            </a:r>
            <a:endParaRPr lang="en-US" sz="4800" b="1" i="1" dirty="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47650"/>
            <a:ext cx="9144000" cy="5143500"/>
          </a:xfrm>
        </p:spPr>
        <p:txBody>
          <a:bodyPr>
            <a:noAutofit/>
          </a:bodyPr>
          <a:lstStyle/>
          <a:p>
            <a:pPr marL="0" indent="0" algn="just">
              <a:buNone/>
            </a:pPr>
            <a:r>
              <a:rPr lang="vi-VN" sz="48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ĐK</a:t>
            </a:r>
            <a:r>
              <a:rPr lang="vi-VN" sz="48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Đâu có tình yêu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thương,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ở đấy có Đức Chúa Trời. Đâu có lòng từ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bi,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là đấy có ân sủng Người. Đâu có tình bác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ái,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thì Chúa chúc lành không ngơi. Đâu ý hợp tâm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đầu,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ở đấy chứa chan nguồn vui.</a:t>
            </a: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304800"/>
            <a:ext cx="9144000" cy="5162550"/>
          </a:xfrm>
        </p:spPr>
        <p:txBody>
          <a:bodyPr>
            <a:noAutofit/>
          </a:bodyPr>
          <a:lstStyle/>
          <a:p>
            <a:pPr marL="0" indent="0" algn="just">
              <a:buNone/>
            </a:pPr>
            <a:r>
              <a:rPr lang="vi-VN" sz="4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Pk1</a:t>
            </a:r>
            <a:r>
              <a:rPr lang="vi-VN" sz="4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Nài xin tha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thiết,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Thượng Đế muôn tình lân ái. Xin hãy đổ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đầy,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linh hồn tình yêu thiết tha. Yêu Chúa hết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hết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sức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hết cả trí khôn. Cùng yêu anh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em,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như Chúa mến yêu chúng con.</a:t>
            </a:r>
            <a:endParaRPr lang="en-US"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47650"/>
            <a:ext cx="9144000" cy="5143500"/>
          </a:xfrm>
        </p:spPr>
        <p:txBody>
          <a:bodyPr>
            <a:noAutofit/>
          </a:bodyPr>
          <a:lstStyle/>
          <a:p>
            <a:pPr marL="0" indent="0" algn="just">
              <a:buNone/>
            </a:pPr>
            <a:r>
              <a:rPr lang="vi-VN" sz="48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ĐK</a:t>
            </a:r>
            <a:r>
              <a:rPr lang="vi-VN" sz="48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Đâu có tình yêu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thương,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ở đấy có Đức Chúa Trời. Đâu có lòng từ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bi,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là đấy có ân sủng Người. Đâu có tình bác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ái,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thì Chúa chúc lành không ngơi. Đâu ý hợp tâm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đầu,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ở đấy chứa chan nguồn vui.</a:t>
            </a:r>
          </a:p>
        </p:txBody>
      </p:sp>
    </p:spTree>
    <p:extLst>
      <p:ext uri="{BB962C8B-B14F-4D97-AF65-F5344CB8AC3E}">
        <p14:creationId xmlns:p14="http://schemas.microsoft.com/office/powerpoint/2010/main" val="345876174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buNone/>
            </a:pPr>
            <a:r>
              <a:rPr lang="vi-VN" sz="50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Pk2</a:t>
            </a:r>
            <a:r>
              <a:rPr lang="vi-VN" sz="50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Nguyện </a:t>
            </a:r>
            <a:r>
              <a:rPr lang="vi-VN"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 Thiên </a:t>
            </a:r>
            <a:r>
              <a:rPr lang="vi-VN"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 </a:t>
            </a:r>
            <a:r>
              <a:rPr lang="vi-VN"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đoàn kết muôn người một ý. Xin hãy duy </a:t>
            </a:r>
            <a:r>
              <a:rPr lang="vi-VN"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tr,ì </a:t>
            </a:r>
            <a:r>
              <a:rPr lang="vi-VN"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trí lòng hòa hợp mến yêu. Diệt tan căm thù, chia </a:t>
            </a:r>
            <a:r>
              <a:rPr lang="vi-VN"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rẽ </a:t>
            </a:r>
            <a:r>
              <a:rPr lang="vi-VN"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oán </a:t>
            </a:r>
            <a:r>
              <a:rPr lang="vi-VN"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hờn </a:t>
            </a:r>
            <a:r>
              <a:rPr lang="vi-VN"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ghét ghen. Gìn giữ đức </a:t>
            </a:r>
            <a:r>
              <a:rPr lang="vi-VN"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ái </a:t>
            </a:r>
            <a:r>
              <a:rPr lang="vi-VN"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yêu Chúa mến thương anh em.</a:t>
            </a:r>
          </a:p>
          <a:p>
            <a:pPr marL="0" indent="0" algn="just">
              <a:buNone/>
            </a:pPr>
            <a:endParaRPr lang="vi-VN"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marL="0" indent="0" algn="just">
              <a:lnSpc>
                <a:spcPct val="120000"/>
              </a:lnSpc>
              <a:buNone/>
            </a:pPr>
            <a:endPar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190539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47650"/>
            <a:ext cx="9144000" cy="5143500"/>
          </a:xfrm>
        </p:spPr>
        <p:txBody>
          <a:bodyPr>
            <a:noAutofit/>
          </a:bodyPr>
          <a:lstStyle/>
          <a:p>
            <a:pPr marL="0" indent="0" algn="just">
              <a:buNone/>
            </a:pPr>
            <a:r>
              <a:rPr lang="vi-VN" sz="48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ĐK</a:t>
            </a:r>
            <a:r>
              <a:rPr lang="vi-VN" sz="48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Đâu có tình yêu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thương,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ở đấy có Đức Chúa Trời. Đâu có lòng từ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bi,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là đấy có ân sủng Người. Đâu có tình bác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ái,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thì Chúa chúc lành không ngơi. Đâu ý hợp tâm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đầu,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ở đấy chứa chan nguồn vui.</a:t>
            </a:r>
          </a:p>
        </p:txBody>
      </p:sp>
    </p:spTree>
    <p:extLst>
      <p:ext uri="{BB962C8B-B14F-4D97-AF65-F5344CB8AC3E}">
        <p14:creationId xmlns:p14="http://schemas.microsoft.com/office/powerpoint/2010/main" val="424394309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4341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chemeClr val="bg1"/>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chemeClr val="bg1"/>
                </a:solidFill>
                <a:effectLst>
                  <a:outerShdw blurRad="38100" dist="38100" dir="2700000" algn="tl">
                    <a:srgbClr val="000000">
                      <a:alpha val="43137"/>
                    </a:srgbClr>
                  </a:outerShdw>
                </a:effectLst>
                <a:latin typeface="+mj-lt"/>
              </a:rPr>
            </a:br>
            <a:r>
              <a:rPr lang="en-US" sz="4800" b="1">
                <a:solidFill>
                  <a:schemeClr val="bg1"/>
                </a:solidFill>
                <a:effectLst>
                  <a:outerShdw blurRad="38100" dist="38100" dir="2700000" algn="tl">
                    <a:srgbClr val="000000">
                      <a:alpha val="43137"/>
                    </a:srgbClr>
                  </a:outerShdw>
                </a:effectLst>
                <a:latin typeface="+mj-lt"/>
                <a:cs typeface="Times New Roman" pitchFamily="18" charset="0"/>
              </a:rPr>
              <a:t>Thánh, </a:t>
            </a:r>
            <a:r>
              <a:rPr lang="vi-VN" sz="4800" b="1">
                <a:solidFill>
                  <a:schemeClr val="bg1"/>
                </a:solidFill>
                <a:effectLst>
                  <a:outerShdw blurRad="38100" dist="38100" dir="2700000" algn="tl">
                    <a:srgbClr val="000000">
                      <a:alpha val="43137"/>
                    </a:srgbClr>
                  </a:outerShdw>
                </a:effectLst>
                <a:latin typeface="+mj-lt"/>
              </a:rPr>
              <a:t>xin tuôn tràn trên các Mục tử</a:t>
            </a:r>
            <a:r>
              <a:rPr lang="en-US" sz="4800" b="1">
                <a:solidFill>
                  <a:schemeClr val="bg1"/>
                </a:solidFill>
                <a:effectLst>
                  <a:outerShdw blurRad="38100" dist="38100" dir="2700000" algn="tl">
                    <a:srgbClr val="000000">
                      <a:alpha val="43137"/>
                    </a:srgbClr>
                  </a:outerShdw>
                </a:effectLst>
                <a:latin typeface="+mj-lt"/>
              </a:rPr>
              <a:t> </a:t>
            </a:r>
            <a:r>
              <a:rPr lang="vi-VN" sz="4800" b="1">
                <a:solidFill>
                  <a:schemeClr val="bg1"/>
                </a:solidFill>
                <a:effectLst>
                  <a:outerShdw blurRad="38100" dist="38100" dir="2700000" algn="tl">
                    <a:srgbClr val="000000">
                      <a:alpha val="43137"/>
                    </a:srgbClr>
                  </a:outerShdw>
                </a:effectLst>
                <a:latin typeface="+mj-lt"/>
              </a:rPr>
              <a:t> ơn khôn ngoan và thông hiểu,</a:t>
            </a:r>
            <a:r>
              <a:rPr lang="en-US" sz="4800" b="1">
                <a:solidFill>
                  <a:schemeClr val="bg1"/>
                </a:solidFill>
                <a:effectLst>
                  <a:outerShdw blurRad="38100" dist="38100" dir="2700000" algn="tl">
                    <a:srgbClr val="000000">
                      <a:alpha val="43137"/>
                    </a:srgbClr>
                  </a:outerShdw>
                </a:effectLst>
                <a:latin typeface="+mj-lt"/>
              </a:rPr>
              <a:t>  </a:t>
            </a:r>
            <a:r>
              <a:rPr lang="en-US" sz="4800" b="1">
                <a:solidFill>
                  <a:schemeClr val="bg1"/>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1048</TotalTime>
  <Words>2109</Words>
  <Application>Microsoft Office PowerPoint</Application>
  <PresentationFormat>On-screen Show (16:9)</PresentationFormat>
  <Paragraphs>117</Paragraphs>
  <Slides>87</Slides>
  <Notes>0</Notes>
  <HiddenSlides>0</HiddenSlides>
  <MMClips>0</MMClips>
  <ScaleCrop>false</ScaleCrop>
  <HeadingPairs>
    <vt:vector size="4" baseType="variant">
      <vt:variant>
        <vt:lpstr>Theme</vt:lpstr>
      </vt:variant>
      <vt:variant>
        <vt:i4>27</vt:i4>
      </vt:variant>
      <vt:variant>
        <vt:lpstr>Slide Titles</vt:lpstr>
      </vt:variant>
      <vt:variant>
        <vt:i4>87</vt:i4>
      </vt:variant>
    </vt:vector>
  </HeadingPairs>
  <TitlesOfParts>
    <vt:vector size="114" baseType="lpstr">
      <vt:lpstr>Office Theme</vt:lpstr>
      <vt:lpstr>1_Default Design</vt:lpstr>
      <vt:lpstr>7_Office Theme</vt:lpstr>
      <vt:lpstr>36_Default Design</vt:lpstr>
      <vt:lpstr>2_Office Theme</vt:lpstr>
      <vt:lpstr>5_Office Theme</vt:lpstr>
      <vt:lpstr>1_Office Theme</vt:lpstr>
      <vt:lpstr>10_Office Theme</vt:lpstr>
      <vt:lpstr>37_Default Design</vt:lpstr>
      <vt:lpstr>9_Office Theme</vt:lpstr>
      <vt:lpstr>11_Office Theme</vt:lpstr>
      <vt:lpstr>21_Office Theme</vt:lpstr>
      <vt:lpstr>24_Office Theme</vt:lpstr>
      <vt:lpstr>8_Office Theme</vt:lpstr>
      <vt:lpstr>6_Office Theme</vt:lpstr>
      <vt:lpstr>4_Office Theme</vt:lpstr>
      <vt:lpstr>27_Office Theme</vt:lpstr>
      <vt:lpstr>26_Office Theme</vt:lpstr>
      <vt:lpstr>30_Office Theme</vt:lpstr>
      <vt:lpstr>17_Office Theme</vt:lpstr>
      <vt:lpstr>19_Office Theme</vt:lpstr>
      <vt:lpstr>33_Office Theme</vt:lpstr>
      <vt:lpstr>34_Office Theme</vt:lpstr>
      <vt:lpstr>35_Office Theme</vt:lpstr>
      <vt:lpstr>12_Office Theme</vt:lpstr>
      <vt:lpstr>13_Office Theme</vt:lpstr>
      <vt:lpstr>14_Office Theme</vt:lpstr>
      <vt:lpstr>PowerPoint Presentation</vt:lpstr>
      <vt:lpstr>Tập Hát Cộng Đoàn</vt:lpstr>
      <vt:lpstr>Đk: Xin sai Thánh Thần Chúa đến, để Người đổi mới, mặt đất này.</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Đk: Xin sai Thánh Thần Chúa đến, để Người đổi mới, mặt đất này.</vt:lpstr>
      <vt:lpstr>Tk2: Vừa khi Chúa rút lại khí thiêng, là thân chúng trở lui bụi cát vì tắt hơi thở rồi. Muốn tạo lại Ngài ban sinh khí vào, bởi Ngài đổi mới bộ mặt của trần gian.</vt:lpstr>
      <vt:lpstr>Đk: Xin sai Thánh Thần Chúa đến, để Người đổi mới, mặt đất này.</vt:lpstr>
      <vt:lpstr>Tk3: Nguyện muôn kiếp Chúa hằng hiển vinh, và mong ước những công trình Chúa làm Chúa mãi vui mừng. Tiếng lòng này cầu mong vui ý Ngài, bởi Ngài là chính hoan lạc của đời tôi.</vt:lpstr>
      <vt:lpstr>Đk: Xin sai Thánh Thần Chúa đến, để Người đổi mới, mặt đất này.</vt:lpstr>
      <vt:lpstr>PowerPoint Presentation</vt:lpstr>
      <vt:lpstr> </vt:lpstr>
      <vt:lpstr>Muôn lạy Chúa Thánh Thần, xin ngự đến trần gian. Từ trời cao gửi xuống, nguồn ánh sáng tỏa lan. Lạy Cha kẻ bần hàn, </vt:lpstr>
      <vt:lpstr>Đấng tặng ban ân điển. Và soi dẫn nhân tâm, cúi xin Ngài ngự đến! Đấng ủi an tuyệt diệu, thượng khách của tâm hồn. </vt:lpstr>
      <vt:lpstr>Ôi ngọt ngào êm dịu, dòng suối mát chảy tuôn. Khi vất vả lao công, Ngài là nơi an nghỉ. </vt:lpstr>
      <vt:lpstr>** Gió mát đuổi cơn nồng, tay hiền lau giọt lệ. Hỡi hào quang linh diệu, xin chiếu giãi ánh hồng, vào tâm hồn tín hữu, cho rực rỡ trinh trong. </vt:lpstr>
      <vt:lpstr>** Không thần lực phù trì, kẻ phàm nhân cát bụi. Thật chẳng có điều chi, mà không là tội lỗi. Hết những gì nhơ bẩn, xin rửa cho sạch trong. </vt:lpstr>
      <vt:lpstr>** Tưới gội nơi khô cạn, chữa lành mọi vết thương. Cứng cỏi uốn cho mềm, lạnh lùng xin sưởi ấm. Những đường nẻo sai lầm, sửa sang cho ngay thẳng. Những ai hằng tin tưởng, trông cậy Chúa vững vàng.</vt:lpstr>
      <vt:lpstr>** Dám xin Ngài rộng lượng, bảy ơn thánh tặng ban. Nguyện xin Chúa thưởng công, cuộc đời dày đức độ. Ban niềm vui muôn thuở, sau giờ phút lâm chung. A-men. Al-le-lu-ia. </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Cùng Dâng Viễn Xứ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156</cp:revision>
  <dcterms:created xsi:type="dcterms:W3CDTF">2021-05-09T08:36:44Z</dcterms:created>
  <dcterms:modified xsi:type="dcterms:W3CDTF">2023-05-25T07:23:35Z</dcterms:modified>
</cp:coreProperties>
</file>