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2" r:id="rId5"/>
    <p:sldMasterId id="2147483704" r:id="rId6"/>
    <p:sldMasterId id="2147483712" r:id="rId7"/>
    <p:sldMasterId id="2147483724" r:id="rId8"/>
    <p:sldMasterId id="2147483736" r:id="rId9"/>
    <p:sldMasterId id="2147483748" r:id="rId10"/>
  </p:sldMasterIdLst>
  <p:sldIdLst>
    <p:sldId id="380" r:id="rId11"/>
    <p:sldId id="376" r:id="rId12"/>
    <p:sldId id="377" r:id="rId13"/>
    <p:sldId id="446" r:id="rId14"/>
    <p:sldId id="367" r:id="rId15"/>
    <p:sldId id="368" r:id="rId16"/>
    <p:sldId id="369" r:id="rId17"/>
    <p:sldId id="370" r:id="rId18"/>
    <p:sldId id="371" r:id="rId19"/>
    <p:sldId id="372" r:id="rId20"/>
    <p:sldId id="373" r:id="rId21"/>
    <p:sldId id="374" r:id="rId22"/>
    <p:sldId id="375" r:id="rId23"/>
    <p:sldId id="256" r:id="rId24"/>
    <p:sldId id="280" r:id="rId25"/>
    <p:sldId id="434" r:id="rId26"/>
    <p:sldId id="447" r:id="rId27"/>
    <p:sldId id="451" r:id="rId28"/>
    <p:sldId id="449" r:id="rId29"/>
    <p:sldId id="450" r:id="rId30"/>
    <p:sldId id="261" r:id="rId31"/>
    <p:sldId id="392" r:id="rId32"/>
    <p:sldId id="393" r:id="rId33"/>
    <p:sldId id="394" r:id="rId34"/>
    <p:sldId id="395" r:id="rId35"/>
    <p:sldId id="396" r:id="rId36"/>
    <p:sldId id="397" r:id="rId37"/>
    <p:sldId id="398" r:id="rId38"/>
    <p:sldId id="399" r:id="rId39"/>
    <p:sldId id="415" r:id="rId40"/>
    <p:sldId id="262" r:id="rId41"/>
    <p:sldId id="263" r:id="rId42"/>
    <p:sldId id="264" r:id="rId43"/>
    <p:sldId id="283" r:id="rId44"/>
    <p:sldId id="265" r:id="rId45"/>
    <p:sldId id="284" r:id="rId46"/>
    <p:sldId id="266" r:id="rId47"/>
    <p:sldId id="285" r:id="rId48"/>
    <p:sldId id="417" r:id="rId49"/>
    <p:sldId id="268" r:id="rId50"/>
    <p:sldId id="269" r:id="rId51"/>
    <p:sldId id="383" r:id="rId52"/>
    <p:sldId id="400" r:id="rId53"/>
    <p:sldId id="401" r:id="rId54"/>
    <p:sldId id="402" r:id="rId55"/>
    <p:sldId id="403" r:id="rId56"/>
    <p:sldId id="404" r:id="rId57"/>
    <p:sldId id="405" r:id="rId58"/>
    <p:sldId id="406" r:id="rId59"/>
    <p:sldId id="407" r:id="rId60"/>
    <p:sldId id="408" r:id="rId61"/>
    <p:sldId id="409" r:id="rId62"/>
    <p:sldId id="410" r:id="rId63"/>
    <p:sldId id="411" r:id="rId64"/>
    <p:sldId id="412" r:id="rId65"/>
    <p:sldId id="413" r:id="rId66"/>
    <p:sldId id="414" r:id="rId67"/>
    <p:sldId id="271" r:id="rId68"/>
    <p:sldId id="272" r:id="rId69"/>
    <p:sldId id="273" r:id="rId70"/>
    <p:sldId id="437" r:id="rId71"/>
    <p:sldId id="438" r:id="rId72"/>
    <p:sldId id="286" r:id="rId73"/>
    <p:sldId id="439" r:id="rId74"/>
    <p:sldId id="440" r:id="rId75"/>
    <p:sldId id="274" r:id="rId76"/>
    <p:sldId id="441" r:id="rId77"/>
    <p:sldId id="442" r:id="rId78"/>
    <p:sldId id="381" r:id="rId79"/>
    <p:sldId id="277" r:id="rId80"/>
    <p:sldId id="422" r:id="rId81"/>
    <p:sldId id="279" r:id="rId82"/>
    <p:sldId id="358" r:id="rId83"/>
    <p:sldId id="423" r:id="rId84"/>
    <p:sldId id="424" r:id="rId85"/>
    <p:sldId id="452" r:id="rId86"/>
    <p:sldId id="443" r:id="rId87"/>
    <p:sldId id="426" r:id="rId88"/>
    <p:sldId id="453" r:id="rId89"/>
    <p:sldId id="292" r:id="rId90"/>
    <p:sldId id="382" r:id="rId91"/>
    <p:sldId id="293" r:id="rId92"/>
    <p:sldId id="294" r:id="rId93"/>
    <p:sldId id="444" r:id="rId94"/>
    <p:sldId id="418" r:id="rId95"/>
    <p:sldId id="454" r:id="rId96"/>
    <p:sldId id="455" r:id="rId97"/>
    <p:sldId id="297" r:id="rId9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00" d="100"/>
          <a:sy n="100" d="100"/>
        </p:scale>
        <p:origin x="-1932" y="-85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97"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6199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2877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449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6007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46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875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712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7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421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05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117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6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96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27679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095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8363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7272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5532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101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9269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80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6/13/2023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2350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024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93682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794063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Nhập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Khúc</a:t>
            </a:r>
            <a:r>
              <a:rPr lang="en-US" sz="6600" b="0" dirty="0" smtClean="0">
                <a:solidFill>
                  <a:srgbClr val="FFFF00"/>
                </a:solidFill>
                <a:effectLst/>
              </a:rPr>
              <a:t> </a:t>
            </a:r>
            <a:r>
              <a:rPr lang="en-US" sz="6600" b="0" dirty="0" err="1" smtClean="0">
                <a:solidFill>
                  <a:srgbClr val="FFFF00"/>
                </a:solidFill>
                <a:effectLst/>
              </a:rPr>
              <a:t>Hồng</a:t>
            </a:r>
            <a:r>
              <a:rPr lang="en-US" sz="6600" b="0" dirty="0" smtClean="0">
                <a:solidFill>
                  <a:srgbClr val="FFFF00"/>
                </a:solidFill>
                <a:effectLst/>
              </a:rPr>
              <a:t> </a:t>
            </a:r>
            <a:r>
              <a:rPr lang="en-US" sz="6600" b="0" dirty="0" err="1" smtClean="0">
                <a:solidFill>
                  <a:srgbClr val="FFFF00"/>
                </a:solidFill>
                <a:effectLst/>
              </a:rPr>
              <a:t>Ân</a:t>
            </a:r>
            <a:r>
              <a:rPr lang="en-US" sz="6000" b="0" dirty="0" smtClean="0">
                <a:solidFill>
                  <a:srgbClr val="FFFF00"/>
                </a:solidFill>
                <a:effectLst/>
              </a:rPr>
              <a:t/>
            </a:r>
            <a:br>
              <a:rPr lang="en-US" sz="6000" b="0" dirty="0" smtClean="0">
                <a:solidFill>
                  <a:srgbClr val="FFFF00"/>
                </a:solidFill>
                <a:effectLst/>
              </a:rPr>
            </a:br>
            <a:r>
              <a:rPr lang="en-US" sz="6000" b="0" i="1" dirty="0" smtClean="0">
                <a:solidFill>
                  <a:schemeClr val="bg1"/>
                </a:solidFill>
                <a:effectLst/>
              </a:rPr>
              <a:t>Lm </a:t>
            </a:r>
            <a:r>
              <a:rPr lang="en-US" sz="4800" b="0" i="1" dirty="0" err="1" smtClean="0">
                <a:solidFill>
                  <a:schemeClr val="bg1"/>
                </a:solidFill>
                <a:effectLst/>
              </a:rPr>
              <a:t>Nguyễn</a:t>
            </a:r>
            <a:r>
              <a:rPr lang="en-US" sz="4800" b="0" i="1" dirty="0" smtClean="0">
                <a:solidFill>
                  <a:schemeClr val="bg1"/>
                </a:solidFill>
                <a:effectLst/>
              </a:rPr>
              <a:t> </a:t>
            </a:r>
            <a:r>
              <a:rPr lang="en-US" sz="4800" b="0" i="1" dirty="0" err="1" smtClean="0">
                <a:solidFill>
                  <a:schemeClr val="bg1"/>
                </a:solidFill>
                <a:effectLst/>
              </a:rPr>
              <a:t>Duy</a:t>
            </a:r>
            <a:endParaRPr lang="en-US" sz="48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Pk1</a:t>
            </a:r>
            <a:r>
              <a:rPr lang="vi-VN" sz="6000" dirty="0">
                <a:solidFill>
                  <a:srgbClr val="FFFF00"/>
                </a:solidFill>
              </a:rPr>
              <a:t>: </a:t>
            </a:r>
            <a:r>
              <a:rPr lang="vi-VN" sz="6000" dirty="0" smtClean="0">
                <a:solidFill>
                  <a:schemeClr val="bg1"/>
                </a:solidFill>
              </a:rPr>
              <a:t>Hân </a:t>
            </a:r>
            <a:r>
              <a:rPr lang="vi-VN" sz="6000" dirty="0">
                <a:solidFill>
                  <a:schemeClr val="bg1"/>
                </a:solidFill>
              </a:rPr>
              <a:t>hoan lời tụng ca dâng Chúa khúc nhạc huyền mơ. Một bài thơ trìu mến ân tình đượm nét đơn sơ. </a:t>
            </a:r>
            <a:endParaRPr lang="en-US" sz="6000" b="0" dirty="0">
              <a:solidFill>
                <a:schemeClr val="bg1"/>
              </a:solidFill>
              <a:effectLst/>
            </a:endParaRPr>
          </a:p>
        </p:txBody>
      </p:sp>
    </p:spTree>
    <p:extLst>
      <p:ext uri="{BB962C8B-B14F-4D97-AF65-F5344CB8AC3E}">
        <p14:creationId xmlns:p14="http://schemas.microsoft.com/office/powerpoint/2010/main" val="364826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Hân hoan lời tụng ca đoàn con dâng Chúa đêm ngày. Hát cho muôn thế hệ hãy ngợi ca hồng ân Thiên Chúa. </a:t>
            </a:r>
            <a:endParaRPr lang="en-US" sz="6000" b="0" dirty="0">
              <a:solidFill>
                <a:schemeClr val="bg1"/>
              </a:solidFill>
              <a:effectLst/>
            </a:endParaRPr>
          </a:p>
        </p:txBody>
      </p:sp>
    </p:spTree>
    <p:extLst>
      <p:ext uri="{BB962C8B-B14F-4D97-AF65-F5344CB8AC3E}">
        <p14:creationId xmlns:p14="http://schemas.microsoft.com/office/powerpoint/2010/main" val="2889922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a:t>
            </a:r>
            <a:r>
              <a:rPr lang="vi-VN" sz="6000" dirty="0" smtClean="0">
                <a:solidFill>
                  <a:schemeClr val="bg1"/>
                </a:solidFill>
              </a:rPr>
              <a:t> Muôn </a:t>
            </a:r>
            <a:r>
              <a:rPr lang="vi-VN" sz="6000" dirty="0">
                <a:solidFill>
                  <a:schemeClr val="bg1"/>
                </a:solidFill>
              </a:rPr>
              <a:t>đời Chúa thương con người ôi tình Chúa chẳng nhạt phai. Trái tim thơ trả lại tình ca mến yêu muôn đời.</a:t>
            </a:r>
            <a:endParaRPr lang="en-US" sz="6000" b="0" dirty="0">
              <a:solidFill>
                <a:schemeClr val="bg1"/>
              </a:solidFill>
              <a:effectLst/>
            </a:endParaRPr>
          </a:p>
        </p:txBody>
      </p:sp>
    </p:spTree>
    <p:extLst>
      <p:ext uri="{BB962C8B-B14F-4D97-AF65-F5344CB8AC3E}">
        <p14:creationId xmlns:p14="http://schemas.microsoft.com/office/powerpoint/2010/main" val="3886884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Pk2</a:t>
            </a:r>
            <a:r>
              <a:rPr lang="vi-VN" sz="6000" dirty="0">
                <a:solidFill>
                  <a:srgbClr val="FFFF00"/>
                </a:solidFill>
              </a:rPr>
              <a:t>:  </a:t>
            </a:r>
            <a:r>
              <a:rPr lang="vi-VN" sz="6000" dirty="0">
                <a:solidFill>
                  <a:schemeClr val="bg1"/>
                </a:solidFill>
              </a:rPr>
              <a:t>Cho con mùa hồng ân yêu mến những ngày và đêm. Tình Ngài như trời sáng soi đường nhịp bước êm đềm.  </a:t>
            </a:r>
            <a:endParaRPr lang="en-US" sz="6000" b="0" dirty="0">
              <a:solidFill>
                <a:schemeClr val="bg1"/>
              </a:solidFill>
              <a:effectLst/>
            </a:endParaRPr>
          </a:p>
        </p:txBody>
      </p:sp>
    </p:spTree>
    <p:extLst>
      <p:ext uri="{BB962C8B-B14F-4D97-AF65-F5344CB8AC3E}">
        <p14:creationId xmlns:p14="http://schemas.microsoft.com/office/powerpoint/2010/main" val="3108759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Hân hoan lời tụng ca đoàn con dâng Chúa đêm ngày. Hát cho muôn thế hệ hãy ngợi ca hồng ân Thiên Chúa. </a:t>
            </a:r>
            <a:endParaRPr lang="en-US" sz="6000" b="0" dirty="0">
              <a:solidFill>
                <a:schemeClr val="bg1"/>
              </a:solidFill>
              <a:effectLst/>
            </a:endParaRPr>
          </a:p>
        </p:txBody>
      </p:sp>
    </p:spTree>
    <p:extLst>
      <p:ext uri="{BB962C8B-B14F-4D97-AF65-F5344CB8AC3E}">
        <p14:creationId xmlns:p14="http://schemas.microsoft.com/office/powerpoint/2010/main" val="3175507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a:t>
            </a:r>
            <a:r>
              <a:rPr lang="vi-VN" sz="6000" dirty="0" smtClean="0">
                <a:solidFill>
                  <a:schemeClr val="bg1"/>
                </a:solidFill>
              </a:rPr>
              <a:t> Muôn </a:t>
            </a:r>
            <a:r>
              <a:rPr lang="vi-VN" sz="6000" dirty="0">
                <a:solidFill>
                  <a:schemeClr val="bg1"/>
                </a:solidFill>
              </a:rPr>
              <a:t>đời Chúa thương con người ôi tình Chúa chẳng nhạt phai. Trái tim thơ trả lại tình ca mến yêu muôn đời.</a:t>
            </a:r>
            <a:endParaRPr lang="en-US" sz="6000" b="0" dirty="0">
              <a:solidFill>
                <a:schemeClr val="bg1"/>
              </a:solidFill>
              <a:effectLst/>
            </a:endParaRPr>
          </a:p>
        </p:txBody>
      </p:sp>
    </p:spTree>
    <p:extLst>
      <p:ext uri="{BB962C8B-B14F-4D97-AF65-F5344CB8AC3E}">
        <p14:creationId xmlns:p14="http://schemas.microsoft.com/office/powerpoint/2010/main" val="39962241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400" b="0" u="sng" dirty="0">
                <a:solidFill>
                  <a:srgbClr val="FFFF00"/>
                </a:solidFill>
                <a:effectLst/>
                <a:latin typeface="+mj-lt"/>
                <a:cs typeface="Times New Roman" panose="02020603050405020304" pitchFamily="18" charset="0"/>
              </a:rPr>
              <a:t>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ca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ngợi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a:t>
            </a:r>
          </a:p>
          <a:p>
            <a:pPr algn="l" eaLnBrk="1" hangingPunct="1">
              <a:lnSpc>
                <a:spcPct val="140000"/>
              </a:lnSpc>
            </a:pPr>
            <a:r>
              <a:rPr lang="en-US" sz="5400" b="0" u="sng" dirty="0">
                <a:solidFill>
                  <a:srgbClr val="FFFF00"/>
                </a:solidFill>
                <a:effectLst/>
                <a:latin typeface="+mj-lt"/>
                <a:cs typeface="Times New Roman" panose="02020603050405020304" pitchFamily="18" charset="0"/>
              </a:rPr>
              <a:t>B:</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chúc</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tụng</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br>
              <a:rPr lang="en-US" sz="5400" b="0" dirty="0">
                <a:solidFill>
                  <a:schemeClr val="bg1"/>
                </a:solidFill>
                <a:effectLst/>
                <a:latin typeface="+mj-lt"/>
                <a:cs typeface="Times New Roman" panose="02020603050405020304" pitchFamily="18" charset="0"/>
              </a:rPr>
            </a:br>
            <a:r>
              <a:rPr lang="en-US" sz="5400" b="0" dirty="0">
                <a:solidFill>
                  <a:srgbClr val="FFFF00"/>
                </a:solidFill>
                <a:effectLst/>
                <a:latin typeface="+mj-lt"/>
                <a:cs typeface="Times New Roman" panose="02020603050405020304" pitchFamily="18" charset="0"/>
              </a:rPr>
              <a:t>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thờ</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lạy</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p>
          <a:p>
            <a:pPr algn="l" eaLnBrk="1" hangingPunct="1">
              <a:lnSpc>
                <a:spcPct val="140000"/>
              </a:lnSpc>
            </a:pPr>
            <a:r>
              <a:rPr lang="en-US" sz="5400" b="0" dirty="0">
                <a:solidFill>
                  <a:srgbClr val="FFFF00"/>
                </a:solidFill>
                <a:effectLst/>
                <a:latin typeface="+mj-lt"/>
                <a:cs typeface="Times New Roman" panose="02020603050405020304" pitchFamily="18" charset="0"/>
              </a:rPr>
              <a:t>B:</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tôn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vinh</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285750"/>
            <a:ext cx="9144000" cy="5314950"/>
          </a:xfrm>
        </p:spPr>
        <p:txBody>
          <a:bodyPr/>
          <a:lstStyle/>
          <a:p>
            <a:pPr marL="0" indent="0" algn="just" eaLnBrk="1" hangingPunct="1">
              <a:lnSpc>
                <a:spcPct val="14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152400"/>
            <a:ext cx="9144000" cy="5391150"/>
          </a:xfrm>
        </p:spPr>
        <p:txBody>
          <a:bodyPr/>
          <a:lstStyle/>
          <a:p>
            <a:pPr marL="0" indent="0" algn="just" eaLnBrk="1" hangingPunct="1">
              <a:lnSpc>
                <a:spcPct val="145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một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Thiên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smtClean="0">
                <a:solidFill>
                  <a:srgbClr val="FFFF00"/>
                </a:solidFill>
                <a:effectLst/>
                <a:latin typeface="+mj-lt"/>
                <a:cs typeface="Times New Roman" panose="02020603050405020304" pitchFamily="18" charset="0"/>
              </a:rPr>
              <a:t>Giê-su</a:t>
            </a:r>
            <a:r>
              <a:rPr lang="en-US" sz="4800" b="0" dirty="0" smtClean="0">
                <a:solidFill>
                  <a:srgbClr val="FFFF00"/>
                </a:solidFill>
                <a:effectLst/>
                <a:latin typeface="+mj-lt"/>
                <a:cs typeface="Times New Roman" panose="02020603050405020304" pitchFamily="18" charset="0"/>
              </a:rPr>
              <a:t> Ki-</a:t>
            </a:r>
            <a:r>
              <a:rPr lang="en-US" sz="4800" b="0" dirty="0" err="1" smtClean="0">
                <a:solidFill>
                  <a:srgbClr val="FFFF00"/>
                </a:solidFill>
                <a:effectLst/>
                <a:latin typeface="+mj-lt"/>
                <a:cs typeface="Times New Roman" panose="02020603050405020304" pitchFamily="18" charset="0"/>
              </a:rPr>
              <a:t>tô</a:t>
            </a:r>
            <a:r>
              <a:rPr lang="en-US" sz="4800" b="0" dirty="0">
                <a:solidFill>
                  <a:srgbClr val="FFFF00"/>
                </a:solidFill>
                <a:effectLst/>
                <a:latin typeface="+mj-lt"/>
                <a:cs typeface="Times New Roman" panose="02020603050405020304" pitchFamily="18" charset="0"/>
              </a:rPr>
              <a:t>.</a:t>
            </a:r>
          </a:p>
          <a:p>
            <a:pPr marL="0" indent="0" algn="just" eaLnBrk="1" hangingPunct="1">
              <a:lnSpc>
                <a:spcPct val="145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95250"/>
            <a:ext cx="9144000" cy="5143500"/>
          </a:xfrm>
        </p:spPr>
        <p:txBody>
          <a:bodyPr/>
          <a:lstStyle/>
          <a:p>
            <a:pPr marL="0" indent="0" algn="just" eaLnBrk="1" hangingPunct="1">
              <a:lnSpc>
                <a:spcPct val="15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ngự</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bên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hữu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Đức</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Cha, </a:t>
            </a:r>
            <a:r>
              <a:rPr lang="en-US" sz="4800" b="0" dirty="0" err="1">
                <a:solidFill>
                  <a:schemeClr val="bg1"/>
                </a:solidFill>
                <a:effectLst/>
                <a:latin typeface="+mj-lt"/>
                <a:cs typeface="Times New Roman" panose="02020603050405020304" pitchFamily="18" charset="0"/>
              </a:rPr>
              <a:t>xin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thương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xót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a:t>
            </a:r>
          </a:p>
          <a:p>
            <a:pPr marL="0" indent="0" algn="just" eaLnBrk="1" hangingPunct="1">
              <a:lnSpc>
                <a:spcPct val="150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Vì lạy Chúa </a:t>
            </a:r>
            <a:r>
              <a:rPr lang="vi-VN" sz="4800" b="0" dirty="0" smtClean="0">
                <a:solidFill>
                  <a:srgbClr val="FFFF00"/>
                </a:solidFill>
                <a:effectLst/>
                <a:latin typeface="+mj-lt"/>
                <a:cs typeface="Times New Roman" panose="02020603050405020304" pitchFamily="18" charset="0"/>
              </a:rPr>
              <a:t>Giê-su Ki-tô</a:t>
            </a:r>
            <a:r>
              <a:rPr lang="vi-VN" sz="4800" b="0" dirty="0">
                <a:solidFill>
                  <a:schemeClr val="bg1"/>
                </a:solidFill>
                <a:effectLst/>
                <a:latin typeface="+mj-lt"/>
                <a:cs typeface="Times New Roman" panose="02020603050405020304" pitchFamily="18" charset="0"/>
              </a:rPr>
              <a:t>,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đấng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tối</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cao</a:t>
            </a:r>
            <a:r>
              <a:rPr lang="en-US" sz="44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a:t>
            </a:r>
            <a:r>
              <a:rPr lang="en-US" sz="4400" b="0" u="sng" dirty="0">
                <a:solidFill>
                  <a:srgbClr val="FFFF00"/>
                </a:solidFill>
                <a:effectLst/>
                <a:latin typeface="+mj-lt"/>
                <a:cs typeface="Times New Roman" panose="02020603050405020304" pitchFamily="18" charset="0"/>
              </a:rPr>
              <a:t>B</a:t>
            </a:r>
            <a:r>
              <a:rPr lang="vi-VN" sz="4400" b="0" u="sng" dirty="0">
                <a:solidFill>
                  <a:srgbClr val="FFFF00"/>
                </a:solidFill>
                <a:effectLst/>
                <a:latin typeface="+mj-lt"/>
                <a:cs typeface="Times New Roman" panose="02020603050405020304" pitchFamily="18" charset="0"/>
              </a:rPr>
              <a:t>:</a:t>
            </a:r>
            <a:r>
              <a:rPr lang="vi-VN" sz="4400" b="0" dirty="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18119584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4977645"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Xuất Hành.</a:t>
            </a:r>
            <a:endParaRPr lang="en-US" sz="3600">
              <a:solidFill>
                <a:srgbClr val="FFFF00"/>
              </a:solidFill>
            </a:endParaRPr>
          </a:p>
        </p:txBody>
      </p:sp>
      <p:sp>
        <p:nvSpPr>
          <p:cNvPr id="7" name="TextBox 6"/>
          <p:cNvSpPr txBox="1"/>
          <p:nvPr/>
        </p:nvSpPr>
        <p:spPr>
          <a:xfrm>
            <a:off x="304799" y="3867150"/>
            <a:ext cx="7841377" cy="1077218"/>
          </a:xfrm>
          <a:prstGeom prst="rect">
            <a:avLst/>
          </a:prstGeom>
          <a:noFill/>
        </p:spPr>
        <p:txBody>
          <a:bodyPr wrap="none" rtlCol="0">
            <a:spAutoFit/>
          </a:bodyPr>
          <a:lstStyle/>
          <a:p>
            <a:r>
              <a:rPr lang="en-US" sz="3200" smtClean="0">
                <a:solidFill>
                  <a:srgbClr val="FFFF00"/>
                </a:solidFill>
              </a:rPr>
              <a:t>Thánh Vịnh 99</a:t>
            </a:r>
          </a:p>
          <a:p>
            <a:r>
              <a:rPr lang="en-US" sz="3200" smtClean="0">
                <a:solidFill>
                  <a:srgbClr val="FFFF00"/>
                </a:solidFill>
              </a:rPr>
              <a:t>Ta là dân Chúa, là đoàn chiên Người dẫn dắt.</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Đáp Ca</a:t>
            </a:r>
            <a:br>
              <a:rPr lang="en-US" sz="6000" b="0" smtClean="0">
                <a:solidFill>
                  <a:srgbClr val="FFFF00"/>
                </a:solidFill>
                <a:effectLst/>
              </a:rPr>
            </a:br>
            <a:r>
              <a:rPr lang="en-US" sz="6000" b="0" smtClean="0">
                <a:solidFill>
                  <a:srgbClr val="FFFF00"/>
                </a:solidFill>
                <a:effectLst/>
              </a:rPr>
              <a:t>Thánh Vịnh 99</a:t>
            </a:r>
            <a:br>
              <a:rPr lang="en-US" sz="6000" b="0" smtClean="0">
                <a:solidFill>
                  <a:srgbClr val="FFFF00"/>
                </a:solidFill>
                <a:effectLst/>
              </a:rPr>
            </a:br>
            <a:r>
              <a:rPr lang="en-US" sz="6000" b="0" i="1" smtClean="0">
                <a:solidFill>
                  <a:schemeClr val="bg1"/>
                </a:solidFill>
                <a:effectLst/>
              </a:rPr>
              <a:t>Lm. Kim Long</a:t>
            </a:r>
            <a:br>
              <a:rPr lang="en-US" sz="6000" b="0" i="1" smtClean="0">
                <a:solidFill>
                  <a:schemeClr val="bg1"/>
                </a:solidFill>
                <a:effectLst/>
              </a:rPr>
            </a:br>
            <a:r>
              <a:rPr lang="en-US" sz="6000" b="0" i="1" smtClean="0">
                <a:solidFill>
                  <a:schemeClr val="bg1"/>
                </a:solidFill>
                <a:effectLst/>
              </a:rPr>
              <a:t>03 Câu</a:t>
            </a:r>
            <a:endParaRPr lang="en-US" sz="6000" b="0" i="1">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b="0" smtClean="0">
                <a:solidFill>
                  <a:schemeClr val="bg1"/>
                </a:solidFill>
                <a:effectLst/>
              </a:rPr>
              <a:t>Hỡi toàn thể địa cầu, hãy tung hô Chúa, phụng thờ Chúa với niềm hỉ hoan. Cất tiếng reo vui vào trước Thánh Nhan Ngài.</a:t>
            </a:r>
            <a:endParaRPr lang="en-US" sz="60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Tk2:</a:t>
            </a:r>
            <a:r>
              <a:rPr lang="en-US" sz="6000" b="0" dirty="0" smtClean="0">
                <a:solidFill>
                  <a:schemeClr val="bg1"/>
                </a:solidFill>
                <a:effectLst/>
              </a:rPr>
              <a:t> </a:t>
            </a:r>
            <a:r>
              <a:rPr lang="vi-VN" sz="6000" b="0" dirty="0" smtClean="0">
                <a:solidFill>
                  <a:schemeClr val="bg1"/>
                </a:solidFill>
                <a:effectLst/>
              </a:rPr>
              <a:t>Hãy thành khẩn tin nhận Ngài là Thiên Chúa, tạo thành ta ta là dân Chúa. Giống lớp chiên con Ngài dẫn dắt trong đàn.</a:t>
            </a:r>
            <a:endParaRPr lang="en-US" sz="60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Tk3:</a:t>
            </a:r>
            <a:r>
              <a:rPr lang="en-US" sz="6000" b="0" smtClean="0">
                <a:solidFill>
                  <a:schemeClr val="bg1"/>
                </a:solidFill>
                <a:effectLst/>
              </a:rPr>
              <a:t> </a:t>
            </a:r>
            <a:r>
              <a:rPr lang="vi-VN" sz="6000" b="0" smtClean="0">
                <a:solidFill>
                  <a:schemeClr val="bg1"/>
                </a:solidFill>
                <a:effectLst/>
              </a:rPr>
              <a:t>Bởi vì ở nơi Ngài đầy lòng nhân ái, ngàn đời Chúa vẫn trọn tình thương, Mãi tới thiên thu Ngài vẫn tín trung hoài.</a:t>
            </a:r>
            <a:endParaRPr lang="en-US" sz="6000" b="0">
              <a:solidFill>
                <a:schemeClr val="bg1"/>
              </a:solidFill>
              <a:effectLst/>
            </a:endParaRPr>
          </a:p>
        </p:txBody>
      </p:sp>
    </p:spTree>
    <p:extLst>
      <p:ext uri="{BB962C8B-B14F-4D97-AF65-F5344CB8AC3E}">
        <p14:creationId xmlns:p14="http://schemas.microsoft.com/office/powerpoint/2010/main" val="8767683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304798" y="3562350"/>
            <a:ext cx="6135013" cy="1323439"/>
          </a:xfrm>
          <a:prstGeom prst="rect">
            <a:avLst/>
          </a:prstGeom>
          <a:noFill/>
        </p:spPr>
        <p:txBody>
          <a:bodyPr wrap="none" rtlCol="0">
            <a:spAutoFit/>
          </a:bodyPr>
          <a:lstStyle/>
          <a:p>
            <a:r>
              <a:rPr lang="en-US" sz="4000" smtClean="0">
                <a:solidFill>
                  <a:srgbClr val="FFFF00"/>
                </a:solidFill>
              </a:rPr>
              <a:t>Chúng ta đã được hòa giải</a:t>
            </a:r>
          </a:p>
          <a:p>
            <a:r>
              <a:rPr lang="en-US" sz="4000" smtClean="0">
                <a:solidFill>
                  <a:srgbClr val="FFFF00"/>
                </a:solidFill>
              </a:rPr>
              <a:t>nhờ cái chết của Người Con</a:t>
            </a:r>
            <a:endParaRPr lang="en-US" sz="40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191000"/>
          </a:xfrm>
        </p:spPr>
        <p:txBody>
          <a:bodyPr>
            <a:noAutofit/>
          </a:bodyPr>
          <a:lstStyle/>
          <a:p>
            <a:pPr algn="just"/>
            <a:r>
              <a:rPr lang="en-US" sz="6000" dirty="0" smtClean="0">
                <a:solidFill>
                  <a:srgbClr val="FFFF00"/>
                </a:solidFill>
              </a:rPr>
              <a:t>Alleluia…alleluia. </a:t>
            </a:r>
            <a:r>
              <a:rPr lang="en-US" sz="6000" dirty="0" err="1" smtClean="0">
                <a:solidFill>
                  <a:schemeClr val="bg1"/>
                </a:solidFill>
              </a:rPr>
              <a:t>Chúa</a:t>
            </a:r>
            <a:r>
              <a:rPr lang="en-US" sz="6000" dirty="0" smtClean="0">
                <a:solidFill>
                  <a:schemeClr val="bg1"/>
                </a:solidFill>
              </a:rPr>
              <a:t> </a:t>
            </a:r>
            <a:r>
              <a:rPr lang="en-US" sz="6000" b="0" dirty="0" err="1" smtClean="0">
                <a:solidFill>
                  <a:schemeClr val="bg1"/>
                </a:solidFill>
                <a:effectLst/>
              </a:rPr>
              <a:t>nói</a:t>
            </a:r>
            <a:r>
              <a:rPr lang="en-US" sz="6000" b="0" dirty="0" smtClean="0">
                <a:solidFill>
                  <a:schemeClr val="bg1"/>
                </a:solidFill>
                <a:effectLst/>
              </a:rPr>
              <a:t>: </a:t>
            </a:r>
            <a:r>
              <a:rPr lang="en-US" sz="6000" b="0" dirty="0" err="1" smtClean="0">
                <a:solidFill>
                  <a:schemeClr val="bg1"/>
                </a:solidFill>
                <a:effectLst/>
              </a:rPr>
              <a:t>Nước</a:t>
            </a:r>
            <a:r>
              <a:rPr lang="en-US" sz="6000" b="0" dirty="0" smtClean="0">
                <a:solidFill>
                  <a:schemeClr val="bg1"/>
                </a:solidFill>
                <a:effectLst/>
              </a:rPr>
              <a:t> </a:t>
            </a:r>
            <a:r>
              <a:rPr lang="en-US" sz="6000" b="0" dirty="0" err="1" smtClean="0">
                <a:solidFill>
                  <a:schemeClr val="bg1"/>
                </a:solidFill>
                <a:effectLst/>
              </a:rPr>
              <a:t>Thiên</a:t>
            </a:r>
            <a:r>
              <a:rPr lang="en-US" sz="6000" b="0" dirty="0" smtClean="0">
                <a:solidFill>
                  <a:schemeClr val="bg1"/>
                </a:solidFill>
                <a:effectLst/>
              </a:rPr>
              <a:t> </a:t>
            </a:r>
            <a:r>
              <a:rPr lang="en-US" sz="6000" b="0" dirty="0" err="1" smtClean="0">
                <a:solidFill>
                  <a:schemeClr val="bg1"/>
                </a:solidFill>
                <a:effectLst/>
              </a:rPr>
              <a:t>Chúa</a:t>
            </a:r>
            <a:r>
              <a:rPr lang="en-US" sz="6000" b="0" dirty="0" smtClean="0">
                <a:solidFill>
                  <a:schemeClr val="bg1"/>
                </a:solidFill>
                <a:effectLst/>
              </a:rPr>
              <a:t> </a:t>
            </a:r>
            <a:r>
              <a:rPr lang="en-US" sz="6000" b="0" dirty="0" err="1" smtClean="0">
                <a:solidFill>
                  <a:schemeClr val="bg1"/>
                </a:solidFill>
                <a:effectLst/>
              </a:rPr>
              <a:t>đã</a:t>
            </a:r>
            <a:r>
              <a:rPr lang="en-US" sz="6000" b="0" dirty="0" smtClean="0">
                <a:solidFill>
                  <a:schemeClr val="bg1"/>
                </a:solidFill>
                <a:effectLst/>
              </a:rPr>
              <a:t> </a:t>
            </a:r>
            <a:r>
              <a:rPr lang="en-US" sz="6000" b="0" dirty="0" err="1" smtClean="0">
                <a:solidFill>
                  <a:schemeClr val="bg1"/>
                </a:solidFill>
                <a:effectLst/>
              </a:rPr>
              <a:t>gần</a:t>
            </a:r>
            <a:r>
              <a:rPr lang="en-US" sz="6000" b="0" dirty="0" smtClean="0">
                <a:solidFill>
                  <a:schemeClr val="bg1"/>
                </a:solidFill>
                <a:effectLst/>
              </a:rPr>
              <a:t> </a:t>
            </a:r>
            <a:r>
              <a:rPr lang="en-US" sz="6000" b="0" dirty="0" err="1" smtClean="0">
                <a:solidFill>
                  <a:schemeClr val="bg1"/>
                </a:solidFill>
                <a:effectLst/>
              </a:rPr>
              <a:t>đến</a:t>
            </a:r>
            <a:r>
              <a:rPr lang="en-US" sz="6000" b="0" dirty="0" smtClean="0">
                <a:solidFill>
                  <a:schemeClr val="bg1"/>
                </a:solidFill>
                <a:effectLst/>
              </a:rPr>
              <a:t>, </a:t>
            </a:r>
            <a:r>
              <a:rPr lang="en-US" sz="6000" b="0" dirty="0" err="1" smtClean="0">
                <a:solidFill>
                  <a:schemeClr val="bg1"/>
                </a:solidFill>
                <a:effectLst/>
              </a:rPr>
              <a:t>anh</a:t>
            </a:r>
            <a:r>
              <a:rPr lang="en-US" sz="6000" b="0" dirty="0" smtClean="0">
                <a:solidFill>
                  <a:schemeClr val="bg1"/>
                </a:solidFill>
                <a:effectLst/>
              </a:rPr>
              <a:t> </a:t>
            </a:r>
            <a:r>
              <a:rPr lang="en-US" sz="6000" b="0" dirty="0" err="1" smtClean="0">
                <a:solidFill>
                  <a:schemeClr val="bg1"/>
                </a:solidFill>
                <a:effectLst/>
              </a:rPr>
              <a:t>em</a:t>
            </a:r>
            <a:r>
              <a:rPr lang="en-US" sz="6000" b="0" dirty="0" smtClean="0">
                <a:solidFill>
                  <a:schemeClr val="bg1"/>
                </a:solidFill>
                <a:effectLst/>
              </a:rPr>
              <a:t> </a:t>
            </a:r>
            <a:r>
              <a:rPr lang="en-US" sz="6000" b="0" dirty="0" err="1" smtClean="0">
                <a:solidFill>
                  <a:schemeClr val="bg1"/>
                </a:solidFill>
                <a:effectLst/>
              </a:rPr>
              <a:t>hãy</a:t>
            </a:r>
            <a:r>
              <a:rPr lang="en-US" sz="6000" b="0" dirty="0" smtClean="0">
                <a:solidFill>
                  <a:schemeClr val="bg1"/>
                </a:solidFill>
                <a:effectLst/>
              </a:rPr>
              <a:t> </a:t>
            </a:r>
            <a:r>
              <a:rPr lang="en-US" sz="6000" b="0" dirty="0" err="1" smtClean="0">
                <a:solidFill>
                  <a:schemeClr val="bg1"/>
                </a:solidFill>
                <a:effectLst/>
              </a:rPr>
              <a:t>sám</a:t>
            </a:r>
            <a:r>
              <a:rPr lang="en-US" sz="6000" b="0" dirty="0" smtClean="0">
                <a:solidFill>
                  <a:schemeClr val="bg1"/>
                </a:solidFill>
                <a:effectLst/>
              </a:rPr>
              <a:t> </a:t>
            </a:r>
            <a:r>
              <a:rPr lang="en-US" sz="6000" b="0" dirty="0" err="1" smtClean="0">
                <a:solidFill>
                  <a:schemeClr val="bg1"/>
                </a:solidFill>
                <a:effectLst/>
              </a:rPr>
              <a:t>hối</a:t>
            </a:r>
            <a:r>
              <a:rPr lang="en-US" sz="6000" b="0" dirty="0" smtClean="0">
                <a:solidFill>
                  <a:schemeClr val="bg1"/>
                </a:solidFill>
                <a:effectLst/>
              </a:rPr>
              <a:t> </a:t>
            </a:r>
            <a:r>
              <a:rPr lang="en-US" sz="6000" b="0" dirty="0" err="1" smtClean="0">
                <a:solidFill>
                  <a:schemeClr val="bg1"/>
                </a:solidFill>
                <a:effectLst/>
              </a:rPr>
              <a:t>và</a:t>
            </a:r>
            <a:r>
              <a:rPr lang="en-US" sz="6000" b="0" dirty="0" smtClean="0">
                <a:solidFill>
                  <a:schemeClr val="bg1"/>
                </a:solidFill>
                <a:effectLst/>
              </a:rPr>
              <a:t> tin </a:t>
            </a:r>
            <a:r>
              <a:rPr lang="en-US" sz="6000" b="0" dirty="0" err="1" smtClean="0">
                <a:solidFill>
                  <a:schemeClr val="bg1"/>
                </a:solidFill>
                <a:effectLst/>
              </a:rPr>
              <a:t>vào</a:t>
            </a:r>
            <a:r>
              <a:rPr lang="en-US" sz="6000" b="0" dirty="0" smtClean="0">
                <a:solidFill>
                  <a:schemeClr val="bg1"/>
                </a:solidFill>
                <a:effectLst/>
              </a:rPr>
              <a:t> Tin </a:t>
            </a:r>
            <a:r>
              <a:rPr lang="en-US" sz="6000" b="0" dirty="0" err="1" smtClean="0">
                <a:solidFill>
                  <a:schemeClr val="bg1"/>
                </a:solidFill>
                <a:effectLst/>
              </a:rPr>
              <a:t>Mừng</a:t>
            </a:r>
            <a:r>
              <a:rPr lang="en-US" sz="6000" dirty="0" smtClean="0">
                <a:solidFill>
                  <a:schemeClr val="bg1"/>
                </a:solidFill>
              </a:rPr>
              <a:t>.  						</a:t>
            </a:r>
            <a:r>
              <a:rPr lang="en-US" sz="6000" dirty="0" smtClean="0">
                <a:solidFill>
                  <a:srgbClr val="FFFF00"/>
                </a:solidFill>
              </a:rPr>
              <a:t>Alleluia…alleluia.</a:t>
            </a:r>
            <a:endParaRPr lang="en-US" sz="6000" b="0" dirty="0">
              <a:solidFill>
                <a:srgbClr val="FFFF00"/>
              </a:solidFill>
              <a:effectLst/>
            </a:endParaRPr>
          </a:p>
        </p:txBody>
      </p:sp>
    </p:spTree>
    <p:extLst>
      <p:ext uri="{BB962C8B-B14F-4D97-AF65-F5344CB8AC3E}">
        <p14:creationId xmlns:p14="http://schemas.microsoft.com/office/powerpoint/2010/main" val="23305351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191000"/>
          </a:xfrm>
        </p:spPr>
        <p:txBody>
          <a:bodyPr>
            <a:noAutofit/>
          </a:bodyPr>
          <a:lstStyle/>
          <a:p>
            <a:pPr algn="just"/>
            <a:r>
              <a:rPr lang="en-US" sz="6000" dirty="0" smtClean="0">
                <a:solidFill>
                  <a:srgbClr val="FFFF00"/>
                </a:solidFill>
              </a:rPr>
              <a:t>Alleluia…alleluia. </a:t>
            </a:r>
            <a:r>
              <a:rPr lang="en-US" sz="6000" dirty="0" err="1" smtClean="0">
                <a:solidFill>
                  <a:schemeClr val="bg1"/>
                </a:solidFill>
              </a:rPr>
              <a:t>Chúa</a:t>
            </a:r>
            <a:r>
              <a:rPr lang="en-US" sz="6000" dirty="0" smtClean="0">
                <a:solidFill>
                  <a:schemeClr val="bg1"/>
                </a:solidFill>
              </a:rPr>
              <a:t> </a:t>
            </a:r>
            <a:r>
              <a:rPr lang="en-US" sz="6000" b="0" dirty="0" err="1" smtClean="0">
                <a:solidFill>
                  <a:schemeClr val="bg1"/>
                </a:solidFill>
                <a:effectLst/>
              </a:rPr>
              <a:t>nói</a:t>
            </a:r>
            <a:r>
              <a:rPr lang="en-US" sz="6000" b="0" dirty="0" smtClean="0">
                <a:solidFill>
                  <a:schemeClr val="bg1"/>
                </a:solidFill>
                <a:effectLst/>
              </a:rPr>
              <a:t>: </a:t>
            </a:r>
            <a:r>
              <a:rPr lang="en-US" sz="6000" b="0" dirty="0" err="1" smtClean="0">
                <a:solidFill>
                  <a:schemeClr val="bg1"/>
                </a:solidFill>
                <a:effectLst/>
              </a:rPr>
              <a:t>Nước</a:t>
            </a:r>
            <a:r>
              <a:rPr lang="en-US" sz="6000" b="0" dirty="0" smtClean="0">
                <a:solidFill>
                  <a:schemeClr val="bg1"/>
                </a:solidFill>
                <a:effectLst/>
              </a:rPr>
              <a:t> </a:t>
            </a:r>
            <a:r>
              <a:rPr lang="en-US" sz="6000" b="0" dirty="0" err="1" smtClean="0">
                <a:solidFill>
                  <a:schemeClr val="bg1"/>
                </a:solidFill>
                <a:effectLst/>
              </a:rPr>
              <a:t>Thiên</a:t>
            </a:r>
            <a:r>
              <a:rPr lang="en-US" sz="6000" b="0" dirty="0" smtClean="0">
                <a:solidFill>
                  <a:schemeClr val="bg1"/>
                </a:solidFill>
                <a:effectLst/>
              </a:rPr>
              <a:t> </a:t>
            </a:r>
            <a:r>
              <a:rPr lang="en-US" sz="6000" b="0" dirty="0" err="1" smtClean="0">
                <a:solidFill>
                  <a:schemeClr val="bg1"/>
                </a:solidFill>
                <a:effectLst/>
              </a:rPr>
              <a:t>Chúa</a:t>
            </a:r>
            <a:r>
              <a:rPr lang="en-US" sz="6000" b="0" dirty="0" smtClean="0">
                <a:solidFill>
                  <a:schemeClr val="bg1"/>
                </a:solidFill>
                <a:effectLst/>
              </a:rPr>
              <a:t> </a:t>
            </a:r>
            <a:r>
              <a:rPr lang="en-US" sz="6000" b="0" dirty="0" err="1" smtClean="0">
                <a:solidFill>
                  <a:schemeClr val="bg1"/>
                </a:solidFill>
                <a:effectLst/>
              </a:rPr>
              <a:t>đã</a:t>
            </a:r>
            <a:r>
              <a:rPr lang="en-US" sz="6000" b="0" dirty="0" smtClean="0">
                <a:solidFill>
                  <a:schemeClr val="bg1"/>
                </a:solidFill>
                <a:effectLst/>
              </a:rPr>
              <a:t> </a:t>
            </a:r>
            <a:r>
              <a:rPr lang="en-US" sz="6000" b="0" dirty="0" err="1" smtClean="0">
                <a:solidFill>
                  <a:schemeClr val="bg1"/>
                </a:solidFill>
                <a:effectLst/>
              </a:rPr>
              <a:t>gần</a:t>
            </a:r>
            <a:r>
              <a:rPr lang="en-US" sz="6000" b="0" dirty="0" smtClean="0">
                <a:solidFill>
                  <a:schemeClr val="bg1"/>
                </a:solidFill>
                <a:effectLst/>
              </a:rPr>
              <a:t> </a:t>
            </a:r>
            <a:r>
              <a:rPr lang="en-US" sz="6000" b="0" dirty="0" err="1" smtClean="0">
                <a:solidFill>
                  <a:schemeClr val="bg1"/>
                </a:solidFill>
                <a:effectLst/>
              </a:rPr>
              <a:t>đến</a:t>
            </a:r>
            <a:r>
              <a:rPr lang="en-US" sz="6000" b="0" dirty="0" smtClean="0">
                <a:solidFill>
                  <a:schemeClr val="bg1"/>
                </a:solidFill>
                <a:effectLst/>
              </a:rPr>
              <a:t>, </a:t>
            </a:r>
            <a:r>
              <a:rPr lang="en-US" sz="6000" b="0" dirty="0" err="1" smtClean="0">
                <a:solidFill>
                  <a:schemeClr val="bg1"/>
                </a:solidFill>
                <a:effectLst/>
              </a:rPr>
              <a:t>anh</a:t>
            </a:r>
            <a:r>
              <a:rPr lang="en-US" sz="6000" b="0" dirty="0" smtClean="0">
                <a:solidFill>
                  <a:schemeClr val="bg1"/>
                </a:solidFill>
                <a:effectLst/>
              </a:rPr>
              <a:t> </a:t>
            </a:r>
            <a:r>
              <a:rPr lang="en-US" sz="6000" b="0" dirty="0" err="1" smtClean="0">
                <a:solidFill>
                  <a:schemeClr val="bg1"/>
                </a:solidFill>
                <a:effectLst/>
              </a:rPr>
              <a:t>em</a:t>
            </a:r>
            <a:r>
              <a:rPr lang="en-US" sz="6000" b="0" dirty="0" smtClean="0">
                <a:solidFill>
                  <a:schemeClr val="bg1"/>
                </a:solidFill>
                <a:effectLst/>
              </a:rPr>
              <a:t> </a:t>
            </a:r>
            <a:r>
              <a:rPr lang="en-US" sz="6000" b="0" dirty="0" err="1" smtClean="0">
                <a:solidFill>
                  <a:schemeClr val="bg1"/>
                </a:solidFill>
                <a:effectLst/>
              </a:rPr>
              <a:t>hãy</a:t>
            </a:r>
            <a:r>
              <a:rPr lang="en-US" sz="6000" b="0" dirty="0" smtClean="0">
                <a:solidFill>
                  <a:schemeClr val="bg1"/>
                </a:solidFill>
                <a:effectLst/>
              </a:rPr>
              <a:t> </a:t>
            </a:r>
            <a:r>
              <a:rPr lang="en-US" sz="6000" b="0" dirty="0" err="1" smtClean="0">
                <a:solidFill>
                  <a:schemeClr val="bg1"/>
                </a:solidFill>
                <a:effectLst/>
              </a:rPr>
              <a:t>sám</a:t>
            </a:r>
            <a:r>
              <a:rPr lang="en-US" sz="6000" b="0" dirty="0" smtClean="0">
                <a:solidFill>
                  <a:schemeClr val="bg1"/>
                </a:solidFill>
                <a:effectLst/>
              </a:rPr>
              <a:t> </a:t>
            </a:r>
            <a:r>
              <a:rPr lang="en-US" sz="6000" b="0" dirty="0" err="1" smtClean="0">
                <a:solidFill>
                  <a:schemeClr val="bg1"/>
                </a:solidFill>
                <a:effectLst/>
              </a:rPr>
              <a:t>hối</a:t>
            </a:r>
            <a:r>
              <a:rPr lang="en-US" sz="6000" b="0" dirty="0" smtClean="0">
                <a:solidFill>
                  <a:schemeClr val="bg1"/>
                </a:solidFill>
                <a:effectLst/>
              </a:rPr>
              <a:t> </a:t>
            </a:r>
            <a:r>
              <a:rPr lang="en-US" sz="6000" b="0" dirty="0" err="1" smtClean="0">
                <a:solidFill>
                  <a:schemeClr val="bg1"/>
                </a:solidFill>
                <a:effectLst/>
              </a:rPr>
              <a:t>và</a:t>
            </a:r>
            <a:r>
              <a:rPr lang="en-US" sz="6000" b="0" dirty="0" smtClean="0">
                <a:solidFill>
                  <a:schemeClr val="bg1"/>
                </a:solidFill>
                <a:effectLst/>
              </a:rPr>
              <a:t> tin </a:t>
            </a:r>
            <a:r>
              <a:rPr lang="en-US" sz="6000" b="0" dirty="0" err="1" smtClean="0">
                <a:solidFill>
                  <a:schemeClr val="bg1"/>
                </a:solidFill>
                <a:effectLst/>
              </a:rPr>
              <a:t>vào</a:t>
            </a:r>
            <a:r>
              <a:rPr lang="en-US" sz="6000" b="0" dirty="0" smtClean="0">
                <a:solidFill>
                  <a:schemeClr val="bg1"/>
                </a:solidFill>
                <a:effectLst/>
              </a:rPr>
              <a:t> Tin </a:t>
            </a:r>
            <a:r>
              <a:rPr lang="en-US" sz="6000" b="0" dirty="0" err="1" smtClean="0">
                <a:solidFill>
                  <a:schemeClr val="bg1"/>
                </a:solidFill>
                <a:effectLst/>
              </a:rPr>
              <a:t>Mừng</a:t>
            </a:r>
            <a:r>
              <a:rPr lang="en-US" sz="6000" dirty="0" smtClean="0">
                <a:solidFill>
                  <a:schemeClr val="bg1"/>
                </a:solidFill>
              </a:rPr>
              <a:t>.  						</a:t>
            </a:r>
            <a:r>
              <a:rPr lang="en-US" sz="6000" dirty="0" smtClean="0">
                <a:solidFill>
                  <a:srgbClr val="FFFF00"/>
                </a:solidFill>
              </a:rPr>
              <a:t>Alleluia…alleluia.</a:t>
            </a:r>
            <a:endParaRPr lang="en-US" sz="6000" b="0" dirty="0">
              <a:solidFill>
                <a:srgbClr val="FFFF00"/>
              </a:solidFill>
              <a:effectLst/>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45072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962400" y="2570911"/>
            <a:ext cx="5181600" cy="1538883"/>
          </a:xfrm>
          <a:prstGeom prst="rect">
            <a:avLst/>
          </a:prstGeom>
        </p:spPr>
        <p:txBody>
          <a:bodyPr wrap="square">
            <a:spAutoFit/>
          </a:bodyPr>
          <a:lstStyle/>
          <a:p>
            <a:pPr algn="ctr"/>
            <a:r>
              <a:rPr lang="en-US" sz="5400" dirty="0" err="1" smtClean="0">
                <a:solidFill>
                  <a:srgbClr val="FFFF00"/>
                </a:solidFill>
              </a:rPr>
              <a:t>Lễ</a:t>
            </a:r>
            <a:r>
              <a:rPr lang="en-US" sz="5400" dirty="0" smtClean="0">
                <a:solidFill>
                  <a:srgbClr val="FFFF00"/>
                </a:solidFill>
              </a:rPr>
              <a:t> </a:t>
            </a:r>
            <a:r>
              <a:rPr lang="en-US" sz="5400" dirty="0" err="1" smtClean="0">
                <a:solidFill>
                  <a:srgbClr val="FFFF00"/>
                </a:solidFill>
              </a:rPr>
              <a:t>Vật</a:t>
            </a:r>
            <a:r>
              <a:rPr lang="en-US" sz="5400" dirty="0" smtClean="0">
                <a:solidFill>
                  <a:srgbClr val="FFFF00"/>
                </a:solidFill>
              </a:rPr>
              <a:t> </a:t>
            </a:r>
            <a:r>
              <a:rPr lang="en-US" sz="5400" dirty="0" err="1" smtClean="0">
                <a:solidFill>
                  <a:srgbClr val="FFFF00"/>
                </a:solidFill>
              </a:rPr>
              <a:t>Hòa</a:t>
            </a:r>
            <a:r>
              <a:rPr lang="en-US" sz="5400" dirty="0" smtClean="0">
                <a:solidFill>
                  <a:srgbClr val="FFFF00"/>
                </a:solidFill>
              </a:rPr>
              <a:t> </a:t>
            </a:r>
            <a:r>
              <a:rPr lang="en-US" sz="5400" dirty="0" err="1" smtClean="0">
                <a:solidFill>
                  <a:srgbClr val="FFFF00"/>
                </a:solidFill>
              </a:rPr>
              <a:t>Bình</a:t>
            </a:r>
            <a:r>
              <a:rPr lang="en-US" sz="4000" dirty="0">
                <a:solidFill>
                  <a:srgbClr val="FFFF00"/>
                </a:solidFill>
              </a:rPr>
              <a:t/>
            </a:r>
            <a:br>
              <a:rPr lang="en-US" sz="4000" dirty="0">
                <a:solidFill>
                  <a:srgbClr val="FFFF00"/>
                </a:solidFill>
              </a:rPr>
            </a:b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Con đến dâng lễ </a:t>
            </a:r>
            <a:r>
              <a:rPr lang="vi-VN" sz="6000" dirty="0" smtClean="0">
                <a:solidFill>
                  <a:schemeClr val="bg1"/>
                </a:solidFill>
              </a:rPr>
              <a:t>vật, </a:t>
            </a:r>
            <a:r>
              <a:rPr lang="vi-VN" sz="6000" dirty="0">
                <a:solidFill>
                  <a:schemeClr val="bg1"/>
                </a:solidFill>
              </a:rPr>
              <a:t>với bao tâm tình hòa bình, với lòng khoan dung tha thứ, với tình yêu thương thắm thiết. </a:t>
            </a:r>
            <a:endParaRPr lang="en-US" sz="6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a:t>
            </a:r>
            <a:r>
              <a:rPr lang="vi-VN" sz="6000" dirty="0" smtClean="0">
                <a:solidFill>
                  <a:schemeClr val="bg1"/>
                </a:solidFill>
              </a:rPr>
              <a:t> </a:t>
            </a:r>
            <a:r>
              <a:rPr lang="vi-VN" sz="6000" dirty="0">
                <a:solidFill>
                  <a:schemeClr val="bg1"/>
                </a:solidFill>
              </a:rPr>
              <a:t>Con đến dâng hiến tế, Chúa là tình yêu bao la, đoái nhận lễ con dâng Cha, Chúa ơi, nhận lời.</a:t>
            </a:r>
            <a:endParaRPr lang="en-US" sz="60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Pk1</a:t>
            </a:r>
            <a:r>
              <a:rPr lang="vi-VN" sz="6000" dirty="0">
                <a:solidFill>
                  <a:srgbClr val="FFFF00"/>
                </a:solidFill>
              </a:rPr>
              <a:t>: </a:t>
            </a:r>
            <a:r>
              <a:rPr lang="vi-VN" sz="6000" dirty="0">
                <a:solidFill>
                  <a:schemeClr val="bg1"/>
                </a:solidFill>
              </a:rPr>
              <a:t>Mối chân tình con đặt nơi Chúa, là tình yêu muôn người thắm thiết. Chúa ơi đây lòng con tha thứ, xin nhận cho trái tim hòa bình.</a:t>
            </a:r>
            <a:endParaRPr lang="en-US" sz="60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Con đến dâng lễ </a:t>
            </a:r>
            <a:r>
              <a:rPr lang="vi-VN" sz="6000" dirty="0" smtClean="0">
                <a:solidFill>
                  <a:schemeClr val="bg1"/>
                </a:solidFill>
              </a:rPr>
              <a:t>vật, </a:t>
            </a:r>
            <a:r>
              <a:rPr lang="vi-VN" sz="6000" dirty="0">
                <a:solidFill>
                  <a:schemeClr val="bg1"/>
                </a:solidFill>
              </a:rPr>
              <a:t>với bao tâm tình hòa bình, với lòng khoan dung tha thứ, với tình yêu thương thắm thiết. </a:t>
            </a:r>
            <a:endParaRPr lang="en-US" sz="6000" b="0" dirty="0">
              <a:solidFill>
                <a:schemeClr val="bg1"/>
              </a:solidFill>
              <a:effectLst/>
            </a:endParaRPr>
          </a:p>
        </p:txBody>
      </p:sp>
    </p:spTree>
    <p:extLst>
      <p:ext uri="{BB962C8B-B14F-4D97-AF65-F5344CB8AC3E}">
        <p14:creationId xmlns:p14="http://schemas.microsoft.com/office/powerpoint/2010/main" val="41852146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a:t>
            </a:r>
            <a:r>
              <a:rPr lang="vi-VN" sz="6000" dirty="0" smtClean="0">
                <a:solidFill>
                  <a:schemeClr val="bg1"/>
                </a:solidFill>
              </a:rPr>
              <a:t> </a:t>
            </a:r>
            <a:r>
              <a:rPr lang="vi-VN" sz="6000" dirty="0">
                <a:solidFill>
                  <a:schemeClr val="bg1"/>
                </a:solidFill>
              </a:rPr>
              <a:t>Con đến dâng hiến tế, Chúa là tình yêu bao la, đoái nhận lễ con dâng Cha, Chúa ơi, nhận lời.</a:t>
            </a:r>
            <a:endParaRPr lang="en-US" sz="6000" b="0" dirty="0">
              <a:solidFill>
                <a:schemeClr val="bg1"/>
              </a:solidFill>
              <a:effectLst/>
            </a:endParaRPr>
          </a:p>
        </p:txBody>
      </p:sp>
    </p:spTree>
    <p:extLst>
      <p:ext uri="{BB962C8B-B14F-4D97-AF65-F5344CB8AC3E}">
        <p14:creationId xmlns:p14="http://schemas.microsoft.com/office/powerpoint/2010/main" val="23671337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600" dirty="0">
                <a:solidFill>
                  <a:srgbClr val="FFFF00"/>
                </a:solidFill>
              </a:rPr>
              <a:t/>
            </a:r>
            <a:br>
              <a:rPr lang="vi-VN" sz="5600" dirty="0">
                <a:solidFill>
                  <a:srgbClr val="FFFF00"/>
                </a:solidFill>
              </a:rPr>
            </a:br>
            <a:r>
              <a:rPr lang="vi-VN" sz="5600" dirty="0">
                <a:solidFill>
                  <a:srgbClr val="FFFF00"/>
                </a:solidFill>
              </a:rPr>
              <a:t>Pk2: </a:t>
            </a:r>
            <a:r>
              <a:rPr lang="vi-VN" sz="5600" dirty="0">
                <a:solidFill>
                  <a:schemeClr val="bg1"/>
                </a:solidFill>
              </a:rPr>
              <a:t>Chúa không nhận chiên bò hy tế, Ngài chỉ nhận tâm hồn thanh khiết. Chúa không ưa lễ dâng cao quý, nhưng chỉ ưa trái tim hòa bình.</a:t>
            </a:r>
            <a:br>
              <a:rPr lang="vi-VN" sz="5600" dirty="0">
                <a:solidFill>
                  <a:schemeClr val="bg1"/>
                </a:solidFill>
              </a:rPr>
            </a:br>
            <a:endParaRPr lang="en-US" sz="5600" b="0" dirty="0">
              <a:solidFill>
                <a:schemeClr val="bg1"/>
              </a:solidFill>
              <a:effectLst/>
            </a:endParaRPr>
          </a:p>
        </p:txBody>
      </p:sp>
    </p:spTree>
    <p:extLst>
      <p:ext uri="{BB962C8B-B14F-4D97-AF65-F5344CB8AC3E}">
        <p14:creationId xmlns:p14="http://schemas.microsoft.com/office/powerpoint/2010/main" val="29628647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Con đến dâng lễ </a:t>
            </a:r>
            <a:r>
              <a:rPr lang="vi-VN" sz="6000" dirty="0" smtClean="0">
                <a:solidFill>
                  <a:schemeClr val="bg1"/>
                </a:solidFill>
              </a:rPr>
              <a:t>vật, </a:t>
            </a:r>
            <a:r>
              <a:rPr lang="vi-VN" sz="6000" dirty="0">
                <a:solidFill>
                  <a:schemeClr val="bg1"/>
                </a:solidFill>
              </a:rPr>
              <a:t>với bao tâm tình hòa bình, với lòng khoan dung tha thứ, với tình yêu thương thắm thiết. </a:t>
            </a:r>
            <a:endParaRPr lang="en-US" sz="6000" b="0" dirty="0">
              <a:solidFill>
                <a:schemeClr val="bg1"/>
              </a:solidFill>
              <a:effectLst/>
            </a:endParaRPr>
          </a:p>
        </p:txBody>
      </p:sp>
    </p:spTree>
    <p:extLst>
      <p:ext uri="{BB962C8B-B14F-4D97-AF65-F5344CB8AC3E}">
        <p14:creationId xmlns:p14="http://schemas.microsoft.com/office/powerpoint/2010/main" val="32202486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a:t>
            </a:r>
            <a:r>
              <a:rPr lang="vi-VN" sz="6000" dirty="0" smtClean="0">
                <a:solidFill>
                  <a:schemeClr val="bg1"/>
                </a:solidFill>
              </a:rPr>
              <a:t> </a:t>
            </a:r>
            <a:r>
              <a:rPr lang="vi-VN" sz="6000" dirty="0">
                <a:solidFill>
                  <a:schemeClr val="bg1"/>
                </a:solidFill>
              </a:rPr>
              <a:t>Con đến dâng hiến tế, Chúa là tình yêu bao la, đoái nhận lễ con dâng Cha, Chúa ơi, nhận lời.</a:t>
            </a:r>
            <a:endParaRPr lang="en-US" sz="6000" b="0" dirty="0">
              <a:solidFill>
                <a:schemeClr val="bg1"/>
              </a:solidFill>
              <a:effectLst/>
            </a:endParaRPr>
          </a:p>
        </p:txBody>
      </p:sp>
    </p:spTree>
    <p:extLst>
      <p:ext uri="{BB962C8B-B14F-4D97-AF65-F5344CB8AC3E}">
        <p14:creationId xmlns:p14="http://schemas.microsoft.com/office/powerpoint/2010/main" val="30748276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Pk3</a:t>
            </a:r>
            <a:r>
              <a:rPr lang="vi-VN" sz="6000" dirty="0">
                <a:solidFill>
                  <a:srgbClr val="FFFF00"/>
                </a:solidFill>
              </a:rPr>
              <a:t>:  </a:t>
            </a:r>
            <a:r>
              <a:rPr lang="vi-VN" sz="6000" dirty="0">
                <a:solidFill>
                  <a:schemeClr val="bg1"/>
                </a:solidFill>
              </a:rPr>
              <a:t>Hãy để lại lễ vật dâng Chúa đi làm hòa với người trước đã. Đến dâng Cha tình thương tha thứ Cha rộng ban phúc ân tràn đầy.</a:t>
            </a:r>
            <a:endParaRPr lang="en-US" sz="6000" b="0" dirty="0">
              <a:solidFill>
                <a:schemeClr val="bg1"/>
              </a:solidFill>
              <a:effectLst/>
            </a:endParaRPr>
          </a:p>
        </p:txBody>
      </p:sp>
    </p:spTree>
    <p:extLst>
      <p:ext uri="{BB962C8B-B14F-4D97-AF65-F5344CB8AC3E}">
        <p14:creationId xmlns:p14="http://schemas.microsoft.com/office/powerpoint/2010/main" val="8767683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Con đến dâng lễ </a:t>
            </a:r>
            <a:r>
              <a:rPr lang="vi-VN" sz="6000" dirty="0" smtClean="0">
                <a:solidFill>
                  <a:schemeClr val="bg1"/>
                </a:solidFill>
              </a:rPr>
              <a:t>vật, </a:t>
            </a:r>
            <a:r>
              <a:rPr lang="vi-VN" sz="6000" dirty="0">
                <a:solidFill>
                  <a:schemeClr val="bg1"/>
                </a:solidFill>
              </a:rPr>
              <a:t>với bao tâm tình hòa bình, với lòng khoan dung tha thứ, với tình yêu thương thắm thiết. </a:t>
            </a:r>
            <a:endParaRPr lang="en-US" sz="6000" b="0" dirty="0">
              <a:solidFill>
                <a:schemeClr val="bg1"/>
              </a:solidFill>
              <a:effectLst/>
            </a:endParaRPr>
          </a:p>
        </p:txBody>
      </p:sp>
    </p:spTree>
    <p:extLst>
      <p:ext uri="{BB962C8B-B14F-4D97-AF65-F5344CB8AC3E}">
        <p14:creationId xmlns:p14="http://schemas.microsoft.com/office/powerpoint/2010/main" val="6907774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a:t>
            </a:r>
            <a:r>
              <a:rPr lang="vi-VN" sz="6000" dirty="0" smtClean="0">
                <a:solidFill>
                  <a:schemeClr val="bg1"/>
                </a:solidFill>
              </a:rPr>
              <a:t> </a:t>
            </a:r>
            <a:r>
              <a:rPr lang="vi-VN" sz="6000" dirty="0">
                <a:solidFill>
                  <a:schemeClr val="bg1"/>
                </a:solidFill>
              </a:rPr>
              <a:t>Con đến dâng hiến tế, Chúa là tình yêu bao la, đoái nhận lễ con dâng Cha, Chúa ơi, nhận lời.</a:t>
            </a:r>
            <a:endParaRPr lang="en-US" sz="6000" b="0" dirty="0">
              <a:solidFill>
                <a:schemeClr val="bg1"/>
              </a:solidFill>
              <a:effectLst/>
            </a:endParaRPr>
          </a:p>
        </p:txBody>
      </p:sp>
    </p:spTree>
    <p:extLst>
      <p:ext uri="{BB962C8B-B14F-4D97-AF65-F5344CB8AC3E}">
        <p14:creationId xmlns:p14="http://schemas.microsoft.com/office/powerpoint/2010/main" val="26174433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1" dirty="0" err="1" smtClean="0">
                <a:solidFill>
                  <a:srgbClr val="FFFF00"/>
                </a:solidFill>
                <a:effectLst/>
              </a:rPr>
              <a:t>Ca</a:t>
            </a:r>
            <a:r>
              <a:rPr lang="en-US" sz="6600" b="1" dirty="0" smtClean="0">
                <a:solidFill>
                  <a:srgbClr val="FFFF00"/>
                </a:solidFill>
                <a:effectLst/>
              </a:rPr>
              <a:t> </a:t>
            </a:r>
            <a:r>
              <a:rPr lang="en-US" sz="6600" b="1" dirty="0" err="1" smtClean="0">
                <a:solidFill>
                  <a:srgbClr val="FFFF00"/>
                </a:solidFill>
                <a:effectLst/>
              </a:rPr>
              <a:t>Nguyện</a:t>
            </a:r>
            <a:r>
              <a:rPr lang="en-US" sz="6600" b="1" dirty="0" smtClean="0">
                <a:solidFill>
                  <a:srgbClr val="FFFF00"/>
                </a:solidFill>
                <a:effectLst/>
              </a:rPr>
              <a:t> </a:t>
            </a:r>
            <a:r>
              <a:rPr lang="en-US" sz="6600" b="1" dirty="0" err="1" smtClean="0">
                <a:solidFill>
                  <a:srgbClr val="FFFF00"/>
                </a:solidFill>
                <a:effectLst/>
              </a:rPr>
              <a:t>Hiệp</a:t>
            </a:r>
            <a:r>
              <a:rPr lang="en-US" sz="6600" b="1" dirty="0" smtClean="0">
                <a:solidFill>
                  <a:srgbClr val="FFFF00"/>
                </a:solidFill>
                <a:effectLst/>
              </a:rPr>
              <a:t> </a:t>
            </a:r>
            <a:r>
              <a:rPr lang="en-US" sz="6600" b="1" dirty="0" err="1" smtClean="0">
                <a:solidFill>
                  <a:srgbClr val="FFFF00"/>
                </a:solidFill>
                <a:effectLst/>
              </a:rPr>
              <a:t>Lễ</a:t>
            </a:r>
            <a:r>
              <a:rPr lang="en-US" sz="6600" b="1" dirty="0" smtClean="0">
                <a:solidFill>
                  <a:srgbClr val="FFFF00"/>
                </a:solidFill>
                <a:effectLst/>
              </a:rPr>
              <a:t/>
            </a:r>
            <a:br>
              <a:rPr lang="en-US" sz="6600" b="1" dirty="0" smtClean="0">
                <a:solidFill>
                  <a:srgbClr val="FFFF00"/>
                </a:solidFill>
                <a:effectLst/>
              </a:rPr>
            </a:br>
            <a:r>
              <a:rPr lang="en-US" sz="6600" b="1" dirty="0" err="1" smtClean="0">
                <a:solidFill>
                  <a:srgbClr val="FFFF00"/>
                </a:solidFill>
                <a:effectLst/>
              </a:rPr>
              <a:t>Thế</a:t>
            </a:r>
            <a:r>
              <a:rPr lang="en-US" sz="6600" b="1" dirty="0" smtClean="0">
                <a:solidFill>
                  <a:srgbClr val="FFFF00"/>
                </a:solidFill>
                <a:effectLst/>
              </a:rPr>
              <a:t> </a:t>
            </a:r>
            <a:r>
              <a:rPr lang="en-US" sz="6600" b="1" dirty="0" err="1" smtClean="0">
                <a:solidFill>
                  <a:srgbClr val="FFFF00"/>
                </a:solidFill>
                <a:effectLst/>
              </a:rPr>
              <a:t>Giới</a:t>
            </a:r>
            <a:r>
              <a:rPr lang="en-US" sz="6600" b="1" dirty="0" smtClean="0">
                <a:solidFill>
                  <a:srgbClr val="FFFF00"/>
                </a:solidFill>
                <a:effectLst/>
              </a:rPr>
              <a:t> </a:t>
            </a:r>
            <a:r>
              <a:rPr lang="en-US" sz="6600" b="1" dirty="0" err="1" smtClean="0">
                <a:solidFill>
                  <a:srgbClr val="FFFF00"/>
                </a:solidFill>
                <a:effectLst/>
              </a:rPr>
              <a:t>Hôm</a:t>
            </a:r>
            <a:r>
              <a:rPr lang="en-US" sz="6600" b="1" dirty="0" smtClean="0">
                <a:solidFill>
                  <a:srgbClr val="FFFF00"/>
                </a:solidFill>
                <a:effectLst/>
              </a:rPr>
              <a:t> Nay</a:t>
            </a:r>
            <a:r>
              <a:rPr lang="en-US" sz="5400" b="0" dirty="0" smtClean="0">
                <a:solidFill>
                  <a:srgbClr val="FFFF00"/>
                </a:solidFill>
                <a:effectLst/>
              </a:rPr>
              <a:t/>
            </a:r>
            <a:br>
              <a:rPr lang="en-US" sz="5400" b="0" dirty="0" smtClean="0">
                <a:solidFill>
                  <a:srgbClr val="FFFF00"/>
                </a:solidFill>
                <a:effectLst/>
              </a:rPr>
            </a:br>
            <a:r>
              <a:rPr lang="en-US" sz="4800" b="0" i="1" dirty="0" smtClean="0">
                <a:solidFill>
                  <a:schemeClr val="bg1"/>
                </a:solidFill>
                <a:effectLst/>
              </a:rPr>
              <a:t>Lm </a:t>
            </a:r>
            <a:r>
              <a:rPr lang="en-US" sz="4800" b="0" i="1" dirty="0" err="1" smtClean="0">
                <a:solidFill>
                  <a:schemeClr val="bg1"/>
                </a:solidFill>
                <a:effectLst/>
              </a:rPr>
              <a:t>Thái</a:t>
            </a:r>
            <a:r>
              <a:rPr lang="en-US" sz="4800" b="0" i="1" dirty="0" smtClean="0">
                <a:solidFill>
                  <a:schemeClr val="bg1"/>
                </a:solidFill>
                <a:effectLst/>
              </a:rPr>
              <a:t> </a:t>
            </a:r>
            <a:r>
              <a:rPr lang="en-US" sz="4800" b="0" i="1" dirty="0" err="1" smtClean="0">
                <a:solidFill>
                  <a:schemeClr val="bg1"/>
                </a:solidFill>
                <a:effectLst/>
              </a:rPr>
              <a:t>Nguyên</a:t>
            </a:r>
            <a:endParaRPr lang="en-US" sz="48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Pk1</a:t>
            </a:r>
            <a:r>
              <a:rPr lang="vi-VN" sz="6000" dirty="0">
                <a:solidFill>
                  <a:srgbClr val="FFFF00"/>
                </a:solidFill>
              </a:rPr>
              <a:t>: </a:t>
            </a:r>
            <a:r>
              <a:rPr lang="vi-VN" sz="6000" dirty="0" smtClean="0">
                <a:solidFill>
                  <a:schemeClr val="bg1"/>
                </a:solidFill>
              </a:rPr>
              <a:t>Thế </a:t>
            </a:r>
            <a:r>
              <a:rPr lang="vi-VN" sz="6000" dirty="0">
                <a:solidFill>
                  <a:schemeClr val="bg1"/>
                </a:solidFill>
              </a:rPr>
              <a:t>giới hôm nay đang có những </a:t>
            </a:r>
            <a:r>
              <a:rPr lang="vi-VN" sz="6000" dirty="0" smtClean="0">
                <a:solidFill>
                  <a:schemeClr val="bg1"/>
                </a:solidFill>
              </a:rPr>
              <a:t> người bơ </a:t>
            </a:r>
            <a:r>
              <a:rPr lang="vi-VN" sz="6000" dirty="0">
                <a:solidFill>
                  <a:schemeClr val="bg1"/>
                </a:solidFill>
              </a:rPr>
              <a:t>vơ lạc hướng, vì không tìm được tình thương, vì không tìm được niềm tin.  </a:t>
            </a:r>
            <a:endParaRPr lang="en-US" sz="6000" b="0" dirty="0">
              <a:solidFill>
                <a:schemeClr val="bg1"/>
              </a:solidFill>
              <a:effectLst/>
            </a:endParaRPr>
          </a:p>
        </p:txBody>
      </p:sp>
    </p:spTree>
    <p:extLst>
      <p:ext uri="{BB962C8B-B14F-4D97-AF65-F5344CB8AC3E}">
        <p14:creationId xmlns:p14="http://schemas.microsoft.com/office/powerpoint/2010/main" val="32655675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rmAutofit/>
          </a:bodyPr>
          <a:lstStyle/>
          <a:p>
            <a:pPr algn="just"/>
            <a:r>
              <a:rPr lang="vi-VN" sz="6000" dirty="0" smtClean="0">
                <a:solidFill>
                  <a:srgbClr val="FFFF00"/>
                </a:solidFill>
              </a:rPr>
              <a:t>**</a:t>
            </a:r>
            <a:r>
              <a:rPr lang="vi-VN" sz="6000" dirty="0">
                <a:solidFill>
                  <a:schemeClr val="bg1"/>
                </a:solidFill>
              </a:rPr>
              <a:t> </a:t>
            </a:r>
            <a:r>
              <a:rPr lang="vi-VN" sz="6000" dirty="0" smtClean="0">
                <a:solidFill>
                  <a:schemeClr val="bg1"/>
                </a:solidFill>
              </a:rPr>
              <a:t>Vẫn </a:t>
            </a:r>
            <a:r>
              <a:rPr lang="vi-VN" sz="6000" dirty="0">
                <a:solidFill>
                  <a:schemeClr val="bg1"/>
                </a:solidFill>
              </a:rPr>
              <a:t>có những người đã chết từ lâu mà tưởng đâu như mình đang sống, cuộc sống sa lạc mênh mông.</a:t>
            </a:r>
            <a:endParaRPr lang="en-US" sz="6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dirty="0" smtClean="0">
                <a:solidFill>
                  <a:srgbClr val="FFFF00"/>
                </a:solidFill>
              </a:rPr>
              <a:t>ĐK</a:t>
            </a:r>
            <a:r>
              <a:rPr lang="vi-VN" sz="5000" dirty="0">
                <a:solidFill>
                  <a:srgbClr val="FFFF00"/>
                </a:solidFill>
              </a:rPr>
              <a:t>: </a:t>
            </a:r>
            <a:r>
              <a:rPr lang="vi-VN" sz="5000" dirty="0" smtClean="0">
                <a:solidFill>
                  <a:schemeClr val="bg1"/>
                </a:solidFill>
              </a:rPr>
              <a:t>Lạy Chúa </a:t>
            </a:r>
            <a:r>
              <a:rPr lang="vi-VN" sz="5000" dirty="0">
                <a:solidFill>
                  <a:schemeClr val="bg1"/>
                </a:solidFill>
              </a:rPr>
              <a:t>Xin cho chúng con được nhìn thấy </a:t>
            </a:r>
            <a:r>
              <a:rPr lang="vi-VN" sz="5000" dirty="0" smtClean="0">
                <a:solidFill>
                  <a:schemeClr val="bg1"/>
                </a:solidFill>
              </a:rPr>
              <a:t>họ, </a:t>
            </a:r>
            <a:r>
              <a:rPr lang="vi-VN" sz="5000" dirty="0">
                <a:solidFill>
                  <a:schemeClr val="bg1"/>
                </a:solidFill>
              </a:rPr>
              <a:t>biết chạnh lòng thương như Ngài, biết thật lòng giúp chẳng ngại. Nhưng rồi trước </a:t>
            </a:r>
            <a:r>
              <a:rPr lang="vi-VN" sz="5000" dirty="0" smtClean="0">
                <a:solidFill>
                  <a:schemeClr val="bg1"/>
                </a:solidFill>
              </a:rPr>
              <a:t>hết, </a:t>
            </a:r>
            <a:r>
              <a:rPr lang="vi-VN" sz="5000" dirty="0">
                <a:solidFill>
                  <a:schemeClr val="bg1"/>
                </a:solidFill>
              </a:rPr>
              <a:t>cho con thấy được chính bản thân con.</a:t>
            </a:r>
            <a:endParaRPr lang="en-US" sz="5000" b="0" dirty="0">
              <a:solidFill>
                <a:schemeClr val="bg1"/>
              </a:solidFill>
              <a:effectLst/>
            </a:endParaRPr>
          </a:p>
        </p:txBody>
      </p:sp>
    </p:spTree>
    <p:extLst>
      <p:ext uri="{BB962C8B-B14F-4D97-AF65-F5344CB8AC3E}">
        <p14:creationId xmlns:p14="http://schemas.microsoft.com/office/powerpoint/2010/main" val="39181874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Pk2: </a:t>
            </a:r>
            <a:r>
              <a:rPr lang="vi-VN" sz="6000" dirty="0" smtClean="0">
                <a:solidFill>
                  <a:schemeClr val="bg1"/>
                </a:solidFill>
              </a:rPr>
              <a:t>Thế </a:t>
            </a:r>
            <a:r>
              <a:rPr lang="vi-VN" sz="6000" dirty="0">
                <a:solidFill>
                  <a:schemeClr val="bg1"/>
                </a:solidFill>
              </a:rPr>
              <a:t>giới hôm nay đang có những người buông theo lạc thú, để thân mình bị nhơ uế, chạy theo lợi lộc đam mê.  </a:t>
            </a:r>
            <a:endParaRPr lang="en-US" sz="6000" b="0" dirty="0">
              <a:solidFill>
                <a:schemeClr val="bg1"/>
              </a:solidFill>
              <a:effectLst/>
            </a:endParaRPr>
          </a:p>
        </p:txBody>
      </p:sp>
    </p:spTree>
    <p:extLst>
      <p:ext uri="{BB962C8B-B14F-4D97-AF65-F5344CB8AC3E}">
        <p14:creationId xmlns:p14="http://schemas.microsoft.com/office/powerpoint/2010/main" val="34307723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a:t>
            </a:r>
            <a:r>
              <a:rPr lang="vi-VN" sz="6000" dirty="0">
                <a:solidFill>
                  <a:schemeClr val="bg1"/>
                </a:solidFill>
              </a:rPr>
              <a:t> </a:t>
            </a:r>
            <a:r>
              <a:rPr lang="vi-VN" sz="6000" dirty="0" smtClean="0">
                <a:solidFill>
                  <a:schemeClr val="bg1"/>
                </a:solidFill>
              </a:rPr>
              <a:t>Vẫn </a:t>
            </a:r>
            <a:r>
              <a:rPr lang="vi-VN" sz="6000" dirty="0">
                <a:solidFill>
                  <a:schemeClr val="bg1"/>
                </a:solidFill>
              </a:rPr>
              <a:t>có những người đang sống quạnh hiu nhiều khổ đau cơ hàn túng thiếu, chịu biết bao điều điêu linh.</a:t>
            </a:r>
            <a:endParaRPr lang="en-US" sz="6000" b="0" dirty="0">
              <a:solidFill>
                <a:schemeClr val="bg1"/>
              </a:solidFill>
              <a:effectLst/>
            </a:endParaRPr>
          </a:p>
        </p:txBody>
      </p:sp>
    </p:spTree>
    <p:extLst>
      <p:ext uri="{BB962C8B-B14F-4D97-AF65-F5344CB8AC3E}">
        <p14:creationId xmlns:p14="http://schemas.microsoft.com/office/powerpoint/2010/main" val="607811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dirty="0" smtClean="0">
                <a:solidFill>
                  <a:srgbClr val="FFFF00"/>
                </a:solidFill>
              </a:rPr>
              <a:t>ĐK</a:t>
            </a:r>
            <a:r>
              <a:rPr lang="vi-VN" sz="5000" dirty="0">
                <a:solidFill>
                  <a:srgbClr val="FFFF00"/>
                </a:solidFill>
              </a:rPr>
              <a:t>: </a:t>
            </a:r>
            <a:r>
              <a:rPr lang="vi-VN" sz="5000" dirty="0" smtClean="0">
                <a:solidFill>
                  <a:schemeClr val="bg1"/>
                </a:solidFill>
              </a:rPr>
              <a:t>Lạy Chúa </a:t>
            </a:r>
            <a:r>
              <a:rPr lang="vi-VN" sz="5000" dirty="0">
                <a:solidFill>
                  <a:schemeClr val="bg1"/>
                </a:solidFill>
              </a:rPr>
              <a:t>Xin cho chúng con được nhìn thấy </a:t>
            </a:r>
            <a:r>
              <a:rPr lang="vi-VN" sz="5000" dirty="0" smtClean="0">
                <a:solidFill>
                  <a:schemeClr val="bg1"/>
                </a:solidFill>
              </a:rPr>
              <a:t>họ, </a:t>
            </a:r>
            <a:r>
              <a:rPr lang="vi-VN" sz="5000" dirty="0">
                <a:solidFill>
                  <a:schemeClr val="bg1"/>
                </a:solidFill>
              </a:rPr>
              <a:t>biết chạnh lòng thương như Ngài, biết thật lòng giúp chẳng ngại. Nhưng rồi trước </a:t>
            </a:r>
            <a:r>
              <a:rPr lang="vi-VN" sz="5000" dirty="0" smtClean="0">
                <a:solidFill>
                  <a:schemeClr val="bg1"/>
                </a:solidFill>
              </a:rPr>
              <a:t>hết, </a:t>
            </a:r>
            <a:r>
              <a:rPr lang="vi-VN" sz="5000" dirty="0">
                <a:solidFill>
                  <a:schemeClr val="bg1"/>
                </a:solidFill>
              </a:rPr>
              <a:t>cho con thấy được chính bản thân con.</a:t>
            </a:r>
            <a:endParaRPr lang="en-US" sz="5000" b="0" dirty="0">
              <a:solidFill>
                <a:schemeClr val="bg1"/>
              </a:solidFill>
              <a:effectLst/>
            </a:endParaRPr>
          </a:p>
        </p:txBody>
      </p:sp>
    </p:spTree>
    <p:extLst>
      <p:ext uri="{BB962C8B-B14F-4D97-AF65-F5344CB8AC3E}">
        <p14:creationId xmlns:p14="http://schemas.microsoft.com/office/powerpoint/2010/main" val="41152160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6000" dirty="0" smtClean="0">
                <a:solidFill>
                  <a:srgbClr val="FFFF00"/>
                </a:solidFill>
              </a:rPr>
              <a:t>Pk3: </a:t>
            </a:r>
            <a:r>
              <a:rPr lang="vi-VN" sz="6000" dirty="0" smtClean="0">
                <a:solidFill>
                  <a:schemeClr val="bg1"/>
                </a:solidFill>
              </a:rPr>
              <a:t>Thế </a:t>
            </a:r>
            <a:r>
              <a:rPr lang="vi-VN" sz="6000" dirty="0">
                <a:solidFill>
                  <a:schemeClr val="bg1"/>
                </a:solidFill>
              </a:rPr>
              <a:t>giới hôm nay đang có những người đi trong mù tối, chạy theo quyền lực vô luân, và bao hành động vô nhân. </a:t>
            </a:r>
            <a:endParaRPr lang="vi-VN" sz="6000" dirty="0">
              <a:solidFill>
                <a:schemeClr val="bg1"/>
              </a:solidFill>
            </a:endParaRPr>
          </a:p>
        </p:txBody>
      </p:sp>
    </p:spTree>
    <p:extLst>
      <p:ext uri="{BB962C8B-B14F-4D97-AF65-F5344CB8AC3E}">
        <p14:creationId xmlns:p14="http://schemas.microsoft.com/office/powerpoint/2010/main" val="31977517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a:t>
            </a:r>
            <a:r>
              <a:rPr lang="vi-VN" sz="6000" dirty="0" smtClean="0">
                <a:solidFill>
                  <a:schemeClr val="bg1"/>
                </a:solidFill>
              </a:rPr>
              <a:t> </a:t>
            </a:r>
            <a:r>
              <a:rPr lang="vi-VN" sz="6000" dirty="0">
                <a:solidFill>
                  <a:schemeClr val="bg1"/>
                </a:solidFill>
              </a:rPr>
              <a:t>Vẫn có những người đang sống lặng câm vì biết bao nhiêu điều áp bức, cuộc sống đau buồn không </a:t>
            </a:r>
            <a:r>
              <a:rPr lang="vi-VN" sz="6000" dirty="0" smtClean="0">
                <a:solidFill>
                  <a:schemeClr val="bg1"/>
                </a:solidFill>
              </a:rPr>
              <a:t>ngưng. </a:t>
            </a:r>
            <a:endParaRPr lang="en-US" sz="6000" b="0" dirty="0">
              <a:solidFill>
                <a:schemeClr val="bg1"/>
              </a:solidFill>
              <a:effectLst/>
            </a:endParaRPr>
          </a:p>
        </p:txBody>
      </p:sp>
    </p:spTree>
    <p:extLst>
      <p:ext uri="{BB962C8B-B14F-4D97-AF65-F5344CB8AC3E}">
        <p14:creationId xmlns:p14="http://schemas.microsoft.com/office/powerpoint/2010/main" val="1658110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dirty="0" smtClean="0">
                <a:solidFill>
                  <a:srgbClr val="FFFF00"/>
                </a:solidFill>
              </a:rPr>
              <a:t>ĐK</a:t>
            </a:r>
            <a:r>
              <a:rPr lang="vi-VN" sz="5000" dirty="0">
                <a:solidFill>
                  <a:srgbClr val="FFFF00"/>
                </a:solidFill>
              </a:rPr>
              <a:t>: </a:t>
            </a:r>
            <a:r>
              <a:rPr lang="vi-VN" sz="5000" dirty="0" smtClean="0">
                <a:solidFill>
                  <a:schemeClr val="bg1"/>
                </a:solidFill>
              </a:rPr>
              <a:t>Lạy Chúa </a:t>
            </a:r>
            <a:r>
              <a:rPr lang="vi-VN" sz="5000" dirty="0">
                <a:solidFill>
                  <a:schemeClr val="bg1"/>
                </a:solidFill>
              </a:rPr>
              <a:t>Xin cho chúng con được nhìn thấy </a:t>
            </a:r>
            <a:r>
              <a:rPr lang="vi-VN" sz="5000" dirty="0" smtClean="0">
                <a:solidFill>
                  <a:schemeClr val="bg1"/>
                </a:solidFill>
              </a:rPr>
              <a:t>họ, </a:t>
            </a:r>
            <a:r>
              <a:rPr lang="vi-VN" sz="5000" dirty="0">
                <a:solidFill>
                  <a:schemeClr val="bg1"/>
                </a:solidFill>
              </a:rPr>
              <a:t>biết chạnh lòng thương như Ngài, biết thật lòng giúp chẳng ngại. Nhưng rồi trước </a:t>
            </a:r>
            <a:r>
              <a:rPr lang="vi-VN" sz="5000" dirty="0" smtClean="0">
                <a:solidFill>
                  <a:schemeClr val="bg1"/>
                </a:solidFill>
              </a:rPr>
              <a:t>hết, </a:t>
            </a:r>
            <a:r>
              <a:rPr lang="vi-VN" sz="5000" dirty="0">
                <a:solidFill>
                  <a:schemeClr val="bg1"/>
                </a:solidFill>
              </a:rPr>
              <a:t>cho con thấy được chính bản thân con.</a:t>
            </a:r>
            <a:endParaRPr lang="en-US" sz="5000" b="0" dirty="0">
              <a:solidFill>
                <a:schemeClr val="bg1"/>
              </a:solidFill>
              <a:effectLst/>
            </a:endParaRPr>
          </a:p>
        </p:txBody>
      </p:sp>
    </p:spTree>
    <p:extLst>
      <p:ext uri="{BB962C8B-B14F-4D97-AF65-F5344CB8AC3E}">
        <p14:creationId xmlns:p14="http://schemas.microsoft.com/office/powerpoint/2010/main" val="3609032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095911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Kết</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t>
            </a:r>
            <a:br>
              <a:rPr lang="en-US" sz="6600" b="0" dirty="0" smtClean="0">
                <a:solidFill>
                  <a:srgbClr val="FFFF00"/>
                </a:solidFill>
                <a:effectLst/>
              </a:rPr>
            </a:br>
            <a:r>
              <a:rPr lang="en-US" sz="6600" b="0" dirty="0" err="1" smtClean="0">
                <a:solidFill>
                  <a:srgbClr val="FFFF00"/>
                </a:solidFill>
                <a:effectLst/>
              </a:rPr>
              <a:t>Mẹ</a:t>
            </a:r>
            <a:r>
              <a:rPr lang="en-US" sz="6600" b="0" dirty="0" smtClean="0">
                <a:solidFill>
                  <a:srgbClr val="FFFF00"/>
                </a:solidFill>
                <a:effectLst/>
              </a:rPr>
              <a:t> </a:t>
            </a:r>
            <a:r>
              <a:rPr lang="en-US" sz="6600" b="0" dirty="0" err="1" smtClean="0">
                <a:solidFill>
                  <a:srgbClr val="FFFF00"/>
                </a:solidFill>
                <a:effectLst/>
              </a:rPr>
              <a:t>Chúa</a:t>
            </a:r>
            <a:r>
              <a:rPr lang="en-US" sz="6600" b="0" dirty="0" smtClean="0">
                <a:solidFill>
                  <a:srgbClr val="FFFF00"/>
                </a:solidFill>
                <a:effectLst/>
              </a:rPr>
              <a:t> </a:t>
            </a:r>
            <a:r>
              <a:rPr lang="en-US" sz="6600" b="0" dirty="0" err="1" smtClean="0">
                <a:solidFill>
                  <a:srgbClr val="FFFF00"/>
                </a:solidFill>
                <a:effectLst/>
              </a:rPr>
              <a:t>Vinh</a:t>
            </a:r>
            <a:r>
              <a:rPr lang="en-US" sz="6600" b="0" dirty="0" smtClean="0">
                <a:solidFill>
                  <a:srgbClr val="FFFF00"/>
                </a:solidFill>
                <a:effectLst/>
              </a:rPr>
              <a:t> </a:t>
            </a:r>
            <a:r>
              <a:rPr lang="en-US" sz="6600" b="0" dirty="0" err="1" smtClean="0">
                <a:solidFill>
                  <a:srgbClr val="FFFF00"/>
                </a:solidFill>
                <a:effectLst/>
              </a:rPr>
              <a:t>Quang</a:t>
            </a:r>
            <a:r>
              <a:rPr lang="en-US" sz="8000" b="0" dirty="0" smtClean="0">
                <a:solidFill>
                  <a:srgbClr val="FFFF00"/>
                </a:solidFill>
                <a:effectLst/>
              </a:rPr>
              <a:t/>
            </a:r>
            <a:br>
              <a:rPr lang="en-US" sz="8000" b="0" dirty="0" smtClean="0">
                <a:solidFill>
                  <a:srgbClr val="FFFF00"/>
                </a:solidFill>
                <a:effectLst/>
              </a:rPr>
            </a:br>
            <a:r>
              <a:rPr lang="en-US" sz="4800" i="1" dirty="0" err="1" smtClean="0">
                <a:solidFill>
                  <a:schemeClr val="bg1"/>
                </a:solidFill>
              </a:rPr>
              <a:t>Nguyễn</a:t>
            </a:r>
            <a:r>
              <a:rPr lang="en-US" sz="4800" i="1" dirty="0" smtClean="0">
                <a:solidFill>
                  <a:schemeClr val="bg1"/>
                </a:solidFill>
              </a:rPr>
              <a:t> </a:t>
            </a:r>
            <a:r>
              <a:rPr lang="en-US" sz="4800" i="1" dirty="0" err="1" smtClean="0">
                <a:solidFill>
                  <a:schemeClr val="bg1"/>
                </a:solidFill>
              </a:rPr>
              <a:t>Khắc</a:t>
            </a:r>
            <a:r>
              <a:rPr lang="en-US" sz="4800" i="1" dirty="0" smtClean="0">
                <a:solidFill>
                  <a:schemeClr val="bg1"/>
                </a:solidFill>
              </a:rPr>
              <a:t> </a:t>
            </a:r>
            <a:r>
              <a:rPr lang="en-US" sz="4800" i="1" dirty="0" err="1" smtClean="0">
                <a:solidFill>
                  <a:schemeClr val="bg1"/>
                </a:solidFill>
              </a:rPr>
              <a:t>Tuần</a:t>
            </a:r>
            <a:endParaRPr lang="en-US" sz="60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Autofit/>
          </a:bodyPr>
          <a:lstStyle/>
          <a:p>
            <a:pPr algn="just"/>
            <a:r>
              <a:rPr lang="vi-VN" sz="5400" dirty="0" smtClean="0">
                <a:solidFill>
                  <a:srgbClr val="FFFF00"/>
                </a:solidFill>
              </a:rPr>
              <a:t>ĐK</a:t>
            </a:r>
            <a:r>
              <a:rPr lang="vi-VN" sz="5400" dirty="0">
                <a:solidFill>
                  <a:srgbClr val="FFFF00"/>
                </a:solidFill>
              </a:rPr>
              <a:t>: </a:t>
            </a:r>
            <a:r>
              <a:rPr lang="vi-VN" sz="5400" dirty="0">
                <a:solidFill>
                  <a:schemeClr val="bg1"/>
                </a:solidFill>
              </a:rPr>
              <a:t>Lạy Mẹ, Mẹ Chúa vinh quang, sáng hơn sao Bắc huy hoàng. Mẹ như muôn hoa trên ngàn. Mẹ chiếu ánh sáng trời tươi, dẫn ai lạc bước trên đời. </a:t>
            </a:r>
            <a:endParaRPr lang="en-US" sz="540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Autofit/>
          </a:bodyPr>
          <a:lstStyle/>
          <a:p>
            <a:pPr algn="just"/>
            <a:r>
              <a:rPr lang="vi-VN" sz="5400" dirty="0" smtClean="0">
                <a:solidFill>
                  <a:srgbClr val="FFFF00"/>
                </a:solidFill>
              </a:rPr>
              <a:t>**</a:t>
            </a:r>
            <a:r>
              <a:rPr lang="vi-VN" sz="5400" dirty="0" smtClean="0">
                <a:solidFill>
                  <a:schemeClr val="bg1"/>
                </a:solidFill>
              </a:rPr>
              <a:t> </a:t>
            </a:r>
            <a:r>
              <a:rPr lang="vi-VN" sz="5400" dirty="0">
                <a:solidFill>
                  <a:schemeClr val="bg1"/>
                </a:solidFill>
              </a:rPr>
              <a:t>Đồng tiến Đức Nữ Thiên Đ</a:t>
            </a:r>
            <a:r>
              <a:rPr lang="vi-VN" sz="5400" dirty="0" smtClean="0">
                <a:solidFill>
                  <a:schemeClr val="bg1"/>
                </a:solidFill>
              </a:rPr>
              <a:t>àng</a:t>
            </a:r>
            <a:r>
              <a:rPr lang="vi-VN" sz="5400" dirty="0">
                <a:solidFill>
                  <a:schemeClr val="bg1"/>
                </a:solidFill>
              </a:rPr>
              <a:t>. </a:t>
            </a:r>
            <a:r>
              <a:rPr lang="vi-VN" sz="5400" dirty="0" smtClean="0">
                <a:solidFill>
                  <a:schemeClr val="bg1"/>
                </a:solidFill>
              </a:rPr>
              <a:t>tiếng </a:t>
            </a:r>
            <a:r>
              <a:rPr lang="vi-VN" sz="5400" dirty="0">
                <a:solidFill>
                  <a:schemeClr val="bg1"/>
                </a:solidFill>
              </a:rPr>
              <a:t>con ca hát dịu dàng. Dẫu muôn nguy biến trên đường. Tiếng con ca hát không ngừng</a:t>
            </a:r>
            <a:r>
              <a:rPr lang="vi-VN" sz="5400" dirty="0" smtClean="0">
                <a:solidFill>
                  <a:schemeClr val="bg1"/>
                </a:solidFill>
              </a:rPr>
              <a:t>.</a:t>
            </a:r>
            <a:endParaRPr lang="en-US" sz="5400" dirty="0">
              <a:solidFill>
                <a:schemeClr val="bg1"/>
              </a:solidFill>
              <a:effectLst/>
            </a:endParaRPr>
          </a:p>
        </p:txBody>
      </p:sp>
    </p:spTree>
    <p:extLst>
      <p:ext uri="{BB962C8B-B14F-4D97-AF65-F5344CB8AC3E}">
        <p14:creationId xmlns:p14="http://schemas.microsoft.com/office/powerpoint/2010/main" val="20487015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Autofit/>
          </a:bodyPr>
          <a:lstStyle/>
          <a:p>
            <a:pPr algn="just"/>
            <a:r>
              <a:rPr lang="vi-VN" sz="5400" dirty="0" smtClean="0">
                <a:solidFill>
                  <a:srgbClr val="FFFF00"/>
                </a:solidFill>
              </a:rPr>
              <a:t>Pk1</a:t>
            </a:r>
            <a:r>
              <a:rPr lang="vi-VN" sz="5400" dirty="0">
                <a:solidFill>
                  <a:srgbClr val="FFFF00"/>
                </a:solidFill>
              </a:rPr>
              <a:t>:  </a:t>
            </a:r>
            <a:r>
              <a:rPr lang="vi-VN" sz="5400" dirty="0">
                <a:solidFill>
                  <a:schemeClr val="bg1"/>
                </a:solidFill>
              </a:rPr>
              <a:t>Xin giữ xác hồn con vẹn tuyền. Luôn sánh với ngàn hoa tinh tuyết. Hương thơm ngát bay lên triền miên. </a:t>
            </a:r>
            <a:r>
              <a:rPr lang="vi-VN" sz="5400" dirty="0" smtClean="0">
                <a:solidFill>
                  <a:schemeClr val="bg1"/>
                </a:solidFill>
              </a:rPr>
              <a:t>Dâng Mẹ Chúa </a:t>
            </a:r>
            <a:r>
              <a:rPr lang="vi-VN" sz="5400" dirty="0">
                <a:solidFill>
                  <a:schemeClr val="bg1"/>
                </a:solidFill>
              </a:rPr>
              <a:t>muôn muôn đời liên.</a:t>
            </a:r>
            <a:endParaRPr lang="en-US" sz="5400" dirty="0">
              <a:solidFill>
                <a:schemeClr val="bg1"/>
              </a:solidFill>
              <a:effectLst/>
            </a:endParaRPr>
          </a:p>
        </p:txBody>
      </p:sp>
    </p:spTree>
    <p:extLst>
      <p:ext uri="{BB962C8B-B14F-4D97-AF65-F5344CB8AC3E}">
        <p14:creationId xmlns:p14="http://schemas.microsoft.com/office/powerpoint/2010/main" val="29991608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Autofit/>
          </a:bodyPr>
          <a:lstStyle/>
          <a:p>
            <a:pPr algn="just"/>
            <a:r>
              <a:rPr lang="vi-VN" sz="5400" dirty="0" smtClean="0">
                <a:solidFill>
                  <a:srgbClr val="FFFF00"/>
                </a:solidFill>
              </a:rPr>
              <a:t>ĐK</a:t>
            </a:r>
            <a:r>
              <a:rPr lang="vi-VN" sz="5400" dirty="0">
                <a:solidFill>
                  <a:srgbClr val="FFFF00"/>
                </a:solidFill>
              </a:rPr>
              <a:t>: </a:t>
            </a:r>
            <a:r>
              <a:rPr lang="vi-VN" sz="5400" dirty="0">
                <a:solidFill>
                  <a:schemeClr val="bg1"/>
                </a:solidFill>
              </a:rPr>
              <a:t>Lạy Mẹ, Mẹ Chúa vinh quang, sáng hơn sao Bắc huy hoàng. Mẹ như muôn hoa trên ngàn. Mẹ chiếu ánh sáng trời tươi, dẫn ai lạc bước trên đời. </a:t>
            </a:r>
            <a:endParaRPr lang="en-US" sz="5400" dirty="0">
              <a:solidFill>
                <a:schemeClr val="bg1"/>
              </a:solidFill>
              <a:effectLst/>
            </a:endParaRPr>
          </a:p>
        </p:txBody>
      </p:sp>
    </p:spTree>
    <p:extLst>
      <p:ext uri="{BB962C8B-B14F-4D97-AF65-F5344CB8AC3E}">
        <p14:creationId xmlns:p14="http://schemas.microsoft.com/office/powerpoint/2010/main" val="33910642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Autofit/>
          </a:bodyPr>
          <a:lstStyle/>
          <a:p>
            <a:pPr algn="just"/>
            <a:r>
              <a:rPr lang="vi-VN" sz="5400" dirty="0" smtClean="0">
                <a:solidFill>
                  <a:srgbClr val="FFFF00"/>
                </a:solidFill>
              </a:rPr>
              <a:t>**</a:t>
            </a:r>
            <a:r>
              <a:rPr lang="vi-VN" sz="5400" dirty="0" smtClean="0">
                <a:solidFill>
                  <a:schemeClr val="bg1"/>
                </a:solidFill>
              </a:rPr>
              <a:t> </a:t>
            </a:r>
            <a:r>
              <a:rPr lang="vi-VN" sz="5400" dirty="0">
                <a:solidFill>
                  <a:schemeClr val="bg1"/>
                </a:solidFill>
              </a:rPr>
              <a:t>Đồng tiến Đức Nữ Thiên Đ</a:t>
            </a:r>
            <a:r>
              <a:rPr lang="vi-VN" sz="5400" dirty="0" smtClean="0">
                <a:solidFill>
                  <a:schemeClr val="bg1"/>
                </a:solidFill>
              </a:rPr>
              <a:t>àng</a:t>
            </a:r>
            <a:r>
              <a:rPr lang="vi-VN" sz="5400" dirty="0">
                <a:solidFill>
                  <a:schemeClr val="bg1"/>
                </a:solidFill>
              </a:rPr>
              <a:t>. </a:t>
            </a:r>
            <a:r>
              <a:rPr lang="vi-VN" sz="5400" dirty="0" smtClean="0">
                <a:solidFill>
                  <a:schemeClr val="bg1"/>
                </a:solidFill>
              </a:rPr>
              <a:t>tiếng </a:t>
            </a:r>
            <a:r>
              <a:rPr lang="vi-VN" sz="5400" dirty="0">
                <a:solidFill>
                  <a:schemeClr val="bg1"/>
                </a:solidFill>
              </a:rPr>
              <a:t>con ca hát dịu dàng. Dẫu muôn nguy biến trên đường. Tiếng con ca hát không ngừng</a:t>
            </a:r>
            <a:r>
              <a:rPr lang="vi-VN" sz="5400" dirty="0" smtClean="0">
                <a:solidFill>
                  <a:schemeClr val="bg1"/>
                </a:solidFill>
              </a:rPr>
              <a:t>.</a:t>
            </a:r>
            <a:endParaRPr lang="en-US" sz="5400" dirty="0">
              <a:solidFill>
                <a:schemeClr val="bg1"/>
              </a:solidFill>
              <a:effectLst/>
            </a:endParaRPr>
          </a:p>
        </p:txBody>
      </p:sp>
    </p:spTree>
    <p:extLst>
      <p:ext uri="{BB962C8B-B14F-4D97-AF65-F5344CB8AC3E}">
        <p14:creationId xmlns:p14="http://schemas.microsoft.com/office/powerpoint/2010/main" val="3240658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TotalTime>
  <Words>1796</Words>
  <Application>Microsoft Office PowerPoint</Application>
  <PresentationFormat>On-screen Show (16:9)</PresentationFormat>
  <Paragraphs>101</Paragraphs>
  <Slides>88</Slides>
  <Notes>0</Notes>
  <HiddenSlides>0</HiddenSlides>
  <MMClips>0</MMClips>
  <ScaleCrop>false</ScaleCrop>
  <HeadingPairs>
    <vt:vector size="4" baseType="variant">
      <vt:variant>
        <vt:lpstr>Theme</vt:lpstr>
      </vt:variant>
      <vt:variant>
        <vt:i4>10</vt:i4>
      </vt:variant>
      <vt:variant>
        <vt:lpstr>Slide Titles</vt:lpstr>
      </vt:variant>
      <vt:variant>
        <vt:i4>88</vt:i4>
      </vt:variant>
    </vt:vector>
  </HeadingPairs>
  <TitlesOfParts>
    <vt:vector size="98" baseType="lpstr">
      <vt:lpstr>Office Theme</vt:lpstr>
      <vt:lpstr>12_Office Theme</vt:lpstr>
      <vt:lpstr>2_Office Theme</vt:lpstr>
      <vt:lpstr>36_Default Design</vt:lpstr>
      <vt:lpstr>10_Office Theme</vt:lpstr>
      <vt:lpstr>37_Default Design</vt:lpstr>
      <vt:lpstr>1_Office Theme</vt:lpstr>
      <vt:lpstr>3_Office Theme</vt:lpstr>
      <vt:lpstr>4_Office Theme</vt:lpstr>
      <vt:lpstr>5_Office Theme</vt:lpstr>
      <vt:lpstr>PowerPoint Presentation</vt:lpstr>
      <vt:lpstr>TẬP HÁT CỘNG ĐOÀN</vt:lpstr>
      <vt:lpstr>Đk: Ta là dân Ngài, là đoàn chiên tay Ngài dẫn đạo.</vt:lpstr>
      <vt:lpstr>Alleluia…alleluia. Chúa nói: Nước Thiên Chúa đã gần đến, anh em hãy sám hối và tin vào Tin Mừng.        Alleluia…alleluia.</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Ca Khúc Hồng Ân Lm Nguyễn Duy</vt:lpstr>
      <vt:lpstr>Pk1: Hân hoan lời tụng ca dâng Chúa khúc nhạc huyền mơ. Một bài thơ trìu mến ân tình đượm nét đơn sơ. </vt:lpstr>
      <vt:lpstr>ĐK: Hân hoan lời tụng ca đoàn con dâng Chúa đêm ngày. Hát cho muôn thế hệ hãy ngợi ca hồng ân Thiên Chúa. </vt:lpstr>
      <vt:lpstr>** Muôn đời Chúa thương con người ôi tình Chúa chẳng nhạt phai. Trái tim thơ trả lại tình ca mến yêu muôn đời.</vt:lpstr>
      <vt:lpstr>Pk2:  Cho con mùa hồng ân yêu mến những ngày và đêm. Tình Ngài như trời sáng soi đường nhịp bước êm đềm.  </vt:lpstr>
      <vt:lpstr>ĐK: Hân hoan lời tụng ca đoàn con dâng Chúa đêm ngày. Hát cho muôn thế hệ hãy ngợi ca hồng ân Thiên Chúa. </vt:lpstr>
      <vt:lpstr>** Muôn đời Chúa thương con người ôi tình Chúa chẳng nhạt phai. Trái tim thơ trả lại tình ca mến yêu muôn đời.</vt:lpstr>
      <vt:lpstr>PowerPoint Presentation</vt:lpstr>
      <vt:lpstr> </vt:lpstr>
      <vt:lpstr> </vt:lpstr>
      <vt:lpstr> </vt:lpstr>
      <vt:lpstr> </vt:lpstr>
      <vt:lpstr> </vt:lpstr>
      <vt:lpstr> </vt:lpstr>
      <vt:lpstr> </vt:lpstr>
      <vt:lpstr> </vt:lpstr>
      <vt:lpstr>PowerPoint Presentation</vt:lpstr>
      <vt:lpstr>Đáp Ca Thánh Vịnh 99 Lm. Kim Long 03 Câu</vt:lpstr>
      <vt:lpstr>Đk: Ta là dân Ngài, là đoàn chiên tay Ngài dẫn đạo.</vt:lpstr>
      <vt:lpstr>Tk1: Hỡi toàn thể địa cầu, hãy tung hô Chúa, phụng thờ Chúa với niềm hỉ hoan. Cất tiếng reo vui vào trước Thánh Nhan Ngài.</vt:lpstr>
      <vt:lpstr>Đk: Ta là dân Ngài, là đoàn chiên tay Ngài dẫn đạo.</vt:lpstr>
      <vt:lpstr>Tk2: Hãy thành khẩn tin nhận Ngài là Thiên Chúa, tạo thành ta ta là dân Chúa. Giống lớp chiên con Ngài dẫn dắt trong đàn.</vt:lpstr>
      <vt:lpstr>Đk: Ta là dân Ngài, là đoàn chiên tay Ngài dẫn đạo.</vt:lpstr>
      <vt:lpstr>Tk3: Bởi vì ở nơi Ngài đầy lòng nhân ái, ngàn đời Chúa vẫn trọn tình thương, Mãi tới thiên thu Ngài vẫn tín trung hoài.</vt:lpstr>
      <vt:lpstr>Đk: Ta là dân Ngài, là đoàn chiên tay Ngài dẫn đạo.</vt:lpstr>
      <vt:lpstr>PowerPoint Presentation</vt:lpstr>
      <vt:lpstr>Alleluia…alleluia. Chúa nói: Nước Thiên Chúa đã gần đến, anh em hãy sám hối và tin vào Tin Mừng.        Alleluia…alleluia.</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ĐK: Con đến dâng lễ vật, với bao tâm tình hòa bình, với lòng khoan dung tha thứ, với tình yêu thương thắm thiết. </vt:lpstr>
      <vt:lpstr>** Con đến dâng hiến tế, Chúa là tình yêu bao la, đoái nhận lễ con dâng Cha, Chúa ơi, nhận lời.</vt:lpstr>
      <vt:lpstr>Pk1: Mối chân tình con đặt nơi Chúa, là tình yêu muôn người thắm thiết. Chúa ơi đây lòng con tha thứ, xin nhận cho trái tim hòa bình.</vt:lpstr>
      <vt:lpstr>ĐK: Con đến dâng lễ vật, với bao tâm tình hòa bình, với lòng khoan dung tha thứ, với tình yêu thương thắm thiết. </vt:lpstr>
      <vt:lpstr>** Con đến dâng hiến tế, Chúa là tình yêu bao la, đoái nhận lễ con dâng Cha, Chúa ơi, nhận lời.</vt:lpstr>
      <vt:lpstr> Pk2: Chúa không nhận chiên bò hy tế, Ngài chỉ nhận tâm hồn thanh khiết. Chúa không ưa lễ dâng cao quý, nhưng chỉ ưa trái tim hòa bình. </vt:lpstr>
      <vt:lpstr>ĐK: Con đến dâng lễ vật, với bao tâm tình hòa bình, với lòng khoan dung tha thứ, với tình yêu thương thắm thiết. </vt:lpstr>
      <vt:lpstr>** Con đến dâng hiến tế, Chúa là tình yêu bao la, đoái nhận lễ con dâng Cha, Chúa ơi, nhận lời.</vt:lpstr>
      <vt:lpstr>Pk3:  Hãy để lại lễ vật dâng Chúa đi làm hòa với người trước đã. Đến dâng Cha tình thương tha thứ Cha rộng ban phúc ân tràn đầy.</vt:lpstr>
      <vt:lpstr>ĐK: Con đến dâng lễ vật, với bao tâm tình hòa bình, với lòng khoan dung tha thứ, với tình yêu thương thắm thiết. </vt:lpstr>
      <vt:lpstr>** Con đến dâng hiến tế, Chúa là tình yêu bao la, đoái nhận lễ con dâng Cha, Chúa ơi, nhận lời.</vt:lpstr>
      <vt:lpstr>PowerPoint Presentation</vt:lpstr>
      <vt:lpstr>Ca Nguyện Hiệp Lễ Thế Giới Hôm Nay Lm Thái Nguyên</vt:lpstr>
      <vt:lpstr>Pk1: Thế giới hôm nay đang có những  người bơ vơ lạc hướng, vì không tìm được tình thương, vì không tìm được niềm tin.  </vt:lpstr>
      <vt:lpstr>** Vẫn có những người đã chết từ lâu mà tưởng đâu như mình đang sống, cuộc sống sa lạc mênh mông.</vt:lpstr>
      <vt:lpstr>ĐK: Lạy Chúa Xin cho chúng con được nhìn thấy họ, biết chạnh lòng thương như Ngài, biết thật lòng giúp chẳng ngại. Nhưng rồi trước hết, cho con thấy được chính bản thân con.</vt:lpstr>
      <vt:lpstr>Pk2: Thế giới hôm nay đang có những người buông theo lạc thú, để thân mình bị nhơ uế, chạy theo lợi lộc đam mê.  </vt:lpstr>
      <vt:lpstr>** Vẫn có những người đang sống quạnh hiu nhiều khổ đau cơ hàn túng thiếu, chịu biết bao điều điêu linh.</vt:lpstr>
      <vt:lpstr>ĐK: Lạy Chúa Xin cho chúng con được nhìn thấy họ, biết chạnh lòng thương như Ngài, biết thật lòng giúp chẳng ngại. Nhưng rồi trước hết, cho con thấy được chính bản thân con.</vt:lpstr>
      <vt:lpstr>Pk3: Thế giới hôm nay đang có những người đi trong mù tối, chạy theo quyền lực vô luân, và bao hành động vô nhân. </vt:lpstr>
      <vt:lpstr>** Vẫn có những người đang sống lặng câm vì biết bao nhiêu điều áp bức, cuộc sống đau buồn không ngưng. </vt:lpstr>
      <vt:lpstr>ĐK: Lạy Chúa Xin cho chúng con được nhìn thấy họ, biết chạnh lòng thương như Ngài, biết thật lòng giúp chẳng ngại. Nhưng rồi trước hết, cho con thấy được chính bản thân con.</vt:lpstr>
      <vt:lpstr>PowerPoint Presentation</vt:lpstr>
      <vt:lpstr>PowerPoint Presentation</vt:lpstr>
      <vt:lpstr>Ca Kết Lễ  Mẹ Chúa Vinh Quang Nguyễn Khắc Tuần</vt:lpstr>
      <vt:lpstr>ĐK: Lạy Mẹ, Mẹ Chúa vinh quang, sáng hơn sao Bắc huy hoàng. Mẹ như muôn hoa trên ngàn. Mẹ chiếu ánh sáng trời tươi, dẫn ai lạc bước trên đời. </vt:lpstr>
      <vt:lpstr>** Đồng tiến Đức Nữ Thiên Đàng. tiếng con ca hát dịu dàng. Dẫu muôn nguy biến trên đường. Tiếng con ca hát không ngừng.</vt:lpstr>
      <vt:lpstr>Pk1:  Xin giữ xác hồn con vẹn tuyền. Luôn sánh với ngàn hoa tinh tuyết. Hương thơm ngát bay lên triền miên. Dâng Mẹ Chúa muôn muôn đời liên.</vt:lpstr>
      <vt:lpstr>ĐK: Lạy Mẹ, Mẹ Chúa vinh quang, sáng hơn sao Bắc huy hoàng. Mẹ như muôn hoa trên ngàn. Mẹ chiếu ánh sáng trời tươi, dẫn ai lạc bước trên đời. </vt:lpstr>
      <vt:lpstr>** Đồng tiến Đức Nữ Thiên Đàng. tiếng con ca hát dịu dàng. Dẫu muôn nguy biến trên đường. Tiếng con ca hát không ngừng.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AutoBVT</cp:lastModifiedBy>
  <cp:revision>25</cp:revision>
  <dcterms:created xsi:type="dcterms:W3CDTF">2023-05-21T07:25:42Z</dcterms:created>
  <dcterms:modified xsi:type="dcterms:W3CDTF">2023-06-13T09:31:04Z</dcterms:modified>
</cp:coreProperties>
</file>