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2" r:id="rId3"/>
    <p:sldMasterId id="2147483704" r:id="rId4"/>
    <p:sldMasterId id="2147483712" r:id="rId5"/>
    <p:sldMasterId id="2147483724" r:id="rId6"/>
    <p:sldMasterId id="2147483748" r:id="rId7"/>
    <p:sldMasterId id="2147483760" r:id="rId8"/>
    <p:sldMasterId id="2147483772" r:id="rId9"/>
    <p:sldMasterId id="2147483784" r:id="rId10"/>
    <p:sldMasterId id="2147483796" r:id="rId11"/>
    <p:sldMasterId id="2147483808" r:id="rId12"/>
    <p:sldMasterId id="2147483820" r:id="rId13"/>
    <p:sldMasterId id="2147483832" r:id="rId14"/>
    <p:sldMasterId id="2147483844" r:id="rId15"/>
  </p:sldMasterIdLst>
  <p:sldIdLst>
    <p:sldId id="447" r:id="rId16"/>
    <p:sldId id="380" r:id="rId17"/>
    <p:sldId id="256" r:id="rId18"/>
    <p:sldId id="258" r:id="rId19"/>
    <p:sldId id="280" r:id="rId20"/>
    <p:sldId id="434" r:id="rId21"/>
    <p:sldId id="259" r:id="rId22"/>
    <p:sldId id="435" r:id="rId23"/>
    <p:sldId id="436" r:id="rId24"/>
    <p:sldId id="448" r:id="rId25"/>
    <p:sldId id="261" r:id="rId26"/>
    <p:sldId id="392" r:id="rId27"/>
    <p:sldId id="393" r:id="rId28"/>
    <p:sldId id="394" r:id="rId29"/>
    <p:sldId id="395" r:id="rId30"/>
    <p:sldId id="396" r:id="rId31"/>
    <p:sldId id="397" r:id="rId32"/>
    <p:sldId id="398" r:id="rId33"/>
    <p:sldId id="399" r:id="rId34"/>
    <p:sldId id="449" r:id="rId35"/>
    <p:sldId id="262" r:id="rId36"/>
    <p:sldId id="263" r:id="rId37"/>
    <p:sldId id="264" r:id="rId38"/>
    <p:sldId id="283" r:id="rId39"/>
    <p:sldId id="265" r:id="rId40"/>
    <p:sldId id="284" r:id="rId41"/>
    <p:sldId id="266" r:id="rId42"/>
    <p:sldId id="285" r:id="rId43"/>
    <p:sldId id="450" r:id="rId44"/>
    <p:sldId id="268" r:id="rId45"/>
    <p:sldId id="451" r:id="rId46"/>
    <p:sldId id="269" r:id="rId47"/>
    <p:sldId id="383" r:id="rId48"/>
    <p:sldId id="400" r:id="rId49"/>
    <p:sldId id="401" r:id="rId50"/>
    <p:sldId id="402" r:id="rId51"/>
    <p:sldId id="403" r:id="rId52"/>
    <p:sldId id="404" r:id="rId53"/>
    <p:sldId id="405" r:id="rId54"/>
    <p:sldId id="406" r:id="rId55"/>
    <p:sldId id="407" r:id="rId56"/>
    <p:sldId id="408" r:id="rId57"/>
    <p:sldId id="409" r:id="rId58"/>
    <p:sldId id="410" r:id="rId59"/>
    <p:sldId id="411" r:id="rId60"/>
    <p:sldId id="412" r:id="rId61"/>
    <p:sldId id="452" r:id="rId62"/>
    <p:sldId id="413" r:id="rId63"/>
    <p:sldId id="414" r:id="rId64"/>
    <p:sldId id="271" r:id="rId65"/>
    <p:sldId id="272" r:id="rId66"/>
    <p:sldId id="273" r:id="rId67"/>
    <p:sldId id="437" r:id="rId68"/>
    <p:sldId id="438" r:id="rId69"/>
    <p:sldId id="286" r:id="rId70"/>
    <p:sldId id="439" r:id="rId71"/>
    <p:sldId id="440" r:id="rId72"/>
    <p:sldId id="274" r:id="rId73"/>
    <p:sldId id="441" r:id="rId74"/>
    <p:sldId id="442" r:id="rId75"/>
    <p:sldId id="453" r:id="rId76"/>
    <p:sldId id="454" r:id="rId77"/>
    <p:sldId id="381" r:id="rId78"/>
    <p:sldId id="277" r:id="rId79"/>
    <p:sldId id="422" r:id="rId80"/>
    <p:sldId id="279" r:id="rId81"/>
    <p:sldId id="358" r:id="rId82"/>
    <p:sldId id="423" r:id="rId83"/>
    <p:sldId id="424" r:id="rId84"/>
    <p:sldId id="443" r:id="rId85"/>
    <p:sldId id="426" r:id="rId86"/>
    <p:sldId id="427" r:id="rId87"/>
    <p:sldId id="428" r:id="rId88"/>
    <p:sldId id="429" r:id="rId89"/>
    <p:sldId id="430" r:id="rId90"/>
    <p:sldId id="455" r:id="rId91"/>
    <p:sldId id="293" r:id="rId92"/>
    <p:sldId id="294" r:id="rId93"/>
    <p:sldId id="295" r:id="rId94"/>
    <p:sldId id="444" r:id="rId95"/>
    <p:sldId id="418" r:id="rId96"/>
    <p:sldId id="445" r:id="rId97"/>
    <p:sldId id="456" r:id="rId98"/>
    <p:sldId id="297" r:id="rId9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3" autoAdjust="0"/>
    <p:restoredTop sz="94693" autoAdjust="0"/>
  </p:normalViewPr>
  <p:slideViewPr>
    <p:cSldViewPr>
      <p:cViewPr>
        <p:scale>
          <a:sx n="125" d="100"/>
          <a:sy n="125" d="100"/>
        </p:scale>
        <p:origin x="-1618" y="-672"/>
      </p:cViewPr>
      <p:guideLst>
        <p:guide orient="horz" pos="1620"/>
        <p:guide pos="2880"/>
      </p:guideLst>
    </p:cSldViewPr>
  </p:slideViewPr>
  <p:outlineViewPr>
    <p:cViewPr>
      <p:scale>
        <a:sx n="33" d="100"/>
        <a:sy n="33" d="100"/>
      </p:scale>
      <p:origin x="0" y="1813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slide" Target="slides/slide59.xml"/><Relationship Id="rId79" Type="http://schemas.openxmlformats.org/officeDocument/2006/relationships/slide" Target="slides/slide64.xml"/><Relationship Id="rId87" Type="http://schemas.openxmlformats.org/officeDocument/2006/relationships/slide" Target="slides/slide72.xml"/><Relationship Id="rId102"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6.xml"/><Relationship Id="rId82" Type="http://schemas.openxmlformats.org/officeDocument/2006/relationships/slide" Target="slides/slide67.xml"/><Relationship Id="rId90" Type="http://schemas.openxmlformats.org/officeDocument/2006/relationships/slide" Target="slides/slide75.xml"/><Relationship Id="rId95" Type="http://schemas.openxmlformats.org/officeDocument/2006/relationships/slide" Target="slides/slide80.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100"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93" Type="http://schemas.openxmlformats.org/officeDocument/2006/relationships/slide" Target="slides/slide78.xml"/><Relationship Id="rId98" Type="http://schemas.openxmlformats.org/officeDocument/2006/relationships/slide" Target="slides/slide8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103" Type="http://schemas.openxmlformats.org/officeDocument/2006/relationships/tableStyles" Target="tableStyles.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slide" Target="slides/slide8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081222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161805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39839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254284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405427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9358196"/>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51641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13623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091378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76626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35528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1648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464772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909248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398393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254284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405427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9358196"/>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516417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136232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091378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76626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3552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24134430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16482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909248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398393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254284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405427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9358196"/>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51641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136232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091378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76626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24656505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355284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164827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909248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398393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254284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405427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9358196"/>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51641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136232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09137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1334417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76626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355284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164827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909248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398393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254284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405427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9358196"/>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516417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13623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25803271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091378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766264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355284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164827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909248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398393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254284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4054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41544624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11857638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5137380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404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62836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297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486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030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526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102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85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1882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683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46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591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306415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33427019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19276462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31022885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4296468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8483879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24887967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27196069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8583785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t>6/15/2023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264358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935819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t>6/15/2023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0265763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51641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13623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09137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76626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35528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16482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90924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39839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25428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4054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t>6/15/2023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234946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9358196"/>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51641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13623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09137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76626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35528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16482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90924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39839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2542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9644260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40542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9358196"/>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51641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13623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09137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76626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35528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16482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90924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3983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2735448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25428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40542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9358196"/>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51641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13623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09137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76626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35528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164827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9092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jp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jp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jp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jp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jp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1.jp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3.jp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image" Target="../media/image3.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jp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jp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jp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jp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jp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t>6/15/2023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t>‹#›</a:t>
            </a:fld>
            <a:endParaRPr lang="en-US"/>
          </a:p>
        </p:txBody>
      </p:sp>
    </p:spTree>
    <p:extLst>
      <p:ext uri="{BB962C8B-B14F-4D97-AF65-F5344CB8AC3E}">
        <p14:creationId xmlns:p14="http://schemas.microsoft.com/office/powerpoint/2010/main" val="2022343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9323139"/>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9323139"/>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9323139"/>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9323139"/>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9323139"/>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9323139"/>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4920577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01572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168349351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9323139"/>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9323139"/>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6/15/2023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9323139"/>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0.xml"/></Relationships>
</file>

<file path=ppt/slides/_rels/slide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8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92.xml"/></Relationships>
</file>

<file path=ppt/slides/_rels/slide3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03.xml"/></Relationships>
</file>

<file path=ppt/slides/_rels/slide4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g"/><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jpg"/><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14.xml"/></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25.xml"/></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36.xml"/></Relationships>
</file>

<file path=ppt/slides/_rels/slide7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47.xml"/></Relationships>
</file>

<file path=ppt/slides/_rels/slide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a:solidFill>
                <a:srgbClr val="FF000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5302556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a:solidFill>
                <a:srgbClr val="FF000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1855269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rgbClr val="FF0000"/>
              </a:solidFill>
              <a:effectLs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3546221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rgbClr val="FF0000"/>
                </a:solidFill>
                <a:effectLst/>
                <a:latin typeface="+mj-lt"/>
              </a:rPr>
              <a:t/>
            </a:r>
            <a:br>
              <a:rPr lang="en-US" b="0">
                <a:solidFill>
                  <a:srgbClr val="FF0000"/>
                </a:solidFill>
                <a:effectLst/>
                <a:latin typeface="+mj-lt"/>
              </a:rPr>
            </a:br>
            <a:endParaRPr lang="en-US" b="0">
              <a:solidFill>
                <a:srgbClr val="FF0000"/>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002060"/>
              </a:solidFill>
              <a:effectLst/>
              <a:latin typeface="+mj-lt"/>
              <a:cs typeface="Times New Roman" panose="02020603050405020304" pitchFamily="18" charset="0"/>
            </a:endParaRPr>
          </a:p>
          <a:p>
            <a:pPr eaLnBrk="1" hangingPunct="1">
              <a:lnSpc>
                <a:spcPct val="150000"/>
              </a:lnSpc>
            </a:pPr>
            <a:r>
              <a:rPr lang="en-US" sz="7200" b="0">
                <a:solidFill>
                  <a:srgbClr val="002060"/>
                </a:solidFill>
                <a:effectLst/>
                <a:latin typeface="+mj-lt"/>
                <a:cs typeface="Times New Roman" panose="02020603050405020304" pitchFamily="18" charset="0"/>
              </a:rPr>
              <a:t>KINH VINH DANH</a:t>
            </a:r>
            <a:endParaRPr lang="vi-VN" sz="7200" b="0">
              <a:solidFill>
                <a:srgbClr val="00206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7798389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rgbClr val="FF0000"/>
                </a:solidFill>
                <a:effectLst/>
                <a:latin typeface="+mj-lt"/>
              </a:rPr>
              <a:t/>
            </a:r>
            <a:br>
              <a:rPr lang="en-US" b="0">
                <a:solidFill>
                  <a:srgbClr val="FF0000"/>
                </a:solidFill>
                <a:effectLst/>
                <a:latin typeface="+mj-lt"/>
              </a:rPr>
            </a:br>
            <a:endParaRPr lang="en-US" b="0">
              <a:solidFill>
                <a:srgbClr val="FF0000"/>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l" eaLnBrk="1" hangingPunct="1">
              <a:lnSpc>
                <a:spcPct val="150000"/>
              </a:lnSpc>
            </a:pPr>
            <a:r>
              <a:rPr lang="en-US" sz="4000" b="0" u="sng">
                <a:solidFill>
                  <a:srgbClr val="002060"/>
                </a:solidFill>
                <a:effectLst/>
                <a:latin typeface="+mj-lt"/>
                <a:cs typeface="Times New Roman" panose="02020603050405020304" pitchFamily="18" charset="0"/>
              </a:rPr>
              <a:t>Chủ tế:</a:t>
            </a:r>
            <a:r>
              <a:rPr lang="en-US" sz="4000" b="0">
                <a:solidFill>
                  <a:srgbClr val="002060"/>
                </a:solidFill>
                <a:effectLst/>
                <a:latin typeface="+mj-lt"/>
                <a:cs typeface="Times New Roman" panose="02020603050405020304" pitchFamily="18" charset="0"/>
              </a:rPr>
              <a:t> </a:t>
            </a:r>
            <a:r>
              <a:rPr lang="en-US" sz="5400" b="0" i="1">
                <a:solidFill>
                  <a:srgbClr val="002060"/>
                </a:solidFill>
                <a:effectLst/>
                <a:latin typeface="+mj-lt"/>
                <a:cs typeface="Times New Roman" panose="02020603050405020304" pitchFamily="18" charset="0"/>
              </a:rPr>
              <a:t>Vinh danh Thiên Chúa trên các tầng trời.</a:t>
            </a:r>
            <a:br>
              <a:rPr lang="en-US" sz="5400" b="0" i="1">
                <a:solidFill>
                  <a:srgbClr val="002060"/>
                </a:solidFill>
                <a:effectLst/>
                <a:latin typeface="+mj-lt"/>
                <a:cs typeface="Times New Roman" panose="02020603050405020304" pitchFamily="18" charset="0"/>
              </a:rPr>
            </a:br>
            <a:r>
              <a:rPr lang="vi-VN" sz="5400" b="0">
                <a:solidFill>
                  <a:srgbClr val="002060"/>
                </a:solidFill>
                <a:effectLst/>
                <a:latin typeface="+mj-lt"/>
                <a:cs typeface="Times New Roman" panose="02020603050405020304" pitchFamily="18" charset="0"/>
              </a:rPr>
              <a:t>A+B:</a:t>
            </a:r>
            <a:r>
              <a:rPr lang="vi-VN" sz="5400" b="0">
                <a:solidFill>
                  <a:srgbClr val="FF0000"/>
                </a:solidFill>
                <a:effectLst/>
                <a:latin typeface="+mj-lt"/>
                <a:cs typeface="Times New Roman" panose="02020603050405020304" pitchFamily="18" charset="0"/>
              </a:rPr>
              <a:t> Và bình an dưới thế cho người thiện tâm</a:t>
            </a:r>
            <a:r>
              <a:rPr lang="en-US" sz="5400" b="0">
                <a:solidFill>
                  <a:srgbClr val="FF0000"/>
                </a:solidFill>
                <a:effectLst/>
                <a:latin typeface="+mj-lt"/>
                <a:cs typeface="Times New Roman" panose="02020603050405020304" pitchFamily="18" charset="0"/>
              </a:rPr>
              <a:t>.</a:t>
            </a:r>
            <a:endParaRPr lang="vi-VN" sz="5400" b="0">
              <a:solidFill>
                <a:srgbClr val="FF00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9006529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b="0">
                <a:solidFill>
                  <a:srgbClr val="FF0000"/>
                </a:solidFill>
                <a:effectLst/>
                <a:latin typeface="+mj-lt"/>
              </a:rPr>
              <a:t/>
            </a:r>
            <a:br>
              <a:rPr lang="en-US" b="0">
                <a:solidFill>
                  <a:srgbClr val="FF0000"/>
                </a:solidFill>
                <a:effectLst/>
                <a:latin typeface="+mj-lt"/>
              </a:rPr>
            </a:br>
            <a:endParaRPr lang="en-US" b="0">
              <a:solidFill>
                <a:srgbClr val="FF0000"/>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l" eaLnBrk="1" hangingPunct="1">
              <a:lnSpc>
                <a:spcPct val="140000"/>
              </a:lnSpc>
            </a:pPr>
            <a:r>
              <a:rPr lang="en-US" sz="5400" b="0" u="sng" dirty="0">
                <a:solidFill>
                  <a:srgbClr val="002060"/>
                </a:solidFill>
                <a:effectLst/>
                <a:latin typeface="+mj-lt"/>
                <a:cs typeface="Times New Roman" panose="02020603050405020304" pitchFamily="18" charset="0"/>
              </a:rPr>
              <a:t>A:</a:t>
            </a:r>
            <a:r>
              <a:rPr lang="en-US" sz="5400" b="0" dirty="0">
                <a:solidFill>
                  <a:srgbClr val="FF0000"/>
                </a:solidFill>
                <a:effectLst/>
                <a:latin typeface="+mj-lt"/>
                <a:cs typeface="Times New Roman" panose="02020603050405020304" pitchFamily="18" charset="0"/>
              </a:rPr>
              <a:t> </a:t>
            </a:r>
            <a:r>
              <a:rPr lang="en-US" sz="5400" b="0" dirty="0" err="1">
                <a:solidFill>
                  <a:srgbClr val="FF0000"/>
                </a:solidFill>
                <a:effectLst/>
                <a:latin typeface="+mj-lt"/>
                <a:cs typeface="Times New Roman" panose="02020603050405020304" pitchFamily="18" charset="0"/>
              </a:rPr>
              <a:t>Chúng</a:t>
            </a:r>
            <a:r>
              <a:rPr lang="en-US" sz="5400" b="0" dirty="0">
                <a:solidFill>
                  <a:srgbClr val="FF0000"/>
                </a:solidFill>
                <a:effectLst/>
                <a:latin typeface="+mj-lt"/>
                <a:cs typeface="Times New Roman" panose="02020603050405020304" pitchFamily="18" charset="0"/>
              </a:rPr>
              <a:t> con </a:t>
            </a:r>
            <a:r>
              <a:rPr lang="en-US" sz="5400" b="0" dirty="0" err="1">
                <a:solidFill>
                  <a:srgbClr val="FF0000"/>
                </a:solidFill>
                <a:effectLst/>
                <a:latin typeface="+mj-lt"/>
                <a:cs typeface="Times New Roman" panose="02020603050405020304" pitchFamily="18" charset="0"/>
              </a:rPr>
              <a:t>ca</a:t>
            </a:r>
            <a:r>
              <a:rPr lang="en-US" sz="5400" b="0" dirty="0">
                <a:solidFill>
                  <a:srgbClr val="FF0000"/>
                </a:solidFill>
                <a:effectLst/>
                <a:latin typeface="+mj-lt"/>
                <a:cs typeface="Times New Roman" panose="02020603050405020304" pitchFamily="18" charset="0"/>
              </a:rPr>
              <a:t> </a:t>
            </a:r>
            <a:r>
              <a:rPr lang="en-US" sz="5400" b="0" dirty="0" err="1">
                <a:solidFill>
                  <a:srgbClr val="FF0000"/>
                </a:solidFill>
                <a:effectLst/>
                <a:latin typeface="+mj-lt"/>
                <a:cs typeface="Times New Roman" panose="02020603050405020304" pitchFamily="18" charset="0"/>
              </a:rPr>
              <a:t>ngợi</a:t>
            </a:r>
            <a:r>
              <a:rPr lang="en-US" sz="5400" b="0" dirty="0">
                <a:solidFill>
                  <a:srgbClr val="FF0000"/>
                </a:solidFill>
                <a:effectLst/>
                <a:latin typeface="+mj-lt"/>
                <a:cs typeface="Times New Roman" panose="02020603050405020304" pitchFamily="18" charset="0"/>
              </a:rPr>
              <a:t> </a:t>
            </a:r>
            <a:r>
              <a:rPr lang="en-US" sz="5400" b="0" dirty="0" err="1">
                <a:solidFill>
                  <a:srgbClr val="FF0000"/>
                </a:solidFill>
                <a:effectLst/>
                <a:latin typeface="+mj-lt"/>
                <a:cs typeface="Times New Roman" panose="02020603050405020304" pitchFamily="18" charset="0"/>
              </a:rPr>
              <a:t>Chúa</a:t>
            </a:r>
            <a:r>
              <a:rPr lang="en-US" sz="5400" b="0" dirty="0">
                <a:solidFill>
                  <a:srgbClr val="FF0000"/>
                </a:solidFill>
                <a:effectLst/>
                <a:latin typeface="+mj-lt"/>
                <a:cs typeface="Times New Roman" panose="02020603050405020304" pitchFamily="18" charset="0"/>
              </a:rPr>
              <a:t>.</a:t>
            </a:r>
          </a:p>
          <a:p>
            <a:pPr algn="l" eaLnBrk="1" hangingPunct="1">
              <a:lnSpc>
                <a:spcPct val="140000"/>
              </a:lnSpc>
            </a:pPr>
            <a:r>
              <a:rPr lang="en-US" sz="5400" b="0" u="sng" dirty="0">
                <a:solidFill>
                  <a:srgbClr val="002060"/>
                </a:solidFill>
                <a:effectLst/>
                <a:latin typeface="+mj-lt"/>
                <a:cs typeface="Times New Roman" panose="02020603050405020304" pitchFamily="18" charset="0"/>
              </a:rPr>
              <a:t>B:</a:t>
            </a:r>
            <a:r>
              <a:rPr lang="en-US" sz="5400" b="0" dirty="0">
                <a:solidFill>
                  <a:srgbClr val="FF0000"/>
                </a:solidFill>
                <a:effectLst/>
                <a:latin typeface="+mj-lt"/>
                <a:cs typeface="Times New Roman" panose="02020603050405020304" pitchFamily="18" charset="0"/>
              </a:rPr>
              <a:t> </a:t>
            </a:r>
            <a:r>
              <a:rPr lang="en-US" sz="5400" b="0" dirty="0" err="1">
                <a:solidFill>
                  <a:srgbClr val="FF0000"/>
                </a:solidFill>
                <a:effectLst/>
                <a:latin typeface="+mj-lt"/>
                <a:cs typeface="Times New Roman" panose="02020603050405020304" pitchFamily="18" charset="0"/>
              </a:rPr>
              <a:t>Chúng</a:t>
            </a:r>
            <a:r>
              <a:rPr lang="en-US" sz="5400" b="0" dirty="0">
                <a:solidFill>
                  <a:srgbClr val="FF0000"/>
                </a:solidFill>
                <a:effectLst/>
                <a:latin typeface="+mj-lt"/>
                <a:cs typeface="Times New Roman" panose="02020603050405020304" pitchFamily="18" charset="0"/>
              </a:rPr>
              <a:t> con </a:t>
            </a:r>
            <a:r>
              <a:rPr lang="en-US" sz="5400" b="0" dirty="0" err="1">
                <a:solidFill>
                  <a:srgbClr val="FF0000"/>
                </a:solidFill>
                <a:effectLst/>
                <a:latin typeface="+mj-lt"/>
                <a:cs typeface="Times New Roman" panose="02020603050405020304" pitchFamily="18" charset="0"/>
              </a:rPr>
              <a:t>chúc</a:t>
            </a:r>
            <a:r>
              <a:rPr lang="en-US" sz="5400" b="0" dirty="0">
                <a:solidFill>
                  <a:srgbClr val="FF0000"/>
                </a:solidFill>
                <a:effectLst/>
                <a:latin typeface="+mj-lt"/>
                <a:cs typeface="Times New Roman" panose="02020603050405020304" pitchFamily="18" charset="0"/>
              </a:rPr>
              <a:t> </a:t>
            </a:r>
            <a:r>
              <a:rPr lang="en-US" sz="5400" b="0" dirty="0" err="1">
                <a:solidFill>
                  <a:srgbClr val="FF0000"/>
                </a:solidFill>
                <a:effectLst/>
                <a:latin typeface="+mj-lt"/>
                <a:cs typeface="Times New Roman" panose="02020603050405020304" pitchFamily="18" charset="0"/>
              </a:rPr>
              <a:t>tụng</a:t>
            </a:r>
            <a:r>
              <a:rPr lang="en-US" sz="5400" b="0" dirty="0">
                <a:solidFill>
                  <a:srgbClr val="FF0000"/>
                </a:solidFill>
                <a:effectLst/>
                <a:latin typeface="+mj-lt"/>
                <a:cs typeface="Times New Roman" panose="02020603050405020304" pitchFamily="18" charset="0"/>
              </a:rPr>
              <a:t> </a:t>
            </a:r>
            <a:r>
              <a:rPr lang="en-US" sz="5400" b="0" dirty="0" err="1">
                <a:solidFill>
                  <a:srgbClr val="FF0000"/>
                </a:solidFill>
                <a:effectLst/>
                <a:latin typeface="+mj-lt"/>
                <a:cs typeface="Times New Roman" panose="02020603050405020304" pitchFamily="18" charset="0"/>
              </a:rPr>
              <a:t>Chúa</a:t>
            </a:r>
            <a:r>
              <a:rPr lang="en-US" sz="5400" b="0" dirty="0">
                <a:solidFill>
                  <a:srgbClr val="FF0000"/>
                </a:solidFill>
                <a:effectLst/>
                <a:latin typeface="+mj-lt"/>
                <a:cs typeface="Times New Roman" panose="02020603050405020304" pitchFamily="18" charset="0"/>
              </a:rPr>
              <a:t>. </a:t>
            </a:r>
            <a:br>
              <a:rPr lang="en-US" sz="5400" b="0" dirty="0">
                <a:solidFill>
                  <a:srgbClr val="FF0000"/>
                </a:solidFill>
                <a:effectLst/>
                <a:latin typeface="+mj-lt"/>
                <a:cs typeface="Times New Roman" panose="02020603050405020304" pitchFamily="18" charset="0"/>
              </a:rPr>
            </a:br>
            <a:r>
              <a:rPr lang="en-US" sz="5400" b="0" dirty="0">
                <a:solidFill>
                  <a:srgbClr val="002060"/>
                </a:solidFill>
                <a:effectLst/>
                <a:latin typeface="+mj-lt"/>
                <a:cs typeface="Times New Roman" panose="02020603050405020304" pitchFamily="18" charset="0"/>
              </a:rPr>
              <a:t>A:</a:t>
            </a:r>
            <a:r>
              <a:rPr lang="en-US" sz="5400" b="0" dirty="0">
                <a:solidFill>
                  <a:srgbClr val="FF0000"/>
                </a:solidFill>
                <a:effectLst/>
                <a:latin typeface="+mj-lt"/>
                <a:cs typeface="Times New Roman" panose="02020603050405020304" pitchFamily="18" charset="0"/>
              </a:rPr>
              <a:t> </a:t>
            </a:r>
            <a:r>
              <a:rPr lang="en-US" sz="5400" b="0" dirty="0" err="1">
                <a:solidFill>
                  <a:srgbClr val="FF0000"/>
                </a:solidFill>
                <a:effectLst/>
                <a:latin typeface="+mj-lt"/>
                <a:cs typeface="Times New Roman" panose="02020603050405020304" pitchFamily="18" charset="0"/>
              </a:rPr>
              <a:t>Chúng</a:t>
            </a:r>
            <a:r>
              <a:rPr lang="en-US" sz="5400" b="0" dirty="0">
                <a:solidFill>
                  <a:srgbClr val="FF0000"/>
                </a:solidFill>
                <a:effectLst/>
                <a:latin typeface="+mj-lt"/>
                <a:cs typeface="Times New Roman" panose="02020603050405020304" pitchFamily="18" charset="0"/>
              </a:rPr>
              <a:t> con </a:t>
            </a:r>
            <a:r>
              <a:rPr lang="en-US" sz="5400" b="0" dirty="0" err="1">
                <a:solidFill>
                  <a:srgbClr val="FF0000"/>
                </a:solidFill>
                <a:effectLst/>
                <a:latin typeface="+mj-lt"/>
                <a:cs typeface="Times New Roman" panose="02020603050405020304" pitchFamily="18" charset="0"/>
              </a:rPr>
              <a:t>thờ</a:t>
            </a:r>
            <a:r>
              <a:rPr lang="en-US" sz="5400" b="0" dirty="0">
                <a:solidFill>
                  <a:srgbClr val="FF0000"/>
                </a:solidFill>
                <a:effectLst/>
                <a:latin typeface="+mj-lt"/>
                <a:cs typeface="Times New Roman" panose="02020603050405020304" pitchFamily="18" charset="0"/>
              </a:rPr>
              <a:t> </a:t>
            </a:r>
            <a:r>
              <a:rPr lang="en-US" sz="5400" b="0" dirty="0" err="1">
                <a:solidFill>
                  <a:srgbClr val="FF0000"/>
                </a:solidFill>
                <a:effectLst/>
                <a:latin typeface="+mj-lt"/>
                <a:cs typeface="Times New Roman" panose="02020603050405020304" pitchFamily="18" charset="0"/>
              </a:rPr>
              <a:t>lạy</a:t>
            </a:r>
            <a:r>
              <a:rPr lang="en-US" sz="5400" b="0" dirty="0">
                <a:solidFill>
                  <a:srgbClr val="FF0000"/>
                </a:solidFill>
                <a:effectLst/>
                <a:latin typeface="+mj-lt"/>
                <a:cs typeface="Times New Roman" panose="02020603050405020304" pitchFamily="18" charset="0"/>
              </a:rPr>
              <a:t> </a:t>
            </a:r>
            <a:r>
              <a:rPr lang="en-US" sz="5400" b="0" dirty="0" err="1">
                <a:solidFill>
                  <a:srgbClr val="FF0000"/>
                </a:solidFill>
                <a:effectLst/>
                <a:latin typeface="+mj-lt"/>
                <a:cs typeface="Times New Roman" panose="02020603050405020304" pitchFamily="18" charset="0"/>
              </a:rPr>
              <a:t>Chúa</a:t>
            </a:r>
            <a:r>
              <a:rPr lang="en-US" sz="5400" b="0" dirty="0">
                <a:solidFill>
                  <a:srgbClr val="FF0000"/>
                </a:solidFill>
                <a:effectLst/>
                <a:latin typeface="+mj-lt"/>
                <a:cs typeface="Times New Roman" panose="02020603050405020304" pitchFamily="18" charset="0"/>
              </a:rPr>
              <a:t>. </a:t>
            </a:r>
          </a:p>
          <a:p>
            <a:pPr algn="l" eaLnBrk="1" hangingPunct="1">
              <a:lnSpc>
                <a:spcPct val="140000"/>
              </a:lnSpc>
            </a:pPr>
            <a:r>
              <a:rPr lang="en-US" sz="5400" b="0" dirty="0">
                <a:solidFill>
                  <a:srgbClr val="002060"/>
                </a:solidFill>
                <a:effectLst/>
                <a:latin typeface="+mj-lt"/>
                <a:cs typeface="Times New Roman" panose="02020603050405020304" pitchFamily="18" charset="0"/>
              </a:rPr>
              <a:t>B:</a:t>
            </a:r>
            <a:r>
              <a:rPr lang="en-US" sz="5400" b="0" dirty="0">
                <a:solidFill>
                  <a:srgbClr val="FF0000"/>
                </a:solidFill>
                <a:effectLst/>
                <a:latin typeface="+mj-lt"/>
                <a:cs typeface="Times New Roman" panose="02020603050405020304" pitchFamily="18" charset="0"/>
              </a:rPr>
              <a:t> </a:t>
            </a:r>
            <a:r>
              <a:rPr lang="en-US" sz="5400" b="0" dirty="0" err="1">
                <a:solidFill>
                  <a:srgbClr val="FF0000"/>
                </a:solidFill>
                <a:effectLst/>
                <a:latin typeface="+mj-lt"/>
                <a:cs typeface="Times New Roman" panose="02020603050405020304" pitchFamily="18" charset="0"/>
              </a:rPr>
              <a:t>Chúng</a:t>
            </a:r>
            <a:r>
              <a:rPr lang="en-US" sz="5400" b="0" dirty="0">
                <a:solidFill>
                  <a:srgbClr val="FF0000"/>
                </a:solidFill>
                <a:effectLst/>
                <a:latin typeface="+mj-lt"/>
                <a:cs typeface="Times New Roman" panose="02020603050405020304" pitchFamily="18" charset="0"/>
              </a:rPr>
              <a:t> con </a:t>
            </a:r>
            <a:r>
              <a:rPr lang="en-US" sz="5400" b="0" dirty="0" err="1">
                <a:solidFill>
                  <a:srgbClr val="FF0000"/>
                </a:solidFill>
                <a:effectLst/>
                <a:latin typeface="+mj-lt"/>
                <a:cs typeface="Times New Roman" panose="02020603050405020304" pitchFamily="18" charset="0"/>
              </a:rPr>
              <a:t>tôn</a:t>
            </a:r>
            <a:r>
              <a:rPr lang="en-US" sz="5400" b="0" dirty="0">
                <a:solidFill>
                  <a:srgbClr val="FF0000"/>
                </a:solidFill>
                <a:effectLst/>
                <a:latin typeface="+mj-lt"/>
                <a:cs typeface="Times New Roman" panose="02020603050405020304" pitchFamily="18" charset="0"/>
              </a:rPr>
              <a:t> </a:t>
            </a:r>
            <a:r>
              <a:rPr lang="en-US" sz="5400" b="0" dirty="0" err="1">
                <a:solidFill>
                  <a:srgbClr val="FF0000"/>
                </a:solidFill>
                <a:effectLst/>
                <a:latin typeface="+mj-lt"/>
                <a:cs typeface="Times New Roman" panose="02020603050405020304" pitchFamily="18" charset="0"/>
              </a:rPr>
              <a:t>vinh</a:t>
            </a:r>
            <a:r>
              <a:rPr lang="en-US" sz="5400" b="0" dirty="0">
                <a:solidFill>
                  <a:srgbClr val="FF0000"/>
                </a:solidFill>
                <a:effectLst/>
                <a:latin typeface="+mj-lt"/>
                <a:cs typeface="Times New Roman" panose="02020603050405020304" pitchFamily="18" charset="0"/>
              </a:rPr>
              <a:t> </a:t>
            </a:r>
            <a:r>
              <a:rPr lang="en-US" sz="5400" b="0" dirty="0" err="1">
                <a:solidFill>
                  <a:srgbClr val="FF0000"/>
                </a:solidFill>
                <a:effectLst/>
                <a:latin typeface="+mj-lt"/>
                <a:cs typeface="Times New Roman" panose="02020603050405020304" pitchFamily="18" charset="0"/>
              </a:rPr>
              <a:t>Chúa</a:t>
            </a:r>
            <a:r>
              <a:rPr lang="en-US" sz="5400" b="0" dirty="0">
                <a:solidFill>
                  <a:srgbClr val="FF0000"/>
                </a:solidFill>
                <a:effectLst/>
                <a:latin typeface="+mj-lt"/>
                <a:cs typeface="Times New Roman" panose="02020603050405020304" pitchFamily="18" charset="0"/>
              </a:rPr>
              <a:t>.</a:t>
            </a:r>
          </a:p>
        </p:txBody>
      </p:sp>
    </p:spTree>
    <p:extLst>
      <p:ext uri="{BB962C8B-B14F-4D97-AF65-F5344CB8AC3E}">
        <p14:creationId xmlns:p14="http://schemas.microsoft.com/office/powerpoint/2010/main" val="11055322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b="0">
                <a:solidFill>
                  <a:srgbClr val="FF0000"/>
                </a:solidFill>
                <a:effectLst/>
                <a:latin typeface="+mj-lt"/>
              </a:rPr>
              <a:t/>
            </a:r>
            <a:br>
              <a:rPr lang="en-US" sz="4000" b="0">
                <a:solidFill>
                  <a:srgbClr val="FF0000"/>
                </a:solidFill>
                <a:effectLst/>
                <a:latin typeface="+mj-lt"/>
              </a:rPr>
            </a:br>
            <a:endParaRPr lang="en-US" sz="4000" b="0">
              <a:solidFill>
                <a:srgbClr val="FF0000"/>
              </a:solidFill>
              <a:effectLst/>
              <a:latin typeface="+mj-lt"/>
            </a:endParaRPr>
          </a:p>
        </p:txBody>
      </p:sp>
      <p:sp>
        <p:nvSpPr>
          <p:cNvPr id="82947" name="Rectangle 3"/>
          <p:cNvSpPr>
            <a:spLocks noGrp="1" noChangeArrowheads="1"/>
          </p:cNvSpPr>
          <p:nvPr>
            <p:ph type="body" idx="1"/>
          </p:nvPr>
        </p:nvSpPr>
        <p:spPr>
          <a:xfrm>
            <a:off x="0" y="285750"/>
            <a:ext cx="9144000" cy="5314950"/>
          </a:xfrm>
        </p:spPr>
        <p:txBody>
          <a:bodyPr/>
          <a:lstStyle/>
          <a:p>
            <a:pPr marL="0" indent="0" algn="just" eaLnBrk="1" hangingPunct="1">
              <a:lnSpc>
                <a:spcPct val="140000"/>
              </a:lnSpc>
              <a:buFontTx/>
              <a:buNone/>
            </a:pPr>
            <a:r>
              <a:rPr lang="en-US" sz="4800" b="0" u="sng" dirty="0">
                <a:solidFill>
                  <a:srgbClr val="002060"/>
                </a:solidFill>
                <a:effectLst/>
                <a:latin typeface="+mj-lt"/>
                <a:cs typeface="Times New Roman" panose="02020603050405020304" pitchFamily="18" charset="0"/>
              </a:rPr>
              <a:t>A:</a:t>
            </a:r>
            <a:r>
              <a:rPr lang="en-US" sz="4800" b="0" dirty="0">
                <a:solidFill>
                  <a:srgbClr val="FF0000"/>
                </a:solidFill>
                <a:effectLst/>
                <a:latin typeface="+mj-lt"/>
                <a:cs typeface="Times New Roman" panose="02020603050405020304" pitchFamily="18" charset="0"/>
              </a:rPr>
              <a:t> </a:t>
            </a:r>
            <a:r>
              <a:rPr lang="en-US" sz="4800" b="0" dirty="0" err="1">
                <a:solidFill>
                  <a:srgbClr val="FF0000"/>
                </a:solidFill>
                <a:effectLst/>
                <a:latin typeface="+mj-lt"/>
                <a:cs typeface="Times New Roman" panose="02020603050405020304" pitchFamily="18" charset="0"/>
              </a:rPr>
              <a:t>Chúng</a:t>
            </a:r>
            <a:r>
              <a:rPr lang="en-US" sz="4800" b="0" dirty="0">
                <a:solidFill>
                  <a:srgbClr val="FF0000"/>
                </a:solidFill>
                <a:effectLst/>
                <a:latin typeface="+mj-lt"/>
                <a:cs typeface="Times New Roman" panose="02020603050405020304" pitchFamily="18" charset="0"/>
              </a:rPr>
              <a:t> con </a:t>
            </a:r>
            <a:r>
              <a:rPr lang="en-US" sz="4800" b="0" dirty="0" err="1">
                <a:solidFill>
                  <a:srgbClr val="FF0000"/>
                </a:solidFill>
                <a:effectLst/>
                <a:latin typeface="+mj-lt"/>
                <a:cs typeface="Times New Roman" panose="02020603050405020304" pitchFamily="18" charset="0"/>
              </a:rPr>
              <a:t>cảm</a:t>
            </a:r>
            <a:r>
              <a:rPr lang="en-US" sz="4800" b="0" dirty="0">
                <a:solidFill>
                  <a:srgbClr val="FF0000"/>
                </a:solidFill>
                <a:effectLst/>
                <a:latin typeface="+mj-lt"/>
                <a:cs typeface="Times New Roman" panose="02020603050405020304" pitchFamily="18" charset="0"/>
              </a:rPr>
              <a:t> </a:t>
            </a:r>
            <a:r>
              <a:rPr lang="en-US" sz="4800" b="0" dirty="0" err="1">
                <a:solidFill>
                  <a:srgbClr val="FF0000"/>
                </a:solidFill>
                <a:effectLst/>
                <a:latin typeface="+mj-lt"/>
                <a:cs typeface="Times New Roman" panose="02020603050405020304" pitchFamily="18" charset="0"/>
              </a:rPr>
              <a:t>tạ</a:t>
            </a:r>
            <a:r>
              <a:rPr lang="en-US" sz="4800" b="0" dirty="0">
                <a:solidFill>
                  <a:srgbClr val="FF0000"/>
                </a:solidFill>
                <a:effectLst/>
                <a:latin typeface="+mj-lt"/>
                <a:cs typeface="Times New Roman" panose="02020603050405020304" pitchFamily="18" charset="0"/>
              </a:rPr>
              <a:t> </a:t>
            </a:r>
            <a:r>
              <a:rPr lang="en-US" sz="4800" b="0" dirty="0" err="1">
                <a:solidFill>
                  <a:srgbClr val="FF0000"/>
                </a:solidFill>
                <a:effectLst/>
                <a:latin typeface="+mj-lt"/>
                <a:cs typeface="Times New Roman" panose="02020603050405020304" pitchFamily="18" charset="0"/>
              </a:rPr>
              <a:t>Chúa</a:t>
            </a:r>
            <a:r>
              <a:rPr lang="en-US" sz="4800" b="0" dirty="0">
                <a:solidFill>
                  <a:srgbClr val="FF0000"/>
                </a:solidFill>
                <a:effectLst/>
                <a:latin typeface="+mj-lt"/>
                <a:cs typeface="Times New Roman" panose="02020603050405020304" pitchFamily="18" charset="0"/>
              </a:rPr>
              <a:t> </a:t>
            </a:r>
            <a:r>
              <a:rPr lang="en-US" sz="4800" b="0" dirty="0" err="1">
                <a:solidFill>
                  <a:srgbClr val="FF0000"/>
                </a:solidFill>
                <a:effectLst/>
                <a:latin typeface="+mj-lt"/>
                <a:cs typeface="Times New Roman" panose="02020603050405020304" pitchFamily="18" charset="0"/>
              </a:rPr>
              <a:t>vì</a:t>
            </a:r>
            <a:r>
              <a:rPr lang="en-US" sz="4800" b="0" dirty="0">
                <a:solidFill>
                  <a:srgbClr val="FF0000"/>
                </a:solidFill>
                <a:effectLst/>
                <a:latin typeface="+mj-lt"/>
                <a:cs typeface="Times New Roman" panose="02020603050405020304" pitchFamily="18" charset="0"/>
              </a:rPr>
              <a:t> </a:t>
            </a:r>
            <a:r>
              <a:rPr lang="en-US" sz="4800" b="0" dirty="0" err="1">
                <a:solidFill>
                  <a:srgbClr val="FF0000"/>
                </a:solidFill>
                <a:effectLst/>
                <a:latin typeface="+mj-lt"/>
                <a:cs typeface="Times New Roman" panose="02020603050405020304" pitchFamily="18" charset="0"/>
              </a:rPr>
              <a:t>vinh</a:t>
            </a:r>
            <a:r>
              <a:rPr lang="en-US" sz="4800" b="0" dirty="0">
                <a:solidFill>
                  <a:srgbClr val="FF0000"/>
                </a:solidFill>
                <a:effectLst/>
                <a:latin typeface="+mj-lt"/>
                <a:cs typeface="Times New Roman" panose="02020603050405020304" pitchFamily="18" charset="0"/>
              </a:rPr>
              <a:t> </a:t>
            </a:r>
            <a:r>
              <a:rPr lang="en-US" sz="4800" b="0" dirty="0" err="1">
                <a:solidFill>
                  <a:srgbClr val="FF0000"/>
                </a:solidFill>
                <a:effectLst/>
                <a:latin typeface="+mj-lt"/>
                <a:cs typeface="Times New Roman" panose="02020603050405020304" pitchFamily="18" charset="0"/>
              </a:rPr>
              <a:t>quang</a:t>
            </a:r>
            <a:r>
              <a:rPr lang="en-US" sz="4800" b="0" dirty="0">
                <a:solidFill>
                  <a:srgbClr val="FF0000"/>
                </a:solidFill>
                <a:effectLst/>
                <a:latin typeface="+mj-lt"/>
                <a:cs typeface="Times New Roman" panose="02020603050405020304" pitchFamily="18" charset="0"/>
              </a:rPr>
              <a:t> </a:t>
            </a:r>
            <a:r>
              <a:rPr lang="en-US" sz="4800" b="0" dirty="0" err="1">
                <a:solidFill>
                  <a:srgbClr val="FF0000"/>
                </a:solidFill>
                <a:effectLst/>
                <a:latin typeface="+mj-lt"/>
                <a:cs typeface="Times New Roman" panose="02020603050405020304" pitchFamily="18" charset="0"/>
              </a:rPr>
              <a:t>cao</a:t>
            </a:r>
            <a:r>
              <a:rPr lang="en-US" sz="4800" b="0" dirty="0">
                <a:solidFill>
                  <a:srgbClr val="FF0000"/>
                </a:solidFill>
                <a:effectLst/>
                <a:latin typeface="+mj-lt"/>
                <a:cs typeface="Times New Roman" panose="02020603050405020304" pitchFamily="18" charset="0"/>
              </a:rPr>
              <a:t> </a:t>
            </a:r>
            <a:r>
              <a:rPr lang="en-US" sz="4800" b="0" dirty="0" err="1">
                <a:solidFill>
                  <a:srgbClr val="FF0000"/>
                </a:solidFill>
                <a:effectLst/>
                <a:latin typeface="+mj-lt"/>
                <a:cs typeface="Times New Roman" panose="02020603050405020304" pitchFamily="18" charset="0"/>
              </a:rPr>
              <a:t>cả</a:t>
            </a:r>
            <a:r>
              <a:rPr lang="en-US" sz="4800" b="0" dirty="0">
                <a:solidFill>
                  <a:srgbClr val="FF0000"/>
                </a:solidFill>
                <a:effectLst/>
                <a:latin typeface="+mj-lt"/>
                <a:cs typeface="Times New Roman" panose="02020603050405020304" pitchFamily="18" charset="0"/>
              </a:rPr>
              <a:t> </a:t>
            </a:r>
            <a:r>
              <a:rPr lang="en-US" sz="4800" b="0" dirty="0" err="1">
                <a:solidFill>
                  <a:srgbClr val="FF0000"/>
                </a:solidFill>
                <a:effectLst/>
                <a:latin typeface="+mj-lt"/>
                <a:cs typeface="Times New Roman" panose="02020603050405020304" pitchFamily="18" charset="0"/>
              </a:rPr>
              <a:t>Chúa</a:t>
            </a:r>
            <a:r>
              <a:rPr lang="en-US" sz="4800" b="0" dirty="0">
                <a:solidFill>
                  <a:srgbClr val="FF0000"/>
                </a:solidFill>
                <a:effectLst/>
                <a:latin typeface="+mj-lt"/>
                <a:cs typeface="Times New Roman" panose="02020603050405020304" pitchFamily="18" charset="0"/>
              </a:rPr>
              <a:t>.</a:t>
            </a:r>
          </a:p>
          <a:p>
            <a:pPr marL="0" indent="0" algn="just" eaLnBrk="1" hangingPunct="1">
              <a:lnSpc>
                <a:spcPct val="140000"/>
              </a:lnSpc>
              <a:buFontTx/>
              <a:buNone/>
            </a:pPr>
            <a:r>
              <a:rPr lang="vi-VN" sz="4800" b="0" dirty="0">
                <a:solidFill>
                  <a:srgbClr val="002060"/>
                </a:solidFill>
                <a:effectLst/>
                <a:latin typeface="+mj-lt"/>
                <a:cs typeface="Times New Roman" panose="02020603050405020304" pitchFamily="18" charset="0"/>
              </a:rPr>
              <a:t>B:</a:t>
            </a:r>
            <a:r>
              <a:rPr lang="vi-VN" sz="4800" b="0" dirty="0">
                <a:solidFill>
                  <a:srgbClr val="FF0000"/>
                </a:solidFill>
                <a:effectLst/>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20529939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b="0">
                <a:solidFill>
                  <a:srgbClr val="FF0000"/>
                </a:solidFill>
                <a:effectLst/>
                <a:latin typeface="+mj-lt"/>
              </a:rPr>
              <a:t/>
            </a:r>
            <a:br>
              <a:rPr lang="en-US" sz="4000" b="0">
                <a:solidFill>
                  <a:srgbClr val="FF0000"/>
                </a:solidFill>
                <a:effectLst/>
                <a:latin typeface="+mj-lt"/>
              </a:rPr>
            </a:br>
            <a:endParaRPr lang="en-US" sz="4000" b="0">
              <a:solidFill>
                <a:srgbClr val="FF0000"/>
              </a:solidFill>
              <a:effectLst/>
              <a:latin typeface="+mj-lt"/>
            </a:endParaRPr>
          </a:p>
        </p:txBody>
      </p:sp>
      <p:sp>
        <p:nvSpPr>
          <p:cNvPr id="84995" name="Rectangle 3"/>
          <p:cNvSpPr>
            <a:spLocks noGrp="1" noChangeArrowheads="1"/>
          </p:cNvSpPr>
          <p:nvPr>
            <p:ph type="body" idx="1"/>
          </p:nvPr>
        </p:nvSpPr>
        <p:spPr>
          <a:xfrm>
            <a:off x="0" y="152400"/>
            <a:ext cx="9144000" cy="5391150"/>
          </a:xfrm>
        </p:spPr>
        <p:txBody>
          <a:bodyPr/>
          <a:lstStyle/>
          <a:p>
            <a:pPr marL="0" indent="0" algn="just" eaLnBrk="1" hangingPunct="1">
              <a:lnSpc>
                <a:spcPct val="145000"/>
              </a:lnSpc>
              <a:buFontTx/>
              <a:buNone/>
            </a:pPr>
            <a:r>
              <a:rPr lang="en-US" sz="4800" b="0" u="sng" dirty="0">
                <a:solidFill>
                  <a:srgbClr val="002060"/>
                </a:solidFill>
                <a:effectLst/>
                <a:latin typeface="+mj-lt"/>
                <a:cs typeface="Times New Roman" panose="02020603050405020304" pitchFamily="18" charset="0"/>
              </a:rPr>
              <a:t>A:</a:t>
            </a:r>
            <a:r>
              <a:rPr lang="en-US" sz="4800" b="0" dirty="0">
                <a:solidFill>
                  <a:srgbClr val="FF0000"/>
                </a:solidFill>
                <a:effectLst/>
                <a:latin typeface="+mj-lt"/>
                <a:cs typeface="Times New Roman" panose="02020603050405020304" pitchFamily="18" charset="0"/>
              </a:rPr>
              <a:t> </a:t>
            </a:r>
            <a:r>
              <a:rPr lang="en-US" sz="4800" b="0" dirty="0" err="1">
                <a:solidFill>
                  <a:srgbClr val="FF0000"/>
                </a:solidFill>
                <a:effectLst/>
                <a:latin typeface="+mj-lt"/>
                <a:cs typeface="Times New Roman" panose="02020603050405020304" pitchFamily="18" charset="0"/>
              </a:rPr>
              <a:t>Lạy</a:t>
            </a:r>
            <a:r>
              <a:rPr lang="en-US" sz="4800" b="0" dirty="0">
                <a:solidFill>
                  <a:srgbClr val="FF0000"/>
                </a:solidFill>
                <a:effectLst/>
                <a:latin typeface="+mj-lt"/>
                <a:cs typeface="Times New Roman" panose="02020603050405020304" pitchFamily="18" charset="0"/>
              </a:rPr>
              <a:t> con </a:t>
            </a:r>
            <a:r>
              <a:rPr lang="en-US" sz="4800" b="0" dirty="0" err="1">
                <a:solidFill>
                  <a:srgbClr val="FF0000"/>
                </a:solidFill>
                <a:effectLst/>
                <a:latin typeface="+mj-lt"/>
                <a:cs typeface="Times New Roman" panose="02020603050405020304" pitchFamily="18" charset="0"/>
              </a:rPr>
              <a:t>một</a:t>
            </a:r>
            <a:r>
              <a:rPr lang="en-US" sz="4800" b="0" dirty="0">
                <a:solidFill>
                  <a:srgbClr val="FF0000"/>
                </a:solidFill>
                <a:effectLst/>
                <a:latin typeface="+mj-lt"/>
                <a:cs typeface="Times New Roman" panose="02020603050405020304" pitchFamily="18" charset="0"/>
              </a:rPr>
              <a:t> </a:t>
            </a:r>
            <a:r>
              <a:rPr lang="en-US" sz="4800" b="0" dirty="0" err="1">
                <a:solidFill>
                  <a:srgbClr val="FF0000"/>
                </a:solidFill>
                <a:effectLst/>
                <a:latin typeface="+mj-lt"/>
                <a:cs typeface="Times New Roman" panose="02020603050405020304" pitchFamily="18" charset="0"/>
              </a:rPr>
              <a:t>Thiên</a:t>
            </a:r>
            <a:r>
              <a:rPr lang="en-US" sz="4800" b="0" dirty="0">
                <a:solidFill>
                  <a:srgbClr val="FF0000"/>
                </a:solidFill>
                <a:effectLst/>
                <a:latin typeface="+mj-lt"/>
                <a:cs typeface="Times New Roman" panose="02020603050405020304" pitchFamily="18" charset="0"/>
              </a:rPr>
              <a:t> </a:t>
            </a:r>
            <a:r>
              <a:rPr lang="en-US" sz="4800" b="0" dirty="0" err="1">
                <a:solidFill>
                  <a:srgbClr val="FF0000"/>
                </a:solidFill>
                <a:effectLst/>
                <a:latin typeface="+mj-lt"/>
                <a:cs typeface="Times New Roman" panose="02020603050405020304" pitchFamily="18" charset="0"/>
              </a:rPr>
              <a:t>Chúa</a:t>
            </a:r>
            <a:r>
              <a:rPr lang="en-US" sz="4800" b="0" dirty="0">
                <a:solidFill>
                  <a:srgbClr val="FF0000"/>
                </a:solidFill>
                <a:effectLst/>
                <a:latin typeface="+mj-lt"/>
                <a:cs typeface="Times New Roman" panose="02020603050405020304" pitchFamily="18" charset="0"/>
              </a:rPr>
              <a:t>,            </a:t>
            </a:r>
            <a:r>
              <a:rPr lang="en-US" sz="4800" b="0" dirty="0" err="1">
                <a:solidFill>
                  <a:srgbClr val="FF0000"/>
                </a:solidFill>
                <a:effectLst/>
                <a:latin typeface="+mj-lt"/>
                <a:cs typeface="Times New Roman" panose="02020603050405020304" pitchFamily="18" charset="0"/>
              </a:rPr>
              <a:t>Chúa</a:t>
            </a:r>
            <a:r>
              <a:rPr lang="en-US" sz="4800" b="0" dirty="0">
                <a:solidFill>
                  <a:srgbClr val="FF0000"/>
                </a:solidFill>
                <a:effectLst/>
                <a:latin typeface="+mj-lt"/>
                <a:cs typeface="Times New Roman" panose="02020603050405020304" pitchFamily="18" charset="0"/>
              </a:rPr>
              <a:t> </a:t>
            </a:r>
            <a:r>
              <a:rPr lang="en-US" sz="4800" b="0" dirty="0" err="1" smtClean="0">
                <a:solidFill>
                  <a:srgbClr val="FF0000"/>
                </a:solidFill>
                <a:effectLst/>
                <a:latin typeface="+mj-lt"/>
                <a:cs typeface="Times New Roman" panose="02020603050405020304" pitchFamily="18" charset="0"/>
              </a:rPr>
              <a:t>Giê-su</a:t>
            </a:r>
            <a:r>
              <a:rPr lang="en-US" sz="4800" b="0" dirty="0" smtClean="0">
                <a:solidFill>
                  <a:srgbClr val="FF0000"/>
                </a:solidFill>
                <a:effectLst/>
                <a:latin typeface="+mj-lt"/>
                <a:cs typeface="Times New Roman" panose="02020603050405020304" pitchFamily="18" charset="0"/>
              </a:rPr>
              <a:t> Ki-</a:t>
            </a:r>
            <a:r>
              <a:rPr lang="en-US" sz="4800" b="0" dirty="0" err="1" smtClean="0">
                <a:solidFill>
                  <a:srgbClr val="FF0000"/>
                </a:solidFill>
                <a:effectLst/>
                <a:latin typeface="+mj-lt"/>
                <a:cs typeface="Times New Roman" panose="02020603050405020304" pitchFamily="18" charset="0"/>
              </a:rPr>
              <a:t>tô</a:t>
            </a:r>
            <a:r>
              <a:rPr lang="en-US" sz="4800" b="0" dirty="0">
                <a:solidFill>
                  <a:srgbClr val="FF0000"/>
                </a:solidFill>
                <a:effectLst/>
                <a:latin typeface="+mj-lt"/>
                <a:cs typeface="Times New Roman" panose="02020603050405020304" pitchFamily="18" charset="0"/>
              </a:rPr>
              <a:t>.</a:t>
            </a:r>
          </a:p>
          <a:p>
            <a:pPr marL="0" indent="0" algn="just" eaLnBrk="1" hangingPunct="1">
              <a:lnSpc>
                <a:spcPct val="145000"/>
              </a:lnSpc>
              <a:buFontTx/>
              <a:buNone/>
            </a:pPr>
            <a:r>
              <a:rPr lang="vi-VN" sz="4800" b="0" dirty="0">
                <a:solidFill>
                  <a:srgbClr val="002060"/>
                </a:solidFill>
                <a:effectLst/>
                <a:latin typeface="+mj-lt"/>
                <a:cs typeface="Times New Roman" panose="02020603050405020304" pitchFamily="18" charset="0"/>
              </a:rPr>
              <a:t>B:</a:t>
            </a:r>
            <a:r>
              <a:rPr lang="vi-VN" sz="4800" b="0" dirty="0">
                <a:solidFill>
                  <a:srgbClr val="FF0000"/>
                </a:solidFill>
                <a:effectLst/>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42616669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b="0">
                <a:solidFill>
                  <a:srgbClr val="FF0000"/>
                </a:solidFill>
                <a:effectLst/>
                <a:latin typeface="+mj-lt"/>
              </a:rPr>
              <a:t/>
            </a:r>
            <a:br>
              <a:rPr lang="en-US" sz="4000" b="0">
                <a:solidFill>
                  <a:srgbClr val="FF0000"/>
                </a:solidFill>
                <a:effectLst/>
                <a:latin typeface="+mj-lt"/>
              </a:rPr>
            </a:br>
            <a:endParaRPr lang="en-US" sz="4000" b="0">
              <a:solidFill>
                <a:srgbClr val="FF0000"/>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en-US" sz="5400" b="0" u="sng">
                <a:solidFill>
                  <a:srgbClr val="002060"/>
                </a:solidFill>
                <a:effectLst/>
                <a:latin typeface="+mj-lt"/>
                <a:cs typeface="Times New Roman" panose="02020603050405020304" pitchFamily="18" charset="0"/>
              </a:rPr>
              <a:t>A:</a:t>
            </a:r>
            <a:r>
              <a:rPr lang="en-US" sz="5400" b="0">
                <a:solidFill>
                  <a:srgbClr val="FF0000"/>
                </a:solidFill>
                <a:effectLst/>
                <a:latin typeface="+mj-lt"/>
                <a:cs typeface="Times New Roman" panose="02020603050405020304" pitchFamily="18" charset="0"/>
              </a:rPr>
              <a:t> Chúa xóa tội trần gian, xin thương xót chúng con.</a:t>
            </a:r>
          </a:p>
          <a:p>
            <a:pPr marL="0" indent="0" algn="just" eaLnBrk="1" hangingPunct="1">
              <a:lnSpc>
                <a:spcPct val="145000"/>
              </a:lnSpc>
              <a:buFontTx/>
              <a:buNone/>
            </a:pPr>
            <a:r>
              <a:rPr lang="en-US" sz="5400" b="0" u="sng">
                <a:solidFill>
                  <a:srgbClr val="002060"/>
                </a:solidFill>
                <a:effectLst/>
                <a:latin typeface="+mj-lt"/>
                <a:cs typeface="Times New Roman" panose="02020603050405020304" pitchFamily="18" charset="0"/>
              </a:rPr>
              <a:t>B:</a:t>
            </a:r>
            <a:r>
              <a:rPr lang="en-US" sz="5400" b="0">
                <a:solidFill>
                  <a:srgbClr val="FF0000"/>
                </a:solidFill>
                <a:effectLst/>
                <a:latin typeface="+mj-lt"/>
                <a:cs typeface="Times New Roman" panose="02020603050405020304" pitchFamily="18" charset="0"/>
              </a:rPr>
              <a:t> Chúa xóa tội trần gian, xin nhậm lời chúng con cầu khẩn.</a:t>
            </a:r>
          </a:p>
        </p:txBody>
      </p:sp>
    </p:spTree>
    <p:extLst>
      <p:ext uri="{BB962C8B-B14F-4D97-AF65-F5344CB8AC3E}">
        <p14:creationId xmlns:p14="http://schemas.microsoft.com/office/powerpoint/2010/main" val="363437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b="0">
                <a:solidFill>
                  <a:srgbClr val="FF0000"/>
                </a:solidFill>
                <a:effectLst/>
                <a:latin typeface="+mj-lt"/>
              </a:rPr>
              <a:t/>
            </a:r>
            <a:br>
              <a:rPr lang="en-US" sz="4000" b="0">
                <a:solidFill>
                  <a:srgbClr val="FF0000"/>
                </a:solidFill>
                <a:effectLst/>
                <a:latin typeface="+mj-lt"/>
              </a:rPr>
            </a:br>
            <a:endParaRPr lang="en-US" sz="4000" b="0">
              <a:solidFill>
                <a:srgbClr val="FF0000"/>
              </a:solidFill>
              <a:effectLst/>
              <a:latin typeface="+mj-lt"/>
            </a:endParaRPr>
          </a:p>
        </p:txBody>
      </p:sp>
      <p:sp>
        <p:nvSpPr>
          <p:cNvPr id="89091" name="Rectangle 3"/>
          <p:cNvSpPr>
            <a:spLocks noGrp="1" noChangeArrowheads="1"/>
          </p:cNvSpPr>
          <p:nvPr>
            <p:ph type="body" idx="1"/>
          </p:nvPr>
        </p:nvSpPr>
        <p:spPr>
          <a:xfrm>
            <a:off x="0" y="95250"/>
            <a:ext cx="9144000" cy="5143500"/>
          </a:xfrm>
        </p:spPr>
        <p:txBody>
          <a:bodyPr/>
          <a:lstStyle/>
          <a:p>
            <a:pPr marL="0" indent="0" algn="just" eaLnBrk="1" hangingPunct="1">
              <a:lnSpc>
                <a:spcPct val="150000"/>
              </a:lnSpc>
              <a:buFontTx/>
              <a:buNone/>
            </a:pPr>
            <a:r>
              <a:rPr lang="en-US" sz="4800" b="0" u="sng" dirty="0">
                <a:solidFill>
                  <a:srgbClr val="002060"/>
                </a:solidFill>
                <a:effectLst/>
                <a:latin typeface="+mj-lt"/>
                <a:cs typeface="Times New Roman" panose="02020603050405020304" pitchFamily="18" charset="0"/>
              </a:rPr>
              <a:t>A:</a:t>
            </a:r>
            <a:r>
              <a:rPr lang="en-US" sz="4800" b="0" dirty="0">
                <a:solidFill>
                  <a:srgbClr val="FF0000"/>
                </a:solidFill>
                <a:effectLst/>
                <a:latin typeface="+mj-lt"/>
                <a:cs typeface="Times New Roman" panose="02020603050405020304" pitchFamily="18" charset="0"/>
              </a:rPr>
              <a:t> </a:t>
            </a:r>
            <a:r>
              <a:rPr lang="en-US" sz="4800" b="0" dirty="0" err="1">
                <a:solidFill>
                  <a:srgbClr val="FF0000"/>
                </a:solidFill>
                <a:effectLst/>
                <a:latin typeface="+mj-lt"/>
                <a:cs typeface="Times New Roman" panose="02020603050405020304" pitchFamily="18" charset="0"/>
              </a:rPr>
              <a:t>Chúa</a:t>
            </a:r>
            <a:r>
              <a:rPr lang="en-US" sz="4800" b="0" dirty="0">
                <a:solidFill>
                  <a:srgbClr val="FF0000"/>
                </a:solidFill>
                <a:effectLst/>
                <a:latin typeface="+mj-lt"/>
                <a:cs typeface="Times New Roman" panose="02020603050405020304" pitchFamily="18" charset="0"/>
              </a:rPr>
              <a:t> </a:t>
            </a:r>
            <a:r>
              <a:rPr lang="en-US" sz="4800" b="0" dirty="0" err="1">
                <a:solidFill>
                  <a:srgbClr val="FF0000"/>
                </a:solidFill>
                <a:effectLst/>
                <a:latin typeface="+mj-lt"/>
                <a:cs typeface="Times New Roman" panose="02020603050405020304" pitchFamily="18" charset="0"/>
              </a:rPr>
              <a:t>ngự</a:t>
            </a:r>
            <a:r>
              <a:rPr lang="en-US" sz="4800" b="0" dirty="0">
                <a:solidFill>
                  <a:srgbClr val="FF0000"/>
                </a:solidFill>
                <a:effectLst/>
                <a:latin typeface="+mj-lt"/>
                <a:cs typeface="Times New Roman" panose="02020603050405020304" pitchFamily="18" charset="0"/>
              </a:rPr>
              <a:t> </a:t>
            </a:r>
            <a:r>
              <a:rPr lang="en-US" sz="4800" b="0" dirty="0" err="1">
                <a:solidFill>
                  <a:srgbClr val="FF0000"/>
                </a:solidFill>
                <a:effectLst/>
                <a:latin typeface="+mj-lt"/>
                <a:cs typeface="Times New Roman" panose="02020603050405020304" pitchFamily="18" charset="0"/>
              </a:rPr>
              <a:t>bên</a:t>
            </a:r>
            <a:r>
              <a:rPr lang="en-US" sz="4800" b="0" dirty="0">
                <a:solidFill>
                  <a:srgbClr val="FF0000"/>
                </a:solidFill>
                <a:effectLst/>
                <a:latin typeface="+mj-lt"/>
                <a:cs typeface="Times New Roman" panose="02020603050405020304" pitchFamily="18" charset="0"/>
              </a:rPr>
              <a:t> </a:t>
            </a:r>
            <a:r>
              <a:rPr lang="en-US" sz="4800" b="0" dirty="0" err="1">
                <a:solidFill>
                  <a:srgbClr val="FF0000"/>
                </a:solidFill>
                <a:effectLst/>
                <a:latin typeface="+mj-lt"/>
                <a:cs typeface="Times New Roman" panose="02020603050405020304" pitchFamily="18" charset="0"/>
              </a:rPr>
              <a:t>hữu</a:t>
            </a:r>
            <a:r>
              <a:rPr lang="en-US" sz="4800" b="0" dirty="0">
                <a:solidFill>
                  <a:srgbClr val="FF0000"/>
                </a:solidFill>
                <a:effectLst/>
                <a:latin typeface="+mj-lt"/>
                <a:cs typeface="Times New Roman" panose="02020603050405020304" pitchFamily="18" charset="0"/>
              </a:rPr>
              <a:t> </a:t>
            </a:r>
            <a:r>
              <a:rPr lang="en-US" sz="4800" b="0" dirty="0" err="1">
                <a:solidFill>
                  <a:srgbClr val="FF0000"/>
                </a:solidFill>
                <a:effectLst/>
                <a:latin typeface="+mj-lt"/>
                <a:cs typeface="Times New Roman" panose="02020603050405020304" pitchFamily="18" charset="0"/>
              </a:rPr>
              <a:t>Đức</a:t>
            </a:r>
            <a:r>
              <a:rPr lang="en-US" sz="4800" b="0" dirty="0">
                <a:solidFill>
                  <a:srgbClr val="FF0000"/>
                </a:solidFill>
                <a:effectLst/>
                <a:latin typeface="+mj-lt"/>
                <a:cs typeface="Times New Roman" panose="02020603050405020304" pitchFamily="18" charset="0"/>
              </a:rPr>
              <a:t> </a:t>
            </a:r>
            <a:r>
              <a:rPr lang="en-US" sz="4800" b="0" dirty="0" err="1">
                <a:solidFill>
                  <a:srgbClr val="FF0000"/>
                </a:solidFill>
                <a:effectLst/>
                <a:latin typeface="+mj-lt"/>
                <a:cs typeface="Times New Roman" panose="02020603050405020304" pitchFamily="18" charset="0"/>
              </a:rPr>
              <a:t>Chúa</a:t>
            </a:r>
            <a:r>
              <a:rPr lang="en-US" sz="4800" b="0" dirty="0">
                <a:solidFill>
                  <a:srgbClr val="FF0000"/>
                </a:solidFill>
                <a:effectLst/>
                <a:latin typeface="+mj-lt"/>
                <a:cs typeface="Times New Roman" panose="02020603050405020304" pitchFamily="18" charset="0"/>
              </a:rPr>
              <a:t> Cha, </a:t>
            </a:r>
            <a:r>
              <a:rPr lang="en-US" sz="4800" b="0" dirty="0" err="1">
                <a:solidFill>
                  <a:srgbClr val="FF0000"/>
                </a:solidFill>
                <a:effectLst/>
                <a:latin typeface="+mj-lt"/>
                <a:cs typeface="Times New Roman" panose="02020603050405020304" pitchFamily="18" charset="0"/>
              </a:rPr>
              <a:t>xin</a:t>
            </a:r>
            <a:r>
              <a:rPr lang="en-US" sz="4800" b="0" dirty="0">
                <a:solidFill>
                  <a:srgbClr val="FF0000"/>
                </a:solidFill>
                <a:effectLst/>
                <a:latin typeface="+mj-lt"/>
                <a:cs typeface="Times New Roman" panose="02020603050405020304" pitchFamily="18" charset="0"/>
              </a:rPr>
              <a:t> </a:t>
            </a:r>
            <a:r>
              <a:rPr lang="en-US" sz="4800" b="0" dirty="0" err="1">
                <a:solidFill>
                  <a:srgbClr val="FF0000"/>
                </a:solidFill>
                <a:effectLst/>
                <a:latin typeface="+mj-lt"/>
                <a:cs typeface="Times New Roman" panose="02020603050405020304" pitchFamily="18" charset="0"/>
              </a:rPr>
              <a:t>thương</a:t>
            </a:r>
            <a:r>
              <a:rPr lang="en-US" sz="4800" b="0" dirty="0">
                <a:solidFill>
                  <a:srgbClr val="FF0000"/>
                </a:solidFill>
                <a:effectLst/>
                <a:latin typeface="+mj-lt"/>
                <a:cs typeface="Times New Roman" panose="02020603050405020304" pitchFamily="18" charset="0"/>
              </a:rPr>
              <a:t> </a:t>
            </a:r>
            <a:r>
              <a:rPr lang="en-US" sz="4800" b="0" dirty="0" err="1">
                <a:solidFill>
                  <a:srgbClr val="FF0000"/>
                </a:solidFill>
                <a:effectLst/>
                <a:latin typeface="+mj-lt"/>
                <a:cs typeface="Times New Roman" panose="02020603050405020304" pitchFamily="18" charset="0"/>
              </a:rPr>
              <a:t>xót</a:t>
            </a:r>
            <a:r>
              <a:rPr lang="en-US" sz="4800" b="0" dirty="0">
                <a:solidFill>
                  <a:srgbClr val="FF0000"/>
                </a:solidFill>
                <a:effectLst/>
                <a:latin typeface="+mj-lt"/>
                <a:cs typeface="Times New Roman" panose="02020603050405020304" pitchFamily="18" charset="0"/>
              </a:rPr>
              <a:t> </a:t>
            </a:r>
            <a:r>
              <a:rPr lang="en-US" sz="4800" b="0" dirty="0" err="1">
                <a:solidFill>
                  <a:srgbClr val="FF0000"/>
                </a:solidFill>
                <a:effectLst/>
                <a:latin typeface="+mj-lt"/>
                <a:cs typeface="Times New Roman" panose="02020603050405020304" pitchFamily="18" charset="0"/>
              </a:rPr>
              <a:t>chúng</a:t>
            </a:r>
            <a:r>
              <a:rPr lang="en-US" sz="4800" b="0" dirty="0">
                <a:solidFill>
                  <a:srgbClr val="FF0000"/>
                </a:solidFill>
                <a:effectLst/>
                <a:latin typeface="+mj-lt"/>
                <a:cs typeface="Times New Roman" panose="02020603050405020304" pitchFamily="18" charset="0"/>
              </a:rPr>
              <a:t> con.</a:t>
            </a:r>
          </a:p>
          <a:p>
            <a:pPr marL="0" indent="0" algn="just" eaLnBrk="1" hangingPunct="1">
              <a:lnSpc>
                <a:spcPct val="150000"/>
              </a:lnSpc>
              <a:buFontTx/>
              <a:buNone/>
            </a:pPr>
            <a:r>
              <a:rPr lang="vi-VN" sz="4800" b="0" u="sng" dirty="0">
                <a:solidFill>
                  <a:srgbClr val="002060"/>
                </a:solidFill>
                <a:effectLst/>
                <a:latin typeface="+mj-lt"/>
                <a:cs typeface="Times New Roman" panose="02020603050405020304" pitchFamily="18" charset="0"/>
              </a:rPr>
              <a:t>B:</a:t>
            </a:r>
            <a:r>
              <a:rPr lang="vi-VN" sz="4800" b="0" dirty="0">
                <a:solidFill>
                  <a:srgbClr val="FF0000"/>
                </a:solidFill>
                <a:effectLst/>
                <a:latin typeface="+mj-lt"/>
                <a:cs typeface="Times New Roman" panose="02020603050405020304" pitchFamily="18" charset="0"/>
              </a:rPr>
              <a:t> Vì lạy Chúa </a:t>
            </a:r>
            <a:r>
              <a:rPr lang="vi-VN" sz="4800" b="0" dirty="0" smtClean="0">
                <a:solidFill>
                  <a:srgbClr val="FF0000"/>
                </a:solidFill>
                <a:effectLst/>
                <a:latin typeface="+mj-lt"/>
                <a:cs typeface="Times New Roman" panose="02020603050405020304" pitchFamily="18" charset="0"/>
              </a:rPr>
              <a:t>Giê-su Ki-tô</a:t>
            </a:r>
            <a:r>
              <a:rPr lang="vi-VN" sz="4800" b="0" dirty="0">
                <a:solidFill>
                  <a:srgbClr val="FF0000"/>
                </a:solidFill>
                <a:effectLst/>
                <a:latin typeface="+mj-lt"/>
                <a:cs typeface="Times New Roman" panose="02020603050405020304" pitchFamily="18" charset="0"/>
              </a:rPr>
              <a:t>, chỉ có Chúa là Đấng Thánh.</a:t>
            </a:r>
          </a:p>
        </p:txBody>
      </p:sp>
    </p:spTree>
    <p:extLst>
      <p:ext uri="{BB962C8B-B14F-4D97-AF65-F5344CB8AC3E}">
        <p14:creationId xmlns:p14="http://schemas.microsoft.com/office/powerpoint/2010/main" val="11773311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z="4000" b="0">
                <a:solidFill>
                  <a:srgbClr val="FF0000"/>
                </a:solidFill>
                <a:effectLst/>
                <a:latin typeface="+mj-lt"/>
              </a:rPr>
              <a:t/>
            </a:r>
            <a:br>
              <a:rPr lang="en-US" sz="4000" b="0">
                <a:solidFill>
                  <a:srgbClr val="FF0000"/>
                </a:solidFill>
                <a:effectLst/>
                <a:latin typeface="+mj-lt"/>
              </a:rPr>
            </a:br>
            <a:endParaRPr lang="en-US" sz="4000" b="0">
              <a:solidFill>
                <a:srgbClr val="FF0000"/>
              </a:solidFill>
              <a:effectLst/>
              <a:latin typeface="+mj-lt"/>
            </a:endParaRPr>
          </a:p>
        </p:txBody>
      </p:sp>
      <p:sp>
        <p:nvSpPr>
          <p:cNvPr id="91139"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en-US" sz="4400" b="0" dirty="0" err="1">
                <a:solidFill>
                  <a:srgbClr val="FF0000"/>
                </a:solidFill>
                <a:effectLst/>
                <a:latin typeface="+mj-lt"/>
                <a:cs typeface="Times New Roman" panose="02020603050405020304" pitchFamily="18" charset="0"/>
              </a:rPr>
              <a:t>Chỉ</a:t>
            </a:r>
            <a:r>
              <a:rPr lang="en-US" sz="4400" b="0" dirty="0">
                <a:solidFill>
                  <a:srgbClr val="FF0000"/>
                </a:solidFill>
                <a:effectLst/>
                <a:latin typeface="+mj-lt"/>
                <a:cs typeface="Times New Roman" panose="02020603050405020304" pitchFamily="18" charset="0"/>
              </a:rPr>
              <a:t> </a:t>
            </a:r>
            <a:r>
              <a:rPr lang="en-US" sz="4400" b="0" dirty="0" err="1">
                <a:solidFill>
                  <a:srgbClr val="FF0000"/>
                </a:solidFill>
                <a:effectLst/>
                <a:latin typeface="+mj-lt"/>
                <a:cs typeface="Times New Roman" panose="02020603050405020304" pitchFamily="18" charset="0"/>
              </a:rPr>
              <a:t>có</a:t>
            </a:r>
            <a:r>
              <a:rPr lang="en-US" sz="4400" b="0" dirty="0">
                <a:solidFill>
                  <a:srgbClr val="FF0000"/>
                </a:solidFill>
                <a:effectLst/>
                <a:latin typeface="+mj-lt"/>
                <a:cs typeface="Times New Roman" panose="02020603050405020304" pitchFamily="18" charset="0"/>
              </a:rPr>
              <a:t> </a:t>
            </a:r>
            <a:r>
              <a:rPr lang="en-US" sz="4400" b="0" dirty="0" err="1">
                <a:solidFill>
                  <a:srgbClr val="FF0000"/>
                </a:solidFill>
                <a:effectLst/>
                <a:latin typeface="+mj-lt"/>
                <a:cs typeface="Times New Roman" panose="02020603050405020304" pitchFamily="18" charset="0"/>
              </a:rPr>
              <a:t>Chúa</a:t>
            </a:r>
            <a:r>
              <a:rPr lang="en-US" sz="4400" b="0" dirty="0">
                <a:solidFill>
                  <a:srgbClr val="FF0000"/>
                </a:solidFill>
                <a:effectLst/>
                <a:latin typeface="+mj-lt"/>
                <a:cs typeface="Times New Roman" panose="02020603050405020304" pitchFamily="18" charset="0"/>
              </a:rPr>
              <a:t> </a:t>
            </a:r>
            <a:r>
              <a:rPr lang="en-US" sz="4400" b="0" dirty="0" err="1">
                <a:solidFill>
                  <a:srgbClr val="FF0000"/>
                </a:solidFill>
                <a:effectLst/>
                <a:latin typeface="+mj-lt"/>
                <a:cs typeface="Times New Roman" panose="02020603050405020304" pitchFamily="18" charset="0"/>
              </a:rPr>
              <a:t>là</a:t>
            </a:r>
            <a:r>
              <a:rPr lang="en-US" sz="4400" b="0" dirty="0">
                <a:solidFill>
                  <a:srgbClr val="FF0000"/>
                </a:solidFill>
                <a:effectLst/>
                <a:latin typeface="+mj-lt"/>
                <a:cs typeface="Times New Roman" panose="02020603050405020304" pitchFamily="18" charset="0"/>
              </a:rPr>
              <a:t> </a:t>
            </a:r>
            <a:r>
              <a:rPr lang="en-US" sz="4400" b="0" dirty="0" err="1">
                <a:solidFill>
                  <a:srgbClr val="FF0000"/>
                </a:solidFill>
                <a:effectLst/>
                <a:latin typeface="+mj-lt"/>
                <a:cs typeface="Times New Roman" panose="02020603050405020304" pitchFamily="18" charset="0"/>
              </a:rPr>
              <a:t>Chúa</a:t>
            </a:r>
            <a:r>
              <a:rPr lang="en-US" sz="4400" b="0" dirty="0">
                <a:solidFill>
                  <a:srgbClr val="FF0000"/>
                </a:solidFill>
                <a:effectLst/>
                <a:latin typeface="+mj-lt"/>
                <a:cs typeface="Times New Roman" panose="02020603050405020304" pitchFamily="18" charset="0"/>
              </a:rPr>
              <a:t>, </a:t>
            </a:r>
            <a:r>
              <a:rPr lang="en-US" sz="4400" b="0" dirty="0" err="1">
                <a:solidFill>
                  <a:srgbClr val="FF0000"/>
                </a:solidFill>
                <a:effectLst/>
                <a:latin typeface="+mj-lt"/>
                <a:cs typeface="Times New Roman" panose="02020603050405020304" pitchFamily="18" charset="0"/>
              </a:rPr>
              <a:t>chỉ</a:t>
            </a:r>
            <a:r>
              <a:rPr lang="en-US" sz="4400" b="0" dirty="0">
                <a:solidFill>
                  <a:srgbClr val="FF0000"/>
                </a:solidFill>
                <a:effectLst/>
                <a:latin typeface="+mj-lt"/>
                <a:cs typeface="Times New Roman" panose="02020603050405020304" pitchFamily="18" charset="0"/>
              </a:rPr>
              <a:t> </a:t>
            </a:r>
            <a:r>
              <a:rPr lang="en-US" sz="4400" b="0" dirty="0" err="1">
                <a:solidFill>
                  <a:srgbClr val="FF0000"/>
                </a:solidFill>
                <a:effectLst/>
                <a:latin typeface="+mj-lt"/>
                <a:cs typeface="Times New Roman" panose="02020603050405020304" pitchFamily="18" charset="0"/>
              </a:rPr>
              <a:t>có</a:t>
            </a:r>
            <a:r>
              <a:rPr lang="en-US" sz="4400" b="0" dirty="0">
                <a:solidFill>
                  <a:srgbClr val="FF0000"/>
                </a:solidFill>
                <a:effectLst/>
                <a:latin typeface="+mj-lt"/>
                <a:cs typeface="Times New Roman" panose="02020603050405020304" pitchFamily="18" charset="0"/>
              </a:rPr>
              <a:t> </a:t>
            </a:r>
            <a:r>
              <a:rPr lang="en-US" sz="4400" b="0" dirty="0" err="1">
                <a:solidFill>
                  <a:srgbClr val="FF0000"/>
                </a:solidFill>
                <a:effectLst/>
                <a:latin typeface="+mj-lt"/>
                <a:cs typeface="Times New Roman" panose="02020603050405020304" pitchFamily="18" charset="0"/>
              </a:rPr>
              <a:t>Chúa</a:t>
            </a:r>
            <a:r>
              <a:rPr lang="en-US" sz="4400" b="0" dirty="0">
                <a:solidFill>
                  <a:srgbClr val="FF0000"/>
                </a:solidFill>
                <a:effectLst/>
                <a:latin typeface="+mj-lt"/>
                <a:cs typeface="Times New Roman" panose="02020603050405020304" pitchFamily="18" charset="0"/>
              </a:rPr>
              <a:t> </a:t>
            </a:r>
            <a:r>
              <a:rPr lang="en-US" sz="4400" b="0" dirty="0" err="1">
                <a:solidFill>
                  <a:srgbClr val="FF0000"/>
                </a:solidFill>
                <a:effectLst/>
                <a:latin typeface="+mj-lt"/>
                <a:cs typeface="Times New Roman" panose="02020603050405020304" pitchFamily="18" charset="0"/>
              </a:rPr>
              <a:t>là</a:t>
            </a:r>
            <a:r>
              <a:rPr lang="en-US" sz="4400" b="0" dirty="0">
                <a:solidFill>
                  <a:srgbClr val="FF0000"/>
                </a:solidFill>
                <a:effectLst/>
                <a:latin typeface="+mj-lt"/>
                <a:cs typeface="Times New Roman" panose="02020603050405020304" pitchFamily="18" charset="0"/>
              </a:rPr>
              <a:t> </a:t>
            </a:r>
            <a:r>
              <a:rPr lang="en-US" sz="4400" b="0" dirty="0" err="1">
                <a:solidFill>
                  <a:srgbClr val="FF0000"/>
                </a:solidFill>
                <a:effectLst/>
                <a:latin typeface="+mj-lt"/>
                <a:cs typeface="Times New Roman" panose="02020603050405020304" pitchFamily="18" charset="0"/>
              </a:rPr>
              <a:t>đấng</a:t>
            </a:r>
            <a:r>
              <a:rPr lang="en-US" sz="4400" b="0" dirty="0">
                <a:solidFill>
                  <a:srgbClr val="FF0000"/>
                </a:solidFill>
                <a:effectLst/>
                <a:latin typeface="+mj-lt"/>
                <a:cs typeface="Times New Roman" panose="02020603050405020304" pitchFamily="18" charset="0"/>
              </a:rPr>
              <a:t> </a:t>
            </a:r>
            <a:r>
              <a:rPr lang="en-US" sz="4400" b="0" dirty="0" err="1">
                <a:solidFill>
                  <a:srgbClr val="FF0000"/>
                </a:solidFill>
                <a:effectLst/>
                <a:latin typeface="+mj-lt"/>
                <a:cs typeface="Times New Roman" panose="02020603050405020304" pitchFamily="18" charset="0"/>
              </a:rPr>
              <a:t>tối</a:t>
            </a:r>
            <a:r>
              <a:rPr lang="en-US" sz="4400" b="0" dirty="0">
                <a:solidFill>
                  <a:srgbClr val="FF0000"/>
                </a:solidFill>
                <a:effectLst/>
                <a:latin typeface="+mj-lt"/>
                <a:cs typeface="Times New Roman" panose="02020603050405020304" pitchFamily="18" charset="0"/>
              </a:rPr>
              <a:t> </a:t>
            </a:r>
            <a:r>
              <a:rPr lang="en-US" sz="4400" b="0" dirty="0" err="1">
                <a:solidFill>
                  <a:srgbClr val="FF0000"/>
                </a:solidFill>
                <a:effectLst/>
                <a:latin typeface="+mj-lt"/>
                <a:cs typeface="Times New Roman" panose="02020603050405020304" pitchFamily="18" charset="0"/>
              </a:rPr>
              <a:t>cao</a:t>
            </a:r>
            <a:r>
              <a:rPr lang="en-US" sz="4400" b="0" dirty="0">
                <a:solidFill>
                  <a:srgbClr val="FF0000"/>
                </a:solidFill>
                <a:effectLst/>
                <a:latin typeface="+mj-lt"/>
                <a:cs typeface="Times New Roman" panose="02020603050405020304" pitchFamily="18" charset="0"/>
              </a:rPr>
              <a:t>.</a:t>
            </a:r>
          </a:p>
          <a:p>
            <a:pPr marL="0" indent="0" algn="just" eaLnBrk="1" hangingPunct="1">
              <a:lnSpc>
                <a:spcPct val="140000"/>
              </a:lnSpc>
              <a:buFontTx/>
              <a:buNone/>
            </a:pPr>
            <a:r>
              <a:rPr lang="vi-VN" sz="4400" b="0" u="sng" dirty="0">
                <a:solidFill>
                  <a:srgbClr val="002060"/>
                </a:solidFill>
                <a:effectLst/>
                <a:latin typeface="+mj-lt"/>
                <a:cs typeface="Times New Roman" panose="02020603050405020304" pitchFamily="18" charset="0"/>
              </a:rPr>
              <a:t>A+</a:t>
            </a:r>
            <a:r>
              <a:rPr lang="en-US" sz="4400" b="0" u="sng" dirty="0">
                <a:solidFill>
                  <a:srgbClr val="002060"/>
                </a:solidFill>
                <a:effectLst/>
                <a:latin typeface="+mj-lt"/>
                <a:cs typeface="Times New Roman" panose="02020603050405020304" pitchFamily="18" charset="0"/>
              </a:rPr>
              <a:t>B</a:t>
            </a:r>
            <a:r>
              <a:rPr lang="vi-VN" sz="4400" b="0" u="sng" dirty="0">
                <a:solidFill>
                  <a:srgbClr val="002060"/>
                </a:solidFill>
                <a:effectLst/>
                <a:latin typeface="+mj-lt"/>
                <a:cs typeface="Times New Roman" panose="02020603050405020304" pitchFamily="18" charset="0"/>
              </a:rPr>
              <a:t>:</a:t>
            </a:r>
            <a:r>
              <a:rPr lang="vi-VN" sz="4400" b="0" dirty="0">
                <a:solidFill>
                  <a:srgbClr val="FF0000"/>
                </a:solidFill>
                <a:effectLst/>
                <a:latin typeface="+mj-lt"/>
                <a:cs typeface="Times New Roman" panose="02020603050405020304" pitchFamily="18" charset="0"/>
              </a:rPr>
              <a:t> Cùng Đức Chúa Thánh Thần trong vinh quang Đức Chúa Cha. </a:t>
            </a:r>
          </a:p>
          <a:p>
            <a:pPr marL="0" indent="0" algn="just" eaLnBrk="1" hangingPunct="1">
              <a:lnSpc>
                <a:spcPct val="140000"/>
              </a:lnSpc>
              <a:buFontTx/>
              <a:buNone/>
            </a:pPr>
            <a:r>
              <a:rPr lang="vi-VN" sz="4400" b="0" u="sng" dirty="0">
                <a:solidFill>
                  <a:srgbClr val="002060"/>
                </a:solidFill>
                <a:effectLst/>
                <a:latin typeface="+mj-lt"/>
                <a:cs typeface="Times New Roman" panose="02020603050405020304" pitchFamily="18" charset="0"/>
              </a:rPr>
              <a:t>Amen.</a:t>
            </a:r>
          </a:p>
        </p:txBody>
      </p:sp>
    </p:spTree>
    <p:extLst>
      <p:ext uri="{BB962C8B-B14F-4D97-AF65-F5344CB8AC3E}">
        <p14:creationId xmlns:p14="http://schemas.microsoft.com/office/powerpoint/2010/main" val="27410706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936824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a:solidFill>
                <a:srgbClr val="FF000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1855269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smtClean="0">
                <a:solidFill>
                  <a:srgbClr val="002060"/>
                </a:solidFill>
                <a:effectLst/>
              </a:rPr>
              <a:t>Đáp Ca</a:t>
            </a:r>
            <a:br>
              <a:rPr lang="en-US" sz="6000" b="0" smtClean="0">
                <a:solidFill>
                  <a:srgbClr val="002060"/>
                </a:solidFill>
                <a:effectLst/>
              </a:rPr>
            </a:br>
            <a:r>
              <a:rPr lang="en-US" sz="6000" b="0" smtClean="0">
                <a:solidFill>
                  <a:srgbClr val="002060"/>
                </a:solidFill>
                <a:effectLst/>
              </a:rPr>
              <a:t>Thánh Vịnh 99</a:t>
            </a:r>
            <a:br>
              <a:rPr lang="en-US" sz="6000" b="0" smtClean="0">
                <a:solidFill>
                  <a:srgbClr val="002060"/>
                </a:solidFill>
                <a:effectLst/>
              </a:rPr>
            </a:br>
            <a:r>
              <a:rPr lang="en-US" sz="6000" b="0" i="1" smtClean="0">
                <a:solidFill>
                  <a:srgbClr val="002060"/>
                </a:solidFill>
                <a:effectLst/>
              </a:rPr>
              <a:t>Lm. Kim Long</a:t>
            </a:r>
            <a:br>
              <a:rPr lang="en-US" sz="6000" b="0" i="1" smtClean="0">
                <a:solidFill>
                  <a:srgbClr val="002060"/>
                </a:solidFill>
                <a:effectLst/>
              </a:rPr>
            </a:br>
            <a:r>
              <a:rPr lang="en-US" sz="6000" b="0" i="1" smtClean="0">
                <a:solidFill>
                  <a:srgbClr val="002060"/>
                </a:solidFill>
                <a:effectLst/>
              </a:rPr>
              <a:t>03 Câu</a:t>
            </a:r>
            <a:endParaRPr lang="en-US" sz="6000" b="0" i="1">
              <a:solidFill>
                <a:srgbClr val="002060"/>
              </a:solidFill>
              <a:effectLst/>
            </a:endParaRPr>
          </a:p>
        </p:txBody>
      </p:sp>
    </p:spTree>
    <p:extLst>
      <p:ext uri="{BB962C8B-B14F-4D97-AF65-F5344CB8AC3E}">
        <p14:creationId xmlns:p14="http://schemas.microsoft.com/office/powerpoint/2010/main" val="33546221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7200" b="0" u="sng" smtClean="0">
                <a:solidFill>
                  <a:srgbClr val="002060"/>
                </a:solidFill>
                <a:effectLst/>
              </a:rPr>
              <a:t>Đk:</a:t>
            </a:r>
            <a:r>
              <a:rPr lang="en-US" sz="7200" b="0" smtClean="0">
                <a:solidFill>
                  <a:srgbClr val="FF0000"/>
                </a:solidFill>
                <a:effectLst/>
              </a:rPr>
              <a:t> </a:t>
            </a:r>
            <a:r>
              <a:rPr lang="vi-VN" sz="7200" b="0" smtClean="0">
                <a:solidFill>
                  <a:srgbClr val="FF0000"/>
                </a:solidFill>
                <a:effectLst/>
              </a:rPr>
              <a:t>Ta là dân Ngài, là đoàn chiên tay Ngài dẫn đạo.</a:t>
            </a:r>
            <a:endParaRPr lang="en-US" sz="7200" b="0">
              <a:solidFill>
                <a:srgbClr val="FF0000"/>
              </a:solidFill>
              <a:effectLst/>
            </a:endParaRPr>
          </a:p>
        </p:txBody>
      </p:sp>
    </p:spTree>
    <p:extLst>
      <p:ext uri="{BB962C8B-B14F-4D97-AF65-F5344CB8AC3E}">
        <p14:creationId xmlns:p14="http://schemas.microsoft.com/office/powerpoint/2010/main" val="33546221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002060"/>
                </a:solidFill>
                <a:effectLst/>
              </a:rPr>
              <a:t>Tk1:</a:t>
            </a:r>
            <a:r>
              <a:rPr lang="en-US" sz="6000" b="0" smtClean="0">
                <a:solidFill>
                  <a:srgbClr val="FF0000"/>
                </a:solidFill>
                <a:effectLst/>
              </a:rPr>
              <a:t> </a:t>
            </a:r>
            <a:r>
              <a:rPr lang="vi-VN" sz="6000" b="0" smtClean="0">
                <a:solidFill>
                  <a:srgbClr val="FF0000"/>
                </a:solidFill>
                <a:effectLst/>
              </a:rPr>
              <a:t>Hỡi toàn thể địa cầu, hãy tung hô Chúa, phụng thờ Chúa với niềm hỉ hoan. Cất tiếng reo vui vào trước Thánh Nhan Ngài.</a:t>
            </a:r>
            <a:endParaRPr lang="en-US" sz="6000" b="0">
              <a:solidFill>
                <a:srgbClr val="FF0000"/>
              </a:solidFill>
              <a:effectLst/>
            </a:endParaRPr>
          </a:p>
        </p:txBody>
      </p:sp>
    </p:spTree>
    <p:extLst>
      <p:ext uri="{BB962C8B-B14F-4D97-AF65-F5344CB8AC3E}">
        <p14:creationId xmlns:p14="http://schemas.microsoft.com/office/powerpoint/2010/main" val="3361250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7200" b="0" u="sng" smtClean="0">
                <a:solidFill>
                  <a:srgbClr val="002060"/>
                </a:solidFill>
                <a:effectLst/>
              </a:rPr>
              <a:t>Đk:</a:t>
            </a:r>
            <a:r>
              <a:rPr lang="en-US" sz="7200" b="0" smtClean="0">
                <a:solidFill>
                  <a:srgbClr val="FF0000"/>
                </a:solidFill>
                <a:effectLst/>
              </a:rPr>
              <a:t> </a:t>
            </a:r>
            <a:r>
              <a:rPr lang="vi-VN" sz="7200" b="0" smtClean="0">
                <a:solidFill>
                  <a:srgbClr val="FF0000"/>
                </a:solidFill>
                <a:effectLst/>
              </a:rPr>
              <a:t>Ta là dân Ngài, là đoàn chiên tay Ngài dẫn đạo.</a:t>
            </a:r>
            <a:endParaRPr lang="en-US" sz="7200" b="0">
              <a:solidFill>
                <a:srgbClr val="FF0000"/>
              </a:solidFill>
              <a:effectLst/>
            </a:endParaRPr>
          </a:p>
        </p:txBody>
      </p:sp>
    </p:spTree>
    <p:extLst>
      <p:ext uri="{BB962C8B-B14F-4D97-AF65-F5344CB8AC3E}">
        <p14:creationId xmlns:p14="http://schemas.microsoft.com/office/powerpoint/2010/main" val="32090655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dirty="0" smtClean="0">
                <a:solidFill>
                  <a:srgbClr val="002060"/>
                </a:solidFill>
                <a:effectLst/>
              </a:rPr>
              <a:t>Tk2:</a:t>
            </a:r>
            <a:r>
              <a:rPr lang="en-US" sz="6000" b="0" dirty="0" smtClean="0">
                <a:solidFill>
                  <a:srgbClr val="FF0000"/>
                </a:solidFill>
                <a:effectLst/>
              </a:rPr>
              <a:t> </a:t>
            </a:r>
            <a:r>
              <a:rPr lang="vi-VN" sz="6000" b="0" dirty="0" smtClean="0">
                <a:solidFill>
                  <a:srgbClr val="FF0000"/>
                </a:solidFill>
                <a:effectLst/>
              </a:rPr>
              <a:t>Hãy thành khẩn tin nhận Ngài là Thiên Chúa, tạo thành ta ta là dân Chúa. Giống lớp chiên con Ngài dẫn dắt trong đàn.</a:t>
            </a:r>
            <a:endParaRPr lang="en-US" sz="6000" b="0" dirty="0">
              <a:solidFill>
                <a:srgbClr val="FF0000"/>
              </a:solidFill>
              <a:effectLst/>
            </a:endParaRPr>
          </a:p>
        </p:txBody>
      </p:sp>
    </p:spTree>
    <p:extLst>
      <p:ext uri="{BB962C8B-B14F-4D97-AF65-F5344CB8AC3E}">
        <p14:creationId xmlns:p14="http://schemas.microsoft.com/office/powerpoint/2010/main" val="37574089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7200" b="0" u="sng" smtClean="0">
                <a:solidFill>
                  <a:srgbClr val="002060"/>
                </a:solidFill>
                <a:effectLst/>
              </a:rPr>
              <a:t>Đk:</a:t>
            </a:r>
            <a:r>
              <a:rPr lang="en-US" sz="7200" b="0" smtClean="0">
                <a:solidFill>
                  <a:srgbClr val="FF0000"/>
                </a:solidFill>
                <a:effectLst/>
              </a:rPr>
              <a:t> </a:t>
            </a:r>
            <a:r>
              <a:rPr lang="vi-VN" sz="7200" b="0" smtClean="0">
                <a:solidFill>
                  <a:srgbClr val="FF0000"/>
                </a:solidFill>
                <a:effectLst/>
              </a:rPr>
              <a:t>Ta là dân Ngài, là đoàn chiên tay Ngài dẫn đạo.</a:t>
            </a:r>
            <a:endParaRPr lang="en-US" sz="7200" b="0">
              <a:solidFill>
                <a:srgbClr val="FF0000"/>
              </a:solidFill>
              <a:effectLst/>
            </a:endParaRPr>
          </a:p>
        </p:txBody>
      </p:sp>
    </p:spTree>
    <p:extLst>
      <p:ext uri="{BB962C8B-B14F-4D97-AF65-F5344CB8AC3E}">
        <p14:creationId xmlns:p14="http://schemas.microsoft.com/office/powerpoint/2010/main" val="32090655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000" b="0" u="sng" smtClean="0">
                <a:solidFill>
                  <a:srgbClr val="002060"/>
                </a:solidFill>
                <a:effectLst/>
              </a:rPr>
              <a:t>Tk3:</a:t>
            </a:r>
            <a:r>
              <a:rPr lang="en-US" sz="6000" b="0" smtClean="0">
                <a:solidFill>
                  <a:srgbClr val="FF0000"/>
                </a:solidFill>
                <a:effectLst/>
              </a:rPr>
              <a:t> </a:t>
            </a:r>
            <a:r>
              <a:rPr lang="vi-VN" sz="6000" b="0" smtClean="0">
                <a:solidFill>
                  <a:srgbClr val="FF0000"/>
                </a:solidFill>
                <a:effectLst/>
              </a:rPr>
              <a:t>Bởi vì ở nơi Ngài đầy lòng nhân ái, ngàn đời Chúa vẫn trọn tình thương, Mãi tới thiên thu Ngài vẫn tín trung hoài.</a:t>
            </a:r>
            <a:endParaRPr lang="en-US" sz="6000" b="0">
              <a:solidFill>
                <a:srgbClr val="FF0000"/>
              </a:solidFill>
              <a:effectLst/>
            </a:endParaRPr>
          </a:p>
        </p:txBody>
      </p:sp>
    </p:spTree>
    <p:extLst>
      <p:ext uri="{BB962C8B-B14F-4D97-AF65-F5344CB8AC3E}">
        <p14:creationId xmlns:p14="http://schemas.microsoft.com/office/powerpoint/2010/main" val="8767683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7200" b="0" u="sng" smtClean="0">
                <a:solidFill>
                  <a:srgbClr val="002060"/>
                </a:solidFill>
                <a:effectLst/>
              </a:rPr>
              <a:t>Đk:</a:t>
            </a:r>
            <a:r>
              <a:rPr lang="en-US" sz="7200" b="0" smtClean="0">
                <a:solidFill>
                  <a:srgbClr val="FF0000"/>
                </a:solidFill>
                <a:effectLst/>
              </a:rPr>
              <a:t> </a:t>
            </a:r>
            <a:r>
              <a:rPr lang="vi-VN" sz="7200" b="0" smtClean="0">
                <a:solidFill>
                  <a:srgbClr val="FF0000"/>
                </a:solidFill>
                <a:effectLst/>
              </a:rPr>
              <a:t>Ta là dân Ngài, là đoàn chiên tay Ngài dẫn đạo.</a:t>
            </a:r>
            <a:endParaRPr lang="en-US" sz="7200" b="0">
              <a:solidFill>
                <a:srgbClr val="FF0000"/>
              </a:solidFill>
              <a:effectLst/>
            </a:endParaRPr>
          </a:p>
        </p:txBody>
      </p:sp>
    </p:spTree>
    <p:extLst>
      <p:ext uri="{BB962C8B-B14F-4D97-AF65-F5344CB8AC3E}">
        <p14:creationId xmlns:p14="http://schemas.microsoft.com/office/powerpoint/2010/main" val="32090655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a:solidFill>
                <a:srgbClr val="FF000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1855269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600" b="0" dirty="0" err="1" smtClean="0">
                <a:solidFill>
                  <a:srgbClr val="002060"/>
                </a:solidFill>
                <a:effectLst/>
              </a:rPr>
              <a:t>Ca</a:t>
            </a:r>
            <a:r>
              <a:rPr lang="en-US" sz="6600" b="0" dirty="0" smtClean="0">
                <a:solidFill>
                  <a:srgbClr val="002060"/>
                </a:solidFill>
                <a:effectLst/>
              </a:rPr>
              <a:t> </a:t>
            </a:r>
            <a:r>
              <a:rPr lang="en-US" sz="6600" b="0" dirty="0" err="1" smtClean="0">
                <a:solidFill>
                  <a:srgbClr val="002060"/>
                </a:solidFill>
                <a:effectLst/>
              </a:rPr>
              <a:t>Nhập</a:t>
            </a:r>
            <a:r>
              <a:rPr lang="en-US" sz="6600" b="0" dirty="0" smtClean="0">
                <a:solidFill>
                  <a:srgbClr val="002060"/>
                </a:solidFill>
                <a:effectLst/>
              </a:rPr>
              <a:t> </a:t>
            </a:r>
            <a:r>
              <a:rPr lang="en-US" sz="6600" b="0" dirty="0" err="1" smtClean="0">
                <a:solidFill>
                  <a:srgbClr val="002060"/>
                </a:solidFill>
                <a:effectLst/>
              </a:rPr>
              <a:t>Lễ</a:t>
            </a:r>
            <a:r>
              <a:rPr lang="en-US" sz="6600" b="0" dirty="0" smtClean="0">
                <a:solidFill>
                  <a:srgbClr val="002060"/>
                </a:solidFill>
                <a:effectLst/>
              </a:rPr>
              <a:t/>
            </a:r>
            <a:br>
              <a:rPr lang="en-US" sz="6600" b="0" dirty="0" smtClean="0">
                <a:solidFill>
                  <a:srgbClr val="002060"/>
                </a:solidFill>
                <a:effectLst/>
              </a:rPr>
            </a:br>
            <a:r>
              <a:rPr lang="en-US" sz="6600" b="0" dirty="0" err="1" smtClean="0">
                <a:solidFill>
                  <a:srgbClr val="002060"/>
                </a:solidFill>
                <a:effectLst/>
              </a:rPr>
              <a:t>Lòng</a:t>
            </a:r>
            <a:r>
              <a:rPr lang="en-US" sz="6600" b="0" dirty="0" smtClean="0">
                <a:solidFill>
                  <a:srgbClr val="002060"/>
                </a:solidFill>
                <a:effectLst/>
              </a:rPr>
              <a:t> </a:t>
            </a:r>
            <a:r>
              <a:rPr lang="en-US" sz="6600" b="0" dirty="0" err="1" smtClean="0">
                <a:solidFill>
                  <a:srgbClr val="002060"/>
                </a:solidFill>
                <a:effectLst/>
              </a:rPr>
              <a:t>Trung</a:t>
            </a:r>
            <a:r>
              <a:rPr lang="en-US" sz="6600" b="0" dirty="0" smtClean="0">
                <a:solidFill>
                  <a:srgbClr val="002060"/>
                </a:solidFill>
                <a:effectLst/>
              </a:rPr>
              <a:t> </a:t>
            </a:r>
            <a:r>
              <a:rPr lang="en-US" sz="6600" b="0" dirty="0" err="1" smtClean="0">
                <a:solidFill>
                  <a:srgbClr val="002060"/>
                </a:solidFill>
                <a:effectLst/>
              </a:rPr>
              <a:t>Nghĩa</a:t>
            </a:r>
            <a:r>
              <a:rPr lang="en-US" sz="6000" b="0" dirty="0" smtClean="0">
                <a:solidFill>
                  <a:srgbClr val="002060"/>
                </a:solidFill>
                <a:effectLst/>
              </a:rPr>
              <a:t/>
            </a:r>
            <a:br>
              <a:rPr lang="en-US" sz="6000" b="0" dirty="0" smtClean="0">
                <a:solidFill>
                  <a:srgbClr val="002060"/>
                </a:solidFill>
                <a:effectLst/>
              </a:rPr>
            </a:br>
            <a:r>
              <a:rPr lang="en-US" sz="4800" b="0" i="1" dirty="0" err="1" smtClean="0">
                <a:solidFill>
                  <a:srgbClr val="002060"/>
                </a:solidFill>
                <a:effectLst/>
              </a:rPr>
              <a:t>Nguyễn</a:t>
            </a:r>
            <a:r>
              <a:rPr lang="en-US" sz="4800" b="0" i="1" dirty="0" smtClean="0">
                <a:solidFill>
                  <a:srgbClr val="002060"/>
                </a:solidFill>
                <a:effectLst/>
              </a:rPr>
              <a:t> Bang </a:t>
            </a:r>
            <a:r>
              <a:rPr lang="en-US" sz="4800" b="0" i="1" dirty="0" err="1" smtClean="0">
                <a:solidFill>
                  <a:srgbClr val="002060"/>
                </a:solidFill>
                <a:effectLst/>
              </a:rPr>
              <a:t>Hanh</a:t>
            </a:r>
            <a:endParaRPr lang="en-US" sz="4800" b="0" i="1" dirty="0">
              <a:solidFill>
                <a:srgbClr val="002060"/>
              </a:solidFill>
              <a:effectLst/>
            </a:endParaRPr>
          </a:p>
        </p:txBody>
      </p:sp>
    </p:spTree>
    <p:extLst>
      <p:ext uri="{BB962C8B-B14F-4D97-AF65-F5344CB8AC3E}">
        <p14:creationId xmlns:p14="http://schemas.microsoft.com/office/powerpoint/2010/main" val="4608242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14350"/>
            <a:ext cx="9144000" cy="4191000"/>
          </a:xfrm>
        </p:spPr>
        <p:txBody>
          <a:bodyPr>
            <a:noAutofit/>
          </a:bodyPr>
          <a:lstStyle/>
          <a:p>
            <a:pPr algn="just"/>
            <a:r>
              <a:rPr lang="en-US" sz="6000" dirty="0" smtClean="0">
                <a:solidFill>
                  <a:srgbClr val="002060"/>
                </a:solidFill>
              </a:rPr>
              <a:t>Alleluia</a:t>
            </a:r>
            <a:r>
              <a:rPr lang="en-US" sz="6000" dirty="0" smtClean="0">
                <a:solidFill>
                  <a:srgbClr val="FF0000"/>
                </a:solidFill>
              </a:rPr>
              <a:t>…alleluia. </a:t>
            </a:r>
            <a:r>
              <a:rPr lang="en-US" sz="6000" dirty="0" err="1" smtClean="0">
                <a:solidFill>
                  <a:srgbClr val="FF0000"/>
                </a:solidFill>
              </a:rPr>
              <a:t>Chúa</a:t>
            </a:r>
            <a:r>
              <a:rPr lang="en-US" sz="6000" dirty="0" smtClean="0">
                <a:solidFill>
                  <a:srgbClr val="FF0000"/>
                </a:solidFill>
              </a:rPr>
              <a:t> </a:t>
            </a:r>
            <a:r>
              <a:rPr lang="en-US" sz="6000" b="0" dirty="0" err="1" smtClean="0">
                <a:solidFill>
                  <a:srgbClr val="FF0000"/>
                </a:solidFill>
                <a:effectLst/>
              </a:rPr>
              <a:t>nói</a:t>
            </a:r>
            <a:r>
              <a:rPr lang="en-US" sz="6000" b="0" dirty="0" smtClean="0">
                <a:solidFill>
                  <a:srgbClr val="FF0000"/>
                </a:solidFill>
                <a:effectLst/>
              </a:rPr>
              <a:t>: </a:t>
            </a:r>
            <a:r>
              <a:rPr lang="en-US" sz="6000" b="0" dirty="0" err="1" smtClean="0">
                <a:solidFill>
                  <a:srgbClr val="FF0000"/>
                </a:solidFill>
                <a:effectLst/>
              </a:rPr>
              <a:t>Nước</a:t>
            </a:r>
            <a:r>
              <a:rPr lang="en-US" sz="6000" b="0" dirty="0" smtClean="0">
                <a:solidFill>
                  <a:srgbClr val="FF0000"/>
                </a:solidFill>
                <a:effectLst/>
              </a:rPr>
              <a:t> </a:t>
            </a:r>
            <a:r>
              <a:rPr lang="en-US" sz="6000" b="0" dirty="0" err="1" smtClean="0">
                <a:solidFill>
                  <a:srgbClr val="FF0000"/>
                </a:solidFill>
                <a:effectLst/>
              </a:rPr>
              <a:t>Thiên</a:t>
            </a:r>
            <a:r>
              <a:rPr lang="en-US" sz="6000" b="0" dirty="0" smtClean="0">
                <a:solidFill>
                  <a:srgbClr val="FF0000"/>
                </a:solidFill>
                <a:effectLst/>
              </a:rPr>
              <a:t> </a:t>
            </a:r>
            <a:r>
              <a:rPr lang="en-US" sz="6000" b="0" dirty="0" err="1" smtClean="0">
                <a:solidFill>
                  <a:srgbClr val="FF0000"/>
                </a:solidFill>
                <a:effectLst/>
              </a:rPr>
              <a:t>Chúa</a:t>
            </a:r>
            <a:r>
              <a:rPr lang="en-US" sz="6000" b="0" dirty="0" smtClean="0">
                <a:solidFill>
                  <a:srgbClr val="FF0000"/>
                </a:solidFill>
                <a:effectLst/>
              </a:rPr>
              <a:t> </a:t>
            </a:r>
            <a:r>
              <a:rPr lang="en-US" sz="6000" b="0" dirty="0" err="1" smtClean="0">
                <a:solidFill>
                  <a:srgbClr val="FF0000"/>
                </a:solidFill>
                <a:effectLst/>
              </a:rPr>
              <a:t>đã</a:t>
            </a:r>
            <a:r>
              <a:rPr lang="en-US" sz="6000" b="0" dirty="0" smtClean="0">
                <a:solidFill>
                  <a:srgbClr val="FF0000"/>
                </a:solidFill>
                <a:effectLst/>
              </a:rPr>
              <a:t> </a:t>
            </a:r>
            <a:r>
              <a:rPr lang="en-US" sz="6000" b="0" dirty="0" err="1" smtClean="0">
                <a:solidFill>
                  <a:srgbClr val="FF0000"/>
                </a:solidFill>
                <a:effectLst/>
              </a:rPr>
              <a:t>gần</a:t>
            </a:r>
            <a:r>
              <a:rPr lang="en-US" sz="6000" b="0" dirty="0" smtClean="0">
                <a:solidFill>
                  <a:srgbClr val="FF0000"/>
                </a:solidFill>
                <a:effectLst/>
              </a:rPr>
              <a:t> </a:t>
            </a:r>
            <a:r>
              <a:rPr lang="en-US" sz="6000" b="0" dirty="0" err="1" smtClean="0">
                <a:solidFill>
                  <a:srgbClr val="FF0000"/>
                </a:solidFill>
                <a:effectLst/>
              </a:rPr>
              <a:t>đến</a:t>
            </a:r>
            <a:r>
              <a:rPr lang="en-US" sz="6000" b="0" dirty="0" smtClean="0">
                <a:solidFill>
                  <a:srgbClr val="FF0000"/>
                </a:solidFill>
                <a:effectLst/>
              </a:rPr>
              <a:t>, </a:t>
            </a:r>
            <a:r>
              <a:rPr lang="en-US" sz="6000" b="0" dirty="0" err="1" smtClean="0">
                <a:solidFill>
                  <a:srgbClr val="FF0000"/>
                </a:solidFill>
                <a:effectLst/>
              </a:rPr>
              <a:t>anh</a:t>
            </a:r>
            <a:r>
              <a:rPr lang="en-US" sz="6000" b="0" dirty="0" smtClean="0">
                <a:solidFill>
                  <a:srgbClr val="FF0000"/>
                </a:solidFill>
                <a:effectLst/>
              </a:rPr>
              <a:t> </a:t>
            </a:r>
            <a:r>
              <a:rPr lang="en-US" sz="6000" b="0" dirty="0" err="1" smtClean="0">
                <a:solidFill>
                  <a:srgbClr val="FF0000"/>
                </a:solidFill>
                <a:effectLst/>
              </a:rPr>
              <a:t>em</a:t>
            </a:r>
            <a:r>
              <a:rPr lang="en-US" sz="6000" b="0" dirty="0" smtClean="0">
                <a:solidFill>
                  <a:srgbClr val="FF0000"/>
                </a:solidFill>
                <a:effectLst/>
              </a:rPr>
              <a:t> </a:t>
            </a:r>
            <a:r>
              <a:rPr lang="en-US" sz="6000" b="0" dirty="0" err="1" smtClean="0">
                <a:solidFill>
                  <a:srgbClr val="FF0000"/>
                </a:solidFill>
                <a:effectLst/>
              </a:rPr>
              <a:t>hãy</a:t>
            </a:r>
            <a:r>
              <a:rPr lang="en-US" sz="6000" b="0" dirty="0" smtClean="0">
                <a:solidFill>
                  <a:srgbClr val="FF0000"/>
                </a:solidFill>
                <a:effectLst/>
              </a:rPr>
              <a:t> </a:t>
            </a:r>
            <a:r>
              <a:rPr lang="en-US" sz="6000" b="0" dirty="0" err="1" smtClean="0">
                <a:solidFill>
                  <a:srgbClr val="FF0000"/>
                </a:solidFill>
                <a:effectLst/>
              </a:rPr>
              <a:t>sám</a:t>
            </a:r>
            <a:r>
              <a:rPr lang="en-US" sz="6000" b="0" dirty="0" smtClean="0">
                <a:solidFill>
                  <a:srgbClr val="FF0000"/>
                </a:solidFill>
                <a:effectLst/>
              </a:rPr>
              <a:t> </a:t>
            </a:r>
            <a:r>
              <a:rPr lang="en-US" sz="6000" b="0" dirty="0" err="1" smtClean="0">
                <a:solidFill>
                  <a:srgbClr val="FF0000"/>
                </a:solidFill>
                <a:effectLst/>
              </a:rPr>
              <a:t>hối</a:t>
            </a:r>
            <a:r>
              <a:rPr lang="en-US" sz="6000" b="0" dirty="0" smtClean="0">
                <a:solidFill>
                  <a:srgbClr val="FF0000"/>
                </a:solidFill>
                <a:effectLst/>
              </a:rPr>
              <a:t> </a:t>
            </a:r>
            <a:r>
              <a:rPr lang="en-US" sz="6000" b="0" dirty="0" err="1" smtClean="0">
                <a:solidFill>
                  <a:srgbClr val="FF0000"/>
                </a:solidFill>
                <a:effectLst/>
              </a:rPr>
              <a:t>và</a:t>
            </a:r>
            <a:r>
              <a:rPr lang="en-US" sz="6000" b="0" dirty="0" smtClean="0">
                <a:solidFill>
                  <a:srgbClr val="FF0000"/>
                </a:solidFill>
                <a:effectLst/>
              </a:rPr>
              <a:t> tin </a:t>
            </a:r>
            <a:r>
              <a:rPr lang="en-US" sz="6000" b="0" dirty="0" err="1" smtClean="0">
                <a:solidFill>
                  <a:srgbClr val="FF0000"/>
                </a:solidFill>
                <a:effectLst/>
              </a:rPr>
              <a:t>vào</a:t>
            </a:r>
            <a:r>
              <a:rPr lang="en-US" sz="6000" b="0" dirty="0" smtClean="0">
                <a:solidFill>
                  <a:srgbClr val="FF0000"/>
                </a:solidFill>
                <a:effectLst/>
              </a:rPr>
              <a:t> Tin </a:t>
            </a:r>
            <a:r>
              <a:rPr lang="en-US" sz="6000" b="0" dirty="0" err="1" smtClean="0">
                <a:solidFill>
                  <a:srgbClr val="FF0000"/>
                </a:solidFill>
                <a:effectLst/>
              </a:rPr>
              <a:t>Mừng</a:t>
            </a:r>
            <a:r>
              <a:rPr lang="en-US" sz="6000" dirty="0" smtClean="0">
                <a:solidFill>
                  <a:srgbClr val="FF0000"/>
                </a:solidFill>
              </a:rPr>
              <a:t>.  						</a:t>
            </a:r>
            <a:r>
              <a:rPr lang="en-US" sz="6000" dirty="0" smtClean="0">
                <a:solidFill>
                  <a:srgbClr val="002060"/>
                </a:solidFill>
              </a:rPr>
              <a:t>Alleluia…alleluia.</a:t>
            </a:r>
            <a:endParaRPr lang="en-US" sz="6000" b="0" dirty="0">
              <a:solidFill>
                <a:srgbClr val="002060"/>
              </a:solidFill>
              <a:effectLst/>
            </a:endParaRPr>
          </a:p>
        </p:txBody>
      </p:sp>
    </p:spTree>
    <p:extLst>
      <p:ext uri="{BB962C8B-B14F-4D97-AF65-F5344CB8AC3E}">
        <p14:creationId xmlns:p14="http://schemas.microsoft.com/office/powerpoint/2010/main" val="22814820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a:solidFill>
                <a:srgbClr val="FF000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1855269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rgbClr val="FF0000"/>
              </a:solidFill>
              <a:effectLs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32"/>
            <a:ext cx="9144000" cy="5139035"/>
          </a:xfrm>
          <a:prstGeom prst="rect">
            <a:avLst/>
          </a:prstGeom>
        </p:spPr>
      </p:pic>
    </p:spTree>
    <p:extLst>
      <p:ext uri="{BB962C8B-B14F-4D97-AF65-F5344CB8AC3E}">
        <p14:creationId xmlns:p14="http://schemas.microsoft.com/office/powerpoint/2010/main" val="35387842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rgbClr val="FF0000"/>
              </a:solidFill>
              <a:effectLs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3745072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r>
              <a:rPr lang="en-US" sz="6000" b="0" dirty="0">
                <a:solidFill>
                  <a:srgbClr val="002060"/>
                </a:solidFill>
                <a:effectLst/>
                <a:latin typeface="+mj-lt"/>
                <a:cs typeface="Times New Roman" pitchFamily="18" charset="0"/>
              </a:rPr>
              <a:t>KINH TIN KÍNH</a:t>
            </a:r>
          </a:p>
        </p:txBody>
      </p:sp>
    </p:spTree>
    <p:extLst>
      <p:ext uri="{BB962C8B-B14F-4D97-AF65-F5344CB8AC3E}">
        <p14:creationId xmlns:p14="http://schemas.microsoft.com/office/powerpoint/2010/main" val="1622106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0000"/>
                </a:solidFill>
                <a:effectLst/>
                <a:latin typeface="+mj-lt"/>
                <a:cs typeface="Times New Roman" pitchFamily="18" charset="0"/>
              </a:rPr>
              <a:t>Tôi tin kính một Thiên Chúa là Cha toàn năng, Đấng tạo thành trời đất, muôn vật hữu hình và vô hình. </a:t>
            </a:r>
            <a:endParaRPr lang="en-US" sz="6600" b="0" dirty="0">
              <a:solidFill>
                <a:srgbClr val="FF0000"/>
              </a:solidFill>
              <a:effectLst/>
              <a:latin typeface="+mj-lt"/>
              <a:cs typeface="Times New Roman" pitchFamily="18" charset="0"/>
            </a:endParaRPr>
          </a:p>
        </p:txBody>
      </p:sp>
    </p:spTree>
    <p:extLst>
      <p:ext uri="{BB962C8B-B14F-4D97-AF65-F5344CB8AC3E}">
        <p14:creationId xmlns:p14="http://schemas.microsoft.com/office/powerpoint/2010/main" val="13763457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en-US" sz="6600" b="0" dirty="0" err="1">
                <a:solidFill>
                  <a:srgbClr val="FF0000"/>
                </a:solidFill>
                <a:effectLst/>
                <a:latin typeface="+mj-lt"/>
                <a:cs typeface="Times New Roman" pitchFamily="18" charset="0"/>
              </a:rPr>
              <a:t>Tôi</a:t>
            </a:r>
            <a:r>
              <a:rPr lang="en-US" sz="6600" b="0" dirty="0">
                <a:solidFill>
                  <a:srgbClr val="FF0000"/>
                </a:solidFill>
                <a:effectLst/>
                <a:latin typeface="+mj-lt"/>
                <a:cs typeface="Times New Roman" pitchFamily="18" charset="0"/>
              </a:rPr>
              <a:t> tin </a:t>
            </a:r>
            <a:r>
              <a:rPr lang="en-US" sz="6600" b="0" dirty="0" err="1">
                <a:solidFill>
                  <a:srgbClr val="FF0000"/>
                </a:solidFill>
                <a:effectLst/>
                <a:latin typeface="+mj-lt"/>
                <a:cs typeface="Times New Roman" pitchFamily="18" charset="0"/>
              </a:rPr>
              <a:t>kính</a:t>
            </a:r>
            <a:r>
              <a:rPr lang="en-US" sz="6600" b="0" dirty="0">
                <a:solidFill>
                  <a:srgbClr val="FF0000"/>
                </a:solidFill>
                <a:effectLst/>
                <a:latin typeface="+mj-lt"/>
                <a:cs typeface="Times New Roman" pitchFamily="18" charset="0"/>
              </a:rPr>
              <a:t> </a:t>
            </a:r>
            <a:r>
              <a:rPr lang="en-US" sz="6600" b="0" dirty="0" err="1">
                <a:solidFill>
                  <a:srgbClr val="FF0000"/>
                </a:solidFill>
                <a:effectLst/>
                <a:latin typeface="+mj-lt"/>
                <a:cs typeface="Times New Roman" pitchFamily="18" charset="0"/>
              </a:rPr>
              <a:t>một</a:t>
            </a:r>
            <a:r>
              <a:rPr lang="en-US" sz="6600" b="0" dirty="0">
                <a:solidFill>
                  <a:srgbClr val="FF0000"/>
                </a:solidFill>
                <a:effectLst/>
                <a:latin typeface="+mj-lt"/>
                <a:cs typeface="Times New Roman" pitchFamily="18" charset="0"/>
              </a:rPr>
              <a:t> </a:t>
            </a:r>
            <a:r>
              <a:rPr lang="en-US" sz="6600" b="0" dirty="0" err="1">
                <a:solidFill>
                  <a:srgbClr val="FF0000"/>
                </a:solidFill>
                <a:effectLst/>
                <a:latin typeface="+mj-lt"/>
                <a:cs typeface="Times New Roman" pitchFamily="18" charset="0"/>
              </a:rPr>
              <a:t>Chúa</a:t>
            </a:r>
            <a:r>
              <a:rPr lang="en-US" sz="6600" b="0" dirty="0">
                <a:solidFill>
                  <a:srgbClr val="FF0000"/>
                </a:solidFill>
                <a:effectLst/>
                <a:latin typeface="+mj-lt"/>
                <a:cs typeface="Times New Roman" pitchFamily="18" charset="0"/>
              </a:rPr>
              <a:t> </a:t>
            </a:r>
            <a:r>
              <a:rPr lang="en-US" sz="6600" b="0" dirty="0" err="1">
                <a:solidFill>
                  <a:srgbClr val="FF0000"/>
                </a:solidFill>
                <a:effectLst/>
                <a:latin typeface="+mj-lt"/>
                <a:cs typeface="Times New Roman" pitchFamily="18" charset="0"/>
              </a:rPr>
              <a:t>Giêsu</a:t>
            </a:r>
            <a:r>
              <a:rPr lang="en-US" sz="6600" b="0" dirty="0">
                <a:solidFill>
                  <a:srgbClr val="FF0000"/>
                </a:solidFill>
                <a:effectLst/>
                <a:latin typeface="+mj-lt"/>
                <a:cs typeface="Times New Roman" pitchFamily="18" charset="0"/>
              </a:rPr>
              <a:t> </a:t>
            </a:r>
            <a:r>
              <a:rPr lang="en-US" sz="6600" b="0" dirty="0" err="1">
                <a:solidFill>
                  <a:srgbClr val="FF0000"/>
                </a:solidFill>
                <a:effectLst/>
                <a:latin typeface="+mj-lt"/>
                <a:cs typeface="Times New Roman" pitchFamily="18" charset="0"/>
              </a:rPr>
              <a:t>Kitô</a:t>
            </a:r>
            <a:r>
              <a:rPr lang="en-US" sz="6600" b="0" dirty="0">
                <a:solidFill>
                  <a:srgbClr val="FF0000"/>
                </a:solidFill>
                <a:effectLst/>
                <a:latin typeface="+mj-lt"/>
                <a:cs typeface="Times New Roman" pitchFamily="18" charset="0"/>
              </a:rPr>
              <a:t>, Con </a:t>
            </a:r>
            <a:r>
              <a:rPr lang="en-US" sz="6600" b="0" dirty="0" err="1">
                <a:solidFill>
                  <a:srgbClr val="FF0000"/>
                </a:solidFill>
                <a:effectLst/>
                <a:latin typeface="+mj-lt"/>
                <a:cs typeface="Times New Roman" pitchFamily="18" charset="0"/>
              </a:rPr>
              <a:t>Một</a:t>
            </a:r>
            <a:r>
              <a:rPr lang="en-US" sz="6600" b="0" dirty="0">
                <a:solidFill>
                  <a:srgbClr val="FF0000"/>
                </a:solidFill>
                <a:effectLst/>
                <a:latin typeface="+mj-lt"/>
                <a:cs typeface="Times New Roman" pitchFamily="18" charset="0"/>
              </a:rPr>
              <a:t> </a:t>
            </a:r>
            <a:r>
              <a:rPr lang="en-US" sz="6600" b="0" dirty="0" err="1">
                <a:solidFill>
                  <a:srgbClr val="FF0000"/>
                </a:solidFill>
                <a:effectLst/>
                <a:latin typeface="+mj-lt"/>
                <a:cs typeface="Times New Roman" pitchFamily="18" charset="0"/>
              </a:rPr>
              <a:t>Thiên</a:t>
            </a:r>
            <a:r>
              <a:rPr lang="en-US" sz="6600" b="0" dirty="0">
                <a:solidFill>
                  <a:srgbClr val="FF0000"/>
                </a:solidFill>
                <a:effectLst/>
                <a:latin typeface="+mj-lt"/>
                <a:cs typeface="Times New Roman" pitchFamily="18" charset="0"/>
              </a:rPr>
              <a:t> </a:t>
            </a:r>
            <a:r>
              <a:rPr lang="en-US" sz="6600" b="0" dirty="0" err="1">
                <a:solidFill>
                  <a:srgbClr val="FF0000"/>
                </a:solidFill>
                <a:effectLst/>
                <a:latin typeface="+mj-lt"/>
                <a:cs typeface="Times New Roman" pitchFamily="18" charset="0"/>
              </a:rPr>
              <a:t>Chúa</a:t>
            </a:r>
            <a:r>
              <a:rPr lang="en-US" sz="6600" b="0" dirty="0">
                <a:solidFill>
                  <a:srgbClr val="FF0000"/>
                </a:solidFill>
                <a:effectLst/>
                <a:latin typeface="+mj-lt"/>
                <a:cs typeface="Times New Roman" pitchFamily="18" charset="0"/>
              </a:rPr>
              <a:t>, </a:t>
            </a:r>
            <a:r>
              <a:rPr lang="vi-VN" sz="6600" b="0" dirty="0">
                <a:solidFill>
                  <a:srgbClr val="FF0000"/>
                </a:solidFill>
                <a:effectLst/>
                <a:latin typeface="+mj-lt"/>
                <a:cs typeface="Times New Roman" pitchFamily="18" charset="0"/>
              </a:rPr>
              <a:t>Sinh bởi Đức Chúa Cha từ trước muôn đời. </a:t>
            </a:r>
            <a:endParaRPr lang="en-US" sz="6600" b="0" dirty="0">
              <a:solidFill>
                <a:srgbClr val="FF0000"/>
              </a:solidFill>
              <a:effectLst/>
              <a:latin typeface="+mj-lt"/>
              <a:cs typeface="Times New Roman" pitchFamily="18" charset="0"/>
            </a:endParaRPr>
          </a:p>
        </p:txBody>
      </p:sp>
    </p:spTree>
    <p:extLst>
      <p:ext uri="{BB962C8B-B14F-4D97-AF65-F5344CB8AC3E}">
        <p14:creationId xmlns:p14="http://schemas.microsoft.com/office/powerpoint/2010/main" val="42798304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0000"/>
                </a:solidFill>
                <a:effectLst/>
                <a:latin typeface="+mj-lt"/>
                <a:cs typeface="Times New Roman" pitchFamily="18" charset="0"/>
              </a:rPr>
              <a:t>Người là Thiên Chúa bởi Thiên Chúa, Ánh Sáng bởi Ánh Sáng,</a:t>
            </a:r>
            <a:r>
              <a:rPr lang="en-US" sz="6600" b="0" dirty="0">
                <a:solidFill>
                  <a:srgbClr val="FF0000"/>
                </a:solidFill>
                <a:effectLst/>
                <a:latin typeface="+mj-lt"/>
                <a:cs typeface="Times New Roman" pitchFamily="18" charset="0"/>
              </a:rPr>
              <a:t> </a:t>
            </a:r>
            <a:r>
              <a:rPr lang="en-US" sz="6600" b="0" dirty="0" err="1">
                <a:solidFill>
                  <a:srgbClr val="FF0000"/>
                </a:solidFill>
                <a:effectLst/>
                <a:latin typeface="+mj-lt"/>
                <a:cs typeface="Times New Roman" pitchFamily="18" charset="0"/>
              </a:rPr>
              <a:t>Thiên</a:t>
            </a:r>
            <a:r>
              <a:rPr lang="en-US" sz="6600" b="0" dirty="0">
                <a:solidFill>
                  <a:srgbClr val="FF0000"/>
                </a:solidFill>
                <a:effectLst/>
                <a:latin typeface="+mj-lt"/>
                <a:cs typeface="Times New Roman" pitchFamily="18" charset="0"/>
              </a:rPr>
              <a:t> </a:t>
            </a:r>
            <a:r>
              <a:rPr lang="en-US" sz="6600" b="0" dirty="0" err="1">
                <a:solidFill>
                  <a:srgbClr val="FF0000"/>
                </a:solidFill>
                <a:effectLst/>
                <a:latin typeface="+mj-lt"/>
                <a:cs typeface="Times New Roman" pitchFamily="18" charset="0"/>
              </a:rPr>
              <a:t>Chúa</a:t>
            </a:r>
            <a:r>
              <a:rPr lang="en-US" sz="6600" b="0" dirty="0">
                <a:solidFill>
                  <a:srgbClr val="FF0000"/>
                </a:solidFill>
                <a:effectLst/>
                <a:latin typeface="+mj-lt"/>
                <a:cs typeface="Times New Roman" pitchFamily="18" charset="0"/>
              </a:rPr>
              <a:t> </a:t>
            </a:r>
            <a:r>
              <a:rPr lang="en-US" sz="6600" b="0" dirty="0" err="1">
                <a:solidFill>
                  <a:srgbClr val="FF0000"/>
                </a:solidFill>
                <a:effectLst/>
                <a:latin typeface="+mj-lt"/>
                <a:cs typeface="Times New Roman" pitchFamily="18" charset="0"/>
              </a:rPr>
              <a:t>thật</a:t>
            </a:r>
            <a:r>
              <a:rPr lang="en-US" sz="6600" b="0" dirty="0">
                <a:solidFill>
                  <a:srgbClr val="FF0000"/>
                </a:solidFill>
                <a:effectLst/>
                <a:latin typeface="+mj-lt"/>
                <a:cs typeface="Times New Roman" pitchFamily="18" charset="0"/>
              </a:rPr>
              <a:t> </a:t>
            </a:r>
            <a:r>
              <a:rPr lang="en-US" sz="6600" b="0" dirty="0" err="1">
                <a:solidFill>
                  <a:srgbClr val="FF0000"/>
                </a:solidFill>
                <a:effectLst/>
                <a:latin typeface="+mj-lt"/>
                <a:cs typeface="Times New Roman" pitchFamily="18" charset="0"/>
              </a:rPr>
              <a:t>bởi</a:t>
            </a:r>
            <a:r>
              <a:rPr lang="en-US" sz="6600" b="0" dirty="0">
                <a:solidFill>
                  <a:srgbClr val="FF0000"/>
                </a:solidFill>
                <a:effectLst/>
                <a:latin typeface="+mj-lt"/>
                <a:cs typeface="Times New Roman" pitchFamily="18" charset="0"/>
              </a:rPr>
              <a:t> </a:t>
            </a:r>
            <a:r>
              <a:rPr lang="en-US" sz="6600" b="0" dirty="0" err="1">
                <a:solidFill>
                  <a:srgbClr val="FF0000"/>
                </a:solidFill>
                <a:effectLst/>
                <a:latin typeface="+mj-lt"/>
                <a:cs typeface="Times New Roman" pitchFamily="18" charset="0"/>
              </a:rPr>
              <a:t>Thiên</a:t>
            </a:r>
            <a:r>
              <a:rPr lang="en-US" sz="6600" b="0" dirty="0">
                <a:solidFill>
                  <a:srgbClr val="FF0000"/>
                </a:solidFill>
                <a:effectLst/>
                <a:latin typeface="+mj-lt"/>
                <a:cs typeface="Times New Roman" pitchFamily="18" charset="0"/>
              </a:rPr>
              <a:t> </a:t>
            </a:r>
            <a:r>
              <a:rPr lang="en-US" sz="6600" b="0" dirty="0" err="1">
                <a:solidFill>
                  <a:srgbClr val="FF0000"/>
                </a:solidFill>
                <a:effectLst/>
                <a:latin typeface="+mj-lt"/>
                <a:cs typeface="Times New Roman" pitchFamily="18" charset="0"/>
              </a:rPr>
              <a:t>Chúa</a:t>
            </a:r>
            <a:r>
              <a:rPr lang="en-US" sz="6600" b="0" dirty="0">
                <a:solidFill>
                  <a:srgbClr val="FF0000"/>
                </a:solidFill>
                <a:effectLst/>
                <a:latin typeface="+mj-lt"/>
                <a:cs typeface="Times New Roman" pitchFamily="18" charset="0"/>
              </a:rPr>
              <a:t> </a:t>
            </a:r>
            <a:r>
              <a:rPr lang="en-US" sz="6600" b="0" dirty="0" err="1">
                <a:solidFill>
                  <a:srgbClr val="FF0000"/>
                </a:solidFill>
                <a:effectLst/>
                <a:latin typeface="+mj-lt"/>
                <a:cs typeface="Times New Roman" pitchFamily="18" charset="0"/>
              </a:rPr>
              <a:t>thật</a:t>
            </a:r>
            <a:r>
              <a:rPr lang="en-US" sz="6600" b="0" dirty="0">
                <a:solidFill>
                  <a:srgbClr val="FF0000"/>
                </a:solidFill>
                <a:effectLst/>
                <a:latin typeface="+mj-lt"/>
                <a:cs typeface="Times New Roman" pitchFamily="18" charset="0"/>
              </a:rPr>
              <a:t>,</a:t>
            </a:r>
          </a:p>
        </p:txBody>
      </p:sp>
    </p:spTree>
    <p:extLst>
      <p:ext uri="{BB962C8B-B14F-4D97-AF65-F5344CB8AC3E}">
        <p14:creationId xmlns:p14="http://schemas.microsoft.com/office/powerpoint/2010/main" val="2216442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rgbClr val="FF0000"/>
                </a:solidFill>
                <a:effectLst/>
                <a:latin typeface="+mj-lt"/>
              </a:rPr>
              <a:t>được sinh ra mà không phải được tạo thành, đồng bản thể với Đức Chúa Cha: nhờ Người mà muôn vật được tạo thành. </a:t>
            </a:r>
            <a:endParaRPr lang="en-US" sz="6000" b="0" dirty="0">
              <a:solidFill>
                <a:srgbClr val="FF0000"/>
              </a:solidFill>
              <a:effectLst/>
              <a:latin typeface="+mj-lt"/>
              <a:cs typeface="Times New Roman" pitchFamily="18" charset="0"/>
            </a:endParaRPr>
          </a:p>
        </p:txBody>
      </p:sp>
    </p:spTree>
    <p:extLst>
      <p:ext uri="{BB962C8B-B14F-4D97-AF65-F5344CB8AC3E}">
        <p14:creationId xmlns:p14="http://schemas.microsoft.com/office/powerpoint/2010/main" val="2763506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7200" b="0" dirty="0">
                <a:solidFill>
                  <a:srgbClr val="FF0000"/>
                </a:solidFill>
                <a:effectLst/>
                <a:latin typeface="+mj-lt"/>
              </a:rPr>
              <a:t>Vì loài người chúng ta và để cứu độ chúng ta,</a:t>
            </a:r>
            <a:r>
              <a:rPr lang="en-US" sz="7200" b="0" dirty="0">
                <a:solidFill>
                  <a:srgbClr val="FF0000"/>
                </a:solidFill>
                <a:effectLst/>
                <a:latin typeface="+mj-lt"/>
              </a:rPr>
              <a:t> </a:t>
            </a:r>
            <a:r>
              <a:rPr lang="vi-VN" sz="7200" b="0" dirty="0">
                <a:solidFill>
                  <a:srgbClr val="FF0000"/>
                </a:solidFill>
                <a:effectLst/>
                <a:latin typeface="+mj-lt"/>
                <a:cs typeface="Times New Roman" pitchFamily="18" charset="0"/>
              </a:rPr>
              <a:t>Người đã từ trời xuống thế. </a:t>
            </a:r>
            <a:endParaRPr lang="en-US" sz="7200" b="0" dirty="0">
              <a:solidFill>
                <a:srgbClr val="FF0000"/>
              </a:solidFill>
              <a:effectLst/>
              <a:latin typeface="+mj-lt"/>
              <a:cs typeface="Times New Roman" pitchFamily="18" charset="0"/>
            </a:endParaRPr>
          </a:p>
        </p:txBody>
      </p:sp>
    </p:spTree>
    <p:extLst>
      <p:ext uri="{BB962C8B-B14F-4D97-AF65-F5344CB8AC3E}">
        <p14:creationId xmlns:p14="http://schemas.microsoft.com/office/powerpoint/2010/main" val="22649211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vi-VN" sz="5000" dirty="0">
                <a:solidFill>
                  <a:srgbClr val="FF0000"/>
                </a:solidFill>
              </a:rPr>
              <a:t/>
            </a:r>
            <a:br>
              <a:rPr lang="vi-VN" sz="5000" dirty="0">
                <a:solidFill>
                  <a:srgbClr val="FF0000"/>
                </a:solidFill>
              </a:rPr>
            </a:br>
            <a:r>
              <a:rPr lang="vi-VN" sz="5000" dirty="0">
                <a:solidFill>
                  <a:srgbClr val="002060"/>
                </a:solidFill>
              </a:rPr>
              <a:t>Pk1:</a:t>
            </a:r>
            <a:r>
              <a:rPr lang="vi-VN" sz="5000" dirty="0">
                <a:solidFill>
                  <a:srgbClr val="FF0000"/>
                </a:solidFill>
              </a:rPr>
              <a:t>  Hồi chiêng dứt tiếng đầu rơi chốn pháp trường. Hồn thiêng lâng lâng về thiên quốc xa vời. </a:t>
            </a:r>
            <a:r>
              <a:rPr lang="vi-VN" sz="5000" dirty="0" smtClean="0">
                <a:solidFill>
                  <a:srgbClr val="FF0000"/>
                </a:solidFill>
              </a:rPr>
              <a:t>Từ  </a:t>
            </a:r>
            <a:r>
              <a:rPr lang="vi-VN" sz="5000" dirty="0">
                <a:solidFill>
                  <a:srgbClr val="FF0000"/>
                </a:solidFill>
              </a:rPr>
              <a:t>nay thôi những ngày tân khổ u buồn, về quê phúc vinh hưởng nhan Chúa muôn đời.</a:t>
            </a:r>
            <a:br>
              <a:rPr lang="vi-VN" sz="5000" dirty="0">
                <a:solidFill>
                  <a:srgbClr val="FF0000"/>
                </a:solidFill>
              </a:rPr>
            </a:br>
            <a:endParaRPr lang="en-US" sz="5000" b="0" dirty="0">
              <a:solidFill>
                <a:srgbClr val="FF0000"/>
              </a:solidFill>
              <a:effectLst/>
            </a:endParaRPr>
          </a:p>
        </p:txBody>
      </p:sp>
    </p:spTree>
    <p:extLst>
      <p:ext uri="{BB962C8B-B14F-4D97-AF65-F5344CB8AC3E}">
        <p14:creationId xmlns:p14="http://schemas.microsoft.com/office/powerpoint/2010/main" val="33546221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002060"/>
                </a:solidFill>
                <a:effectLst/>
                <a:latin typeface="+mj-lt"/>
                <a:cs typeface="Times New Roman" pitchFamily="18" charset="0"/>
              </a:rPr>
              <a:t>Bởi phép Đức Chúa Thánh Thần, Người đã nhập thể trong lòng Trinh Nữ Maria, và đã làm người.</a:t>
            </a:r>
            <a:endParaRPr lang="en-US" sz="6600" b="0"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12740551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vi-VN" sz="6000" b="0" dirty="0">
                <a:solidFill>
                  <a:srgbClr val="FF0000"/>
                </a:solidFill>
                <a:effectLst/>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6000" b="0" dirty="0">
              <a:solidFill>
                <a:srgbClr val="FF0000"/>
              </a:solidFill>
              <a:effectLst/>
              <a:latin typeface="+mj-lt"/>
              <a:cs typeface="Times New Roman" pitchFamily="18" charset="0"/>
            </a:endParaRPr>
          </a:p>
        </p:txBody>
      </p:sp>
    </p:spTree>
    <p:extLst>
      <p:ext uri="{BB962C8B-B14F-4D97-AF65-F5344CB8AC3E}">
        <p14:creationId xmlns:p14="http://schemas.microsoft.com/office/powerpoint/2010/main" val="33682055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5300" b="0" dirty="0">
                <a:solidFill>
                  <a:srgbClr val="FF0000"/>
                </a:solidFill>
                <a:effectLst/>
                <a:latin typeface="+mj-lt"/>
              </a:rPr>
              <a:t>Người lên trời, ngự bên hữu Đức Chúa Cha, và Người sẽ lại đến trong vinh quang để phán xét kẻ sống và kẻ chết, Nước Người sẽ không bao giờ cùng.</a:t>
            </a:r>
            <a:endParaRPr lang="en-US" sz="5300" b="0" dirty="0">
              <a:solidFill>
                <a:srgbClr val="FF0000"/>
              </a:solidFill>
              <a:effectLst/>
              <a:latin typeface="+mj-lt"/>
              <a:cs typeface="Times New Roman" pitchFamily="18" charset="0"/>
            </a:endParaRPr>
          </a:p>
        </p:txBody>
      </p:sp>
    </p:spTree>
    <p:extLst>
      <p:ext uri="{BB962C8B-B14F-4D97-AF65-F5344CB8AC3E}">
        <p14:creationId xmlns:p14="http://schemas.microsoft.com/office/powerpoint/2010/main" val="33612422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rgbClr val="FF0000"/>
                </a:solidFill>
                <a:effectLst/>
                <a:latin typeface="+mj-lt"/>
                <a:cs typeface="Times New Roman" pitchFamily="18" charset="0"/>
              </a:rPr>
              <a:t>Tôi tin kính Đức Chúa Thánh Thần là Thiên Chúa và là Đấng ban sự sống, Người bởi Đức Chúa Cha và Đức Chúa Con mà ra,</a:t>
            </a:r>
            <a:endParaRPr lang="en-US" sz="6000" b="0" dirty="0">
              <a:solidFill>
                <a:srgbClr val="FF0000"/>
              </a:solidFill>
              <a:effectLst/>
              <a:latin typeface="+mj-lt"/>
              <a:cs typeface="Times New Roman" pitchFamily="18" charset="0"/>
            </a:endParaRPr>
          </a:p>
        </p:txBody>
      </p:sp>
    </p:spTree>
    <p:extLst>
      <p:ext uri="{BB962C8B-B14F-4D97-AF65-F5344CB8AC3E}">
        <p14:creationId xmlns:p14="http://schemas.microsoft.com/office/powerpoint/2010/main" val="39817876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6000" b="0" dirty="0">
                <a:solidFill>
                  <a:srgbClr val="FF0000"/>
                </a:solidFill>
                <a:effectLst/>
                <a:latin typeface="+mj-lt"/>
              </a:rPr>
              <a:t>Người được phụng thờ và tôn vinh cùng với Đức Chúa Cha và Đức Chúa Con: Người đã dùng các tiên tri mà phán dạy. </a:t>
            </a:r>
            <a:endParaRPr lang="en-US" sz="6000" b="0" dirty="0">
              <a:solidFill>
                <a:srgbClr val="FF0000"/>
              </a:solidFill>
              <a:effectLst/>
              <a:latin typeface="+mj-lt"/>
              <a:cs typeface="Times New Roman" pitchFamily="18" charset="0"/>
            </a:endParaRPr>
          </a:p>
        </p:txBody>
      </p:sp>
    </p:spTree>
    <p:extLst>
      <p:ext uri="{BB962C8B-B14F-4D97-AF65-F5344CB8AC3E}">
        <p14:creationId xmlns:p14="http://schemas.microsoft.com/office/powerpoint/2010/main" val="17148983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8000" b="0" dirty="0">
                <a:solidFill>
                  <a:srgbClr val="FF0000"/>
                </a:solidFill>
                <a:effectLst/>
                <a:latin typeface="+mj-lt"/>
              </a:rPr>
              <a:t>Tôi tin Hội Thánh duy nhất thánh thiện công giáo và tông truyền.</a:t>
            </a:r>
            <a:endParaRPr lang="en-US" sz="8000" b="0" dirty="0">
              <a:solidFill>
                <a:srgbClr val="FF0000"/>
              </a:solidFill>
              <a:effectLst/>
              <a:latin typeface="+mj-lt"/>
              <a:cs typeface="Times New Roman" pitchFamily="18" charset="0"/>
            </a:endParaRPr>
          </a:p>
        </p:txBody>
      </p:sp>
    </p:spTree>
    <p:extLst>
      <p:ext uri="{BB962C8B-B14F-4D97-AF65-F5344CB8AC3E}">
        <p14:creationId xmlns:p14="http://schemas.microsoft.com/office/powerpoint/2010/main" val="17474244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0000"/>
                </a:solidFill>
                <a:effectLst/>
                <a:latin typeface="+mj-lt"/>
                <a:cs typeface="Times New Roman" pitchFamily="18" charset="0"/>
              </a:rPr>
              <a:t>Tôi tuyên xưng có một Phép Rửa để tha tội. Tôi trông đợi kẻ chết sống lại và sự</a:t>
            </a:r>
            <a:r>
              <a:rPr lang="en-US" sz="6600" b="0" dirty="0">
                <a:solidFill>
                  <a:srgbClr val="FF0000"/>
                </a:solidFill>
                <a:effectLst/>
                <a:latin typeface="+mj-lt"/>
                <a:cs typeface="Times New Roman" pitchFamily="18" charset="0"/>
              </a:rPr>
              <a:t> </a:t>
            </a:r>
            <a:r>
              <a:rPr lang="vi-VN" sz="6600" b="0" dirty="0">
                <a:solidFill>
                  <a:srgbClr val="FF0000"/>
                </a:solidFill>
                <a:effectLst/>
                <a:latin typeface="+mj-lt"/>
                <a:cs typeface="Times New Roman" pitchFamily="18" charset="0"/>
              </a:rPr>
              <a:t>sống đời sau. Amen.</a:t>
            </a:r>
            <a:endParaRPr lang="en-US" sz="6600" b="0" dirty="0">
              <a:solidFill>
                <a:srgbClr val="FF0000"/>
              </a:solidFill>
              <a:effectLst/>
              <a:latin typeface="+mj-lt"/>
              <a:cs typeface="Times New Roman" pitchFamily="18" charset="0"/>
            </a:endParaRPr>
          </a:p>
        </p:txBody>
      </p:sp>
    </p:spTree>
    <p:extLst>
      <p:ext uri="{BB962C8B-B14F-4D97-AF65-F5344CB8AC3E}">
        <p14:creationId xmlns:p14="http://schemas.microsoft.com/office/powerpoint/2010/main" val="4054117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a:solidFill>
                <a:srgbClr val="FF000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1855269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rgbClr val="FF0000"/>
              </a:solidFill>
              <a:effectLs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905010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rgbClr val="FF0000"/>
              </a:solidFill>
              <a:effectLs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3962400" y="2570911"/>
            <a:ext cx="5181600" cy="1538883"/>
          </a:xfrm>
          <a:prstGeom prst="rect">
            <a:avLst/>
          </a:prstGeom>
        </p:spPr>
        <p:txBody>
          <a:bodyPr wrap="square">
            <a:spAutoFit/>
          </a:bodyPr>
          <a:lstStyle/>
          <a:p>
            <a:pPr algn="ctr"/>
            <a:r>
              <a:rPr lang="en-US" sz="5400" dirty="0" err="1" smtClean="0">
                <a:solidFill>
                  <a:srgbClr val="FFFF00"/>
                </a:solidFill>
              </a:rPr>
              <a:t>Lễ</a:t>
            </a:r>
            <a:r>
              <a:rPr lang="en-US" sz="5400" dirty="0" smtClean="0">
                <a:solidFill>
                  <a:srgbClr val="FFFF00"/>
                </a:solidFill>
              </a:rPr>
              <a:t> </a:t>
            </a:r>
            <a:r>
              <a:rPr lang="en-US" sz="5400" dirty="0" err="1" smtClean="0">
                <a:solidFill>
                  <a:srgbClr val="FFFF00"/>
                </a:solidFill>
              </a:rPr>
              <a:t>Vật</a:t>
            </a:r>
            <a:r>
              <a:rPr lang="en-US" sz="5400" dirty="0" smtClean="0">
                <a:solidFill>
                  <a:srgbClr val="FFFF00"/>
                </a:solidFill>
              </a:rPr>
              <a:t> </a:t>
            </a:r>
            <a:r>
              <a:rPr lang="en-US" sz="5400" dirty="0" err="1" smtClean="0">
                <a:solidFill>
                  <a:srgbClr val="FFFF00"/>
                </a:solidFill>
              </a:rPr>
              <a:t>Hòa</a:t>
            </a:r>
            <a:r>
              <a:rPr lang="en-US" sz="5400" dirty="0" smtClean="0">
                <a:solidFill>
                  <a:srgbClr val="FFFF00"/>
                </a:solidFill>
              </a:rPr>
              <a:t> </a:t>
            </a:r>
            <a:r>
              <a:rPr lang="en-US" sz="5400" dirty="0" err="1" smtClean="0">
                <a:solidFill>
                  <a:srgbClr val="FFFF00"/>
                </a:solidFill>
              </a:rPr>
              <a:t>Bình</a:t>
            </a:r>
            <a:r>
              <a:rPr lang="en-US" sz="4000" dirty="0">
                <a:solidFill>
                  <a:srgbClr val="FFFF00"/>
                </a:solidFill>
              </a:rPr>
              <a:t/>
            </a:r>
            <a:br>
              <a:rPr lang="en-US" sz="4000" dirty="0">
                <a:solidFill>
                  <a:srgbClr val="FFFF00"/>
                </a:solidFill>
              </a:rPr>
            </a:br>
            <a:endParaRPr lang="en-US" sz="4000" i="1" dirty="0">
              <a:solidFill>
                <a:schemeClr val="bg1"/>
              </a:solidFill>
            </a:endParaRPr>
          </a:p>
        </p:txBody>
      </p:sp>
    </p:spTree>
    <p:extLst>
      <p:ext uri="{BB962C8B-B14F-4D97-AF65-F5344CB8AC3E}">
        <p14:creationId xmlns:p14="http://schemas.microsoft.com/office/powerpoint/2010/main" val="3905010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000" dirty="0" smtClean="0">
                <a:solidFill>
                  <a:srgbClr val="002060"/>
                </a:solidFill>
              </a:rPr>
              <a:t>ĐK</a:t>
            </a:r>
            <a:r>
              <a:rPr lang="vi-VN" sz="6000" dirty="0">
                <a:solidFill>
                  <a:srgbClr val="002060"/>
                </a:solidFill>
              </a:rPr>
              <a:t>:</a:t>
            </a:r>
            <a:r>
              <a:rPr lang="vi-VN" sz="6000" dirty="0">
                <a:solidFill>
                  <a:srgbClr val="FF0000"/>
                </a:solidFill>
              </a:rPr>
              <a:t> Muôn </a:t>
            </a:r>
            <a:r>
              <a:rPr lang="vi-VN" sz="6000" dirty="0" smtClean="0">
                <a:solidFill>
                  <a:srgbClr val="FF0000"/>
                </a:solidFill>
              </a:rPr>
              <a:t>ngàn </a:t>
            </a:r>
            <a:r>
              <a:rPr lang="vi-VN" sz="6000" dirty="0">
                <a:solidFill>
                  <a:srgbClr val="FF0000"/>
                </a:solidFill>
              </a:rPr>
              <a:t>đau </a:t>
            </a:r>
            <a:r>
              <a:rPr lang="vi-VN" sz="6000" dirty="0" smtClean="0">
                <a:solidFill>
                  <a:srgbClr val="FF0000"/>
                </a:solidFill>
              </a:rPr>
              <a:t>đớn, </a:t>
            </a:r>
            <a:r>
              <a:rPr lang="vi-VN" sz="6000" dirty="0">
                <a:solidFill>
                  <a:srgbClr val="FF0000"/>
                </a:solidFill>
              </a:rPr>
              <a:t>nay đã theo ngày tháng trôi. Hy sinh vì lòng </a:t>
            </a:r>
            <a:r>
              <a:rPr lang="vi-VN" sz="6000" dirty="0" smtClean="0">
                <a:solidFill>
                  <a:srgbClr val="FF0000"/>
                </a:solidFill>
              </a:rPr>
              <a:t>Tin </a:t>
            </a:r>
            <a:r>
              <a:rPr lang="vi-VN" sz="6000" dirty="0">
                <a:solidFill>
                  <a:srgbClr val="FF0000"/>
                </a:solidFill>
              </a:rPr>
              <a:t>son sắt giữ câu đoan nguyền. </a:t>
            </a:r>
            <a:endParaRPr lang="en-US" sz="6000" b="0" dirty="0">
              <a:solidFill>
                <a:srgbClr val="FF0000"/>
              </a:solidFill>
              <a:effectLst/>
            </a:endParaRPr>
          </a:p>
        </p:txBody>
      </p:sp>
    </p:spTree>
    <p:extLst>
      <p:ext uri="{BB962C8B-B14F-4D97-AF65-F5344CB8AC3E}">
        <p14:creationId xmlns:p14="http://schemas.microsoft.com/office/powerpoint/2010/main" val="3648269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000" dirty="0" smtClean="0">
                <a:solidFill>
                  <a:srgbClr val="FF0000"/>
                </a:solidFill>
              </a:rPr>
              <a:t>ĐK</a:t>
            </a:r>
            <a:r>
              <a:rPr lang="vi-VN" sz="6000" dirty="0">
                <a:solidFill>
                  <a:srgbClr val="FF0000"/>
                </a:solidFill>
              </a:rPr>
              <a:t>: Con đến dâng lễ </a:t>
            </a:r>
            <a:r>
              <a:rPr lang="vi-VN" sz="6000" dirty="0" smtClean="0">
                <a:solidFill>
                  <a:srgbClr val="FF0000"/>
                </a:solidFill>
              </a:rPr>
              <a:t>vật, </a:t>
            </a:r>
            <a:r>
              <a:rPr lang="vi-VN" sz="6000" dirty="0">
                <a:solidFill>
                  <a:srgbClr val="FF0000"/>
                </a:solidFill>
              </a:rPr>
              <a:t>với bao tâm tình hòa bình, với lòng khoan dung tha thứ, với tình yêu thương thắm thiết. </a:t>
            </a:r>
            <a:endParaRPr lang="en-US" sz="6000" b="0" dirty="0">
              <a:solidFill>
                <a:srgbClr val="FF0000"/>
              </a:solidFill>
              <a:effectLst/>
            </a:endParaRPr>
          </a:p>
        </p:txBody>
      </p:sp>
    </p:spTree>
    <p:extLst>
      <p:ext uri="{BB962C8B-B14F-4D97-AF65-F5344CB8AC3E}">
        <p14:creationId xmlns:p14="http://schemas.microsoft.com/office/powerpoint/2010/main" val="171877077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7149"/>
            <a:ext cx="9144000" cy="5143499"/>
          </a:xfrm>
        </p:spPr>
        <p:txBody>
          <a:bodyPr>
            <a:normAutofit/>
          </a:bodyPr>
          <a:lstStyle/>
          <a:p>
            <a:pPr algn="just"/>
            <a:r>
              <a:rPr lang="vi-VN" sz="6000" dirty="0" smtClean="0">
                <a:solidFill>
                  <a:srgbClr val="FF0000"/>
                </a:solidFill>
              </a:rPr>
              <a:t>** </a:t>
            </a:r>
            <a:r>
              <a:rPr lang="vi-VN" sz="6000" dirty="0">
                <a:solidFill>
                  <a:srgbClr val="FF0000"/>
                </a:solidFill>
              </a:rPr>
              <a:t>Con đến dâng hiến tế, Chúa là tình yêu bao la, đoái nhận lễ con dâng Cha, Chúa ơi, nhận lời.</a:t>
            </a:r>
            <a:endParaRPr lang="en-US" sz="6000" b="0" dirty="0">
              <a:solidFill>
                <a:srgbClr val="FF0000"/>
              </a:solidFill>
              <a:effectLst/>
            </a:endParaRPr>
          </a:p>
        </p:txBody>
      </p:sp>
    </p:spTree>
    <p:extLst>
      <p:ext uri="{BB962C8B-B14F-4D97-AF65-F5344CB8AC3E}">
        <p14:creationId xmlns:p14="http://schemas.microsoft.com/office/powerpoint/2010/main" val="3361250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000" dirty="0" smtClean="0">
                <a:solidFill>
                  <a:srgbClr val="FF0000"/>
                </a:solidFill>
              </a:rPr>
              <a:t>Pk1</a:t>
            </a:r>
            <a:r>
              <a:rPr lang="vi-VN" sz="6000" dirty="0">
                <a:solidFill>
                  <a:srgbClr val="FF0000"/>
                </a:solidFill>
              </a:rPr>
              <a:t>: Mối chân tình con đặt nơi Chúa, là tình yêu muôn người thắm thiết. Chúa ơi đây lòng con tha thứ, xin nhận cho trái tim hòa bình.</a:t>
            </a:r>
            <a:endParaRPr lang="en-US" sz="6000" b="0" dirty="0">
              <a:solidFill>
                <a:srgbClr val="FF0000"/>
              </a:solidFill>
              <a:effectLst/>
            </a:endParaRPr>
          </a:p>
        </p:txBody>
      </p:sp>
    </p:spTree>
    <p:extLst>
      <p:ext uri="{BB962C8B-B14F-4D97-AF65-F5344CB8AC3E}">
        <p14:creationId xmlns:p14="http://schemas.microsoft.com/office/powerpoint/2010/main" val="375740890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000" dirty="0" smtClean="0">
                <a:solidFill>
                  <a:srgbClr val="FF0000"/>
                </a:solidFill>
              </a:rPr>
              <a:t>ĐK</a:t>
            </a:r>
            <a:r>
              <a:rPr lang="vi-VN" sz="6000" dirty="0">
                <a:solidFill>
                  <a:srgbClr val="FF0000"/>
                </a:solidFill>
              </a:rPr>
              <a:t>: Con đến dâng lễ </a:t>
            </a:r>
            <a:r>
              <a:rPr lang="vi-VN" sz="6000" dirty="0" smtClean="0">
                <a:solidFill>
                  <a:srgbClr val="FF0000"/>
                </a:solidFill>
              </a:rPr>
              <a:t>vật, </a:t>
            </a:r>
            <a:r>
              <a:rPr lang="vi-VN" sz="6000" dirty="0">
                <a:solidFill>
                  <a:srgbClr val="FF0000"/>
                </a:solidFill>
              </a:rPr>
              <a:t>với bao tâm tình hòa bình, với lòng khoan dung tha thứ, với tình yêu thương thắm thiết. </a:t>
            </a:r>
            <a:endParaRPr lang="en-US" sz="6000" b="0" dirty="0">
              <a:solidFill>
                <a:srgbClr val="FF0000"/>
              </a:solidFill>
              <a:effectLst/>
            </a:endParaRPr>
          </a:p>
        </p:txBody>
      </p:sp>
    </p:spTree>
    <p:extLst>
      <p:ext uri="{BB962C8B-B14F-4D97-AF65-F5344CB8AC3E}">
        <p14:creationId xmlns:p14="http://schemas.microsoft.com/office/powerpoint/2010/main" val="418521464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7149"/>
            <a:ext cx="9144000" cy="5143499"/>
          </a:xfrm>
        </p:spPr>
        <p:txBody>
          <a:bodyPr>
            <a:normAutofit/>
          </a:bodyPr>
          <a:lstStyle/>
          <a:p>
            <a:pPr algn="just"/>
            <a:r>
              <a:rPr lang="vi-VN" sz="6000" dirty="0" smtClean="0">
                <a:solidFill>
                  <a:srgbClr val="FF0000"/>
                </a:solidFill>
              </a:rPr>
              <a:t>** </a:t>
            </a:r>
            <a:r>
              <a:rPr lang="vi-VN" sz="6000" dirty="0">
                <a:solidFill>
                  <a:srgbClr val="FF0000"/>
                </a:solidFill>
              </a:rPr>
              <a:t>Con đến dâng hiến tế, Chúa là tình yêu bao la, đoái nhận lễ con dâng Cha, Chúa ơi, nhận lời.</a:t>
            </a:r>
            <a:endParaRPr lang="en-US" sz="6000" b="0" dirty="0">
              <a:solidFill>
                <a:srgbClr val="FF0000"/>
              </a:solidFill>
              <a:effectLst/>
            </a:endParaRPr>
          </a:p>
        </p:txBody>
      </p:sp>
    </p:spTree>
    <p:extLst>
      <p:ext uri="{BB962C8B-B14F-4D97-AF65-F5344CB8AC3E}">
        <p14:creationId xmlns:p14="http://schemas.microsoft.com/office/powerpoint/2010/main" val="236713375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vi-VN" sz="5600" dirty="0">
                <a:solidFill>
                  <a:srgbClr val="FF0000"/>
                </a:solidFill>
              </a:rPr>
              <a:t/>
            </a:r>
            <a:br>
              <a:rPr lang="vi-VN" sz="5600" dirty="0">
                <a:solidFill>
                  <a:srgbClr val="FF0000"/>
                </a:solidFill>
              </a:rPr>
            </a:br>
            <a:r>
              <a:rPr lang="vi-VN" sz="5600" dirty="0">
                <a:solidFill>
                  <a:srgbClr val="FF0000"/>
                </a:solidFill>
              </a:rPr>
              <a:t>Pk2: Chúa không nhận chiên bò hy tế, Ngài chỉ nhận tâm hồn thanh khiết. Chúa không ưa lễ dâng cao quý, nhưng chỉ ưa trái tim hòa bình.</a:t>
            </a:r>
            <a:br>
              <a:rPr lang="vi-VN" sz="5600" dirty="0">
                <a:solidFill>
                  <a:srgbClr val="FF0000"/>
                </a:solidFill>
              </a:rPr>
            </a:br>
            <a:endParaRPr lang="en-US" sz="5600" b="0" dirty="0">
              <a:solidFill>
                <a:srgbClr val="FF0000"/>
              </a:solidFill>
              <a:effectLst/>
            </a:endParaRPr>
          </a:p>
        </p:txBody>
      </p:sp>
    </p:spTree>
    <p:extLst>
      <p:ext uri="{BB962C8B-B14F-4D97-AF65-F5344CB8AC3E}">
        <p14:creationId xmlns:p14="http://schemas.microsoft.com/office/powerpoint/2010/main" val="296286477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000" dirty="0" smtClean="0">
                <a:solidFill>
                  <a:srgbClr val="FF0000"/>
                </a:solidFill>
              </a:rPr>
              <a:t>ĐK</a:t>
            </a:r>
            <a:r>
              <a:rPr lang="vi-VN" sz="6000" dirty="0">
                <a:solidFill>
                  <a:srgbClr val="FF0000"/>
                </a:solidFill>
              </a:rPr>
              <a:t>: Con đến dâng lễ </a:t>
            </a:r>
            <a:r>
              <a:rPr lang="vi-VN" sz="6000" dirty="0" smtClean="0">
                <a:solidFill>
                  <a:srgbClr val="FF0000"/>
                </a:solidFill>
              </a:rPr>
              <a:t>vật, </a:t>
            </a:r>
            <a:r>
              <a:rPr lang="vi-VN" sz="6000" dirty="0">
                <a:solidFill>
                  <a:srgbClr val="FF0000"/>
                </a:solidFill>
              </a:rPr>
              <a:t>với bao tâm tình hòa bình, với lòng khoan dung tha thứ, với tình yêu thương thắm thiết. </a:t>
            </a:r>
            <a:endParaRPr lang="en-US" sz="6000" b="0" dirty="0">
              <a:solidFill>
                <a:srgbClr val="FF0000"/>
              </a:solidFill>
              <a:effectLst/>
            </a:endParaRPr>
          </a:p>
        </p:txBody>
      </p:sp>
    </p:spTree>
    <p:extLst>
      <p:ext uri="{BB962C8B-B14F-4D97-AF65-F5344CB8AC3E}">
        <p14:creationId xmlns:p14="http://schemas.microsoft.com/office/powerpoint/2010/main" val="322024861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7149"/>
            <a:ext cx="9144000" cy="5143499"/>
          </a:xfrm>
        </p:spPr>
        <p:txBody>
          <a:bodyPr>
            <a:normAutofit/>
          </a:bodyPr>
          <a:lstStyle/>
          <a:p>
            <a:pPr algn="just"/>
            <a:r>
              <a:rPr lang="vi-VN" sz="6000" dirty="0" smtClean="0">
                <a:solidFill>
                  <a:srgbClr val="FF0000"/>
                </a:solidFill>
              </a:rPr>
              <a:t>** </a:t>
            </a:r>
            <a:r>
              <a:rPr lang="vi-VN" sz="6000" dirty="0">
                <a:solidFill>
                  <a:srgbClr val="FF0000"/>
                </a:solidFill>
              </a:rPr>
              <a:t>Con đến dâng hiến tế, Chúa là tình yêu bao la, đoái nhận lễ con dâng Cha, Chúa ơi, nhận lời.</a:t>
            </a:r>
            <a:endParaRPr lang="en-US" sz="6000" b="0" dirty="0">
              <a:solidFill>
                <a:srgbClr val="FF0000"/>
              </a:solidFill>
              <a:effectLst/>
            </a:endParaRPr>
          </a:p>
        </p:txBody>
      </p:sp>
    </p:spTree>
    <p:extLst>
      <p:ext uri="{BB962C8B-B14F-4D97-AF65-F5344CB8AC3E}">
        <p14:creationId xmlns:p14="http://schemas.microsoft.com/office/powerpoint/2010/main" val="307482765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000" dirty="0" smtClean="0">
                <a:solidFill>
                  <a:srgbClr val="FF0000"/>
                </a:solidFill>
              </a:rPr>
              <a:t>Pk3</a:t>
            </a:r>
            <a:r>
              <a:rPr lang="vi-VN" sz="6000" dirty="0">
                <a:solidFill>
                  <a:srgbClr val="FF0000"/>
                </a:solidFill>
              </a:rPr>
              <a:t>:  Hãy để lại lễ vật dâng Chúa đi làm hòa với người trước đã. Đến dâng Cha tình thương tha thứ Cha rộng ban phúc ân tràn đầy.</a:t>
            </a:r>
            <a:endParaRPr lang="en-US" sz="6000" b="0" dirty="0">
              <a:solidFill>
                <a:srgbClr val="FF0000"/>
              </a:solidFill>
              <a:effectLst/>
            </a:endParaRPr>
          </a:p>
        </p:txBody>
      </p:sp>
    </p:spTree>
    <p:extLst>
      <p:ext uri="{BB962C8B-B14F-4D97-AF65-F5344CB8AC3E}">
        <p14:creationId xmlns:p14="http://schemas.microsoft.com/office/powerpoint/2010/main" val="87676833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000" dirty="0" smtClean="0">
                <a:solidFill>
                  <a:srgbClr val="FF0000"/>
                </a:solidFill>
              </a:rPr>
              <a:t>ĐK</a:t>
            </a:r>
            <a:r>
              <a:rPr lang="vi-VN" sz="6000" dirty="0">
                <a:solidFill>
                  <a:srgbClr val="FF0000"/>
                </a:solidFill>
              </a:rPr>
              <a:t>: Con đến dâng lễ </a:t>
            </a:r>
            <a:r>
              <a:rPr lang="vi-VN" sz="6000" dirty="0" smtClean="0">
                <a:solidFill>
                  <a:srgbClr val="FF0000"/>
                </a:solidFill>
              </a:rPr>
              <a:t>vật, </a:t>
            </a:r>
            <a:r>
              <a:rPr lang="vi-VN" sz="6000" dirty="0">
                <a:solidFill>
                  <a:srgbClr val="FF0000"/>
                </a:solidFill>
              </a:rPr>
              <a:t>với bao tâm tình hòa bình, với lòng khoan dung tha thứ, với tình yêu thương thắm thiết. </a:t>
            </a:r>
            <a:endParaRPr lang="en-US" sz="6000" b="0" dirty="0">
              <a:solidFill>
                <a:srgbClr val="FF0000"/>
              </a:solidFill>
              <a:effectLst/>
            </a:endParaRPr>
          </a:p>
        </p:txBody>
      </p:sp>
    </p:spTree>
    <p:extLst>
      <p:ext uri="{BB962C8B-B14F-4D97-AF65-F5344CB8AC3E}">
        <p14:creationId xmlns:p14="http://schemas.microsoft.com/office/powerpoint/2010/main" val="6907774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000" dirty="0" smtClean="0">
                <a:solidFill>
                  <a:srgbClr val="002060"/>
                </a:solidFill>
              </a:rPr>
              <a:t>**</a:t>
            </a:r>
            <a:r>
              <a:rPr lang="vi-VN" sz="6000" dirty="0" smtClean="0">
                <a:solidFill>
                  <a:srgbClr val="FF0000"/>
                </a:solidFill>
              </a:rPr>
              <a:t> Quyết </a:t>
            </a:r>
            <a:r>
              <a:rPr lang="vi-VN" sz="6000" dirty="0">
                <a:solidFill>
                  <a:srgbClr val="FF0000"/>
                </a:solidFill>
              </a:rPr>
              <a:t>tình trung </a:t>
            </a:r>
            <a:r>
              <a:rPr lang="vi-VN" sz="6000" dirty="0" smtClean="0">
                <a:solidFill>
                  <a:srgbClr val="FF0000"/>
                </a:solidFill>
              </a:rPr>
              <a:t>tín, </a:t>
            </a:r>
            <a:r>
              <a:rPr lang="vi-VN" sz="6000" dirty="0">
                <a:solidFill>
                  <a:srgbClr val="FF0000"/>
                </a:solidFill>
              </a:rPr>
              <a:t>lao khổ không hề dám phai. Giữ tấm lòng hiếu trung lời thề xưa lẽ nào quên.</a:t>
            </a:r>
            <a:endParaRPr lang="en-US" sz="6000" b="0" dirty="0">
              <a:solidFill>
                <a:srgbClr val="FF0000"/>
              </a:solidFill>
              <a:effectLst/>
            </a:endParaRPr>
          </a:p>
        </p:txBody>
      </p:sp>
    </p:spTree>
    <p:extLst>
      <p:ext uri="{BB962C8B-B14F-4D97-AF65-F5344CB8AC3E}">
        <p14:creationId xmlns:p14="http://schemas.microsoft.com/office/powerpoint/2010/main" val="288992244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7149"/>
            <a:ext cx="9144000" cy="5143499"/>
          </a:xfrm>
        </p:spPr>
        <p:txBody>
          <a:bodyPr>
            <a:normAutofit/>
          </a:bodyPr>
          <a:lstStyle/>
          <a:p>
            <a:pPr algn="just"/>
            <a:r>
              <a:rPr lang="vi-VN" sz="6000" dirty="0" smtClean="0">
                <a:solidFill>
                  <a:srgbClr val="FF0000"/>
                </a:solidFill>
              </a:rPr>
              <a:t>** </a:t>
            </a:r>
            <a:r>
              <a:rPr lang="vi-VN" sz="6000" dirty="0">
                <a:solidFill>
                  <a:srgbClr val="FF0000"/>
                </a:solidFill>
              </a:rPr>
              <a:t>Con đến dâng hiến tế, Chúa là tình yêu bao la, đoái nhận lễ con dâng Cha, Chúa ơi, nhận lời.</a:t>
            </a:r>
            <a:endParaRPr lang="en-US" sz="6000" b="0" dirty="0">
              <a:solidFill>
                <a:srgbClr val="FF0000"/>
              </a:solidFill>
              <a:effectLst/>
            </a:endParaRPr>
          </a:p>
        </p:txBody>
      </p:sp>
    </p:spTree>
    <p:extLst>
      <p:ext uri="{BB962C8B-B14F-4D97-AF65-F5344CB8AC3E}">
        <p14:creationId xmlns:p14="http://schemas.microsoft.com/office/powerpoint/2010/main" val="261744332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a:solidFill>
                <a:srgbClr val="FF0000"/>
              </a:solidFill>
            </a:endParaRPr>
          </a:p>
        </p:txBody>
      </p:sp>
    </p:spTree>
    <p:extLst>
      <p:ext uri="{BB962C8B-B14F-4D97-AF65-F5344CB8AC3E}">
        <p14:creationId xmlns:p14="http://schemas.microsoft.com/office/powerpoint/2010/main" val="318552697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a:solidFill>
                <a:srgbClr val="FF000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18552697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rgbClr val="FF0000"/>
              </a:solidFill>
              <a:effectLs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05124454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600" b="0" dirty="0" err="1" smtClean="0">
                <a:solidFill>
                  <a:srgbClr val="002060"/>
                </a:solidFill>
                <a:effectLst/>
              </a:rPr>
              <a:t>Ca</a:t>
            </a:r>
            <a:r>
              <a:rPr lang="en-US" sz="6600" b="0" dirty="0" smtClean="0">
                <a:solidFill>
                  <a:srgbClr val="002060"/>
                </a:solidFill>
                <a:effectLst/>
              </a:rPr>
              <a:t> </a:t>
            </a:r>
            <a:r>
              <a:rPr lang="en-US" sz="6600" b="0" dirty="0" err="1" smtClean="0">
                <a:solidFill>
                  <a:srgbClr val="002060"/>
                </a:solidFill>
                <a:effectLst/>
              </a:rPr>
              <a:t>Nguyện</a:t>
            </a:r>
            <a:r>
              <a:rPr lang="en-US" sz="6600" b="0" dirty="0" smtClean="0">
                <a:solidFill>
                  <a:srgbClr val="002060"/>
                </a:solidFill>
                <a:effectLst/>
              </a:rPr>
              <a:t> </a:t>
            </a:r>
            <a:r>
              <a:rPr lang="en-US" sz="6600" b="0" dirty="0" err="1" smtClean="0">
                <a:solidFill>
                  <a:srgbClr val="002060"/>
                </a:solidFill>
                <a:effectLst/>
              </a:rPr>
              <a:t>Hiệp</a:t>
            </a:r>
            <a:r>
              <a:rPr lang="en-US" sz="6600" b="0" dirty="0" smtClean="0">
                <a:solidFill>
                  <a:srgbClr val="002060"/>
                </a:solidFill>
                <a:effectLst/>
              </a:rPr>
              <a:t> </a:t>
            </a:r>
            <a:r>
              <a:rPr lang="en-US" sz="6600" b="0" dirty="0" err="1" smtClean="0">
                <a:solidFill>
                  <a:srgbClr val="002060"/>
                </a:solidFill>
                <a:effectLst/>
              </a:rPr>
              <a:t>Lễ</a:t>
            </a:r>
            <a:r>
              <a:rPr lang="en-US" sz="6600" b="0" dirty="0" smtClean="0">
                <a:solidFill>
                  <a:srgbClr val="002060"/>
                </a:solidFill>
                <a:effectLst/>
              </a:rPr>
              <a:t/>
            </a:r>
            <a:br>
              <a:rPr lang="en-US" sz="6600" b="0" dirty="0" smtClean="0">
                <a:solidFill>
                  <a:srgbClr val="002060"/>
                </a:solidFill>
                <a:effectLst/>
              </a:rPr>
            </a:br>
            <a:r>
              <a:rPr lang="en-US" sz="6600" b="0" dirty="0" err="1" smtClean="0">
                <a:solidFill>
                  <a:srgbClr val="002060"/>
                </a:solidFill>
                <a:effectLst/>
              </a:rPr>
              <a:t>Tình</a:t>
            </a:r>
            <a:r>
              <a:rPr lang="en-US" sz="6600" b="0" dirty="0" smtClean="0">
                <a:solidFill>
                  <a:srgbClr val="002060"/>
                </a:solidFill>
                <a:effectLst/>
              </a:rPr>
              <a:t> </a:t>
            </a:r>
            <a:r>
              <a:rPr lang="en-US" sz="6600" b="0" dirty="0" err="1" smtClean="0">
                <a:solidFill>
                  <a:srgbClr val="002060"/>
                </a:solidFill>
                <a:effectLst/>
              </a:rPr>
              <a:t>Yêu</a:t>
            </a:r>
            <a:r>
              <a:rPr lang="en-US" sz="6600" b="0" dirty="0" smtClean="0">
                <a:solidFill>
                  <a:srgbClr val="002060"/>
                </a:solidFill>
                <a:effectLst/>
              </a:rPr>
              <a:t> </a:t>
            </a:r>
            <a:r>
              <a:rPr lang="en-US" sz="6600" b="0" dirty="0" err="1" smtClean="0">
                <a:solidFill>
                  <a:srgbClr val="002060"/>
                </a:solidFill>
                <a:effectLst/>
              </a:rPr>
              <a:t>Thiên</a:t>
            </a:r>
            <a:r>
              <a:rPr lang="en-US" sz="6600" b="0" dirty="0" smtClean="0">
                <a:solidFill>
                  <a:srgbClr val="002060"/>
                </a:solidFill>
                <a:effectLst/>
              </a:rPr>
              <a:t> </a:t>
            </a:r>
            <a:r>
              <a:rPr lang="en-US" sz="6600" b="0" dirty="0" err="1" smtClean="0">
                <a:solidFill>
                  <a:srgbClr val="002060"/>
                </a:solidFill>
                <a:effectLst/>
              </a:rPr>
              <a:t>Chúa</a:t>
            </a:r>
            <a:r>
              <a:rPr lang="en-US" sz="5400" b="0" dirty="0" smtClean="0">
                <a:solidFill>
                  <a:srgbClr val="002060"/>
                </a:solidFill>
                <a:effectLst/>
              </a:rPr>
              <a:t/>
            </a:r>
            <a:br>
              <a:rPr lang="en-US" sz="5400" b="0" dirty="0" smtClean="0">
                <a:solidFill>
                  <a:srgbClr val="002060"/>
                </a:solidFill>
                <a:effectLst/>
              </a:rPr>
            </a:br>
            <a:r>
              <a:rPr lang="en-US" sz="4800" b="0" i="1" dirty="0" err="1" smtClean="0">
                <a:solidFill>
                  <a:srgbClr val="002060"/>
                </a:solidFill>
                <a:effectLst/>
              </a:rPr>
              <a:t>Thế</a:t>
            </a:r>
            <a:r>
              <a:rPr lang="en-US" sz="4800" b="0" i="1" dirty="0" smtClean="0">
                <a:solidFill>
                  <a:srgbClr val="002060"/>
                </a:solidFill>
                <a:effectLst/>
              </a:rPr>
              <a:t> </a:t>
            </a:r>
            <a:r>
              <a:rPr lang="en-US" sz="4800" b="0" i="1" dirty="0" err="1" smtClean="0">
                <a:solidFill>
                  <a:srgbClr val="002060"/>
                </a:solidFill>
                <a:effectLst/>
              </a:rPr>
              <a:t>Thông</a:t>
            </a:r>
            <a:r>
              <a:rPr lang="en-US" sz="4800" b="0" i="1" dirty="0" smtClean="0">
                <a:solidFill>
                  <a:srgbClr val="002060"/>
                </a:solidFill>
                <a:effectLst/>
              </a:rPr>
              <a:t> &amp; </a:t>
            </a:r>
            <a:r>
              <a:rPr lang="en-US" sz="4800" b="0" i="1" dirty="0" err="1" smtClean="0">
                <a:solidFill>
                  <a:srgbClr val="002060"/>
                </a:solidFill>
                <a:effectLst/>
              </a:rPr>
              <a:t>Phanxi</a:t>
            </a:r>
            <a:r>
              <a:rPr lang="en-US" sz="4800" i="1" dirty="0" err="1" smtClean="0">
                <a:solidFill>
                  <a:srgbClr val="002060"/>
                </a:solidFill>
              </a:rPr>
              <a:t>c</a:t>
            </a:r>
            <a:r>
              <a:rPr lang="en-US" sz="4800" b="0" i="1" dirty="0" err="1" smtClean="0">
                <a:solidFill>
                  <a:srgbClr val="002060"/>
                </a:solidFill>
                <a:effectLst/>
              </a:rPr>
              <a:t>ô</a:t>
            </a:r>
            <a:endParaRPr lang="en-US" sz="4800" b="0" i="1" dirty="0">
              <a:solidFill>
                <a:srgbClr val="002060"/>
              </a:solidFill>
              <a:effectLst/>
            </a:endParaRPr>
          </a:p>
        </p:txBody>
      </p:sp>
    </p:spTree>
    <p:extLst>
      <p:ext uri="{BB962C8B-B14F-4D97-AF65-F5344CB8AC3E}">
        <p14:creationId xmlns:p14="http://schemas.microsoft.com/office/powerpoint/2010/main" val="353878427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5000" dirty="0" smtClean="0">
                <a:solidFill>
                  <a:srgbClr val="002060"/>
                </a:solidFill>
              </a:rPr>
              <a:t>ĐK</a:t>
            </a:r>
            <a:r>
              <a:rPr lang="vi-VN" sz="5000" dirty="0">
                <a:solidFill>
                  <a:srgbClr val="002060"/>
                </a:solidFill>
              </a:rPr>
              <a:t>:</a:t>
            </a:r>
            <a:r>
              <a:rPr lang="vi-VN" sz="5000" dirty="0">
                <a:solidFill>
                  <a:srgbClr val="FF0000"/>
                </a:solidFill>
              </a:rPr>
              <a:t> </a:t>
            </a:r>
            <a:r>
              <a:rPr lang="vi-VN" sz="5000" dirty="0" smtClean="0">
                <a:solidFill>
                  <a:srgbClr val="FF0000"/>
                </a:solidFill>
              </a:rPr>
              <a:t>Tình </a:t>
            </a:r>
            <a:r>
              <a:rPr lang="vi-VN" sz="5000" dirty="0">
                <a:solidFill>
                  <a:srgbClr val="FF0000"/>
                </a:solidFill>
              </a:rPr>
              <a:t>yêu Thiên </a:t>
            </a:r>
            <a:r>
              <a:rPr lang="vi-VN" sz="5000" dirty="0" smtClean="0">
                <a:solidFill>
                  <a:srgbClr val="FF0000"/>
                </a:solidFill>
              </a:rPr>
              <a:t>Chúa, </a:t>
            </a:r>
            <a:r>
              <a:rPr lang="vi-VN" sz="5000" dirty="0">
                <a:solidFill>
                  <a:srgbClr val="FF0000"/>
                </a:solidFill>
              </a:rPr>
              <a:t>như trăng như sao đưa con lên </a:t>
            </a:r>
            <a:r>
              <a:rPr lang="vi-VN" sz="5000" dirty="0" smtClean="0">
                <a:solidFill>
                  <a:srgbClr val="FF0000"/>
                </a:solidFill>
              </a:rPr>
              <a:t>cao </a:t>
            </a:r>
            <a:r>
              <a:rPr lang="vi-VN" sz="5000" dirty="0">
                <a:solidFill>
                  <a:srgbClr val="FF0000"/>
                </a:solidFill>
              </a:rPr>
              <a:t>ôi nào biết lấy chi báo đền. Chúa dắt dìu </a:t>
            </a:r>
            <a:r>
              <a:rPr lang="vi-VN" sz="5000" dirty="0" smtClean="0">
                <a:solidFill>
                  <a:srgbClr val="FF0000"/>
                </a:solidFill>
              </a:rPr>
              <a:t>con, </a:t>
            </a:r>
            <a:r>
              <a:rPr lang="vi-VN" sz="5000" dirty="0">
                <a:solidFill>
                  <a:srgbClr val="FF0000"/>
                </a:solidFill>
              </a:rPr>
              <a:t>đi qua đêm đen, cho con ca khen tình yêu Chúa ôi như đại dương. </a:t>
            </a:r>
            <a:endParaRPr lang="en-US" sz="5000" b="0" dirty="0">
              <a:solidFill>
                <a:srgbClr val="FF0000"/>
              </a:solidFill>
              <a:effectLst/>
            </a:endParaRPr>
          </a:p>
        </p:txBody>
      </p:sp>
    </p:spTree>
    <p:extLst>
      <p:ext uri="{BB962C8B-B14F-4D97-AF65-F5344CB8AC3E}">
        <p14:creationId xmlns:p14="http://schemas.microsoft.com/office/powerpoint/2010/main" val="326556751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5000" dirty="0" smtClean="0">
                <a:solidFill>
                  <a:srgbClr val="002060"/>
                </a:solidFill>
              </a:rPr>
              <a:t>**</a:t>
            </a:r>
            <a:r>
              <a:rPr lang="vi-VN" sz="5000" dirty="0" smtClean="0">
                <a:solidFill>
                  <a:srgbClr val="FF0000"/>
                </a:solidFill>
              </a:rPr>
              <a:t> </a:t>
            </a:r>
            <a:r>
              <a:rPr lang="vi-VN" sz="5000" dirty="0">
                <a:solidFill>
                  <a:srgbClr val="FF0000"/>
                </a:solidFill>
              </a:rPr>
              <a:t>Tình yêu Thiên </a:t>
            </a:r>
            <a:r>
              <a:rPr lang="vi-VN" sz="5000" dirty="0" smtClean="0">
                <a:solidFill>
                  <a:srgbClr val="FF0000"/>
                </a:solidFill>
              </a:rPr>
              <a:t>Chúa, </a:t>
            </a:r>
            <a:r>
              <a:rPr lang="vi-VN" sz="5000" dirty="0">
                <a:solidFill>
                  <a:srgbClr val="FF0000"/>
                </a:solidFill>
              </a:rPr>
              <a:t>chói sáng khắp chốn, gội sạch tội đời, ôi tình Chúa sao quá cao vời. Con quyết trọn đời dâng hiến xác thân loan báo thiên ân cho khắp nhân trần.</a:t>
            </a:r>
            <a:endParaRPr lang="en-US" sz="5000" b="0" dirty="0">
              <a:solidFill>
                <a:srgbClr val="FF0000"/>
              </a:solidFill>
              <a:effectLst/>
            </a:endParaRPr>
          </a:p>
        </p:txBody>
      </p:sp>
    </p:spTree>
    <p:extLst>
      <p:ext uri="{BB962C8B-B14F-4D97-AF65-F5344CB8AC3E}">
        <p14:creationId xmlns:p14="http://schemas.microsoft.com/office/powerpoint/2010/main" val="171877077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5000" dirty="0" smtClean="0">
                <a:solidFill>
                  <a:srgbClr val="002060"/>
                </a:solidFill>
              </a:rPr>
              <a:t>Pk1</a:t>
            </a:r>
            <a:r>
              <a:rPr lang="vi-VN" sz="5000" dirty="0">
                <a:solidFill>
                  <a:srgbClr val="002060"/>
                </a:solidFill>
              </a:rPr>
              <a:t>:</a:t>
            </a:r>
            <a:r>
              <a:rPr lang="vi-VN" sz="5000" dirty="0">
                <a:solidFill>
                  <a:srgbClr val="FF0000"/>
                </a:solidFill>
              </a:rPr>
              <a:t> </a:t>
            </a:r>
            <a:r>
              <a:rPr lang="vi-VN" sz="5000" dirty="0" smtClean="0">
                <a:solidFill>
                  <a:srgbClr val="FF0000"/>
                </a:solidFill>
              </a:rPr>
              <a:t>Người </a:t>
            </a:r>
            <a:r>
              <a:rPr lang="vi-VN" sz="5000" dirty="0">
                <a:solidFill>
                  <a:srgbClr val="FF0000"/>
                </a:solidFill>
              </a:rPr>
              <a:t>đã thương </a:t>
            </a:r>
            <a:r>
              <a:rPr lang="vi-VN" sz="5000" dirty="0" smtClean="0">
                <a:solidFill>
                  <a:srgbClr val="FF0000"/>
                </a:solidFill>
              </a:rPr>
              <a:t>tôi, </a:t>
            </a:r>
            <a:r>
              <a:rPr lang="vi-VN" sz="5000" dirty="0">
                <a:solidFill>
                  <a:srgbClr val="FF0000"/>
                </a:solidFill>
              </a:rPr>
              <a:t>từ thuở xa </a:t>
            </a:r>
            <a:r>
              <a:rPr lang="vi-VN" sz="5000" dirty="0" smtClean="0">
                <a:solidFill>
                  <a:srgbClr val="FF0000"/>
                </a:solidFill>
              </a:rPr>
              <a:t>xôi, </a:t>
            </a:r>
            <a:r>
              <a:rPr lang="vi-VN" sz="5000" dirty="0">
                <a:solidFill>
                  <a:srgbClr val="FF0000"/>
                </a:solidFill>
              </a:rPr>
              <a:t>chưa có bầu trời. Nào ai có </a:t>
            </a:r>
            <a:r>
              <a:rPr lang="vi-VN" sz="5000" dirty="0" smtClean="0">
                <a:solidFill>
                  <a:srgbClr val="FF0000"/>
                </a:solidFill>
              </a:rPr>
              <a:t>biết, </a:t>
            </a:r>
            <a:r>
              <a:rPr lang="vi-VN" sz="5000" dirty="0">
                <a:solidFill>
                  <a:srgbClr val="FF0000"/>
                </a:solidFill>
              </a:rPr>
              <a:t>tôi đã từ </a:t>
            </a:r>
            <a:r>
              <a:rPr lang="vi-VN" sz="5000" dirty="0" smtClean="0">
                <a:solidFill>
                  <a:srgbClr val="FF0000"/>
                </a:solidFill>
              </a:rPr>
              <a:t>đâu, </a:t>
            </a:r>
            <a:r>
              <a:rPr lang="vi-VN" sz="5000" dirty="0">
                <a:solidFill>
                  <a:srgbClr val="FF0000"/>
                </a:solidFill>
              </a:rPr>
              <a:t>sinh đến trong đời. Chúa đã thương </a:t>
            </a:r>
            <a:r>
              <a:rPr lang="vi-VN" sz="5000" dirty="0" smtClean="0">
                <a:solidFill>
                  <a:srgbClr val="FF0000"/>
                </a:solidFill>
              </a:rPr>
              <a:t>tôi, </a:t>
            </a:r>
            <a:r>
              <a:rPr lang="vi-VN" sz="5000" dirty="0">
                <a:solidFill>
                  <a:srgbClr val="FF0000"/>
                </a:solidFill>
              </a:rPr>
              <a:t>nên có đôi </a:t>
            </a:r>
            <a:r>
              <a:rPr lang="vi-VN" sz="5000" dirty="0" smtClean="0">
                <a:solidFill>
                  <a:srgbClr val="FF0000"/>
                </a:solidFill>
              </a:rPr>
              <a:t>môi, </a:t>
            </a:r>
            <a:r>
              <a:rPr lang="vi-VN" sz="5000" dirty="0">
                <a:solidFill>
                  <a:srgbClr val="FF0000"/>
                </a:solidFill>
              </a:rPr>
              <a:t>tôi ca ngàn khúc hát vang lên ngợi khen.</a:t>
            </a:r>
            <a:endParaRPr lang="en-US" sz="5000" b="0" dirty="0">
              <a:solidFill>
                <a:srgbClr val="FF0000"/>
              </a:solidFill>
              <a:effectLst/>
            </a:endParaRPr>
          </a:p>
        </p:txBody>
      </p:sp>
    </p:spTree>
    <p:extLst>
      <p:ext uri="{BB962C8B-B14F-4D97-AF65-F5344CB8AC3E}">
        <p14:creationId xmlns:p14="http://schemas.microsoft.com/office/powerpoint/2010/main" val="391818744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5000" smtClean="0">
                <a:solidFill>
                  <a:srgbClr val="002060"/>
                </a:solidFill>
              </a:rPr>
              <a:t>ĐK:</a:t>
            </a:r>
            <a:r>
              <a:rPr lang="en-US" sz="5000" dirty="0">
                <a:solidFill>
                  <a:srgbClr val="FF0000"/>
                </a:solidFill>
              </a:rPr>
              <a:t> </a:t>
            </a:r>
            <a:r>
              <a:rPr lang="vi-VN" sz="5000" smtClean="0">
                <a:solidFill>
                  <a:srgbClr val="FF0000"/>
                </a:solidFill>
              </a:rPr>
              <a:t>Tình </a:t>
            </a:r>
            <a:r>
              <a:rPr lang="vi-VN" sz="5000" dirty="0">
                <a:solidFill>
                  <a:srgbClr val="FF0000"/>
                </a:solidFill>
              </a:rPr>
              <a:t>yêu Thiên </a:t>
            </a:r>
            <a:r>
              <a:rPr lang="vi-VN" sz="5000" dirty="0" smtClean="0">
                <a:solidFill>
                  <a:srgbClr val="FF0000"/>
                </a:solidFill>
              </a:rPr>
              <a:t>Chúa, </a:t>
            </a:r>
            <a:r>
              <a:rPr lang="vi-VN" sz="5000" dirty="0">
                <a:solidFill>
                  <a:srgbClr val="FF0000"/>
                </a:solidFill>
              </a:rPr>
              <a:t>như trăng như sao đưa con lên cao, ôi nào biết lấy chi báo đền. Chúa dắt dìu </a:t>
            </a:r>
            <a:r>
              <a:rPr lang="vi-VN" sz="5000" dirty="0" smtClean="0">
                <a:solidFill>
                  <a:srgbClr val="FF0000"/>
                </a:solidFill>
              </a:rPr>
              <a:t>con, </a:t>
            </a:r>
            <a:r>
              <a:rPr lang="vi-VN" sz="5000" dirty="0">
                <a:solidFill>
                  <a:srgbClr val="FF0000"/>
                </a:solidFill>
              </a:rPr>
              <a:t>đi qua đêm đen, cho con ca khen tình yêu Chúa ôi như đại dương. </a:t>
            </a:r>
            <a:endParaRPr lang="en-US" sz="5000" b="0" dirty="0">
              <a:solidFill>
                <a:srgbClr val="FF0000"/>
              </a:solidFill>
              <a:effectLst/>
            </a:endParaRPr>
          </a:p>
        </p:txBody>
      </p:sp>
    </p:spTree>
    <p:extLst>
      <p:ext uri="{BB962C8B-B14F-4D97-AF65-F5344CB8AC3E}">
        <p14:creationId xmlns:p14="http://schemas.microsoft.com/office/powerpoint/2010/main" val="343077238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5000" dirty="0" smtClean="0">
                <a:solidFill>
                  <a:srgbClr val="002060"/>
                </a:solidFill>
              </a:rPr>
              <a:t>**</a:t>
            </a:r>
            <a:r>
              <a:rPr lang="vi-VN" sz="5000" dirty="0" smtClean="0">
                <a:solidFill>
                  <a:srgbClr val="FF0000"/>
                </a:solidFill>
              </a:rPr>
              <a:t> </a:t>
            </a:r>
            <a:r>
              <a:rPr lang="vi-VN" sz="5000" dirty="0">
                <a:solidFill>
                  <a:srgbClr val="FF0000"/>
                </a:solidFill>
              </a:rPr>
              <a:t>Tình yêu Thiên </a:t>
            </a:r>
            <a:r>
              <a:rPr lang="vi-VN" sz="5000" dirty="0" smtClean="0">
                <a:solidFill>
                  <a:srgbClr val="FF0000"/>
                </a:solidFill>
              </a:rPr>
              <a:t>Chúa, </a:t>
            </a:r>
            <a:r>
              <a:rPr lang="vi-VN" sz="5000" dirty="0">
                <a:solidFill>
                  <a:srgbClr val="FF0000"/>
                </a:solidFill>
              </a:rPr>
              <a:t>chói sáng khắp chốn, gội sạch tội đời, ôi tình Chúa sao quá cao vời. Con quyết trọn </a:t>
            </a:r>
            <a:r>
              <a:rPr lang="vi-VN" sz="5000" dirty="0" smtClean="0">
                <a:solidFill>
                  <a:srgbClr val="FF0000"/>
                </a:solidFill>
              </a:rPr>
              <a:t>đời, </a:t>
            </a:r>
            <a:r>
              <a:rPr lang="vi-VN" sz="5000" dirty="0">
                <a:solidFill>
                  <a:srgbClr val="FF0000"/>
                </a:solidFill>
              </a:rPr>
              <a:t>dâng hiến xác thân loan báo thiên ân cho khắp nhân trần.</a:t>
            </a:r>
            <a:endParaRPr lang="en-US" sz="5000" b="0" dirty="0">
              <a:solidFill>
                <a:srgbClr val="FF0000"/>
              </a:solidFill>
              <a:effectLst/>
            </a:endParaRPr>
          </a:p>
        </p:txBody>
      </p:sp>
    </p:spTree>
    <p:extLst>
      <p:ext uri="{BB962C8B-B14F-4D97-AF65-F5344CB8AC3E}">
        <p14:creationId xmlns:p14="http://schemas.microsoft.com/office/powerpoint/2010/main" val="607811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vi-VN" sz="4800" dirty="0" smtClean="0">
                <a:solidFill>
                  <a:srgbClr val="002060"/>
                </a:solidFill>
              </a:rPr>
              <a:t>Pk2</a:t>
            </a:r>
            <a:r>
              <a:rPr lang="vi-VN" sz="4800" dirty="0">
                <a:solidFill>
                  <a:srgbClr val="002060"/>
                </a:solidFill>
              </a:rPr>
              <a:t>:</a:t>
            </a:r>
            <a:r>
              <a:rPr lang="vi-VN" sz="4800" dirty="0">
                <a:solidFill>
                  <a:srgbClr val="FF0000"/>
                </a:solidFill>
              </a:rPr>
              <a:t>  Nhẹ quên đau thương bền vững tấm can trường. Ngày đêm khấn ước chờ dâng trái tim nồng. Lòng trung nghĩa ấy nghìn thu sáng tưng bừng. Ngàn năm chiếu soi vì in vết huy hoàng</a:t>
            </a:r>
            <a:endParaRPr lang="en-US" sz="4800" b="0" dirty="0">
              <a:solidFill>
                <a:srgbClr val="FF0000"/>
              </a:solidFill>
              <a:effectLst/>
            </a:endParaRPr>
          </a:p>
        </p:txBody>
      </p:sp>
    </p:spTree>
    <p:extLst>
      <p:ext uri="{BB962C8B-B14F-4D97-AF65-F5344CB8AC3E}">
        <p14:creationId xmlns:p14="http://schemas.microsoft.com/office/powerpoint/2010/main" val="335462218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vi-VN" sz="4800" dirty="0" smtClean="0">
                <a:solidFill>
                  <a:srgbClr val="002060"/>
                </a:solidFill>
              </a:rPr>
              <a:t>Pk2:</a:t>
            </a:r>
            <a:r>
              <a:rPr lang="vi-VN" sz="4800" dirty="0" smtClean="0">
                <a:solidFill>
                  <a:srgbClr val="FF0000"/>
                </a:solidFill>
              </a:rPr>
              <a:t> </a:t>
            </a:r>
            <a:r>
              <a:rPr lang="vi-VN" sz="4800" dirty="0">
                <a:solidFill>
                  <a:srgbClr val="FF0000"/>
                </a:solidFill>
              </a:rPr>
              <a:t>Trời đất bao </a:t>
            </a:r>
            <a:r>
              <a:rPr lang="vi-VN" sz="4800" dirty="0" smtClean="0">
                <a:solidFill>
                  <a:srgbClr val="FF0000"/>
                </a:solidFill>
              </a:rPr>
              <a:t>la, </a:t>
            </a:r>
            <a:r>
              <a:rPr lang="vi-VN" sz="4800" dirty="0">
                <a:solidFill>
                  <a:srgbClr val="FF0000"/>
                </a:solidFill>
              </a:rPr>
              <a:t>dành hết cho </a:t>
            </a:r>
            <a:r>
              <a:rPr lang="vi-VN" sz="4800" dirty="0" smtClean="0">
                <a:solidFill>
                  <a:srgbClr val="FF0000"/>
                </a:solidFill>
              </a:rPr>
              <a:t>ta, </a:t>
            </a:r>
            <a:r>
              <a:rPr lang="vi-VN" sz="4800" dirty="0">
                <a:solidFill>
                  <a:srgbClr val="FF0000"/>
                </a:solidFill>
              </a:rPr>
              <a:t>đâu có tình cờ. Tình yêu Thiên </a:t>
            </a:r>
            <a:r>
              <a:rPr lang="vi-VN" sz="4800" dirty="0" smtClean="0">
                <a:solidFill>
                  <a:srgbClr val="FF0000"/>
                </a:solidFill>
              </a:rPr>
              <a:t>Chúa, </a:t>
            </a:r>
            <a:r>
              <a:rPr lang="vi-VN" sz="4800" dirty="0">
                <a:solidFill>
                  <a:srgbClr val="FF0000"/>
                </a:solidFill>
              </a:rPr>
              <a:t>đã tác tạo </a:t>
            </a:r>
            <a:r>
              <a:rPr lang="vi-VN" sz="4800" dirty="0" smtClean="0">
                <a:solidFill>
                  <a:srgbClr val="FF0000"/>
                </a:solidFill>
              </a:rPr>
              <a:t>nên, </a:t>
            </a:r>
            <a:r>
              <a:rPr lang="vi-VN" sz="4800" dirty="0">
                <a:solidFill>
                  <a:srgbClr val="FF0000"/>
                </a:solidFill>
              </a:rPr>
              <a:t>sông núi trên đời. Trong gió lên khơi, trong tiếng mưa </a:t>
            </a:r>
            <a:r>
              <a:rPr lang="vi-VN" sz="4800" dirty="0" smtClean="0">
                <a:solidFill>
                  <a:srgbClr val="FF0000"/>
                </a:solidFill>
              </a:rPr>
              <a:t>rơi, </a:t>
            </a:r>
            <a:r>
              <a:rPr lang="vi-VN" sz="4800" dirty="0">
                <a:solidFill>
                  <a:srgbClr val="FF0000"/>
                </a:solidFill>
              </a:rPr>
              <a:t>nghe như là tiếng Chúa trong tim mọi </a:t>
            </a:r>
            <a:r>
              <a:rPr lang="vi-VN" sz="4800" dirty="0" smtClean="0">
                <a:solidFill>
                  <a:srgbClr val="FF0000"/>
                </a:solidFill>
              </a:rPr>
              <a:t>người.</a:t>
            </a:r>
            <a:endParaRPr lang="vi-VN" sz="4800" dirty="0">
              <a:solidFill>
                <a:srgbClr val="FF0000"/>
              </a:solidFill>
            </a:endParaRPr>
          </a:p>
        </p:txBody>
      </p:sp>
    </p:spTree>
    <p:extLst>
      <p:ext uri="{BB962C8B-B14F-4D97-AF65-F5344CB8AC3E}">
        <p14:creationId xmlns:p14="http://schemas.microsoft.com/office/powerpoint/2010/main" val="319775175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5000" dirty="0" smtClean="0">
                <a:solidFill>
                  <a:srgbClr val="002060"/>
                </a:solidFill>
              </a:rPr>
              <a:t>ĐK</a:t>
            </a:r>
            <a:r>
              <a:rPr lang="vi-VN" sz="5000" dirty="0">
                <a:solidFill>
                  <a:srgbClr val="002060"/>
                </a:solidFill>
              </a:rPr>
              <a:t>:</a:t>
            </a:r>
            <a:r>
              <a:rPr lang="vi-VN" sz="5000" dirty="0">
                <a:solidFill>
                  <a:srgbClr val="FF0000"/>
                </a:solidFill>
              </a:rPr>
              <a:t> </a:t>
            </a:r>
            <a:r>
              <a:rPr lang="vi-VN" sz="5000" dirty="0" smtClean="0">
                <a:solidFill>
                  <a:srgbClr val="FF0000"/>
                </a:solidFill>
              </a:rPr>
              <a:t>Tình </a:t>
            </a:r>
            <a:r>
              <a:rPr lang="vi-VN" sz="5000" dirty="0">
                <a:solidFill>
                  <a:srgbClr val="FF0000"/>
                </a:solidFill>
              </a:rPr>
              <a:t>yêu Thiên Chúa như trăng như sao đưa con lên cao, ôi nào biết lấy chi báo đền. Chúa dắt dìu con đi qua đêm đen, cho con ca khen tình yêu Chúa ôi như đại dương. </a:t>
            </a:r>
            <a:endParaRPr lang="en-US" sz="5000" b="0" dirty="0">
              <a:solidFill>
                <a:srgbClr val="FF0000"/>
              </a:solidFill>
              <a:effectLst/>
            </a:endParaRPr>
          </a:p>
        </p:txBody>
      </p:sp>
    </p:spTree>
    <p:extLst>
      <p:ext uri="{BB962C8B-B14F-4D97-AF65-F5344CB8AC3E}">
        <p14:creationId xmlns:p14="http://schemas.microsoft.com/office/powerpoint/2010/main" val="16581104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5000" dirty="0" smtClean="0">
                <a:solidFill>
                  <a:srgbClr val="002060"/>
                </a:solidFill>
              </a:rPr>
              <a:t>**</a:t>
            </a:r>
            <a:r>
              <a:rPr lang="vi-VN" sz="5000" dirty="0" smtClean="0">
                <a:solidFill>
                  <a:srgbClr val="FF0000"/>
                </a:solidFill>
              </a:rPr>
              <a:t> </a:t>
            </a:r>
            <a:r>
              <a:rPr lang="vi-VN" sz="5000" dirty="0">
                <a:solidFill>
                  <a:srgbClr val="FF0000"/>
                </a:solidFill>
              </a:rPr>
              <a:t>Tình yêu Thiên Chúa chói sáng khắp chốn, gội sạch tội đời, ôi tình Chúa sao quá cao vời. Con quyết trọn đời dâng hiến xác thân loan báo thiên ân cho khắp nhân trần.</a:t>
            </a:r>
            <a:endParaRPr lang="en-US" sz="5000" b="0" dirty="0">
              <a:solidFill>
                <a:srgbClr val="FF0000"/>
              </a:solidFill>
              <a:effectLst/>
            </a:endParaRPr>
          </a:p>
        </p:txBody>
      </p:sp>
    </p:spTree>
    <p:extLst>
      <p:ext uri="{BB962C8B-B14F-4D97-AF65-F5344CB8AC3E}">
        <p14:creationId xmlns:p14="http://schemas.microsoft.com/office/powerpoint/2010/main" val="112224296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vi-VN" sz="4800" dirty="0" smtClean="0">
                <a:solidFill>
                  <a:srgbClr val="002060"/>
                </a:solidFill>
              </a:rPr>
              <a:t>Pk3:</a:t>
            </a:r>
            <a:r>
              <a:rPr lang="vi-VN" sz="4800" dirty="0" smtClean="0">
                <a:solidFill>
                  <a:srgbClr val="FF0000"/>
                </a:solidFill>
              </a:rPr>
              <a:t>  </a:t>
            </a:r>
            <a:r>
              <a:rPr lang="vi-VN" sz="4800" dirty="0">
                <a:solidFill>
                  <a:srgbClr val="FF0000"/>
                </a:solidFill>
              </a:rPr>
              <a:t>Ngày tháng hôm </a:t>
            </a:r>
            <a:r>
              <a:rPr lang="vi-VN" sz="4800" dirty="0" smtClean="0">
                <a:solidFill>
                  <a:srgbClr val="FF0000"/>
                </a:solidFill>
              </a:rPr>
              <a:t>nay, </a:t>
            </a:r>
            <a:r>
              <a:rPr lang="vi-VN" sz="4800" dirty="0">
                <a:solidFill>
                  <a:srgbClr val="FF0000"/>
                </a:solidFill>
              </a:rPr>
              <a:t>và mãi tương </a:t>
            </a:r>
            <a:r>
              <a:rPr lang="vi-VN" sz="4800" dirty="0" smtClean="0">
                <a:solidFill>
                  <a:srgbClr val="FF0000"/>
                </a:solidFill>
              </a:rPr>
              <a:t>lai, </a:t>
            </a:r>
            <a:r>
              <a:rPr lang="vi-VN" sz="4800" dirty="0">
                <a:solidFill>
                  <a:srgbClr val="FF0000"/>
                </a:solidFill>
              </a:rPr>
              <a:t>Chúa biết từng ngày. Đời tôi đang </a:t>
            </a:r>
            <a:r>
              <a:rPr lang="vi-VN" sz="4800" dirty="0" smtClean="0">
                <a:solidFill>
                  <a:srgbClr val="FF0000"/>
                </a:solidFill>
              </a:rPr>
              <a:t>sống, </a:t>
            </a:r>
            <a:r>
              <a:rPr lang="vi-VN" sz="4800" dirty="0">
                <a:solidFill>
                  <a:srgbClr val="FF0000"/>
                </a:solidFill>
              </a:rPr>
              <a:t>dẫu có đổi </a:t>
            </a:r>
            <a:r>
              <a:rPr lang="vi-VN" sz="4800" dirty="0" smtClean="0">
                <a:solidFill>
                  <a:srgbClr val="FF0000"/>
                </a:solidFill>
              </a:rPr>
              <a:t>thay, </a:t>
            </a:r>
            <a:r>
              <a:rPr lang="vi-VN" sz="4800" dirty="0">
                <a:solidFill>
                  <a:srgbClr val="FF0000"/>
                </a:solidFill>
              </a:rPr>
              <a:t>tay Chúa an bài. Mưa gió miên </a:t>
            </a:r>
            <a:r>
              <a:rPr lang="vi-VN" sz="4800" dirty="0" smtClean="0">
                <a:solidFill>
                  <a:srgbClr val="FF0000"/>
                </a:solidFill>
              </a:rPr>
              <a:t>man, </a:t>
            </a:r>
            <a:r>
              <a:rPr lang="vi-VN" sz="4800" dirty="0">
                <a:solidFill>
                  <a:srgbClr val="FF0000"/>
                </a:solidFill>
              </a:rPr>
              <a:t>hay nắng hân hoan, môi luôn tràn tiếng hát tâm tư bình an.</a:t>
            </a:r>
          </a:p>
        </p:txBody>
      </p:sp>
    </p:spTree>
    <p:extLst>
      <p:ext uri="{BB962C8B-B14F-4D97-AF65-F5344CB8AC3E}">
        <p14:creationId xmlns:p14="http://schemas.microsoft.com/office/powerpoint/2010/main" val="396276519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5000" dirty="0" smtClean="0">
                <a:solidFill>
                  <a:srgbClr val="002060"/>
                </a:solidFill>
              </a:rPr>
              <a:t>ĐK</a:t>
            </a:r>
            <a:r>
              <a:rPr lang="vi-VN" sz="5000" dirty="0">
                <a:solidFill>
                  <a:srgbClr val="002060"/>
                </a:solidFill>
              </a:rPr>
              <a:t>:</a:t>
            </a:r>
            <a:r>
              <a:rPr lang="vi-VN" sz="5000" dirty="0">
                <a:solidFill>
                  <a:srgbClr val="FF0000"/>
                </a:solidFill>
              </a:rPr>
              <a:t> </a:t>
            </a:r>
            <a:r>
              <a:rPr lang="vi-VN" sz="5000" dirty="0" smtClean="0">
                <a:solidFill>
                  <a:srgbClr val="FF0000"/>
                </a:solidFill>
              </a:rPr>
              <a:t>Tình </a:t>
            </a:r>
            <a:r>
              <a:rPr lang="vi-VN" sz="5000" dirty="0">
                <a:solidFill>
                  <a:srgbClr val="FF0000"/>
                </a:solidFill>
              </a:rPr>
              <a:t>yêu Thiên Chúa như trăng như sao đưa con lên cao, ôi nào biết lấy chi báo đền. Chúa dắt dìu con đi qua đêm đen, cho con ca khen tình yêu Chúa ôi như đại dương. </a:t>
            </a:r>
            <a:endParaRPr lang="en-US" sz="5000" b="0" dirty="0">
              <a:solidFill>
                <a:srgbClr val="FF0000"/>
              </a:solidFill>
              <a:effectLst/>
            </a:endParaRPr>
          </a:p>
        </p:txBody>
      </p:sp>
    </p:spTree>
    <p:extLst>
      <p:ext uri="{BB962C8B-B14F-4D97-AF65-F5344CB8AC3E}">
        <p14:creationId xmlns:p14="http://schemas.microsoft.com/office/powerpoint/2010/main" val="43388667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5000" dirty="0" smtClean="0">
                <a:solidFill>
                  <a:srgbClr val="002060"/>
                </a:solidFill>
              </a:rPr>
              <a:t>**</a:t>
            </a:r>
            <a:r>
              <a:rPr lang="vi-VN" sz="5000" dirty="0" smtClean="0">
                <a:solidFill>
                  <a:srgbClr val="FF0000"/>
                </a:solidFill>
              </a:rPr>
              <a:t> </a:t>
            </a:r>
            <a:r>
              <a:rPr lang="vi-VN" sz="5000" dirty="0">
                <a:solidFill>
                  <a:srgbClr val="FF0000"/>
                </a:solidFill>
              </a:rPr>
              <a:t>Tình yêu Thiên Chúa chói sáng khắp chốn, gội sạch tội đời, ôi tình Chúa sao quá cao vời. Con quyết trọn đời dâng hiến xác thân loan báo thiên ân cho khắp nhân trần.</a:t>
            </a:r>
            <a:endParaRPr lang="en-US" sz="5000" b="0" dirty="0">
              <a:solidFill>
                <a:srgbClr val="FF0000"/>
              </a:solidFill>
              <a:effectLst/>
            </a:endParaRPr>
          </a:p>
        </p:txBody>
      </p:sp>
    </p:spTree>
    <p:extLst>
      <p:ext uri="{BB962C8B-B14F-4D97-AF65-F5344CB8AC3E}">
        <p14:creationId xmlns:p14="http://schemas.microsoft.com/office/powerpoint/2010/main" val="65423543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a:solidFill>
                <a:srgbClr val="FF000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18552697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600" b="0" dirty="0" err="1" smtClean="0">
                <a:solidFill>
                  <a:srgbClr val="002060"/>
                </a:solidFill>
                <a:effectLst/>
              </a:rPr>
              <a:t>Ca</a:t>
            </a:r>
            <a:r>
              <a:rPr lang="en-US" sz="6600" b="0" dirty="0" smtClean="0">
                <a:solidFill>
                  <a:srgbClr val="002060"/>
                </a:solidFill>
                <a:effectLst/>
              </a:rPr>
              <a:t> </a:t>
            </a:r>
            <a:r>
              <a:rPr lang="en-US" sz="6600" b="0" dirty="0" err="1" smtClean="0">
                <a:solidFill>
                  <a:srgbClr val="002060"/>
                </a:solidFill>
                <a:effectLst/>
              </a:rPr>
              <a:t>Kết</a:t>
            </a:r>
            <a:r>
              <a:rPr lang="en-US" sz="6600" b="0" dirty="0" smtClean="0">
                <a:solidFill>
                  <a:srgbClr val="002060"/>
                </a:solidFill>
                <a:effectLst/>
              </a:rPr>
              <a:t> </a:t>
            </a:r>
            <a:r>
              <a:rPr lang="en-US" sz="6600" b="0" dirty="0" err="1" smtClean="0">
                <a:solidFill>
                  <a:srgbClr val="002060"/>
                </a:solidFill>
                <a:effectLst/>
              </a:rPr>
              <a:t>Lễ</a:t>
            </a:r>
            <a:r>
              <a:rPr lang="en-US" sz="6600" b="0" dirty="0" smtClean="0">
                <a:solidFill>
                  <a:srgbClr val="002060"/>
                </a:solidFill>
                <a:effectLst/>
              </a:rPr>
              <a:t> </a:t>
            </a:r>
            <a:br>
              <a:rPr lang="en-US" sz="6600" b="0" dirty="0" smtClean="0">
                <a:solidFill>
                  <a:srgbClr val="002060"/>
                </a:solidFill>
                <a:effectLst/>
              </a:rPr>
            </a:br>
            <a:r>
              <a:rPr lang="en-US" sz="6600" b="0" dirty="0" err="1" smtClean="0">
                <a:solidFill>
                  <a:srgbClr val="002060"/>
                </a:solidFill>
                <a:effectLst/>
              </a:rPr>
              <a:t>Cảm</a:t>
            </a:r>
            <a:r>
              <a:rPr lang="en-US" sz="6600" b="0" dirty="0" smtClean="0">
                <a:solidFill>
                  <a:srgbClr val="002060"/>
                </a:solidFill>
                <a:effectLst/>
              </a:rPr>
              <a:t> </a:t>
            </a:r>
            <a:r>
              <a:rPr lang="en-US" sz="6600" b="0" dirty="0" err="1" smtClean="0">
                <a:solidFill>
                  <a:srgbClr val="002060"/>
                </a:solidFill>
                <a:effectLst/>
              </a:rPr>
              <a:t>Tạ</a:t>
            </a:r>
            <a:r>
              <a:rPr lang="en-US" sz="6600" b="0" dirty="0" smtClean="0">
                <a:solidFill>
                  <a:srgbClr val="002060"/>
                </a:solidFill>
                <a:effectLst/>
              </a:rPr>
              <a:t> </a:t>
            </a:r>
            <a:r>
              <a:rPr lang="en-US" sz="6600" b="0" dirty="0" err="1" smtClean="0">
                <a:solidFill>
                  <a:srgbClr val="002060"/>
                </a:solidFill>
                <a:effectLst/>
              </a:rPr>
              <a:t>Chúa</a:t>
            </a:r>
            <a:r>
              <a:rPr lang="en-US" sz="6600" b="0" dirty="0" smtClean="0">
                <a:solidFill>
                  <a:srgbClr val="002060"/>
                </a:solidFill>
                <a:effectLst/>
              </a:rPr>
              <a:t> </a:t>
            </a:r>
            <a:r>
              <a:rPr lang="en-US" sz="8000" b="0" dirty="0" smtClean="0">
                <a:solidFill>
                  <a:srgbClr val="002060"/>
                </a:solidFill>
                <a:effectLst/>
              </a:rPr>
              <a:t/>
            </a:r>
            <a:br>
              <a:rPr lang="en-US" sz="8000" b="0" dirty="0" smtClean="0">
                <a:solidFill>
                  <a:srgbClr val="002060"/>
                </a:solidFill>
                <a:effectLst/>
              </a:rPr>
            </a:br>
            <a:r>
              <a:rPr lang="en-US" sz="4800" i="1" dirty="0" err="1" smtClean="0">
                <a:solidFill>
                  <a:srgbClr val="002060"/>
                </a:solidFill>
              </a:rPr>
              <a:t>Đàm</a:t>
            </a:r>
            <a:r>
              <a:rPr lang="en-US" sz="4800" i="1" dirty="0" smtClean="0">
                <a:solidFill>
                  <a:srgbClr val="002060"/>
                </a:solidFill>
              </a:rPr>
              <a:t> </a:t>
            </a:r>
            <a:r>
              <a:rPr lang="en-US" sz="4800" i="1" dirty="0" err="1" smtClean="0">
                <a:solidFill>
                  <a:srgbClr val="002060"/>
                </a:solidFill>
              </a:rPr>
              <a:t>Ninh</a:t>
            </a:r>
            <a:r>
              <a:rPr lang="en-US" sz="4800" i="1" dirty="0" smtClean="0">
                <a:solidFill>
                  <a:srgbClr val="002060"/>
                </a:solidFill>
              </a:rPr>
              <a:t> </a:t>
            </a:r>
            <a:r>
              <a:rPr lang="en-US" sz="4800" i="1" dirty="0" err="1" smtClean="0">
                <a:solidFill>
                  <a:srgbClr val="002060"/>
                </a:solidFill>
              </a:rPr>
              <a:t>hoa</a:t>
            </a:r>
            <a:endParaRPr lang="en-US" sz="6000" b="0" i="1" dirty="0">
              <a:solidFill>
                <a:srgbClr val="002060"/>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7149"/>
            <a:ext cx="9144000" cy="5143499"/>
          </a:xfrm>
        </p:spPr>
        <p:txBody>
          <a:bodyPr>
            <a:noAutofit/>
          </a:bodyPr>
          <a:lstStyle/>
          <a:p>
            <a:pPr algn="just"/>
            <a:r>
              <a:rPr lang="vi-VN" sz="4800" dirty="0" smtClean="0">
                <a:solidFill>
                  <a:srgbClr val="002060"/>
                </a:solidFill>
              </a:rPr>
              <a:t>ĐK</a:t>
            </a:r>
            <a:r>
              <a:rPr lang="vi-VN" sz="4800" dirty="0">
                <a:solidFill>
                  <a:srgbClr val="002060"/>
                </a:solidFill>
              </a:rPr>
              <a:t>:</a:t>
            </a:r>
            <a:r>
              <a:rPr lang="vi-VN" sz="4800" dirty="0">
                <a:solidFill>
                  <a:srgbClr val="FF0000"/>
                </a:solidFill>
              </a:rPr>
              <a:t>  Đến muôn đời con cảm tạ ơn Chúa. Đến muôn đời con ngợi khen danh Chúa. </a:t>
            </a:r>
            <a:r>
              <a:rPr lang="vi-VN" sz="4800" dirty="0" smtClean="0">
                <a:solidFill>
                  <a:srgbClr val="FF0000"/>
                </a:solidFill>
              </a:rPr>
              <a:t>(</a:t>
            </a:r>
            <a:r>
              <a:rPr lang="vi-VN" sz="4800" i="1" dirty="0" smtClean="0">
                <a:solidFill>
                  <a:srgbClr val="FF0000"/>
                </a:solidFill>
              </a:rPr>
              <a:t>Đến </a:t>
            </a:r>
            <a:r>
              <a:rPr lang="vi-VN" sz="4800" i="1" dirty="0">
                <a:solidFill>
                  <a:srgbClr val="FF0000"/>
                </a:solidFill>
              </a:rPr>
              <a:t>muôn </a:t>
            </a:r>
            <a:r>
              <a:rPr lang="vi-VN" sz="4800" i="1" dirty="0" smtClean="0">
                <a:solidFill>
                  <a:srgbClr val="FF0000"/>
                </a:solidFill>
              </a:rPr>
              <a:t>đời</a:t>
            </a:r>
            <a:r>
              <a:rPr lang="vi-VN" sz="4800" dirty="0" smtClean="0">
                <a:solidFill>
                  <a:srgbClr val="FF0000"/>
                </a:solidFill>
              </a:rPr>
              <a:t>), </a:t>
            </a:r>
            <a:r>
              <a:rPr lang="vi-VN" sz="4800" dirty="0">
                <a:solidFill>
                  <a:srgbClr val="FF0000"/>
                </a:solidFill>
              </a:rPr>
              <a:t>muôn muôn đời con ca vang tình thương Chúa. Và mãi mãi con nhớ công ơn Người.</a:t>
            </a:r>
            <a:endParaRPr lang="en-US" sz="4800" dirty="0">
              <a:solidFill>
                <a:srgbClr val="FF0000"/>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400051"/>
            <a:ext cx="9144000" cy="5143499"/>
          </a:xfrm>
        </p:spPr>
        <p:txBody>
          <a:bodyPr>
            <a:noAutofit/>
          </a:bodyPr>
          <a:lstStyle/>
          <a:p>
            <a:pPr algn="just"/>
            <a:r>
              <a:rPr lang="vi-VN" sz="5400" dirty="0" smtClean="0">
                <a:solidFill>
                  <a:srgbClr val="002060"/>
                </a:solidFill>
              </a:rPr>
              <a:t>Pk1</a:t>
            </a:r>
            <a:r>
              <a:rPr lang="vi-VN" sz="5400" dirty="0">
                <a:solidFill>
                  <a:srgbClr val="002060"/>
                </a:solidFill>
              </a:rPr>
              <a:t>:</a:t>
            </a:r>
            <a:r>
              <a:rPr lang="vi-VN" sz="5400" dirty="0">
                <a:solidFill>
                  <a:srgbClr val="FF0000"/>
                </a:solidFill>
              </a:rPr>
              <a:t>  Vì tình yêu bao la Chúa nâng đỡ con như phượng hoàng tung đôi cánh. Chúa dắt dìu con </a:t>
            </a:r>
            <a:r>
              <a:rPr lang="vi-VN" sz="5400" dirty="0" smtClean="0">
                <a:solidFill>
                  <a:srgbClr val="FF0000"/>
                </a:solidFill>
              </a:rPr>
              <a:t>đi, </a:t>
            </a:r>
            <a:r>
              <a:rPr lang="vi-VN" sz="5400" dirty="0">
                <a:solidFill>
                  <a:srgbClr val="FF0000"/>
                </a:solidFill>
              </a:rPr>
              <a:t>trong ánh sáng </a:t>
            </a:r>
            <a:r>
              <a:rPr lang="vi-VN" sz="5400" dirty="0" smtClean="0">
                <a:solidFill>
                  <a:srgbClr val="FF0000"/>
                </a:solidFill>
              </a:rPr>
              <a:t>Ngài</a:t>
            </a:r>
            <a:r>
              <a:rPr lang="vi-VN" sz="5400" dirty="0">
                <a:solidFill>
                  <a:srgbClr val="FF0000"/>
                </a:solidFill>
              </a:rPr>
              <a:t>, hạnh phúc nào hơn.</a:t>
            </a:r>
            <a:r>
              <a:rPr lang="vi-VN" sz="6000" dirty="0">
                <a:solidFill>
                  <a:srgbClr val="FF0000"/>
                </a:solidFill>
              </a:rPr>
              <a:t/>
            </a:r>
            <a:br>
              <a:rPr lang="vi-VN" sz="6000" dirty="0">
                <a:solidFill>
                  <a:srgbClr val="FF0000"/>
                </a:solidFill>
              </a:rPr>
            </a:br>
            <a:endParaRPr lang="en-US" sz="6000" b="0" dirty="0">
              <a:solidFill>
                <a:srgbClr val="FF0000"/>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000" dirty="0" smtClean="0">
                <a:solidFill>
                  <a:srgbClr val="002060"/>
                </a:solidFill>
              </a:rPr>
              <a:t>ĐK</a:t>
            </a:r>
            <a:r>
              <a:rPr lang="vi-VN" sz="6000" dirty="0">
                <a:solidFill>
                  <a:srgbClr val="002060"/>
                </a:solidFill>
              </a:rPr>
              <a:t>:</a:t>
            </a:r>
            <a:r>
              <a:rPr lang="vi-VN" sz="6000" dirty="0">
                <a:solidFill>
                  <a:srgbClr val="FF0000"/>
                </a:solidFill>
              </a:rPr>
              <a:t> Muôn </a:t>
            </a:r>
            <a:r>
              <a:rPr lang="vi-VN" sz="6000" dirty="0" smtClean="0">
                <a:solidFill>
                  <a:srgbClr val="FF0000"/>
                </a:solidFill>
              </a:rPr>
              <a:t>ngàn </a:t>
            </a:r>
            <a:r>
              <a:rPr lang="vi-VN" sz="6000" dirty="0">
                <a:solidFill>
                  <a:srgbClr val="FF0000"/>
                </a:solidFill>
              </a:rPr>
              <a:t>đau </a:t>
            </a:r>
            <a:r>
              <a:rPr lang="vi-VN" sz="6000" dirty="0" smtClean="0">
                <a:solidFill>
                  <a:srgbClr val="FF0000"/>
                </a:solidFill>
              </a:rPr>
              <a:t>đớn, </a:t>
            </a:r>
            <a:r>
              <a:rPr lang="vi-VN" sz="6000" dirty="0">
                <a:solidFill>
                  <a:srgbClr val="FF0000"/>
                </a:solidFill>
              </a:rPr>
              <a:t>nay đã theo ngày tháng trôi. Hy sinh vì lòng </a:t>
            </a:r>
            <a:r>
              <a:rPr lang="vi-VN" sz="6000" dirty="0" smtClean="0">
                <a:solidFill>
                  <a:srgbClr val="FF0000"/>
                </a:solidFill>
              </a:rPr>
              <a:t>Tin </a:t>
            </a:r>
            <a:r>
              <a:rPr lang="vi-VN" sz="6000" dirty="0">
                <a:solidFill>
                  <a:srgbClr val="FF0000"/>
                </a:solidFill>
              </a:rPr>
              <a:t>son sắt giữ câu đoan nguyền. </a:t>
            </a:r>
            <a:endParaRPr lang="en-US" sz="6000" b="0" dirty="0">
              <a:solidFill>
                <a:srgbClr val="FF0000"/>
              </a:solidFill>
              <a:effectLst/>
            </a:endParaRPr>
          </a:p>
        </p:txBody>
      </p:sp>
    </p:spTree>
    <p:extLst>
      <p:ext uri="{BB962C8B-B14F-4D97-AF65-F5344CB8AC3E}">
        <p14:creationId xmlns:p14="http://schemas.microsoft.com/office/powerpoint/2010/main" val="298887331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7149"/>
            <a:ext cx="9144000" cy="5143499"/>
          </a:xfrm>
        </p:spPr>
        <p:txBody>
          <a:bodyPr>
            <a:noAutofit/>
          </a:bodyPr>
          <a:lstStyle/>
          <a:p>
            <a:pPr algn="just"/>
            <a:r>
              <a:rPr lang="vi-VN" sz="4800" dirty="0" smtClean="0">
                <a:solidFill>
                  <a:srgbClr val="002060"/>
                </a:solidFill>
              </a:rPr>
              <a:t>ĐK</a:t>
            </a:r>
            <a:r>
              <a:rPr lang="vi-VN" sz="4800" dirty="0">
                <a:solidFill>
                  <a:srgbClr val="002060"/>
                </a:solidFill>
              </a:rPr>
              <a:t>:</a:t>
            </a:r>
            <a:r>
              <a:rPr lang="vi-VN" sz="4800" dirty="0">
                <a:solidFill>
                  <a:srgbClr val="FF0000"/>
                </a:solidFill>
              </a:rPr>
              <a:t>  Đến muôn đời con cảm tạ ơn Chúa. Đến muôn đời con ngợi khen danh Chúa. </a:t>
            </a:r>
            <a:r>
              <a:rPr lang="vi-VN" sz="4800" dirty="0" smtClean="0">
                <a:solidFill>
                  <a:srgbClr val="FF0000"/>
                </a:solidFill>
              </a:rPr>
              <a:t>(</a:t>
            </a:r>
            <a:r>
              <a:rPr lang="vi-VN" sz="4800" i="1" dirty="0" smtClean="0">
                <a:solidFill>
                  <a:srgbClr val="FF0000"/>
                </a:solidFill>
              </a:rPr>
              <a:t>Đến </a:t>
            </a:r>
            <a:r>
              <a:rPr lang="vi-VN" sz="4800" i="1" dirty="0">
                <a:solidFill>
                  <a:srgbClr val="FF0000"/>
                </a:solidFill>
              </a:rPr>
              <a:t>muôn </a:t>
            </a:r>
            <a:r>
              <a:rPr lang="vi-VN" sz="4800" i="1" dirty="0" smtClean="0">
                <a:solidFill>
                  <a:srgbClr val="FF0000"/>
                </a:solidFill>
              </a:rPr>
              <a:t>đời</a:t>
            </a:r>
            <a:r>
              <a:rPr lang="vi-VN" sz="4800" dirty="0" smtClean="0">
                <a:solidFill>
                  <a:srgbClr val="FF0000"/>
                </a:solidFill>
              </a:rPr>
              <a:t>), </a:t>
            </a:r>
            <a:r>
              <a:rPr lang="vi-VN" sz="4800" dirty="0">
                <a:solidFill>
                  <a:srgbClr val="FF0000"/>
                </a:solidFill>
              </a:rPr>
              <a:t>muôn muôn đời con ca vang tình thương Chúa. Và mãi mãi con nhớ công ơn Người.</a:t>
            </a:r>
            <a:endParaRPr lang="en-US" sz="4800" dirty="0">
              <a:solidFill>
                <a:srgbClr val="FF0000"/>
              </a:solidFill>
              <a:effectLst/>
            </a:endParaRPr>
          </a:p>
        </p:txBody>
      </p:sp>
    </p:spTree>
    <p:extLst>
      <p:ext uri="{BB962C8B-B14F-4D97-AF65-F5344CB8AC3E}">
        <p14:creationId xmlns:p14="http://schemas.microsoft.com/office/powerpoint/2010/main" val="204870156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7149"/>
            <a:ext cx="9144000" cy="5143499"/>
          </a:xfrm>
        </p:spPr>
        <p:txBody>
          <a:bodyPr>
            <a:noAutofit/>
          </a:bodyPr>
          <a:lstStyle/>
          <a:p>
            <a:pPr algn="just"/>
            <a:r>
              <a:rPr lang="vi-VN" sz="5400" dirty="0" smtClean="0">
                <a:solidFill>
                  <a:srgbClr val="002060"/>
                </a:solidFill>
              </a:rPr>
              <a:t>Pk2</a:t>
            </a:r>
            <a:r>
              <a:rPr lang="vi-VN" sz="5400" dirty="0">
                <a:solidFill>
                  <a:srgbClr val="FF0000"/>
                </a:solidFill>
              </a:rPr>
              <a:t>:  Vì tình yêu bao la, Chúa gìn giữ con qua bao nhiêu hiểm nguy con vui sướng. Đôi mắt lệ yêu </a:t>
            </a:r>
            <a:r>
              <a:rPr lang="vi-VN" sz="5400" dirty="0" smtClean="0">
                <a:solidFill>
                  <a:srgbClr val="FF0000"/>
                </a:solidFill>
              </a:rPr>
              <a:t>thương, </a:t>
            </a:r>
            <a:r>
              <a:rPr lang="vi-VN" sz="5400" dirty="0">
                <a:solidFill>
                  <a:srgbClr val="FF0000"/>
                </a:solidFill>
              </a:rPr>
              <a:t>con hiến dâng </a:t>
            </a:r>
            <a:r>
              <a:rPr lang="vi-VN" sz="5400" dirty="0" smtClean="0">
                <a:solidFill>
                  <a:srgbClr val="FF0000"/>
                </a:solidFill>
              </a:rPr>
              <a:t>Ngài </a:t>
            </a:r>
            <a:r>
              <a:rPr lang="vi-VN" sz="5400" dirty="0">
                <a:solidFill>
                  <a:srgbClr val="FF0000"/>
                </a:solidFill>
              </a:rPr>
              <a:t>êm ái nào hơn.</a:t>
            </a:r>
            <a:endParaRPr lang="en-US" sz="5400" dirty="0">
              <a:solidFill>
                <a:srgbClr val="FF0000"/>
              </a:solidFill>
              <a:effectLst/>
            </a:endParaRPr>
          </a:p>
        </p:txBody>
      </p:sp>
    </p:spTree>
    <p:extLst>
      <p:ext uri="{BB962C8B-B14F-4D97-AF65-F5344CB8AC3E}">
        <p14:creationId xmlns:p14="http://schemas.microsoft.com/office/powerpoint/2010/main" val="299916088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7149"/>
            <a:ext cx="9144000" cy="5143499"/>
          </a:xfrm>
        </p:spPr>
        <p:txBody>
          <a:bodyPr>
            <a:noAutofit/>
          </a:bodyPr>
          <a:lstStyle/>
          <a:p>
            <a:pPr algn="just"/>
            <a:r>
              <a:rPr lang="vi-VN" sz="4800" dirty="0" smtClean="0">
                <a:solidFill>
                  <a:srgbClr val="002060"/>
                </a:solidFill>
              </a:rPr>
              <a:t>ĐK</a:t>
            </a:r>
            <a:r>
              <a:rPr lang="vi-VN" sz="4800" dirty="0">
                <a:solidFill>
                  <a:srgbClr val="002060"/>
                </a:solidFill>
              </a:rPr>
              <a:t>:</a:t>
            </a:r>
            <a:r>
              <a:rPr lang="vi-VN" sz="4800" dirty="0">
                <a:solidFill>
                  <a:srgbClr val="FF0000"/>
                </a:solidFill>
              </a:rPr>
              <a:t>  Đến muôn đời con cảm tạ ơn Chúa. Đến muôn đời con ngợi khen danh Chúa. </a:t>
            </a:r>
            <a:r>
              <a:rPr lang="vi-VN" sz="4800" dirty="0" smtClean="0">
                <a:solidFill>
                  <a:srgbClr val="FF0000"/>
                </a:solidFill>
              </a:rPr>
              <a:t>(</a:t>
            </a:r>
            <a:r>
              <a:rPr lang="vi-VN" sz="4800" i="1" dirty="0" smtClean="0">
                <a:solidFill>
                  <a:srgbClr val="FF0000"/>
                </a:solidFill>
              </a:rPr>
              <a:t>Đến </a:t>
            </a:r>
            <a:r>
              <a:rPr lang="vi-VN" sz="4800" i="1" dirty="0">
                <a:solidFill>
                  <a:srgbClr val="FF0000"/>
                </a:solidFill>
              </a:rPr>
              <a:t>muôn </a:t>
            </a:r>
            <a:r>
              <a:rPr lang="vi-VN" sz="4800" i="1" dirty="0" smtClean="0">
                <a:solidFill>
                  <a:srgbClr val="FF0000"/>
                </a:solidFill>
              </a:rPr>
              <a:t>đời</a:t>
            </a:r>
            <a:r>
              <a:rPr lang="vi-VN" sz="4800" dirty="0" smtClean="0">
                <a:solidFill>
                  <a:srgbClr val="FF0000"/>
                </a:solidFill>
              </a:rPr>
              <a:t>), </a:t>
            </a:r>
            <a:r>
              <a:rPr lang="vi-VN" sz="4800" dirty="0">
                <a:solidFill>
                  <a:srgbClr val="FF0000"/>
                </a:solidFill>
              </a:rPr>
              <a:t>muôn muôn đời con ca vang tình thương Chúa. Và mãi mãi con nhớ công ơn Người.</a:t>
            </a:r>
            <a:endParaRPr lang="en-US" sz="4800" dirty="0">
              <a:solidFill>
                <a:srgbClr val="FF0000"/>
              </a:solidFill>
              <a:effectLst/>
            </a:endParaRPr>
          </a:p>
        </p:txBody>
      </p:sp>
    </p:spTree>
    <p:extLst>
      <p:ext uri="{BB962C8B-B14F-4D97-AF65-F5344CB8AC3E}">
        <p14:creationId xmlns:p14="http://schemas.microsoft.com/office/powerpoint/2010/main" val="304722028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a:solidFill>
                <a:srgbClr val="FF000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18552697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rgbClr val="FF0000"/>
              </a:solidFill>
              <a:effectLs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6000" dirty="0" smtClean="0">
                <a:solidFill>
                  <a:srgbClr val="002060"/>
                </a:solidFill>
              </a:rPr>
              <a:t>**</a:t>
            </a:r>
            <a:r>
              <a:rPr lang="vi-VN" sz="6000" dirty="0" smtClean="0">
                <a:solidFill>
                  <a:srgbClr val="FF0000"/>
                </a:solidFill>
              </a:rPr>
              <a:t> Quyết </a:t>
            </a:r>
            <a:r>
              <a:rPr lang="vi-VN" sz="6000" dirty="0">
                <a:solidFill>
                  <a:srgbClr val="FF0000"/>
                </a:solidFill>
              </a:rPr>
              <a:t>tình trung </a:t>
            </a:r>
            <a:r>
              <a:rPr lang="vi-VN" sz="6000" dirty="0" smtClean="0">
                <a:solidFill>
                  <a:srgbClr val="FF0000"/>
                </a:solidFill>
              </a:rPr>
              <a:t>tín, </a:t>
            </a:r>
            <a:r>
              <a:rPr lang="vi-VN" sz="6000" dirty="0">
                <a:solidFill>
                  <a:srgbClr val="FF0000"/>
                </a:solidFill>
              </a:rPr>
              <a:t>lao khổ không hề dám phai. Giữ tấm lòng hiếu trung lời thề xưa lẽ nào quên.</a:t>
            </a:r>
            <a:endParaRPr lang="en-US" sz="6000" b="0" dirty="0">
              <a:solidFill>
                <a:srgbClr val="FF0000"/>
              </a:solidFill>
              <a:effectLst/>
            </a:endParaRPr>
          </a:p>
        </p:txBody>
      </p:sp>
    </p:spTree>
    <p:extLst>
      <p:ext uri="{BB962C8B-B14F-4D97-AF65-F5344CB8AC3E}">
        <p14:creationId xmlns:p14="http://schemas.microsoft.com/office/powerpoint/2010/main" val="4571624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595</TotalTime>
  <Words>1817</Words>
  <Application>Microsoft Office PowerPoint</Application>
  <PresentationFormat>On-screen Show (16:9)</PresentationFormat>
  <Paragraphs>84</Paragraphs>
  <Slides>84</Slides>
  <Notes>0</Notes>
  <HiddenSlides>0</HiddenSlides>
  <MMClips>0</MMClips>
  <ScaleCrop>false</ScaleCrop>
  <HeadingPairs>
    <vt:vector size="4" baseType="variant">
      <vt:variant>
        <vt:lpstr>Theme</vt:lpstr>
      </vt:variant>
      <vt:variant>
        <vt:i4>15</vt:i4>
      </vt:variant>
      <vt:variant>
        <vt:lpstr>Slide Titles</vt:lpstr>
      </vt:variant>
      <vt:variant>
        <vt:i4>84</vt:i4>
      </vt:variant>
    </vt:vector>
  </HeadingPairs>
  <TitlesOfParts>
    <vt:vector size="99" baseType="lpstr">
      <vt:lpstr>Office Theme</vt:lpstr>
      <vt:lpstr>36_Default Design</vt:lpstr>
      <vt:lpstr>10_Office Theme</vt:lpstr>
      <vt:lpstr>37_Default Design</vt:lpstr>
      <vt:lpstr>1_Office Theme</vt:lpstr>
      <vt:lpstr>3_Office Theme</vt:lpstr>
      <vt:lpstr>2_Office Theme</vt:lpstr>
      <vt:lpstr>5_Office Theme</vt:lpstr>
      <vt:lpstr>4_Office Theme</vt:lpstr>
      <vt:lpstr>6_Office Theme</vt:lpstr>
      <vt:lpstr>7_Office Theme</vt:lpstr>
      <vt:lpstr>8_Office Theme</vt:lpstr>
      <vt:lpstr>9_Office Theme</vt:lpstr>
      <vt:lpstr>11_Office Theme</vt:lpstr>
      <vt:lpstr>12_Office Theme</vt:lpstr>
      <vt:lpstr>PowerPoint Presentation</vt:lpstr>
      <vt:lpstr>PowerPoint Presentation</vt:lpstr>
      <vt:lpstr>Ca Nhập Lễ Lòng Trung Nghĩa Nguyễn Bang Hanh</vt:lpstr>
      <vt:lpstr> Pk1:  Hồi chiêng dứt tiếng đầu rơi chốn pháp trường. Hồn thiêng lâng lâng về thiên quốc xa vời. Từ  nay thôi những ngày tân khổ u buồn, về quê phúc vinh hưởng nhan Chúa muôn đời. </vt:lpstr>
      <vt:lpstr>ĐK: Muôn ngàn đau đớn, nay đã theo ngày tháng trôi. Hy sinh vì lòng Tin son sắt giữ câu đoan nguyền. </vt:lpstr>
      <vt:lpstr>** Quyết tình trung tín, lao khổ không hề dám phai. Giữ tấm lòng hiếu trung lời thề xưa lẽ nào quên.</vt:lpstr>
      <vt:lpstr>Pk2:  Nhẹ quên đau thương bền vững tấm can trường. Ngày đêm khấn ước chờ dâng trái tim nồng. Lòng trung nghĩa ấy nghìn thu sáng tưng bừng. Ngàn năm chiếu soi vì in vết huy hoàng</vt:lpstr>
      <vt:lpstr>ĐK: Muôn ngàn đau đớn, nay đã theo ngày tháng trôi. Hy sinh vì lòng Tin son sắt giữ câu đoan nguyền. </vt:lpstr>
      <vt:lpstr>** Quyết tình trung tín, lao khổ không hề dám phai. Giữ tấm lòng hiếu trung lời thề xưa lẽ nào quên.</vt:lpstr>
      <vt:lpstr>PowerPoint Presentation</vt:lpstr>
      <vt:lpstr>PowerPoint Presentation</vt:lpstr>
      <vt:lpstr> </vt:lpstr>
      <vt:lpstr> </vt:lpstr>
      <vt:lpstr> </vt:lpstr>
      <vt:lpstr> </vt:lpstr>
      <vt:lpstr> </vt:lpstr>
      <vt:lpstr> </vt:lpstr>
      <vt:lpstr> </vt:lpstr>
      <vt:lpstr> </vt:lpstr>
      <vt:lpstr>PowerPoint Presentation</vt:lpstr>
      <vt:lpstr>Đáp Ca Thánh Vịnh 99 Lm. Kim Long 03 Câu</vt:lpstr>
      <vt:lpstr>Đk: Ta là dân Ngài, là đoàn chiên tay Ngài dẫn đạo.</vt:lpstr>
      <vt:lpstr>Tk1: Hỡi toàn thể địa cầu, hãy tung hô Chúa, phụng thờ Chúa với niềm hỉ hoan. Cất tiếng reo vui vào trước Thánh Nhan Ngài.</vt:lpstr>
      <vt:lpstr>Đk: Ta là dân Ngài, là đoàn chiên tay Ngài dẫn đạo.</vt:lpstr>
      <vt:lpstr>Tk2: Hãy thành khẩn tin nhận Ngài là Thiên Chúa, tạo thành ta ta là dân Chúa. Giống lớp chiên con Ngài dẫn dắt trong đàn.</vt:lpstr>
      <vt:lpstr>Đk: Ta là dân Ngài, là đoàn chiên tay Ngài dẫn đạo.</vt:lpstr>
      <vt:lpstr>Tk3: Bởi vì ở nơi Ngài đầy lòng nhân ái, ngàn đời Chúa vẫn trọn tình thương, Mãi tới thiên thu Ngài vẫn tín trung hoài.</vt:lpstr>
      <vt:lpstr>Đk: Ta là dân Ngài, là đoàn chiên tay Ngài dẫn đạo.</vt:lpstr>
      <vt:lpstr>PowerPoint Presentation</vt:lpstr>
      <vt:lpstr>Alleluia…alleluia. Chúa nói: Nước Thiên Chúa đã gần đến, anh em hãy sám hối và tin vào Tin Mừng.        Alleluia…alleluia.</vt:lpstr>
      <vt:lpstr>PowerPoint Presentation</vt:lpstr>
      <vt:lpstr>PowerPoint Presentation</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PowerPoint Presentation</vt:lpstr>
      <vt:lpstr>PowerPoint Presentation</vt:lpstr>
      <vt:lpstr>PowerPoint Presentation</vt:lpstr>
      <vt:lpstr>ĐK: Con đến dâng lễ vật, với bao tâm tình hòa bình, với lòng khoan dung tha thứ, với tình yêu thương thắm thiết. </vt:lpstr>
      <vt:lpstr>** Con đến dâng hiến tế, Chúa là tình yêu bao la, đoái nhận lễ con dâng Cha, Chúa ơi, nhận lời.</vt:lpstr>
      <vt:lpstr>Pk1: Mối chân tình con đặt nơi Chúa, là tình yêu muôn người thắm thiết. Chúa ơi đây lòng con tha thứ, xin nhận cho trái tim hòa bình.</vt:lpstr>
      <vt:lpstr>ĐK: Con đến dâng lễ vật, với bao tâm tình hòa bình, với lòng khoan dung tha thứ, với tình yêu thương thắm thiết. </vt:lpstr>
      <vt:lpstr>** Con đến dâng hiến tế, Chúa là tình yêu bao la, đoái nhận lễ con dâng Cha, Chúa ơi, nhận lời.</vt:lpstr>
      <vt:lpstr> Pk2: Chúa không nhận chiên bò hy tế, Ngài chỉ nhận tâm hồn thanh khiết. Chúa không ưa lễ dâng cao quý, nhưng chỉ ưa trái tim hòa bình. </vt:lpstr>
      <vt:lpstr>ĐK: Con đến dâng lễ vật, với bao tâm tình hòa bình, với lòng khoan dung tha thứ, với tình yêu thương thắm thiết. </vt:lpstr>
      <vt:lpstr>** Con đến dâng hiến tế, Chúa là tình yêu bao la, đoái nhận lễ con dâng Cha, Chúa ơi, nhận lời.</vt:lpstr>
      <vt:lpstr>Pk3:  Hãy để lại lễ vật dâng Chúa đi làm hòa với người trước đã. Đến dâng Cha tình thương tha thứ Cha rộng ban phúc ân tràn đầy.</vt:lpstr>
      <vt:lpstr>ĐK: Con đến dâng lễ vật, với bao tâm tình hòa bình, với lòng khoan dung tha thứ, với tình yêu thương thắm thiết. </vt:lpstr>
      <vt:lpstr>** Con đến dâng hiến tế, Chúa là tình yêu bao la, đoái nhận lễ con dâng Cha, Chúa ơi, nhận lời.</vt:lpstr>
      <vt:lpstr>PowerPoint Presentation</vt:lpstr>
      <vt:lpstr>PowerPoint Presentation</vt:lpstr>
      <vt:lpstr>PowerPoint Presentation</vt:lpstr>
      <vt:lpstr>Ca Nguyện Hiệp Lễ Tình Yêu Thiên Chúa Thế Thông &amp; Phanxicô</vt:lpstr>
      <vt:lpstr>ĐK: Tình yêu Thiên Chúa, như trăng như sao đưa con lên cao ôi nào biết lấy chi báo đền. Chúa dắt dìu con, đi qua đêm đen, cho con ca khen tình yêu Chúa ôi như đại dương. </vt:lpstr>
      <vt:lpstr>** Tình yêu Thiên Chúa, chói sáng khắp chốn, gội sạch tội đời, ôi tình Chúa sao quá cao vời. Con quyết trọn đời dâng hiến xác thân loan báo thiên ân cho khắp nhân trần.</vt:lpstr>
      <vt:lpstr>Pk1: Người đã thương tôi, từ thuở xa xôi, chưa có bầu trời. Nào ai có biết, tôi đã từ đâu, sinh đến trong đời. Chúa đã thương tôi, nên có đôi môi, tôi ca ngàn khúc hát vang lên ngợi khen.</vt:lpstr>
      <vt:lpstr>ĐK: Tình yêu Thiên Chúa, như trăng như sao đưa con lên cao, ôi nào biết lấy chi báo đền. Chúa dắt dìu con, đi qua đêm đen, cho con ca khen tình yêu Chúa ôi như đại dương. </vt:lpstr>
      <vt:lpstr>** Tình yêu Thiên Chúa, chói sáng khắp chốn, gội sạch tội đời, ôi tình Chúa sao quá cao vời. Con quyết trọn đời, dâng hiến xác thân loan báo thiên ân cho khắp nhân trần.</vt:lpstr>
      <vt:lpstr>Pk2: Trời đất bao la, dành hết cho ta, đâu có tình cờ. Tình yêu Thiên Chúa, đã tác tạo nên, sông núi trên đời. Trong gió lên khơi, trong tiếng mưa rơi, nghe như là tiếng Chúa trong tim mọi người.</vt:lpstr>
      <vt:lpstr>ĐK: Tình yêu Thiên Chúa như trăng như sao đưa con lên cao, ôi nào biết lấy chi báo đền. Chúa dắt dìu con đi qua đêm đen, cho con ca khen tình yêu Chúa ôi như đại dương. </vt:lpstr>
      <vt:lpstr>** Tình yêu Thiên Chúa chói sáng khắp chốn, gội sạch tội đời, ôi tình Chúa sao quá cao vời. Con quyết trọn đời dâng hiến xác thân loan báo thiên ân cho khắp nhân trần.</vt:lpstr>
      <vt:lpstr>Pk3:  Ngày tháng hôm nay, và mãi tương lai, Chúa biết từng ngày. Đời tôi đang sống, dẫu có đổi thay, tay Chúa an bài. Mưa gió miên man, hay nắng hân hoan, môi luôn tràn tiếng hát tâm tư bình an.</vt:lpstr>
      <vt:lpstr>ĐK: Tình yêu Thiên Chúa như trăng như sao đưa con lên cao, ôi nào biết lấy chi báo đền. Chúa dắt dìu con đi qua đêm đen, cho con ca khen tình yêu Chúa ôi như đại dương. </vt:lpstr>
      <vt:lpstr>** Tình yêu Thiên Chúa chói sáng khắp chốn, gội sạch tội đời, ôi tình Chúa sao quá cao vời. Con quyết trọn đời dâng hiến xác thân loan báo thiên ân cho khắp nhân trần.</vt:lpstr>
      <vt:lpstr>PowerPoint Presentation</vt:lpstr>
      <vt:lpstr>Ca Kết Lễ  Cảm Tạ Chúa  Đàm Ninh hoa</vt:lpstr>
      <vt:lpstr>ĐK:  Đến muôn đời con cảm tạ ơn Chúa. Đến muôn đời con ngợi khen danh Chúa. (Đến muôn đời), muôn muôn đời con ca vang tình thương Chúa. Và mãi mãi con nhớ công ơn Người.</vt:lpstr>
      <vt:lpstr>Pk1:  Vì tình yêu bao la Chúa nâng đỡ con như phượng hoàng tung đôi cánh. Chúa dắt dìu con đi, trong ánh sáng Ngài, hạnh phúc nào hơn. </vt:lpstr>
      <vt:lpstr>ĐK:  Đến muôn đời con cảm tạ ơn Chúa. Đến muôn đời con ngợi khen danh Chúa. (Đến muôn đời), muôn muôn đời con ca vang tình thương Chúa. Và mãi mãi con nhớ công ơn Người.</vt:lpstr>
      <vt:lpstr>Pk2:  Vì tình yêu bao la, Chúa gìn giữ con qua bao nhiêu hiểm nguy con vui sướng. Đôi mắt lệ yêu thương, con hiến dâng Ngài êm ái nào hơn.</vt:lpstr>
      <vt:lpstr>ĐK:  Đến muôn đời con cảm tạ ơn Chúa. Đến muôn đời con ngợi khen danh Chúa. (Đến muôn đời), muôn muôn đời con ca vang tình thương Chúa. Và mãi mãi con nhớ công ơn Người.</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 Nhập Lễ Từ Hừng Sáng Lm. Kim Long</dc:title>
  <dc:creator>Hung Nam</dc:creator>
  <cp:lastModifiedBy>Hung Nam</cp:lastModifiedBy>
  <cp:revision>22</cp:revision>
  <dcterms:created xsi:type="dcterms:W3CDTF">2023-05-21T07:25:42Z</dcterms:created>
  <dcterms:modified xsi:type="dcterms:W3CDTF">2023-06-15T08:29:57Z</dcterms:modified>
</cp:coreProperties>
</file>