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844" r:id="rId11"/>
    <p:sldMasterId id="2147483856" r:id="rId12"/>
    <p:sldMasterId id="2147483868" r:id="rId13"/>
    <p:sldMasterId id="2147483904" r:id="rId14"/>
  </p:sldMasterIdLst>
  <p:sldIdLst>
    <p:sldId id="507" r:id="rId15"/>
    <p:sldId id="376" r:id="rId16"/>
    <p:sldId id="495" r:id="rId17"/>
    <p:sldId id="497" r:id="rId18"/>
    <p:sldId id="367" r:id="rId19"/>
    <p:sldId id="368" r:id="rId20"/>
    <p:sldId id="369" r:id="rId21"/>
    <p:sldId id="370" r:id="rId22"/>
    <p:sldId id="371" r:id="rId23"/>
    <p:sldId id="372" r:id="rId24"/>
    <p:sldId id="373" r:id="rId25"/>
    <p:sldId id="374" r:id="rId26"/>
    <p:sldId id="506" r:id="rId27"/>
    <p:sldId id="256" r:id="rId28"/>
    <p:sldId id="443" r:id="rId29"/>
    <p:sldId id="444" r:id="rId30"/>
    <p:sldId id="508" r:id="rId31"/>
    <p:sldId id="480" r:id="rId32"/>
    <p:sldId id="509" r:id="rId33"/>
    <p:sldId id="505" r:id="rId34"/>
    <p:sldId id="392" r:id="rId35"/>
    <p:sldId id="393" r:id="rId36"/>
    <p:sldId id="394" r:id="rId37"/>
    <p:sldId id="395" r:id="rId38"/>
    <p:sldId id="396" r:id="rId39"/>
    <p:sldId id="397" r:id="rId40"/>
    <p:sldId id="398" r:id="rId41"/>
    <p:sldId id="399" r:id="rId42"/>
    <p:sldId id="504" r:id="rId43"/>
    <p:sldId id="415" r:id="rId44"/>
    <p:sldId id="483" r:id="rId45"/>
    <p:sldId id="484" r:id="rId46"/>
    <p:sldId id="485" r:id="rId47"/>
    <p:sldId id="490" r:id="rId48"/>
    <p:sldId id="486" r:id="rId49"/>
    <p:sldId id="491" r:id="rId50"/>
    <p:sldId id="487" r:id="rId51"/>
    <p:sldId id="492" r:id="rId52"/>
    <p:sldId id="488" r:id="rId53"/>
    <p:sldId id="493" r:id="rId54"/>
    <p:sldId id="417" r:id="rId55"/>
    <p:sldId id="510" r:id="rId56"/>
    <p:sldId id="475" r:id="rId57"/>
    <p:sldId id="474" r:id="rId58"/>
    <p:sldId id="400" r:id="rId59"/>
    <p:sldId id="401" r:id="rId60"/>
    <p:sldId id="402" r:id="rId61"/>
    <p:sldId id="403" r:id="rId62"/>
    <p:sldId id="404" r:id="rId63"/>
    <p:sldId id="405" r:id="rId64"/>
    <p:sldId id="406" r:id="rId65"/>
    <p:sldId id="407" r:id="rId66"/>
    <p:sldId id="408" r:id="rId67"/>
    <p:sldId id="409" r:id="rId68"/>
    <p:sldId id="410" r:id="rId69"/>
    <p:sldId id="411" r:id="rId70"/>
    <p:sldId id="412" r:id="rId71"/>
    <p:sldId id="413" r:id="rId72"/>
    <p:sldId id="414" r:id="rId73"/>
    <p:sldId id="271" r:id="rId74"/>
    <p:sldId id="272" r:id="rId75"/>
    <p:sldId id="511" r:id="rId76"/>
    <p:sldId id="273" r:id="rId77"/>
    <p:sldId id="512" r:id="rId78"/>
    <p:sldId id="432" r:id="rId79"/>
    <p:sldId id="513" r:id="rId80"/>
    <p:sldId id="276" r:id="rId81"/>
    <p:sldId id="503" r:id="rId82"/>
    <p:sldId id="277" r:id="rId83"/>
    <p:sldId id="278" r:id="rId84"/>
    <p:sldId id="279" r:id="rId85"/>
    <p:sldId id="290" r:id="rId86"/>
    <p:sldId id="514" r:id="rId87"/>
    <p:sldId id="291" r:id="rId88"/>
    <p:sldId id="515" r:id="rId89"/>
    <p:sldId id="467" r:id="rId90"/>
    <p:sldId id="516" r:id="rId91"/>
    <p:sldId id="292" r:id="rId92"/>
    <p:sldId id="502" r:id="rId93"/>
    <p:sldId id="293" r:id="rId94"/>
    <p:sldId id="294" r:id="rId95"/>
    <p:sldId id="295" r:id="rId96"/>
    <p:sldId id="498" r:id="rId97"/>
    <p:sldId id="499" r:id="rId98"/>
    <p:sldId id="517" r:id="rId99"/>
    <p:sldId id="473" r:id="rId10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0" d="100"/>
          <a:sy n="120" d="100"/>
        </p:scale>
        <p:origin x="-1362" y="-534"/>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04/07/2023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04/07/2023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04/07/2023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93491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1253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6521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789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395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3177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4034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3998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447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0556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985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7/4/2023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7/4/2023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04/07/2023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04/07/2023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04/07/2023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04/07/2023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04/07/2023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04/07/2023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04/07/2023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04/07/2023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4.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7/4/2023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04/07/2023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07113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Nhập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dirty="0" smtClean="0">
                <a:solidFill>
                  <a:srgbClr val="FFFF00"/>
                </a:solidFill>
              </a:rPr>
              <a:t>Con </a:t>
            </a:r>
            <a:r>
              <a:rPr lang="en-US" sz="6600" dirty="0" err="1" smtClean="0">
                <a:solidFill>
                  <a:srgbClr val="FFFF00"/>
                </a:solidFill>
              </a:rPr>
              <a:t>Bước</a:t>
            </a:r>
            <a:r>
              <a:rPr lang="en-US" sz="6600" dirty="0" smtClean="0">
                <a:solidFill>
                  <a:srgbClr val="FFFF00"/>
                </a:solidFill>
              </a:rPr>
              <a:t> </a:t>
            </a:r>
            <a:r>
              <a:rPr lang="en-US" sz="6600" dirty="0" err="1" smtClean="0">
                <a:solidFill>
                  <a:srgbClr val="FFFF00"/>
                </a:solidFill>
              </a:rPr>
              <a:t>Lên</a:t>
            </a:r>
            <a:r>
              <a:rPr lang="en-US" sz="6000" b="0" dirty="0" smtClean="0">
                <a:solidFill>
                  <a:srgbClr val="FFFF00"/>
                </a:solidFill>
                <a:effectLst/>
              </a:rPr>
              <a:t/>
            </a:r>
            <a:br>
              <a:rPr lang="en-US" sz="6000" b="0" dirty="0" smtClean="0">
                <a:solidFill>
                  <a:srgbClr val="FFFF00"/>
                </a:solidFill>
                <a:effectLst/>
              </a:rPr>
            </a:br>
            <a:r>
              <a:rPr lang="en-US" sz="4800" i="1" dirty="0" smtClean="0">
                <a:solidFill>
                  <a:schemeClr val="bg1"/>
                </a:solidFill>
              </a:rPr>
              <a:t>Lm Kim Long</a:t>
            </a:r>
            <a:endParaRPr lang="en-US" sz="48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5400" dirty="0" smtClean="0">
                <a:solidFill>
                  <a:srgbClr val="FFFF00"/>
                </a:solidFill>
                <a:latin typeface="+mj-lt"/>
              </a:rPr>
              <a:t>ĐK: </a:t>
            </a:r>
            <a:r>
              <a:rPr lang="vi-VN" sz="5400" dirty="0" smtClean="0">
                <a:solidFill>
                  <a:schemeClr val="bg1"/>
                </a:solidFill>
                <a:latin typeface="+mj-lt"/>
              </a:rPr>
              <a:t>Con </a:t>
            </a:r>
            <a:r>
              <a:rPr lang="vi-VN" sz="5400" dirty="0">
                <a:solidFill>
                  <a:schemeClr val="bg1"/>
                </a:solidFill>
                <a:latin typeface="+mj-lt"/>
              </a:rPr>
              <a:t>bước lên </a:t>
            </a:r>
            <a:r>
              <a:rPr lang="vi-VN" sz="5400" dirty="0" smtClean="0">
                <a:solidFill>
                  <a:schemeClr val="bg1"/>
                </a:solidFill>
                <a:latin typeface="+mj-lt"/>
              </a:rPr>
              <a:t>bàn </a:t>
            </a:r>
            <a:r>
              <a:rPr lang="vi-VN" sz="5400" dirty="0">
                <a:solidFill>
                  <a:schemeClr val="bg1"/>
                </a:solidFill>
                <a:latin typeface="+mj-lt"/>
              </a:rPr>
              <a:t>thờ Chúa, gần bên Chúa tâm hồn con sướng vui thảnh thơi. Nơi Danh Chúa toàn năng tác sinh đất trời, tràn ơn phúc </a:t>
            </a:r>
            <a:r>
              <a:rPr lang="vi-VN" sz="5400" dirty="0" smtClean="0">
                <a:solidFill>
                  <a:schemeClr val="bg1"/>
                </a:solidFill>
                <a:latin typeface="+mj-lt"/>
              </a:rPr>
              <a:t>cứu </a:t>
            </a:r>
            <a:r>
              <a:rPr lang="vi-VN" sz="5400" dirty="0">
                <a:solidFill>
                  <a:schemeClr val="bg1"/>
                </a:solidFill>
                <a:latin typeface="+mj-lt"/>
              </a:rPr>
              <a:t>độ muôn </a:t>
            </a:r>
            <a:r>
              <a:rPr lang="vi-VN" sz="5400" dirty="0" smtClean="0">
                <a:solidFill>
                  <a:schemeClr val="bg1"/>
                </a:solidFill>
                <a:latin typeface="+mj-lt"/>
              </a:rPr>
              <a:t>đời.</a:t>
            </a:r>
            <a:endParaRPr lang="vi-VN" sz="5400" b="0" dirty="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00050"/>
            <a:ext cx="9144000" cy="5143500"/>
          </a:xfrm>
        </p:spPr>
        <p:txBody>
          <a:bodyPr anchor="ctr">
            <a:noAutofit/>
          </a:bodyPr>
          <a:lstStyle/>
          <a:p>
            <a:pPr algn="just">
              <a:lnSpc>
                <a:spcPct val="90000"/>
              </a:lnSpc>
              <a:spcBef>
                <a:spcPts val="0"/>
              </a:spcBef>
            </a:pPr>
            <a:r>
              <a:rPr lang="vi-VN" sz="5400" dirty="0" smtClean="0">
                <a:solidFill>
                  <a:srgbClr val="FFFF00"/>
                </a:solidFill>
                <a:latin typeface="+mj-lt"/>
              </a:rPr>
              <a:t>Pk1</a:t>
            </a:r>
            <a:r>
              <a:rPr lang="vi-VN" sz="5400" dirty="0">
                <a:solidFill>
                  <a:srgbClr val="FFFF00"/>
                </a:solidFill>
                <a:latin typeface="+mj-lt"/>
              </a:rPr>
              <a:t>: </a:t>
            </a:r>
            <a:r>
              <a:rPr lang="vi-VN" sz="5400" dirty="0">
                <a:solidFill>
                  <a:schemeClr val="bg1"/>
                </a:solidFill>
                <a:latin typeface="+mj-lt"/>
              </a:rPr>
              <a:t>Đây lễ vật hy sinh, </a:t>
            </a:r>
            <a:r>
              <a:rPr lang="vi-VN" sz="5400" dirty="0" smtClean="0">
                <a:solidFill>
                  <a:schemeClr val="bg1"/>
                </a:solidFill>
                <a:latin typeface="+mj-lt"/>
              </a:rPr>
              <a:t>Con </a:t>
            </a:r>
            <a:r>
              <a:rPr lang="vi-VN" sz="5400" dirty="0">
                <a:solidFill>
                  <a:schemeClr val="bg1"/>
                </a:solidFill>
                <a:latin typeface="+mj-lt"/>
              </a:rPr>
              <a:t>Chúa Trời uy </a:t>
            </a:r>
            <a:r>
              <a:rPr lang="vi-VN" sz="5400" dirty="0" smtClean="0">
                <a:solidFill>
                  <a:schemeClr val="bg1"/>
                </a:solidFill>
                <a:latin typeface="+mj-lt"/>
              </a:rPr>
              <a:t>linh, </a:t>
            </a:r>
            <a:r>
              <a:rPr lang="vi-VN" sz="5400" dirty="0">
                <a:solidFill>
                  <a:schemeClr val="bg1"/>
                </a:solidFill>
                <a:latin typeface="+mj-lt"/>
              </a:rPr>
              <a:t>dâng mình trên thánh giá. Nay tiến dâng trên muôn bàn thờ, đây bánh thơm đây ly rượu nồng, lễ vật vẹn sạch trinh trong.</a:t>
            </a:r>
          </a:p>
          <a:p>
            <a:pPr algn="just">
              <a:lnSpc>
                <a:spcPct val="90000"/>
              </a:lnSpc>
              <a:spcBef>
                <a:spcPts val="0"/>
              </a:spcBef>
            </a:pPr>
            <a:endParaRPr lang="vi-VN" sz="66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5400" dirty="0" smtClean="0">
                <a:solidFill>
                  <a:srgbClr val="FFFF00"/>
                </a:solidFill>
                <a:latin typeface="+mj-lt"/>
              </a:rPr>
              <a:t>ĐK: </a:t>
            </a:r>
            <a:r>
              <a:rPr lang="vi-VN" sz="5400" dirty="0" smtClean="0">
                <a:solidFill>
                  <a:schemeClr val="bg1"/>
                </a:solidFill>
                <a:latin typeface="+mj-lt"/>
              </a:rPr>
              <a:t>Con </a:t>
            </a:r>
            <a:r>
              <a:rPr lang="vi-VN" sz="5400" dirty="0">
                <a:solidFill>
                  <a:schemeClr val="bg1"/>
                </a:solidFill>
                <a:latin typeface="+mj-lt"/>
              </a:rPr>
              <a:t>bước lên </a:t>
            </a:r>
            <a:r>
              <a:rPr lang="vi-VN" sz="5400" dirty="0" smtClean="0">
                <a:solidFill>
                  <a:schemeClr val="bg1"/>
                </a:solidFill>
                <a:latin typeface="+mj-lt"/>
              </a:rPr>
              <a:t>bàn </a:t>
            </a:r>
            <a:r>
              <a:rPr lang="vi-VN" sz="5400" dirty="0">
                <a:solidFill>
                  <a:schemeClr val="bg1"/>
                </a:solidFill>
                <a:latin typeface="+mj-lt"/>
              </a:rPr>
              <a:t>thờ Chúa, gần bên Chúa tâm hồn con sướng vui thảnh thơi. Nơi Danh Chúa toàn năng tác sinh đất trời, tràn ơn phúc </a:t>
            </a:r>
            <a:r>
              <a:rPr lang="vi-VN" sz="5400" dirty="0" smtClean="0">
                <a:solidFill>
                  <a:schemeClr val="bg1"/>
                </a:solidFill>
                <a:latin typeface="+mj-lt"/>
              </a:rPr>
              <a:t>cứu </a:t>
            </a:r>
            <a:r>
              <a:rPr lang="vi-VN" sz="5400" dirty="0">
                <a:solidFill>
                  <a:schemeClr val="bg1"/>
                </a:solidFill>
                <a:latin typeface="+mj-lt"/>
              </a:rPr>
              <a:t>độ muôn </a:t>
            </a:r>
            <a:r>
              <a:rPr lang="vi-VN" sz="5400" dirty="0" smtClean="0">
                <a:solidFill>
                  <a:schemeClr val="bg1"/>
                </a:solidFill>
                <a:latin typeface="+mj-lt"/>
              </a:rPr>
              <a:t>đời.</a:t>
            </a:r>
            <a:endParaRPr lang="vi-VN" sz="5400" b="0" dirty="0">
              <a:solidFill>
                <a:schemeClr val="bg1"/>
              </a:solidFill>
              <a:effectLst/>
              <a:latin typeface="+mj-lt"/>
            </a:endParaRPr>
          </a:p>
        </p:txBody>
      </p:sp>
    </p:spTree>
    <p:extLst>
      <p:ext uri="{BB962C8B-B14F-4D97-AF65-F5344CB8AC3E}">
        <p14:creationId xmlns:p14="http://schemas.microsoft.com/office/powerpoint/2010/main" val="784261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5000" dirty="0" smtClean="0">
                <a:solidFill>
                  <a:srgbClr val="FFFF00"/>
                </a:solidFill>
                <a:latin typeface="+mj-lt"/>
              </a:rPr>
              <a:t>Pk2: </a:t>
            </a:r>
            <a:r>
              <a:rPr lang="vi-VN" sz="5000" dirty="0">
                <a:solidFill>
                  <a:schemeClr val="bg1"/>
                </a:solidFill>
                <a:latin typeface="+mj-lt"/>
              </a:rPr>
              <a:t>Xin Chúa Trời khoan nhân, dung thứ tội đoàn con, tinh tuyền trong Đức Ái. Như nước </a:t>
            </a:r>
            <a:r>
              <a:rPr lang="vi-VN" sz="5000" dirty="0" smtClean="0">
                <a:solidFill>
                  <a:schemeClr val="bg1"/>
                </a:solidFill>
                <a:latin typeface="+mj-lt"/>
              </a:rPr>
              <a:t>tan </a:t>
            </a:r>
            <a:r>
              <a:rPr lang="vi-VN" sz="5000" dirty="0">
                <a:solidFill>
                  <a:schemeClr val="bg1"/>
                </a:solidFill>
                <a:latin typeface="+mj-lt"/>
              </a:rPr>
              <a:t>trong ly rượu nồng, như </a:t>
            </a:r>
            <a:r>
              <a:rPr lang="vi-VN" sz="5000" dirty="0" smtClean="0">
                <a:solidFill>
                  <a:schemeClr val="bg1"/>
                </a:solidFill>
                <a:latin typeface="+mj-lt"/>
              </a:rPr>
              <a:t>áng </a:t>
            </a:r>
            <a:r>
              <a:rPr lang="vi-VN" sz="5000" dirty="0">
                <a:solidFill>
                  <a:schemeClr val="bg1"/>
                </a:solidFill>
                <a:latin typeface="+mj-lt"/>
              </a:rPr>
              <a:t>hương bay quanh lửa </a:t>
            </a:r>
            <a:r>
              <a:rPr lang="vi-VN" sz="5000" dirty="0" smtClean="0">
                <a:solidFill>
                  <a:schemeClr val="bg1"/>
                </a:solidFill>
                <a:latin typeface="+mj-lt"/>
              </a:rPr>
              <a:t>hồng, </a:t>
            </a:r>
            <a:r>
              <a:rPr lang="vi-VN" sz="5000" dirty="0">
                <a:solidFill>
                  <a:schemeClr val="bg1"/>
                </a:solidFill>
                <a:latin typeface="+mj-lt"/>
              </a:rPr>
              <a:t>đoan nguyện một niềm cậy trông.</a:t>
            </a:r>
            <a:endParaRPr lang="vi-VN" sz="5000" b="0" dirty="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5400" dirty="0" smtClean="0">
                <a:solidFill>
                  <a:srgbClr val="FFFF00"/>
                </a:solidFill>
                <a:latin typeface="+mj-lt"/>
              </a:rPr>
              <a:t>ĐK: </a:t>
            </a:r>
            <a:r>
              <a:rPr lang="vi-VN" sz="5400" dirty="0" smtClean="0">
                <a:solidFill>
                  <a:schemeClr val="bg1"/>
                </a:solidFill>
                <a:latin typeface="+mj-lt"/>
              </a:rPr>
              <a:t>Con </a:t>
            </a:r>
            <a:r>
              <a:rPr lang="vi-VN" sz="5400" dirty="0">
                <a:solidFill>
                  <a:schemeClr val="bg1"/>
                </a:solidFill>
                <a:latin typeface="+mj-lt"/>
              </a:rPr>
              <a:t>bước lên </a:t>
            </a:r>
            <a:r>
              <a:rPr lang="vi-VN" sz="5400" dirty="0" smtClean="0">
                <a:solidFill>
                  <a:schemeClr val="bg1"/>
                </a:solidFill>
                <a:latin typeface="+mj-lt"/>
              </a:rPr>
              <a:t>bàn </a:t>
            </a:r>
            <a:r>
              <a:rPr lang="vi-VN" sz="5400" dirty="0">
                <a:solidFill>
                  <a:schemeClr val="bg1"/>
                </a:solidFill>
                <a:latin typeface="+mj-lt"/>
              </a:rPr>
              <a:t>thờ Chúa, gần bên Chúa tâm hồn con sướng vui thảnh thơi. Nơi Danh Chúa toàn năng tác sinh đất trời, tràn ơn phúc </a:t>
            </a:r>
            <a:r>
              <a:rPr lang="vi-VN" sz="5400" dirty="0" smtClean="0">
                <a:solidFill>
                  <a:schemeClr val="bg1"/>
                </a:solidFill>
                <a:latin typeface="+mj-lt"/>
              </a:rPr>
              <a:t>cứu </a:t>
            </a:r>
            <a:r>
              <a:rPr lang="vi-VN" sz="5400" dirty="0">
                <a:solidFill>
                  <a:schemeClr val="bg1"/>
                </a:solidFill>
                <a:latin typeface="+mj-lt"/>
              </a:rPr>
              <a:t>độ muôn </a:t>
            </a:r>
            <a:r>
              <a:rPr lang="vi-VN" sz="5400" dirty="0" smtClean="0">
                <a:solidFill>
                  <a:schemeClr val="bg1"/>
                </a:solidFill>
                <a:latin typeface="+mj-lt"/>
              </a:rPr>
              <a:t>đời.</a:t>
            </a:r>
            <a:endParaRPr lang="vi-VN" sz="5400" b="0" dirty="0">
              <a:solidFill>
                <a:schemeClr val="bg1"/>
              </a:solidFill>
              <a:effectLst/>
              <a:latin typeface="+mj-lt"/>
            </a:endParaRPr>
          </a:p>
        </p:txBody>
      </p:sp>
    </p:spTree>
    <p:extLst>
      <p:ext uri="{BB962C8B-B14F-4D97-AF65-F5344CB8AC3E}">
        <p14:creationId xmlns:p14="http://schemas.microsoft.com/office/powerpoint/2010/main" val="25961292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a:t>
            </a:r>
            <a:r>
              <a:rPr lang="vi-VN" sz="6600" dirty="0" smtClean="0">
                <a:solidFill>
                  <a:schemeClr val="bg1"/>
                </a:solidFill>
              </a:rPr>
              <a:t>tụng, </a:t>
            </a:r>
            <a:r>
              <a:rPr lang="vi-VN" sz="6600" dirty="0" smtClean="0">
                <a:solidFill>
                  <a:schemeClr val="bg1"/>
                </a:solidFill>
              </a:rPr>
              <a:t>Danh Chúa đến muôn đời.</a:t>
            </a:r>
            <a:endParaRPr lang="en-US" sz="6600" dirty="0">
              <a:solidFill>
                <a:schemeClr val="bg1"/>
              </a:solidFill>
            </a:endParaRPr>
          </a:p>
        </p:txBody>
      </p:sp>
    </p:spTree>
    <p:extLst>
      <p:ext uri="{BB962C8B-B14F-4D97-AF65-F5344CB8AC3E}">
        <p14:creationId xmlns:p14="http://schemas.microsoft.com/office/powerpoint/2010/main" val="414890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968301"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ngôn sứ Dacaria</a:t>
            </a:r>
            <a:endParaRPr lang="en-US" sz="3600">
              <a:solidFill>
                <a:srgbClr val="FFFF00"/>
              </a:solidFill>
            </a:endParaRPr>
          </a:p>
        </p:txBody>
      </p:sp>
      <p:sp>
        <p:nvSpPr>
          <p:cNvPr id="7" name="TextBox 6"/>
          <p:cNvSpPr txBox="1"/>
          <p:nvPr/>
        </p:nvSpPr>
        <p:spPr>
          <a:xfrm>
            <a:off x="228600" y="3486150"/>
            <a:ext cx="7207422" cy="1569660"/>
          </a:xfrm>
          <a:prstGeom prst="rect">
            <a:avLst/>
          </a:prstGeom>
          <a:noFill/>
        </p:spPr>
        <p:txBody>
          <a:bodyPr wrap="none" rtlCol="0">
            <a:spAutoFit/>
          </a:bodyPr>
          <a:lstStyle/>
          <a:p>
            <a:r>
              <a:rPr lang="en-US" sz="3200" smtClean="0">
                <a:solidFill>
                  <a:srgbClr val="FFFF00"/>
                </a:solidFill>
              </a:rPr>
              <a:t>Thánh Vịnh 144</a:t>
            </a:r>
          </a:p>
          <a:p>
            <a:r>
              <a:rPr lang="vi-VN" sz="3200">
                <a:solidFill>
                  <a:srgbClr val="FFFF00"/>
                </a:solidFill>
              </a:rPr>
              <a:t>Lạy Chúa con thờ, là vua của </a:t>
            </a:r>
            <a:r>
              <a:rPr lang="vi-VN" sz="3200" smtClean="0">
                <a:solidFill>
                  <a:srgbClr val="FFFF00"/>
                </a:solidFill>
              </a:rPr>
              <a:t>con,</a:t>
            </a:r>
            <a:endParaRPr lang="en-US" sz="3200" smtClean="0">
              <a:solidFill>
                <a:srgbClr val="FFFF00"/>
              </a:solidFill>
            </a:endParaRPr>
          </a:p>
          <a:p>
            <a:r>
              <a:rPr lang="vi-VN" sz="3200" smtClean="0">
                <a:solidFill>
                  <a:srgbClr val="FFFF00"/>
                </a:solidFill>
              </a:rPr>
              <a:t>con </a:t>
            </a:r>
            <a:r>
              <a:rPr lang="vi-VN" sz="3200">
                <a:solidFill>
                  <a:srgbClr val="FFFF00"/>
                </a:solidFill>
              </a:rPr>
              <a:t>chúc tụng Danh Chúa đến 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smtClean="0">
                <a:solidFill>
                  <a:srgbClr val="FFFF00"/>
                </a:solidFill>
              </a:rPr>
              <a:t>Thánh Vịnh 144</a:t>
            </a:r>
            <a:br>
              <a:rPr lang="en-US" sz="5400" smtClean="0">
                <a:solidFill>
                  <a:srgbClr val="FFFF00"/>
                </a:solidFill>
              </a:rPr>
            </a:br>
            <a:r>
              <a:rPr lang="en-US" sz="5400" smtClean="0">
                <a:solidFill>
                  <a:srgbClr val="FFFF00"/>
                </a:solidFill>
              </a:rPr>
              <a:t>Chúa Nhật XIV Thường Niên</a:t>
            </a:r>
            <a:br>
              <a:rPr lang="en-US" sz="5400" smtClean="0">
                <a:solidFill>
                  <a:srgbClr val="FFFF00"/>
                </a:solidFill>
              </a:rPr>
            </a:br>
            <a:r>
              <a:rPr lang="en-US" sz="5400" smtClean="0">
                <a:solidFill>
                  <a:srgbClr val="FFFF00"/>
                </a:solidFill>
              </a:rPr>
              <a:t>Năm A</a:t>
            </a:r>
            <a:br>
              <a:rPr lang="en-US" sz="5400" smtClean="0">
                <a:solidFill>
                  <a:srgbClr val="FFFF00"/>
                </a:solidFill>
              </a:rPr>
            </a:br>
            <a:r>
              <a:rPr lang="en-US" sz="5400" smtClean="0">
                <a:solidFill>
                  <a:schemeClr val="bg1"/>
                </a:solidFill>
              </a:rPr>
              <a:t>Lm Kim Long 04 Câu</a:t>
            </a:r>
            <a:endParaRPr lang="en-US" sz="5400">
              <a:solidFill>
                <a:schemeClr val="bg1"/>
              </a:solidFill>
            </a:endParaRPr>
          </a:p>
        </p:txBody>
      </p:sp>
    </p:spTree>
    <p:extLst>
      <p:ext uri="{BB962C8B-B14F-4D97-AF65-F5344CB8AC3E}">
        <p14:creationId xmlns:p14="http://schemas.microsoft.com/office/powerpoint/2010/main" val="7461282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a:t>
            </a:r>
            <a:r>
              <a:rPr lang="vi-VN" sz="6600" dirty="0" smtClean="0">
                <a:solidFill>
                  <a:schemeClr val="bg1"/>
                </a:solidFill>
              </a:rPr>
              <a:t>tụng, </a:t>
            </a:r>
            <a:r>
              <a:rPr lang="vi-VN" sz="6600" dirty="0" smtClean="0">
                <a:solidFill>
                  <a:schemeClr val="bg1"/>
                </a:solidFill>
              </a:rPr>
              <a:t>Danh Chúa đến muôn đời.</a:t>
            </a:r>
            <a:endParaRPr lang="en-US" sz="6600" dirty="0">
              <a:solidFill>
                <a:schemeClr val="bg1"/>
              </a:solidFill>
            </a:endParaRPr>
          </a:p>
        </p:txBody>
      </p:sp>
    </p:spTree>
    <p:extLst>
      <p:ext uri="{BB962C8B-B14F-4D97-AF65-F5344CB8AC3E}">
        <p14:creationId xmlns:p14="http://schemas.microsoft.com/office/powerpoint/2010/main" val="2911145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smtClean="0">
                <a:solidFill>
                  <a:srgbClr val="FFFF00"/>
                </a:solidFill>
              </a:rPr>
              <a:t>Tk1:</a:t>
            </a:r>
            <a:r>
              <a:rPr lang="en-US" sz="5400" dirty="0" smtClean="0">
                <a:solidFill>
                  <a:schemeClr val="bg1"/>
                </a:solidFill>
              </a:rPr>
              <a:t> </a:t>
            </a:r>
            <a:r>
              <a:rPr lang="vi-VN" sz="5400" dirty="0" smtClean="0">
                <a:solidFill>
                  <a:schemeClr val="bg1"/>
                </a:solidFill>
              </a:rPr>
              <a:t>Lạy Chúa con thờ, là Vua của con. Con ca tụng Danh Chúa muôn đời. Tán dương Ngài tới hết mọi ngày, chúc tụng tôn vinh Thánh Danh Ngài vạn kiếp ngàn thu.</a:t>
            </a:r>
            <a:endParaRPr lang="en-US" sz="5400" dirty="0">
              <a:solidFill>
                <a:schemeClr val="bg1"/>
              </a:solidFill>
            </a:endParaRPr>
          </a:p>
        </p:txBody>
      </p:sp>
    </p:spTree>
    <p:extLst>
      <p:ext uri="{BB962C8B-B14F-4D97-AF65-F5344CB8AC3E}">
        <p14:creationId xmlns:p14="http://schemas.microsoft.com/office/powerpoint/2010/main" val="41535149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a:t>
            </a:r>
            <a:r>
              <a:rPr lang="vi-VN" sz="6600" dirty="0" smtClean="0">
                <a:solidFill>
                  <a:schemeClr val="bg1"/>
                </a:solidFill>
              </a:rPr>
              <a:t>tụng, </a:t>
            </a:r>
            <a:r>
              <a:rPr lang="vi-VN" sz="6600" dirty="0" smtClean="0">
                <a:solidFill>
                  <a:schemeClr val="bg1"/>
                </a:solidFill>
              </a:rPr>
              <a:t>Danh Chúa đến muôn đời.</a:t>
            </a:r>
            <a:endParaRPr lang="en-US" sz="6600" dirty="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800" u="sng" smtClean="0">
                <a:solidFill>
                  <a:srgbClr val="FFFF00"/>
                </a:solidFill>
              </a:rPr>
              <a:t>Tk2:</a:t>
            </a:r>
            <a:r>
              <a:rPr lang="en-US" sz="4800" smtClean="0">
                <a:solidFill>
                  <a:schemeClr val="bg1"/>
                </a:solidFill>
              </a:rPr>
              <a:t> </a:t>
            </a:r>
            <a:r>
              <a:rPr lang="vi-VN" sz="4800" smtClean="0">
                <a:solidFill>
                  <a:schemeClr val="bg1"/>
                </a:solidFill>
              </a:rPr>
              <a:t>Thật Chúa nhân hậu và hay xót thương, không mau giận nhưng sẵn ân tình. Chúa nhân hậu với hết mọi người, tỏ lòng khoan dung với muôn loài Ngài đã dựng nên.</a:t>
            </a:r>
            <a:endParaRPr lang="en-US" sz="4800">
              <a:solidFill>
                <a:schemeClr val="bg1"/>
              </a:solidFill>
            </a:endParaRPr>
          </a:p>
        </p:txBody>
      </p:sp>
    </p:spTree>
    <p:extLst>
      <p:ext uri="{BB962C8B-B14F-4D97-AF65-F5344CB8AC3E}">
        <p14:creationId xmlns:p14="http://schemas.microsoft.com/office/powerpoint/2010/main" val="4026393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a:t>
            </a:r>
            <a:r>
              <a:rPr lang="vi-VN" sz="6600" dirty="0" smtClean="0">
                <a:solidFill>
                  <a:schemeClr val="bg1"/>
                </a:solidFill>
              </a:rPr>
              <a:t>tụng, </a:t>
            </a:r>
            <a:r>
              <a:rPr lang="vi-VN" sz="6600" dirty="0" smtClean="0">
                <a:solidFill>
                  <a:schemeClr val="bg1"/>
                </a:solidFill>
              </a:rPr>
              <a:t>Danh Chúa đến muôn đời.</a:t>
            </a:r>
            <a:endParaRPr lang="en-US" sz="6600" dirty="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dirty="0" smtClean="0">
                <a:solidFill>
                  <a:srgbClr val="FFFF00"/>
                </a:solidFill>
              </a:rPr>
              <a:t>Tk3:</a:t>
            </a:r>
            <a:r>
              <a:rPr lang="en-US" sz="4800" dirty="0" smtClean="0">
                <a:solidFill>
                  <a:schemeClr val="bg1"/>
                </a:solidFill>
              </a:rPr>
              <a:t> </a:t>
            </a:r>
            <a:r>
              <a:rPr lang="vi-VN" sz="4800" dirty="0" smtClean="0">
                <a:solidFill>
                  <a:schemeClr val="bg1"/>
                </a:solidFill>
              </a:rPr>
              <a:t>Việc Chúa đã làm đều phải tán dương. Tôi trung phải lên tiếng ca tụng, nói lên rằng: Nước Chúa vinh hiển. Hãy cùng tuyên xưng: Chúa </a:t>
            </a:r>
            <a:r>
              <a:rPr lang="vi-VN" sz="4800" dirty="0" smtClean="0">
                <a:solidFill>
                  <a:schemeClr val="bg1"/>
                </a:solidFill>
              </a:rPr>
              <a:t>ta </a:t>
            </a:r>
            <a:r>
              <a:rPr lang="vi-VN" sz="4800" dirty="0" smtClean="0">
                <a:solidFill>
                  <a:schemeClr val="bg1"/>
                </a:solidFill>
              </a:rPr>
              <a:t>thờ thực rất quyền uy.</a:t>
            </a:r>
          </a:p>
        </p:txBody>
      </p:sp>
    </p:spTree>
    <p:extLst>
      <p:ext uri="{BB962C8B-B14F-4D97-AF65-F5344CB8AC3E}">
        <p14:creationId xmlns:p14="http://schemas.microsoft.com/office/powerpoint/2010/main" val="509720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a:t>
            </a:r>
            <a:r>
              <a:rPr lang="vi-VN" sz="6600" dirty="0" smtClean="0">
                <a:solidFill>
                  <a:schemeClr val="bg1"/>
                </a:solidFill>
              </a:rPr>
              <a:t>tụng, </a:t>
            </a:r>
            <a:r>
              <a:rPr lang="vi-VN" sz="6600" dirty="0" smtClean="0">
                <a:solidFill>
                  <a:schemeClr val="bg1"/>
                </a:solidFill>
              </a:rPr>
              <a:t>Danh Chúa đến muôn đời.</a:t>
            </a:r>
            <a:endParaRPr lang="en-US" sz="6600" dirty="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5400" u="sng" smtClean="0">
                <a:solidFill>
                  <a:srgbClr val="FFFF00"/>
                </a:solidFill>
              </a:rPr>
              <a:t>Tk4:</a:t>
            </a:r>
            <a:r>
              <a:rPr lang="en-US" sz="5400" smtClean="0">
                <a:solidFill>
                  <a:schemeClr val="bg1"/>
                </a:solidFill>
              </a:rPr>
              <a:t> </a:t>
            </a:r>
            <a:r>
              <a:rPr lang="vi-VN" sz="5400" smtClean="0">
                <a:solidFill>
                  <a:schemeClr val="bg1"/>
                </a:solidFill>
              </a:rPr>
              <a:t>Ngài phán bao lời đều thật tín trung. Bao công việc chan chứa ân tình. Kẻ ngã quỵ Chúa đã nâng dậy, những người khom lưng cũng tay Ngài dìu đứng thẳng lên.</a:t>
            </a:r>
          </a:p>
        </p:txBody>
      </p:sp>
    </p:spTree>
    <p:extLst>
      <p:ext uri="{BB962C8B-B14F-4D97-AF65-F5344CB8AC3E}">
        <p14:creationId xmlns:p14="http://schemas.microsoft.com/office/powerpoint/2010/main" val="1815894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dirty="0" smtClean="0">
                <a:solidFill>
                  <a:srgbClr val="FFFF00"/>
                </a:solidFill>
              </a:rPr>
              <a:t>Alleluia-alleluia: </a:t>
            </a:r>
            <a:r>
              <a:rPr lang="vi-VN" sz="6000" dirty="0" smtClean="0">
                <a:solidFill>
                  <a:schemeClr val="bg1"/>
                </a:solidFill>
              </a:rPr>
              <a:t>Lạy </a:t>
            </a:r>
            <a:r>
              <a:rPr lang="vi-VN" sz="6000" dirty="0" smtClean="0">
                <a:solidFill>
                  <a:schemeClr val="bg1"/>
                </a:solidFill>
              </a:rPr>
              <a:t>Cha </a:t>
            </a:r>
            <a:r>
              <a:rPr lang="vi-VN" sz="6000" dirty="0" smtClean="0">
                <a:solidFill>
                  <a:schemeClr val="bg1"/>
                </a:solidFill>
              </a:rPr>
              <a:t>là Chúa Cả trời đất, chúc tụng Cha, vì Cha đã mạc khải nước </a:t>
            </a:r>
            <a:r>
              <a:rPr lang="vi-VN" sz="6000" dirty="0" smtClean="0">
                <a:solidFill>
                  <a:schemeClr val="bg1"/>
                </a:solidFill>
              </a:rPr>
              <a:t>trời, </a:t>
            </a:r>
            <a:r>
              <a:rPr lang="vi-VN" sz="6000" dirty="0" smtClean="0">
                <a:solidFill>
                  <a:schemeClr val="bg1"/>
                </a:solidFill>
              </a:rPr>
              <a:t>cho những người bé mọn</a:t>
            </a:r>
            <a:r>
              <a:rPr lang="vi-VN" sz="6000" dirty="0">
                <a:solidFill>
                  <a:schemeClr val="bg1"/>
                </a:solidFill>
              </a:rPr>
              <a:t>. </a:t>
            </a:r>
            <a:r>
              <a:rPr lang="vi-VN" sz="6000" dirty="0" smtClean="0">
                <a:solidFill>
                  <a:schemeClr val="bg1"/>
                </a:solidFill>
              </a:rPr>
              <a:t> </a:t>
            </a:r>
            <a:r>
              <a:rPr lang="vi-VN" sz="6000" dirty="0" smtClean="0">
                <a:solidFill>
                  <a:srgbClr val="FFFF00"/>
                </a:solidFill>
              </a:rPr>
              <a:t>Alleluia-alleluia</a:t>
            </a:r>
            <a:r>
              <a:rPr lang="vi-VN" sz="6000" dirty="0">
                <a:solidFill>
                  <a:srgbClr val="FFFF00"/>
                </a:solidFill>
              </a:rPr>
              <a:t>: </a:t>
            </a:r>
            <a:endParaRPr lang="en-US" sz="6000" dirty="0">
              <a:solidFill>
                <a:srgbClr val="FFFF00"/>
              </a:solidFill>
            </a:endParaRPr>
          </a:p>
        </p:txBody>
      </p:sp>
    </p:spTree>
    <p:extLst>
      <p:ext uri="{BB962C8B-B14F-4D97-AF65-F5344CB8AC3E}">
        <p14:creationId xmlns:p14="http://schemas.microsoft.com/office/powerpoint/2010/main" val="11490602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a:t>
            </a:r>
            <a:r>
              <a:rPr lang="vi-VN" sz="6600" dirty="0" smtClean="0">
                <a:solidFill>
                  <a:schemeClr val="bg1"/>
                </a:solidFill>
              </a:rPr>
              <a:t>tụng, </a:t>
            </a:r>
            <a:r>
              <a:rPr lang="vi-VN" sz="6600" dirty="0" smtClean="0">
                <a:solidFill>
                  <a:schemeClr val="bg1"/>
                </a:solidFill>
              </a:rPr>
              <a:t>Danh Chúa đến muôn đời.</a:t>
            </a:r>
            <a:endParaRPr lang="en-US" sz="6600" dirty="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152400" y="3257550"/>
            <a:ext cx="8252580" cy="1754326"/>
          </a:xfrm>
          <a:prstGeom prst="rect">
            <a:avLst/>
          </a:prstGeom>
          <a:noFill/>
        </p:spPr>
        <p:txBody>
          <a:bodyPr wrap="none" rtlCol="0">
            <a:spAutoFit/>
          </a:bodyPr>
          <a:lstStyle/>
          <a:p>
            <a:r>
              <a:rPr lang="en-US" sz="3600" smtClean="0">
                <a:solidFill>
                  <a:srgbClr val="FFFF00"/>
                </a:solidFill>
              </a:rPr>
              <a:t>Nếu nhờ Thần Khí, anh em diệt trừ những</a:t>
            </a:r>
            <a:br>
              <a:rPr lang="en-US" sz="3600" smtClean="0">
                <a:solidFill>
                  <a:srgbClr val="FFFF00"/>
                </a:solidFill>
              </a:rPr>
            </a:br>
            <a:r>
              <a:rPr lang="en-US" sz="3600" smtClean="0">
                <a:solidFill>
                  <a:srgbClr val="FFFF00"/>
                </a:solidFill>
              </a:rPr>
              <a:t>hành vi của con người ích kỷ nơi anh em,</a:t>
            </a:r>
          </a:p>
          <a:p>
            <a:r>
              <a:rPr lang="en-US" sz="3600" smtClean="0">
                <a:solidFill>
                  <a:srgbClr val="FFFF00"/>
                </a:solidFill>
              </a:rPr>
              <a:t>thì anh em sẽ được sống.</a:t>
            </a:r>
            <a:endParaRPr lang="en-US" sz="36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dirty="0" smtClean="0">
                <a:solidFill>
                  <a:srgbClr val="FFFF00"/>
                </a:solidFill>
              </a:rPr>
              <a:t>Alleluia-alleluia: </a:t>
            </a:r>
            <a:r>
              <a:rPr lang="vi-VN" sz="6000" dirty="0" smtClean="0">
                <a:solidFill>
                  <a:schemeClr val="bg1"/>
                </a:solidFill>
              </a:rPr>
              <a:t>Lạy </a:t>
            </a:r>
            <a:r>
              <a:rPr lang="vi-VN" sz="6000" dirty="0" smtClean="0">
                <a:solidFill>
                  <a:schemeClr val="bg1"/>
                </a:solidFill>
              </a:rPr>
              <a:t>Cha </a:t>
            </a:r>
            <a:r>
              <a:rPr lang="vi-VN" sz="6000" dirty="0" smtClean="0">
                <a:solidFill>
                  <a:schemeClr val="bg1"/>
                </a:solidFill>
              </a:rPr>
              <a:t>là Chúa Cả trời đất, chúc tụng Cha, vì Cha đã mạc khải nước trời cho những người bé mọn</a:t>
            </a:r>
            <a:r>
              <a:rPr lang="vi-VN" sz="6000" dirty="0">
                <a:solidFill>
                  <a:schemeClr val="bg1"/>
                </a:solidFill>
              </a:rPr>
              <a:t>. </a:t>
            </a:r>
            <a:r>
              <a:rPr lang="vi-VN" sz="6000" dirty="0" smtClean="0">
                <a:solidFill>
                  <a:schemeClr val="bg1"/>
                </a:solidFill>
              </a:rPr>
              <a:t> </a:t>
            </a:r>
            <a:r>
              <a:rPr lang="vi-VN" sz="6000" dirty="0" smtClean="0">
                <a:solidFill>
                  <a:srgbClr val="FFFF00"/>
                </a:solidFill>
              </a:rPr>
              <a:t>Alleluia-alleluia</a:t>
            </a:r>
            <a:r>
              <a:rPr lang="vi-VN" sz="6000" dirty="0">
                <a:solidFill>
                  <a:srgbClr val="FFFF00"/>
                </a:solidFill>
              </a:rPr>
              <a:t>: </a:t>
            </a:r>
            <a:endParaRPr lang="en-US" sz="6000" dirty="0">
              <a:solidFill>
                <a:srgbClr val="FFFF00"/>
              </a:solidFill>
            </a:endParaRPr>
          </a:p>
        </p:txBody>
      </p:sp>
    </p:spTree>
    <p:extLst>
      <p:ext uri="{BB962C8B-B14F-4D97-AF65-F5344CB8AC3E}">
        <p14:creationId xmlns:p14="http://schemas.microsoft.com/office/powerpoint/2010/main" val="34708799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 y="0"/>
            <a:ext cx="9152474" cy="5143500"/>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581400" y="2570911"/>
            <a:ext cx="5638800" cy="1538883"/>
          </a:xfrm>
          <a:prstGeom prst="rect">
            <a:avLst/>
          </a:prstGeom>
        </p:spPr>
        <p:txBody>
          <a:bodyPr wrap="square">
            <a:spAutoFit/>
          </a:bodyPr>
          <a:lstStyle/>
          <a:p>
            <a:pPr algn="ctr"/>
            <a:r>
              <a:rPr lang="en-US" sz="5400" dirty="0" err="1" smtClean="0">
                <a:solidFill>
                  <a:srgbClr val="FFFF00"/>
                </a:solidFill>
              </a:rPr>
              <a:t>Của</a:t>
            </a:r>
            <a:r>
              <a:rPr lang="en-US" sz="5400" dirty="0" smtClean="0">
                <a:solidFill>
                  <a:srgbClr val="FFFF00"/>
                </a:solidFill>
              </a:rPr>
              <a:t> </a:t>
            </a:r>
            <a:r>
              <a:rPr lang="en-US" sz="5400" dirty="0" err="1" smtClean="0">
                <a:solidFill>
                  <a:srgbClr val="FFFF00"/>
                </a:solidFill>
              </a:rPr>
              <a:t>Lễ</a:t>
            </a:r>
            <a:r>
              <a:rPr lang="en-US" sz="5400" dirty="0" smtClean="0">
                <a:solidFill>
                  <a:srgbClr val="FFFF00"/>
                </a:solidFill>
              </a:rPr>
              <a:t> </a:t>
            </a:r>
            <a:r>
              <a:rPr lang="en-US" sz="5400" dirty="0" err="1" smtClean="0">
                <a:solidFill>
                  <a:srgbClr val="FFFF00"/>
                </a:solidFill>
              </a:rPr>
              <a:t>Dâng</a:t>
            </a:r>
            <a:r>
              <a:rPr lang="en-US" sz="5400" dirty="0" smtClean="0">
                <a:solidFill>
                  <a:srgbClr val="FFFF00"/>
                </a:solidFill>
              </a:rPr>
              <a:t> Cha</a:t>
            </a:r>
            <a:r>
              <a:rPr lang="en-US" sz="4000" dirty="0">
                <a:solidFill>
                  <a:srgbClr val="FFFF00"/>
                </a:solidFill>
              </a:rPr>
              <a:t/>
            </a:r>
            <a:br>
              <a:rPr lang="en-US" sz="4000" dirty="0">
                <a:solidFill>
                  <a:srgbClr val="FFFF00"/>
                </a:solidFill>
              </a:rPr>
            </a:br>
            <a:r>
              <a:rPr lang="en-US" sz="4000" i="1" dirty="0" err="1" smtClean="0">
                <a:solidFill>
                  <a:schemeClr val="bg1"/>
                </a:solidFill>
              </a:rPr>
              <a:t>Đinh</a:t>
            </a:r>
            <a:r>
              <a:rPr lang="en-US" sz="4000" i="1" dirty="0" smtClean="0">
                <a:solidFill>
                  <a:schemeClr val="bg1"/>
                </a:solidFill>
              </a:rPr>
              <a:t> </a:t>
            </a:r>
            <a:r>
              <a:rPr lang="en-US" sz="4000" i="1" dirty="0" err="1" smtClean="0">
                <a:solidFill>
                  <a:schemeClr val="bg1"/>
                </a:solidFill>
              </a:rPr>
              <a:t>Công</a:t>
            </a:r>
            <a:r>
              <a:rPr lang="en-US" sz="4000" i="1" dirty="0" smtClean="0">
                <a:solidFill>
                  <a:schemeClr val="bg1"/>
                </a:solidFill>
              </a:rPr>
              <a:t> </a:t>
            </a:r>
            <a:r>
              <a:rPr lang="en-US" sz="4000" i="1" dirty="0" err="1" smtClean="0">
                <a:solidFill>
                  <a:schemeClr val="bg1"/>
                </a:solidFill>
              </a:rPr>
              <a:t>Huỳnh</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Của lễ toàn thiêu con dâng về Cha từ ái. Thánh hóa lễ dâng cho xứng cân dâng về Chúa Trời.</a:t>
            </a:r>
            <a:endParaRPr lang="en-US" sz="6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4800" dirty="0">
                <a:solidFill>
                  <a:schemeClr val="bg1"/>
                </a:solidFill>
              </a:rPr>
              <a:t/>
            </a:r>
            <a:br>
              <a:rPr lang="vi-VN" sz="4800" dirty="0">
                <a:solidFill>
                  <a:schemeClr val="bg1"/>
                </a:solidFill>
              </a:rPr>
            </a:br>
            <a:r>
              <a:rPr lang="vi-VN" sz="4800" dirty="0">
                <a:solidFill>
                  <a:srgbClr val="FFFF00"/>
                </a:solidFill>
              </a:rPr>
              <a:t>Pk1:  </a:t>
            </a:r>
            <a:r>
              <a:rPr lang="vi-VN" sz="4800" dirty="0">
                <a:solidFill>
                  <a:schemeClr val="bg1"/>
                </a:solidFill>
              </a:rPr>
              <a:t>Này rượu nho bánh miến con nguyện dâng lên lòng thành tín. Xin liên kết tâm hồn chúng con, sao cho xứng nên của lễ dâng. Bao yêu mến chân thành kính tin, hiệp nhất trong một Chúa Trời.</a:t>
            </a:r>
            <a:br>
              <a:rPr lang="vi-VN" sz="4800" dirty="0">
                <a:solidFill>
                  <a:schemeClr val="bg1"/>
                </a:solidFill>
              </a:rPr>
            </a:br>
            <a:endParaRPr lang="en-US" sz="48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Của lễ toàn thiêu con dâng về Cha từ ái. Thánh hóa lễ dâng cho xứng cân dâng về Chúa Trời.</a:t>
            </a:r>
            <a:endParaRPr lang="en-US" sz="6000" b="0" dirty="0">
              <a:solidFill>
                <a:schemeClr val="bg1"/>
              </a:solidFill>
              <a:effectLst/>
            </a:endParaRPr>
          </a:p>
        </p:txBody>
      </p:sp>
    </p:spTree>
    <p:extLst>
      <p:ext uri="{BB962C8B-B14F-4D97-AF65-F5344CB8AC3E}">
        <p14:creationId xmlns:p14="http://schemas.microsoft.com/office/powerpoint/2010/main" val="364688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4800" dirty="0" smtClean="0">
                <a:solidFill>
                  <a:srgbClr val="FFFF00"/>
                </a:solidFill>
              </a:rPr>
              <a:t>Pk2</a:t>
            </a:r>
            <a:r>
              <a:rPr lang="vi-VN" sz="4800" dirty="0">
                <a:solidFill>
                  <a:srgbClr val="FFFF00"/>
                </a:solidFill>
              </a:rPr>
              <a:t>: </a:t>
            </a:r>
            <a:r>
              <a:rPr lang="vi-VN" sz="4800" dirty="0" smtClean="0">
                <a:solidFill>
                  <a:schemeClr val="bg1"/>
                </a:solidFill>
              </a:rPr>
              <a:t>Tựa </a:t>
            </a:r>
            <a:r>
              <a:rPr lang="vi-VN" sz="4800" dirty="0">
                <a:solidFill>
                  <a:schemeClr val="bg1"/>
                </a:solidFill>
              </a:rPr>
              <a:t>trầm hương nghi ngút lan tỏa bay cao về Thiên Chúa. Chân con bước đến gần thánh điện, dâng hy lễ mong đẹp ý Cha. Tuy nhỏ bé nhưng lòng thiết tha, đượm thắm ân tình chan hòa.</a:t>
            </a:r>
            <a:endParaRPr lang="en-US" sz="48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Của lễ toàn thiêu con dâng về Cha từ ái. Thánh hóa lễ dâng cho xứng cân dâng về Chúa Trời.</a:t>
            </a:r>
            <a:endParaRPr lang="en-US" sz="6000" b="0" dirty="0">
              <a:solidFill>
                <a:schemeClr val="bg1"/>
              </a:solidFill>
              <a:effectLst/>
            </a:endParaRPr>
          </a:p>
        </p:txBody>
      </p:sp>
    </p:spTree>
    <p:extLst>
      <p:ext uri="{BB962C8B-B14F-4D97-AF65-F5344CB8AC3E}">
        <p14:creationId xmlns:p14="http://schemas.microsoft.com/office/powerpoint/2010/main" val="25084096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4800" dirty="0" smtClean="0">
                <a:solidFill>
                  <a:srgbClr val="FFFF00"/>
                </a:solidFill>
              </a:rPr>
              <a:t>Pk3</a:t>
            </a:r>
            <a:r>
              <a:rPr lang="vi-VN" sz="4800" dirty="0">
                <a:solidFill>
                  <a:srgbClr val="FFFF00"/>
                </a:solidFill>
              </a:rPr>
              <a:t>:  </a:t>
            </a:r>
            <a:r>
              <a:rPr lang="vi-VN" sz="4800" dirty="0">
                <a:solidFill>
                  <a:schemeClr val="bg1"/>
                </a:solidFill>
              </a:rPr>
              <a:t>Này hồn con vươn tới dâng cuộc đời như của lễ mới. Bao ước mơ bé nhỏ tuổi xuân, đôi môi mãi tươi cười tháng năm. Con đâu biết lấy gì tiến dâng, chỉ có con tim thắm nồng</a:t>
            </a:r>
            <a:r>
              <a:rPr lang="vi-VN" sz="4800" dirty="0" smtClean="0">
                <a:solidFill>
                  <a:schemeClr val="bg1"/>
                </a:solidFill>
              </a:rPr>
              <a:t>.</a:t>
            </a:r>
            <a:endParaRPr lang="en-US" sz="4800" b="0" dirty="0">
              <a:solidFill>
                <a:schemeClr val="bg1"/>
              </a:solidFill>
              <a:effectLst/>
            </a:endParaRPr>
          </a:p>
        </p:txBody>
      </p:sp>
    </p:spTree>
    <p:extLst>
      <p:ext uri="{BB962C8B-B14F-4D97-AF65-F5344CB8AC3E}">
        <p14:creationId xmlns:p14="http://schemas.microsoft.com/office/powerpoint/2010/main" val="19155117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Của lễ toàn thiêu con dâng về Cha từ ái. Thánh hóa lễ dâng cho xứng cân dâng về Chúa Trời.</a:t>
            </a:r>
            <a:endParaRPr lang="en-US" sz="6000" b="0" dirty="0">
              <a:solidFill>
                <a:schemeClr val="bg1"/>
              </a:solidFill>
              <a:effectLst/>
            </a:endParaRPr>
          </a:p>
        </p:txBody>
      </p:sp>
    </p:spTree>
    <p:extLst>
      <p:ext uri="{BB962C8B-B14F-4D97-AF65-F5344CB8AC3E}">
        <p14:creationId xmlns:p14="http://schemas.microsoft.com/office/powerpoint/2010/main" val="10365854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Nguyện</a:t>
            </a:r>
            <a:r>
              <a:rPr lang="en-US" sz="6600" b="0" dirty="0" smtClean="0">
                <a:solidFill>
                  <a:srgbClr val="FFFF00"/>
                </a:solidFill>
                <a:effectLst/>
              </a:rPr>
              <a:t> </a:t>
            </a:r>
            <a:r>
              <a:rPr lang="en-US" sz="6600" b="0" dirty="0" err="1" smtClean="0">
                <a:solidFill>
                  <a:srgbClr val="FFFF00"/>
                </a:solidFill>
                <a:effectLst/>
              </a:rPr>
              <a:t>Hiệp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dirty="0" err="1" smtClean="0">
                <a:solidFill>
                  <a:srgbClr val="FFFF00"/>
                </a:solidFill>
              </a:rPr>
              <a:t>Hãy</a:t>
            </a:r>
            <a:r>
              <a:rPr lang="en-US" sz="6600" dirty="0" smtClean="0">
                <a:solidFill>
                  <a:srgbClr val="FFFF00"/>
                </a:solidFill>
              </a:rPr>
              <a:t> </a:t>
            </a:r>
            <a:r>
              <a:rPr lang="en-US" sz="6600" dirty="0" err="1" smtClean="0">
                <a:solidFill>
                  <a:srgbClr val="FFFF00"/>
                </a:solidFill>
              </a:rPr>
              <a:t>Đến</a:t>
            </a:r>
            <a:r>
              <a:rPr lang="en-US" sz="6600" dirty="0" smtClean="0">
                <a:solidFill>
                  <a:srgbClr val="FFFF00"/>
                </a:solidFill>
              </a:rPr>
              <a:t> </a:t>
            </a:r>
            <a:r>
              <a:rPr lang="en-US" sz="6600" dirty="0" err="1" smtClean="0">
                <a:solidFill>
                  <a:srgbClr val="FFFF00"/>
                </a:solidFill>
              </a:rPr>
              <a:t>Với</a:t>
            </a:r>
            <a:r>
              <a:rPr lang="en-US" sz="6600" dirty="0" smtClean="0">
                <a:solidFill>
                  <a:srgbClr val="FFFF00"/>
                </a:solidFill>
              </a:rPr>
              <a:t> Ta</a:t>
            </a:r>
            <a:r>
              <a:rPr lang="en-US" sz="6600" dirty="0" smtClean="0">
                <a:solidFill>
                  <a:srgbClr val="FFFF00"/>
                </a:solidFill>
              </a:rPr>
              <a:t/>
            </a:r>
            <a:br>
              <a:rPr lang="en-US" sz="6600" dirty="0" smtClean="0">
                <a:solidFill>
                  <a:srgbClr val="FFFF00"/>
                </a:solidFill>
              </a:rPr>
            </a:br>
            <a:r>
              <a:rPr lang="en-US" sz="4800" i="1" dirty="0" smtClean="0">
                <a:solidFill>
                  <a:schemeClr val="bg1"/>
                </a:solidFill>
              </a:rPr>
              <a:t>Lm </a:t>
            </a:r>
            <a:r>
              <a:rPr lang="en-US" sz="4800" i="1" dirty="0" err="1" smtClean="0">
                <a:solidFill>
                  <a:schemeClr val="bg1"/>
                </a:solidFill>
              </a:rPr>
              <a:t>Nguyễn</a:t>
            </a:r>
            <a:r>
              <a:rPr lang="en-US" sz="4800" i="1" dirty="0" smtClean="0">
                <a:solidFill>
                  <a:schemeClr val="bg1"/>
                </a:solidFill>
              </a:rPr>
              <a:t> </a:t>
            </a:r>
            <a:r>
              <a:rPr lang="en-US" sz="4800" i="1" dirty="0" err="1" smtClean="0">
                <a:solidFill>
                  <a:schemeClr val="bg1"/>
                </a:solidFill>
              </a:rPr>
              <a:t>Mộng</a:t>
            </a:r>
            <a:r>
              <a:rPr lang="en-US" sz="4800" i="1" dirty="0" smtClean="0">
                <a:solidFill>
                  <a:schemeClr val="bg1"/>
                </a:solidFill>
              </a:rPr>
              <a:t> </a:t>
            </a:r>
            <a:r>
              <a:rPr lang="en-US" sz="4800" i="1" dirty="0" err="1" smtClean="0">
                <a:solidFill>
                  <a:schemeClr val="bg1"/>
                </a:solidFill>
              </a:rPr>
              <a:t>Huỳnh</a:t>
            </a:r>
            <a:endParaRPr lang="en-US" sz="48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dirty="0" smtClean="0">
                <a:solidFill>
                  <a:srgbClr val="FFFF00"/>
                </a:solidFill>
              </a:rPr>
              <a:t>Pk1</a:t>
            </a:r>
            <a:r>
              <a:rPr lang="en-US" sz="5400" b="0" dirty="0" smtClean="0">
                <a:solidFill>
                  <a:srgbClr val="FFFF00"/>
                </a:solidFill>
                <a:effectLst/>
              </a:rPr>
              <a:t>:</a:t>
            </a:r>
            <a:r>
              <a:rPr lang="en-US" sz="5400" b="0" dirty="0" smtClean="0">
                <a:solidFill>
                  <a:schemeClr val="bg1"/>
                </a:solidFill>
                <a:effectLst/>
              </a:rPr>
              <a:t> </a:t>
            </a:r>
            <a:r>
              <a:rPr lang="vi-VN" sz="5400" dirty="0" smtClean="0">
                <a:solidFill>
                  <a:schemeClr val="bg1"/>
                </a:solidFill>
              </a:rPr>
              <a:t>Hỡi ai lao nhọc, hãy đến cùng Ta. Hỡi ai gánh nặng, hãy đến với Ta. Ta sẽ an ủi, và nâng đỡ cho. Ta sẽ bồi bổ, sức mạnh của trời.</a:t>
            </a:r>
            <a:endParaRPr lang="en-US" sz="54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dirty="0" err="1" smtClean="0">
                <a:solidFill>
                  <a:srgbClr val="FFFF00"/>
                </a:solidFill>
                <a:effectLst/>
              </a:rPr>
              <a:t>Đk</a:t>
            </a:r>
            <a:r>
              <a:rPr lang="en-US" sz="5400" b="0" dirty="0" smtClean="0">
                <a:solidFill>
                  <a:srgbClr val="FFFF00"/>
                </a:solidFill>
                <a:effectLst/>
              </a:rPr>
              <a:t>:</a:t>
            </a:r>
            <a:r>
              <a:rPr lang="en-US" sz="5400" b="0" dirty="0" smtClean="0">
                <a:solidFill>
                  <a:schemeClr val="bg1"/>
                </a:solidFill>
                <a:effectLst/>
              </a:rPr>
              <a:t> </a:t>
            </a:r>
            <a:r>
              <a:rPr lang="vi-VN" sz="5400" dirty="0" smtClean="0">
                <a:solidFill>
                  <a:schemeClr val="bg1"/>
                </a:solidFill>
              </a:rPr>
              <a:t>Hãy mang lấy ách, ách Ta nhẹ nhàng. Hãy học cùng Ta, trái tim từ nhân. Hãy mang khó nhọc, hãy mang đớn đau, đặt bao gánh đời, vào trái tim Ta.</a:t>
            </a:r>
            <a:endParaRPr lang="en-US" sz="54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200" dirty="0">
                <a:solidFill>
                  <a:srgbClr val="FFFF00"/>
                </a:solidFill>
              </a:rPr>
              <a:t>P</a:t>
            </a:r>
            <a:r>
              <a:rPr lang="en-US" sz="5200" b="0" dirty="0" smtClean="0">
                <a:solidFill>
                  <a:srgbClr val="FFFF00"/>
                </a:solidFill>
                <a:effectLst/>
              </a:rPr>
              <a:t>k2</a:t>
            </a:r>
            <a:r>
              <a:rPr lang="en-US" sz="5200" b="0" dirty="0" smtClean="0">
                <a:solidFill>
                  <a:srgbClr val="FFFF00"/>
                </a:solidFill>
                <a:effectLst/>
              </a:rPr>
              <a:t>:</a:t>
            </a:r>
            <a:r>
              <a:rPr lang="en-US" sz="5200" b="0" dirty="0" smtClean="0">
                <a:solidFill>
                  <a:schemeClr val="bg1"/>
                </a:solidFill>
                <a:effectLst/>
              </a:rPr>
              <a:t> </a:t>
            </a:r>
            <a:r>
              <a:rPr lang="vi-VN" sz="5200" dirty="0" smtClean="0">
                <a:solidFill>
                  <a:schemeClr val="bg1"/>
                </a:solidFill>
              </a:rPr>
              <a:t>Với ai bé nhỏ, Cha sẽ tỏ cho, biết bao nhiêu điều, hiền triết khó suy. Cha muốn mạc khải, huyền siêu lớn lao, cho những con người, bé mọn khó nghèo.</a:t>
            </a:r>
            <a:endParaRPr lang="en-US" sz="52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dirty="0" err="1" smtClean="0">
                <a:solidFill>
                  <a:srgbClr val="FFFF00"/>
                </a:solidFill>
                <a:effectLst/>
              </a:rPr>
              <a:t>Đk</a:t>
            </a:r>
            <a:r>
              <a:rPr lang="en-US" sz="5400" b="0" dirty="0" smtClean="0">
                <a:solidFill>
                  <a:srgbClr val="FFFF00"/>
                </a:solidFill>
                <a:effectLst/>
              </a:rPr>
              <a:t>:</a:t>
            </a:r>
            <a:r>
              <a:rPr lang="en-US" sz="5400" b="0" dirty="0" smtClean="0">
                <a:solidFill>
                  <a:schemeClr val="bg1"/>
                </a:solidFill>
                <a:effectLst/>
              </a:rPr>
              <a:t> </a:t>
            </a:r>
            <a:r>
              <a:rPr lang="vi-VN" sz="5400" dirty="0" smtClean="0">
                <a:solidFill>
                  <a:schemeClr val="bg1"/>
                </a:solidFill>
              </a:rPr>
              <a:t>Hãy mang lấy ách, ách Ta nhẹ nhàng. Hãy học cùng Ta, trái tim từ nhân. Hãy mang khó nhọc, hãy mang đớn đau, đặt bao gánh đời, vào trái tim Ta.</a:t>
            </a:r>
            <a:endParaRPr lang="en-US" sz="5400" b="0" dirty="0">
              <a:solidFill>
                <a:schemeClr val="bg1"/>
              </a:solidFill>
              <a:effectLst/>
            </a:endParaRPr>
          </a:p>
        </p:txBody>
      </p:sp>
    </p:spTree>
    <p:extLst>
      <p:ext uri="{BB962C8B-B14F-4D97-AF65-F5344CB8AC3E}">
        <p14:creationId xmlns:p14="http://schemas.microsoft.com/office/powerpoint/2010/main" val="5034655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200" dirty="0">
                <a:solidFill>
                  <a:srgbClr val="FFFF00"/>
                </a:solidFill>
              </a:rPr>
              <a:t>P</a:t>
            </a:r>
            <a:r>
              <a:rPr lang="en-US" sz="5200" dirty="0" smtClean="0">
                <a:solidFill>
                  <a:srgbClr val="FFFF00"/>
                </a:solidFill>
              </a:rPr>
              <a:t>k3</a:t>
            </a:r>
            <a:r>
              <a:rPr lang="en-US" sz="5200" b="0" dirty="0" smtClean="0">
                <a:solidFill>
                  <a:srgbClr val="FFFF00"/>
                </a:solidFill>
                <a:effectLst/>
              </a:rPr>
              <a:t>:</a:t>
            </a:r>
            <a:r>
              <a:rPr lang="en-US" sz="5200" b="0" dirty="0" smtClean="0">
                <a:solidFill>
                  <a:schemeClr val="bg1"/>
                </a:solidFill>
                <a:effectLst/>
              </a:rPr>
              <a:t> </a:t>
            </a:r>
            <a:r>
              <a:rPr lang="vi-VN" sz="5200" dirty="0" smtClean="0">
                <a:solidFill>
                  <a:schemeClr val="bg1"/>
                </a:solidFill>
              </a:rPr>
              <a:t>Sẽ không biết được, liên kết của Ta, với Cha trên trời, khăng khít biết bao. Cha đã trao tặng, điều luôn giấu che, cho những tâm hồn, sẵn sàng đón nhận.</a:t>
            </a:r>
            <a:endParaRPr lang="en-US" sz="52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dirty="0" err="1" smtClean="0">
                <a:solidFill>
                  <a:srgbClr val="FFFF00"/>
                </a:solidFill>
                <a:effectLst/>
              </a:rPr>
              <a:t>Đk</a:t>
            </a:r>
            <a:r>
              <a:rPr lang="en-US" sz="5400" b="0" dirty="0" smtClean="0">
                <a:solidFill>
                  <a:srgbClr val="FFFF00"/>
                </a:solidFill>
                <a:effectLst/>
              </a:rPr>
              <a:t>:</a:t>
            </a:r>
            <a:r>
              <a:rPr lang="en-US" sz="5400" b="0" dirty="0" smtClean="0">
                <a:solidFill>
                  <a:schemeClr val="bg1"/>
                </a:solidFill>
                <a:effectLst/>
              </a:rPr>
              <a:t> </a:t>
            </a:r>
            <a:r>
              <a:rPr lang="vi-VN" sz="5400" dirty="0" smtClean="0">
                <a:solidFill>
                  <a:schemeClr val="bg1"/>
                </a:solidFill>
              </a:rPr>
              <a:t>Hãy mang lấy ách, ách Ta nhẹ nhàng. Hãy học cùng Ta, trái tim từ nhân. Hãy mang khó nhọc, hãy mang đớn đau, đặt bao gánh đời, vào trái tim Ta.</a:t>
            </a:r>
            <a:endParaRPr lang="en-US" sz="5400" b="0" dirty="0">
              <a:solidFill>
                <a:schemeClr val="bg1"/>
              </a:solidFill>
              <a:effectLst/>
            </a:endParaRPr>
          </a:p>
        </p:txBody>
      </p:sp>
    </p:spTree>
    <p:extLst>
      <p:ext uri="{BB962C8B-B14F-4D97-AF65-F5344CB8AC3E}">
        <p14:creationId xmlns:p14="http://schemas.microsoft.com/office/powerpoint/2010/main" val="10377624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200" dirty="0" smtClean="0">
                <a:solidFill>
                  <a:srgbClr val="FFFF00"/>
                </a:solidFill>
              </a:rPr>
              <a:t>P</a:t>
            </a:r>
            <a:r>
              <a:rPr lang="en-US" sz="5200" b="0" dirty="0" smtClean="0">
                <a:solidFill>
                  <a:srgbClr val="FFFF00"/>
                </a:solidFill>
                <a:effectLst/>
              </a:rPr>
              <a:t>k4:</a:t>
            </a:r>
            <a:r>
              <a:rPr lang="en-US" sz="5200" b="0" dirty="0" smtClean="0">
                <a:solidFill>
                  <a:schemeClr val="bg1"/>
                </a:solidFill>
                <a:effectLst/>
              </a:rPr>
              <a:t> </a:t>
            </a:r>
            <a:r>
              <a:rPr lang="vi-VN" sz="5200" dirty="0" smtClean="0">
                <a:solidFill>
                  <a:schemeClr val="bg1"/>
                </a:solidFill>
              </a:rPr>
              <a:t>Hãy mang Tin Mừng, đi khắp trần gian, báo cho mọi người, tình yêu lớn lao. Thiên Chúa trao tặng, trần gian khổ đau. Mau đến đón nhận, phúc lành của Ngài.</a:t>
            </a:r>
            <a:endParaRPr lang="en-US" sz="5200" b="0" dirty="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dirty="0" err="1" smtClean="0">
                <a:solidFill>
                  <a:srgbClr val="FFFF00"/>
                </a:solidFill>
                <a:effectLst/>
              </a:rPr>
              <a:t>Đk</a:t>
            </a:r>
            <a:r>
              <a:rPr lang="en-US" sz="5400" b="0" dirty="0" smtClean="0">
                <a:solidFill>
                  <a:srgbClr val="FFFF00"/>
                </a:solidFill>
                <a:effectLst/>
              </a:rPr>
              <a:t>:</a:t>
            </a:r>
            <a:r>
              <a:rPr lang="en-US" sz="5400" b="0" dirty="0" smtClean="0">
                <a:solidFill>
                  <a:schemeClr val="bg1"/>
                </a:solidFill>
                <a:effectLst/>
              </a:rPr>
              <a:t> </a:t>
            </a:r>
            <a:r>
              <a:rPr lang="vi-VN" sz="5400" dirty="0" smtClean="0">
                <a:solidFill>
                  <a:schemeClr val="bg1"/>
                </a:solidFill>
              </a:rPr>
              <a:t>Hãy mang lấy ách, ách Ta nhẹ nhàng. Hãy học cùng Ta, trái tim từ nhân. Hãy mang khó nhọc, hãy mang đớn đau, đặt bao gánh đời, vào trái tim Ta.</a:t>
            </a:r>
            <a:endParaRPr lang="en-US" sz="5400" b="0" dirty="0">
              <a:solidFill>
                <a:schemeClr val="bg1"/>
              </a:solidFill>
              <a:effectLst/>
            </a:endParaRPr>
          </a:p>
        </p:txBody>
      </p:sp>
    </p:spTree>
    <p:extLst>
      <p:ext uri="{BB962C8B-B14F-4D97-AF65-F5344CB8AC3E}">
        <p14:creationId xmlns:p14="http://schemas.microsoft.com/office/powerpoint/2010/main" val="27385800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Kết</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b="0" dirty="0" err="1" smtClean="0">
                <a:solidFill>
                  <a:srgbClr val="FFFF00"/>
                </a:solidFill>
                <a:effectLst/>
              </a:rPr>
              <a:t>Nẹ</a:t>
            </a:r>
            <a:r>
              <a:rPr lang="en-US" sz="6600" b="0" dirty="0" smtClean="0">
                <a:solidFill>
                  <a:srgbClr val="FFFF00"/>
                </a:solidFill>
                <a:effectLst/>
              </a:rPr>
              <a:t> </a:t>
            </a:r>
            <a:r>
              <a:rPr lang="en-US" sz="6600" b="0" dirty="0" err="1" smtClean="0">
                <a:solidFill>
                  <a:srgbClr val="FFFF00"/>
                </a:solidFill>
                <a:effectLst/>
              </a:rPr>
              <a:t>Đẹp</a:t>
            </a:r>
            <a:r>
              <a:rPr lang="en-US" sz="6600" b="0" dirty="0" smtClean="0">
                <a:solidFill>
                  <a:srgbClr val="FFFF00"/>
                </a:solidFill>
                <a:effectLst/>
              </a:rPr>
              <a:t> </a:t>
            </a:r>
            <a:r>
              <a:rPr lang="en-US" sz="6600" b="0" dirty="0" err="1" smtClean="0">
                <a:solidFill>
                  <a:srgbClr val="FFFF00"/>
                </a:solidFill>
                <a:effectLst/>
              </a:rPr>
              <a:t>Tươi</a:t>
            </a:r>
            <a:r>
              <a:rPr lang="en-US" sz="5400" b="0" dirty="0" smtClean="0">
                <a:solidFill>
                  <a:srgbClr val="FFFF00"/>
                </a:solidFill>
                <a:effectLst/>
              </a:rPr>
              <a:t/>
            </a:r>
            <a:br>
              <a:rPr lang="en-US" sz="5400" b="0" dirty="0" smtClean="0">
                <a:solidFill>
                  <a:srgbClr val="FFFF00"/>
                </a:solidFill>
                <a:effectLst/>
              </a:rPr>
            </a:br>
            <a:r>
              <a:rPr lang="en-US" sz="4800" i="1" dirty="0" smtClean="0">
                <a:solidFill>
                  <a:schemeClr val="bg1"/>
                </a:solidFill>
              </a:rPr>
              <a:t>Lm Kim Long</a:t>
            </a:r>
            <a:endParaRPr lang="en-US" sz="48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dirty="0" smtClean="0">
                <a:solidFill>
                  <a:srgbClr val="FFFF00"/>
                </a:solidFill>
              </a:rPr>
              <a:t>T</a:t>
            </a:r>
            <a:r>
              <a:rPr lang="en-US" sz="4700" b="0" u="sng" dirty="0" smtClean="0">
                <a:solidFill>
                  <a:srgbClr val="FFFF00"/>
                </a:solidFill>
                <a:effectLst/>
              </a:rPr>
              <a:t>k1:</a:t>
            </a:r>
            <a:r>
              <a:rPr lang="en-US" sz="4700" b="0" dirty="0" smtClean="0">
                <a:solidFill>
                  <a:schemeClr val="bg1"/>
                </a:solidFill>
                <a:effectLst/>
              </a:rPr>
              <a:t> </a:t>
            </a:r>
            <a:r>
              <a:rPr lang="vi-VN" sz="4700" dirty="0" smtClean="0">
                <a:solidFill>
                  <a:schemeClr val="bg1"/>
                </a:solidFill>
              </a:rPr>
              <a:t>Mẹ nguồn cậy trông, chưa thấy ai xin Mẹ về không, hỡi Mẹ Thiên Chúa, xin hãy lắng nghe con nài van. Mẹ nguồn an vui, ôi Nữ Trinh là nguồn an vui, hết tình kêu khấn, con tin chắc Mẹ thương nhận lời.</a:t>
            </a:r>
            <a:endParaRPr lang="vi-VN" sz="4700" dirty="0">
              <a:solidFill>
                <a:schemeClr val="bg1"/>
              </a:solidFill>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6000" dirty="0" smtClean="0">
                <a:solidFill>
                  <a:srgbClr val="FFFF00"/>
                </a:solidFill>
              </a:rPr>
              <a:t>Pk1</a:t>
            </a:r>
            <a:r>
              <a:rPr lang="vi-VN" sz="6000" dirty="0">
                <a:solidFill>
                  <a:srgbClr val="FFFF00"/>
                </a:solidFill>
              </a:rPr>
              <a:t>: </a:t>
            </a:r>
            <a:r>
              <a:rPr lang="vi-VN" sz="6000" dirty="0" smtClean="0">
                <a:solidFill>
                  <a:schemeClr val="bg1"/>
                </a:solidFill>
              </a:rPr>
              <a:t>Mẹ </a:t>
            </a:r>
            <a:r>
              <a:rPr lang="vi-VN" sz="6000" dirty="0">
                <a:solidFill>
                  <a:schemeClr val="bg1"/>
                </a:solidFill>
              </a:rPr>
              <a:t>Ma-ri-a đẹp tươi như bình minh chiếu rạng ngời. Vầng trăng lung linh màn đêm, so với Mẹ còn kém xa. </a:t>
            </a:r>
            <a:endParaRPr lang="en-US" sz="60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Con thành tâm kính mừng Mẹ, mừng Mẹ đầy ơn phúc. Lòng khiết trinh như huệ thắm xinh muôn đời hiển vinh. </a:t>
            </a:r>
            <a:endParaRPr lang="vi-VN" sz="6000" dirty="0">
              <a:solidFill>
                <a:schemeClr val="bg1"/>
              </a:solidFill>
            </a:endParaRPr>
          </a:p>
        </p:txBody>
      </p:sp>
    </p:spTree>
    <p:extLst>
      <p:ext uri="{BB962C8B-B14F-4D97-AF65-F5344CB8AC3E}">
        <p14:creationId xmlns:p14="http://schemas.microsoft.com/office/powerpoint/2010/main" val="26379595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6000" dirty="0" smtClean="0">
                <a:solidFill>
                  <a:srgbClr val="FFFF00"/>
                </a:solidFill>
              </a:rPr>
              <a:t>Pk2</a:t>
            </a:r>
            <a:r>
              <a:rPr lang="vi-VN" sz="6000" dirty="0">
                <a:solidFill>
                  <a:srgbClr val="FFFF00"/>
                </a:solidFill>
              </a:rPr>
              <a:t>: </a:t>
            </a:r>
            <a:r>
              <a:rPr lang="vi-VN" sz="6000" dirty="0" smtClean="0">
                <a:solidFill>
                  <a:schemeClr val="bg1"/>
                </a:solidFill>
              </a:rPr>
              <a:t>Mẹ </a:t>
            </a:r>
            <a:r>
              <a:rPr lang="vi-VN" sz="6000" dirty="0">
                <a:solidFill>
                  <a:schemeClr val="bg1"/>
                </a:solidFill>
              </a:rPr>
              <a:t>như hoa thơm ngàn hương luôn tỏa bay chín tầng trời. Mọi ô nhơ không hề vương, ôi xác hồn Mẹ sáng tươi. </a:t>
            </a:r>
            <a:endParaRPr lang="en-US" sz="6000" b="0" dirty="0">
              <a:solidFill>
                <a:schemeClr val="bg1"/>
              </a:solidFill>
              <a:effectLst/>
            </a:endParaRPr>
          </a:p>
        </p:txBody>
      </p:sp>
    </p:spTree>
    <p:extLst>
      <p:ext uri="{BB962C8B-B14F-4D97-AF65-F5344CB8AC3E}">
        <p14:creationId xmlns:p14="http://schemas.microsoft.com/office/powerpoint/2010/main" val="25590203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Con thành tâm kính mừng Mẹ, mừng Mẹ đầy ơn phúc. Lòng khiết trinh như huệ thắm xinh muôn đời hiển vinh. </a:t>
            </a:r>
            <a:endParaRPr lang="vi-VN" sz="6000" dirty="0">
              <a:solidFill>
                <a:schemeClr val="bg1"/>
              </a:solidFill>
            </a:endParaRPr>
          </a:p>
        </p:txBody>
      </p:sp>
    </p:spTree>
    <p:extLst>
      <p:ext uri="{BB962C8B-B14F-4D97-AF65-F5344CB8AC3E}">
        <p14:creationId xmlns:p14="http://schemas.microsoft.com/office/powerpoint/2010/main" val="14688230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TotalTime>
  <Words>1935</Words>
  <Application>Microsoft Office PowerPoint</Application>
  <PresentationFormat>On-screen Show (16:9)</PresentationFormat>
  <Paragraphs>99</Paragraphs>
  <Slides>86</Slides>
  <Notes>0</Notes>
  <HiddenSlides>0</HiddenSlides>
  <MMClips>0</MMClips>
  <ScaleCrop>false</ScaleCrop>
  <HeadingPairs>
    <vt:vector size="4" baseType="variant">
      <vt:variant>
        <vt:lpstr>Theme</vt:lpstr>
      </vt:variant>
      <vt:variant>
        <vt:i4>14</vt:i4>
      </vt:variant>
      <vt:variant>
        <vt:lpstr>Slide Titles</vt:lpstr>
      </vt:variant>
      <vt:variant>
        <vt:i4>86</vt:i4>
      </vt:variant>
    </vt:vector>
  </HeadingPairs>
  <TitlesOfParts>
    <vt:vector size="100"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8_Office Theme</vt:lpstr>
      <vt:lpstr>11_Office Theme</vt:lpstr>
      <vt:lpstr>2_Office Theme</vt:lpstr>
      <vt:lpstr>6_Office Theme</vt:lpstr>
      <vt:lpstr>PowerPoint Presentation</vt:lpstr>
      <vt:lpstr>TẬP HÁT CỘNG ĐOÀN</vt:lpstr>
      <vt:lpstr>Đk: Lạy Chúa con thờ, là vua của con, con chúc tụng, Danh Chúa đến muôn đời.</vt:lpstr>
      <vt:lpstr>Alleluia-alleluia: Lạy Cha là Chúa Cả trời đất, chúc tụng Cha, vì Cha đã mạc khải nước trời, cho những người bé mọn.  Alleluia-alleluia: </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Con Bước Lên Lm Kim Long</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Thánh Vịnh 144 Chúa Nhật XIV Thường Niên Năm A Lm Kim Long 04 Câu</vt:lpstr>
      <vt:lpstr>Đk: Lạy Chúa con thờ, là vua của con, con chúc tụng, Danh Chúa đến muôn đời.</vt:lpstr>
      <vt:lpstr>Tk1: Lạy Chúa con thờ, là Vua của con. Con ca tụng Danh Chúa muôn đời. Tán dương Ngài tới hết mọi ngày, chúc tụng tôn vinh Thánh Danh Ngài vạn kiếp ngàn thu.</vt:lpstr>
      <vt:lpstr>Đk: Lạy Chúa con thờ, là vua của con, con chúc tụng, Danh Chúa đến muôn đời.</vt:lpstr>
      <vt:lpstr>Tk2: Thật Chúa nhân hậu và hay xót thương, không mau giận nhưng sẵn ân tình. Chúa nhân hậu với hết mọi người, tỏ lòng khoan dung với muôn loài Ngài đã dựng nên.</vt:lpstr>
      <vt:lpstr>Đk: Lạy Chúa con thờ, là vua của con, con chúc tụng, Danh Chúa đến muôn đời.</vt:lpstr>
      <vt:lpstr>Tk3: Việc Chúa đã làm đều phải tán dương. Tôi trung phải lên tiếng ca tụng, nói lên rằng: Nước Chúa vinh hiển. Hãy cùng tuyên xưng: Chúa ta thờ thực rất quyền uy.</vt:lpstr>
      <vt:lpstr>Đk: Lạy Chúa con thờ, là vua của con, con chúc tụng, Danh Chúa đến muôn đời.</vt:lpstr>
      <vt:lpstr>Tk4: Ngài phán bao lời đều thật tín trung. Bao công việc chan chứa ân tình. Kẻ ngã quỵ Chúa đã nâng dậy, những người khom lưng cũng tay Ngài dìu đứng thẳng lên.</vt:lpstr>
      <vt:lpstr>Đk: Lạy Chúa con thờ, là vua của con, con chúc tụng, Danh Chúa đến muôn đời.</vt:lpstr>
      <vt:lpstr>PowerPoint Presentation</vt:lpstr>
      <vt:lpstr>Alleluia-alleluia: Lạy Cha là Chúa Cả trời đất, chúc tụng Cha, vì Cha đã mạc khải nước trời cho những người bé mọn.  Alleluia-alleluia: </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ĐK: Của lễ toàn thiêu con dâng về Cha từ ái. Thánh hóa lễ dâng cho xứng cân dâng về Chúa Trời.</vt:lpstr>
      <vt:lpstr> Pk1:  Này rượu nho bánh miến con nguyện dâng lên lòng thành tín. Xin liên kết tâm hồn chúng con, sao cho xứng nên của lễ dâng. Bao yêu mến chân thành kính tin, hiệp nhất trong một Chúa Trời. </vt:lpstr>
      <vt:lpstr>ĐK: Của lễ toàn thiêu con dâng về Cha từ ái. Thánh hóa lễ dâng cho xứng cân dâng về Chúa Trời.</vt:lpstr>
      <vt:lpstr>Pk2: Tựa trầm hương nghi ngút lan tỏa bay cao về Thiên Chúa. Chân con bước đến gần thánh điện, dâng hy lễ mong đẹp ý Cha. Tuy nhỏ bé nhưng lòng thiết tha, đượm thắm ân tình chan hòa.</vt:lpstr>
      <vt:lpstr>ĐK: Của lễ toàn thiêu con dâng về Cha từ ái. Thánh hóa lễ dâng cho xứng cân dâng về Chúa Trời.</vt:lpstr>
      <vt:lpstr>Pk3:  Này hồn con vươn tới dâng cuộc đời như của lễ mới. Bao ước mơ bé nhỏ tuổi xuân, đôi môi mãi tươi cười tháng năm. Con đâu biết lấy gì tiến dâng, chỉ có con tim thắm nồng.</vt:lpstr>
      <vt:lpstr>ĐK: Của lễ toàn thiêu con dâng về Cha từ ái. Thánh hóa lễ dâng cho xứng cân dâng về Chúa Trời.</vt:lpstr>
      <vt:lpstr>PowerPoint Presentation</vt:lpstr>
      <vt:lpstr>PowerPoint Presentation</vt:lpstr>
      <vt:lpstr>Ca Nguyện Hiệp Lễ Hãy Đến Với Ta Lm Nguyễn Mộng Huỳnh</vt:lpstr>
      <vt:lpstr>Pk1: Hỡi ai lao nhọc, hãy đến cùng Ta. Hỡi ai gánh nặng, hãy đến với Ta. Ta sẽ an ủi, và nâng đỡ cho. Ta sẽ bồi bổ, sức mạnh của trời.</vt:lpstr>
      <vt:lpstr>Đk: Hãy mang lấy ách, ách Ta nhẹ nhàng. Hãy học cùng Ta, trái tim từ nhân. Hãy mang khó nhọc, hãy mang đớn đau, đặt bao gánh đời, vào trái tim Ta.</vt:lpstr>
      <vt:lpstr>Pk2: Với ai bé nhỏ, Cha sẽ tỏ cho, biết bao nhiêu điều, hiền triết khó suy. Cha muốn mạc khải, huyền siêu lớn lao, cho những con người, bé mọn khó nghèo.</vt:lpstr>
      <vt:lpstr>Đk: Hãy mang lấy ách, ách Ta nhẹ nhàng. Hãy học cùng Ta, trái tim từ nhân. Hãy mang khó nhọc, hãy mang đớn đau, đặt bao gánh đời, vào trái tim Ta.</vt:lpstr>
      <vt:lpstr>Pk3: Sẽ không biết được, liên kết của Ta, với Cha trên trời, khăng khít biết bao. Cha đã trao tặng, điều luôn giấu che, cho những tâm hồn, sẵn sàng đón nhận.</vt:lpstr>
      <vt:lpstr>Đk: Hãy mang lấy ách, ách Ta nhẹ nhàng. Hãy học cùng Ta, trái tim từ nhân. Hãy mang khó nhọc, hãy mang đớn đau, đặt bao gánh đời, vào trái tim Ta.</vt:lpstr>
      <vt:lpstr>Pk4: Hãy mang Tin Mừng, đi khắp trần gian, báo cho mọi người, tình yêu lớn lao. Thiên Chúa trao tặng, trần gian khổ đau. Mau đến đón nhận, phúc lành của Ngài.</vt:lpstr>
      <vt:lpstr>Đk: Hãy mang lấy ách, ách Ta nhẹ nhàng. Hãy học cùng Ta, trái tim từ nhân. Hãy mang khó nhọc, hãy mang đớn đau, đặt bao gánh đời, vào trái tim Ta.</vt:lpstr>
      <vt:lpstr>PowerPoint Presentation</vt:lpstr>
      <vt:lpstr>PowerPoint Presentation</vt:lpstr>
      <vt:lpstr>Ca Kết Lễ Nẹ Đẹp Tươi Lm Kim Long</vt:lpstr>
      <vt:lpstr>Tk1: Mẹ nguồn cậy trông, chưa thấy ai xin Mẹ về không, hỡi Mẹ Thiên Chúa, xin hãy lắng nghe con nài van. Mẹ nguồn an vui, ôi Nữ Trinh là nguồn an vui, hết tình kêu khấn, con tin chắc Mẹ thương nhận lời.</vt:lpstr>
      <vt:lpstr>Pk1: Mẹ Ma-ri-a đẹp tươi như bình minh chiếu rạng ngời. Vầng trăng lung linh màn đêm, so với Mẹ còn kém xa. </vt:lpstr>
      <vt:lpstr>ĐK: Con thành tâm kính mừng Mẹ, mừng Mẹ đầy ơn phúc. Lòng khiết trinh như huệ thắm xinh muôn đời hiển vinh. </vt:lpstr>
      <vt:lpstr>Pk2: Mẹ như hoa thơm ngàn hương luôn tỏa bay chín tầng trời. Mọi ô nhơ không hề vương, ôi xác hồn Mẹ sáng tươi. </vt:lpstr>
      <vt:lpstr>ĐK: Con thành tâm kính mừng Mẹ, mừng Mẹ đầy ơn phúc. Lòng khiết trinh như huệ thắm xinh muôn đời hiển vinh.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AutoBVT</cp:lastModifiedBy>
  <cp:revision>36</cp:revision>
  <dcterms:created xsi:type="dcterms:W3CDTF">2023-05-21T07:25:42Z</dcterms:created>
  <dcterms:modified xsi:type="dcterms:W3CDTF">2023-07-04T09:54:05Z</dcterms:modified>
</cp:coreProperties>
</file>