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12" r:id="rId9"/>
    <p:sldMasterId id="2147484024" r:id="rId10"/>
    <p:sldMasterId id="2147484036" r:id="rId11"/>
    <p:sldMasterId id="2147484048" r:id="rId12"/>
  </p:sldMasterIdLst>
  <p:sldIdLst>
    <p:sldId id="507" r:id="rId13"/>
    <p:sldId id="376" r:id="rId14"/>
    <p:sldId id="636" r:id="rId15"/>
    <p:sldId id="637" r:id="rId16"/>
    <p:sldId id="367" r:id="rId17"/>
    <p:sldId id="368" r:id="rId18"/>
    <p:sldId id="369" r:id="rId19"/>
    <p:sldId id="370" r:id="rId20"/>
    <p:sldId id="371" r:id="rId21"/>
    <p:sldId id="372" r:id="rId22"/>
    <p:sldId id="373" r:id="rId23"/>
    <p:sldId id="374" r:id="rId24"/>
    <p:sldId id="625" r:id="rId25"/>
    <p:sldId id="553" r:id="rId26"/>
    <p:sldId id="565" r:id="rId27"/>
    <p:sldId id="443" r:id="rId28"/>
    <p:sldId id="608" r:id="rId29"/>
    <p:sldId id="638" r:id="rId30"/>
    <p:sldId id="626" r:id="rId31"/>
    <p:sldId id="392" r:id="rId32"/>
    <p:sldId id="393" r:id="rId33"/>
    <p:sldId id="394" r:id="rId34"/>
    <p:sldId id="395" r:id="rId35"/>
    <p:sldId id="396" r:id="rId36"/>
    <p:sldId id="397" r:id="rId37"/>
    <p:sldId id="398" r:id="rId38"/>
    <p:sldId id="399" r:id="rId39"/>
    <p:sldId id="606" r:id="rId40"/>
    <p:sldId id="415" r:id="rId41"/>
    <p:sldId id="630" r:id="rId42"/>
    <p:sldId id="631" r:id="rId43"/>
    <p:sldId id="632" r:id="rId44"/>
    <p:sldId id="640" r:id="rId45"/>
    <p:sldId id="633" r:id="rId46"/>
    <p:sldId id="641" r:id="rId47"/>
    <p:sldId id="634" r:id="rId48"/>
    <p:sldId id="642" r:id="rId49"/>
    <p:sldId id="603" r:id="rId50"/>
    <p:sldId id="639" r:id="rId51"/>
    <p:sldId id="627"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558" r:id="rId68"/>
    <p:sldId id="559" r:id="rId69"/>
    <p:sldId id="643" r:id="rId70"/>
    <p:sldId id="560" r:id="rId71"/>
    <p:sldId id="561" r:id="rId72"/>
    <p:sldId id="644" r:id="rId73"/>
    <p:sldId id="645" r:id="rId74"/>
    <p:sldId id="276" r:id="rId75"/>
    <p:sldId id="503" r:id="rId76"/>
    <p:sldId id="277" r:id="rId77"/>
    <p:sldId id="646" r:id="rId78"/>
    <p:sldId id="279" r:id="rId79"/>
    <p:sldId id="290" r:id="rId80"/>
    <p:sldId id="647" r:id="rId81"/>
    <p:sldId id="599" r:id="rId82"/>
    <p:sldId id="648" r:id="rId83"/>
    <p:sldId id="291" r:id="rId84"/>
    <p:sldId id="649" r:id="rId85"/>
    <p:sldId id="292" r:id="rId86"/>
    <p:sldId id="628" r:id="rId87"/>
    <p:sldId id="293" r:id="rId88"/>
    <p:sldId id="564" r:id="rId89"/>
    <p:sldId id="563" r:id="rId90"/>
    <p:sldId id="650" r:id="rId91"/>
    <p:sldId id="651" r:id="rId92"/>
    <p:sldId id="629"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dirty="0" err="1" smtClean="0">
                <a:solidFill>
                  <a:srgbClr val="FFFF00"/>
                </a:solidFill>
                <a:effectLst/>
              </a:rPr>
              <a:t>Ca</a:t>
            </a:r>
            <a:r>
              <a:rPr lang="en-US" sz="7200" b="0" dirty="0" smtClean="0">
                <a:solidFill>
                  <a:srgbClr val="FFFF00"/>
                </a:solidFill>
                <a:effectLst/>
              </a:rPr>
              <a:t>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dirty="0">
                <a:solidFill>
                  <a:srgbClr val="FFFF00"/>
                </a:solidFill>
                <a:effectLst/>
              </a:rPr>
              <a:t/>
            </a:r>
            <a:br>
              <a:rPr lang="en-US" sz="7200" b="0" dirty="0">
                <a:solidFill>
                  <a:srgbClr val="FFFF00"/>
                </a:solidFill>
                <a:effectLst/>
              </a:rPr>
            </a:br>
            <a:r>
              <a:rPr lang="en-US" sz="7200" b="0" dirty="0" smtClean="0">
                <a:solidFill>
                  <a:srgbClr val="FFFF00"/>
                </a:solidFill>
                <a:effectLst/>
              </a:rPr>
              <a:t>Chung </a:t>
            </a:r>
            <a:r>
              <a:rPr lang="en-US" sz="7200" b="0" dirty="0" err="1" smtClean="0">
                <a:solidFill>
                  <a:srgbClr val="FFFF00"/>
                </a:solidFill>
                <a:effectLst/>
              </a:rPr>
              <a:t>Một</a:t>
            </a:r>
            <a:r>
              <a:rPr lang="en-US" sz="7200" b="0" dirty="0" smtClean="0">
                <a:solidFill>
                  <a:srgbClr val="FFFF00"/>
                </a:solidFill>
                <a:effectLst/>
              </a:rPr>
              <a:t> </a:t>
            </a:r>
            <a:r>
              <a:rPr lang="en-US" sz="7200" b="0" dirty="0" err="1" smtClean="0">
                <a:solidFill>
                  <a:srgbClr val="FFFF00"/>
                </a:solidFill>
                <a:effectLst/>
              </a:rPr>
              <a:t>Niềm</a:t>
            </a:r>
            <a:r>
              <a:rPr lang="en-US" sz="7200" b="0" dirty="0" smtClean="0">
                <a:solidFill>
                  <a:srgbClr val="FFFF00"/>
                </a:solidFill>
                <a:effectLst/>
              </a:rPr>
              <a:t> Tin</a:t>
            </a:r>
            <a:r>
              <a:rPr lang="en-US" sz="6600" dirty="0">
                <a:solidFill>
                  <a:srgbClr val="FFFF00"/>
                </a:solidFill>
              </a:rPr>
              <a:t/>
            </a:r>
            <a:br>
              <a:rPr lang="en-US" sz="6600" dirty="0">
                <a:solidFill>
                  <a:srgbClr val="FFFF00"/>
                </a:solidFill>
              </a:rPr>
            </a:br>
            <a:r>
              <a:rPr lang="en-US" sz="4800" i="1" dirty="0" err="1" smtClean="0">
                <a:solidFill>
                  <a:schemeClr val="bg1"/>
                </a:solidFill>
              </a:rPr>
              <a:t>Đỗ</a:t>
            </a:r>
            <a:r>
              <a:rPr lang="en-US" sz="4800" i="1" dirty="0" smtClean="0">
                <a:solidFill>
                  <a:schemeClr val="bg1"/>
                </a:solidFill>
              </a:rPr>
              <a:t> </a:t>
            </a:r>
            <a:r>
              <a:rPr lang="en-US" sz="4800" i="1" dirty="0" err="1" smtClean="0">
                <a:solidFill>
                  <a:schemeClr val="bg1"/>
                </a:solidFill>
              </a:rPr>
              <a:t>Vy</a:t>
            </a:r>
            <a:r>
              <a:rPr lang="en-US" sz="4800" i="1" dirty="0" smtClean="0">
                <a:solidFill>
                  <a:schemeClr val="bg1"/>
                </a:solidFill>
              </a:rPr>
              <a:t> </a:t>
            </a:r>
            <a:r>
              <a:rPr lang="en-US" sz="4800" i="1" dirty="0" err="1" smtClean="0">
                <a:solidFill>
                  <a:schemeClr val="bg1"/>
                </a:solidFill>
              </a:rPr>
              <a:t>Hạ</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rPr>
              <a:t>Pk1</a:t>
            </a:r>
            <a:r>
              <a:rPr lang="vi-VN" sz="4800" dirty="0">
                <a:solidFill>
                  <a:srgbClr val="FFFF00"/>
                </a:solidFill>
              </a:rPr>
              <a:t>: </a:t>
            </a:r>
            <a:r>
              <a:rPr lang="vi-VN" sz="4800" dirty="0" smtClean="0">
                <a:solidFill>
                  <a:schemeClr val="bg1"/>
                </a:solidFill>
              </a:rPr>
              <a:t>Chung </a:t>
            </a:r>
            <a:r>
              <a:rPr lang="vi-VN" sz="4800" dirty="0">
                <a:solidFill>
                  <a:schemeClr val="bg1"/>
                </a:solidFill>
              </a:rPr>
              <a:t>một niềm tin chúng con sum họp về đây, quanh bàn thờ </a:t>
            </a:r>
            <a:r>
              <a:rPr lang="vi-VN" sz="4800" dirty="0" smtClean="0">
                <a:solidFill>
                  <a:schemeClr val="bg1"/>
                </a:solidFill>
              </a:rPr>
              <a:t>Cha, </a:t>
            </a:r>
            <a:r>
              <a:rPr lang="vi-VN" sz="4800" dirty="0">
                <a:solidFill>
                  <a:schemeClr val="bg1"/>
                </a:solidFill>
              </a:rPr>
              <a:t>dâng lên lời kinh thánh ái. Cám tạ hồng </a:t>
            </a:r>
            <a:r>
              <a:rPr lang="vi-VN" sz="4800" dirty="0" smtClean="0">
                <a:solidFill>
                  <a:schemeClr val="bg1"/>
                </a:solidFill>
              </a:rPr>
              <a:t>ân, </a:t>
            </a:r>
            <a:r>
              <a:rPr lang="vi-VN" sz="4800" dirty="0">
                <a:solidFill>
                  <a:schemeClr val="bg1"/>
                </a:solidFill>
              </a:rPr>
              <a:t>Cha đã khứng ban đêm ngày, giữ gìn hồn </a:t>
            </a:r>
            <a:r>
              <a:rPr lang="vi-VN" sz="4800" dirty="0" smtClean="0">
                <a:solidFill>
                  <a:schemeClr val="bg1"/>
                </a:solidFill>
              </a:rPr>
              <a:t>thơ, </a:t>
            </a:r>
            <a:r>
              <a:rPr lang="vi-VN" sz="4800" dirty="0">
                <a:solidFill>
                  <a:schemeClr val="bg1"/>
                </a:solidFill>
              </a:rPr>
              <a:t>trong trắng như cành huệ tươi.</a:t>
            </a:r>
            <a:endParaRPr lang="vi-VN" sz="48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ĐK</a:t>
            </a:r>
            <a:r>
              <a:rPr lang="vi-VN" sz="5400" dirty="0">
                <a:solidFill>
                  <a:srgbClr val="FFFF00"/>
                </a:solidFill>
              </a:rPr>
              <a:t>: </a:t>
            </a:r>
            <a:r>
              <a:rPr lang="vi-VN" sz="5400" dirty="0" smtClean="0">
                <a:solidFill>
                  <a:schemeClr val="bg1"/>
                </a:solidFill>
              </a:rPr>
              <a:t>Al-lê-lu-ia. Al-lê-lu-ia</a:t>
            </a:r>
            <a:r>
              <a:rPr lang="vi-VN" sz="5400" dirty="0">
                <a:solidFill>
                  <a:schemeClr val="bg1"/>
                </a:solidFill>
              </a:rPr>
              <a:t>, bao uy quyền vinh dự thuộc về Chúa chúng ta. Khắp thế </a:t>
            </a:r>
            <a:r>
              <a:rPr lang="vi-VN" sz="5400" dirty="0" smtClean="0">
                <a:solidFill>
                  <a:schemeClr val="bg1"/>
                </a:solidFill>
              </a:rPr>
              <a:t>giới, </a:t>
            </a:r>
            <a:r>
              <a:rPr lang="vi-VN" sz="5400" dirty="0">
                <a:solidFill>
                  <a:schemeClr val="bg1"/>
                </a:solidFill>
              </a:rPr>
              <a:t>muôn người, khắp trái đất muôn loài, hãy ca ngợi tình Ngài chan hòa ngàn nơi.</a:t>
            </a:r>
            <a:endParaRPr lang="vi-VN" sz="54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rPr>
              <a:t>Pk2</a:t>
            </a:r>
            <a:r>
              <a:rPr lang="vi-VN" sz="4800" dirty="0">
                <a:solidFill>
                  <a:srgbClr val="FFFF00"/>
                </a:solidFill>
              </a:rPr>
              <a:t>: </a:t>
            </a:r>
            <a:r>
              <a:rPr lang="vi-VN" sz="4800" dirty="0">
                <a:solidFill>
                  <a:schemeClr val="bg1"/>
                </a:solidFill>
              </a:rPr>
              <a:t>Con cùng một </a:t>
            </a:r>
            <a:r>
              <a:rPr lang="vi-VN" sz="4800" dirty="0" smtClean="0">
                <a:solidFill>
                  <a:schemeClr val="bg1"/>
                </a:solidFill>
              </a:rPr>
              <a:t>Cha, </a:t>
            </a:r>
            <a:r>
              <a:rPr lang="vi-VN" sz="4800" dirty="0">
                <a:solidFill>
                  <a:schemeClr val="bg1"/>
                </a:solidFill>
              </a:rPr>
              <a:t>chúng con chung một Thần Linh, quy tụ về </a:t>
            </a:r>
            <a:r>
              <a:rPr lang="vi-VN" sz="4800" dirty="0" smtClean="0">
                <a:solidFill>
                  <a:schemeClr val="bg1"/>
                </a:solidFill>
              </a:rPr>
              <a:t>đây, </a:t>
            </a:r>
            <a:r>
              <a:rPr lang="vi-VN" sz="4800" dirty="0">
                <a:solidFill>
                  <a:schemeClr val="bg1"/>
                </a:solidFill>
              </a:rPr>
              <a:t>chia nhau cùng một tấm bánh. Dâng lời tụng </a:t>
            </a:r>
            <a:r>
              <a:rPr lang="vi-VN" sz="4800" dirty="0" smtClean="0">
                <a:solidFill>
                  <a:schemeClr val="bg1"/>
                </a:solidFill>
              </a:rPr>
              <a:t>ca, </a:t>
            </a:r>
            <a:r>
              <a:rPr lang="vi-VN" sz="4800" dirty="0">
                <a:solidFill>
                  <a:schemeClr val="bg1"/>
                </a:solidFill>
              </a:rPr>
              <a:t>danh Chúa khắp nơi xa gần, sáng tựa vầng </a:t>
            </a:r>
            <a:r>
              <a:rPr lang="vi-VN" sz="4800" dirty="0" smtClean="0">
                <a:solidFill>
                  <a:schemeClr val="bg1"/>
                </a:solidFill>
              </a:rPr>
              <a:t>dương, </a:t>
            </a:r>
            <a:r>
              <a:rPr lang="vi-VN" sz="4800" dirty="0">
                <a:solidFill>
                  <a:schemeClr val="bg1"/>
                </a:solidFill>
              </a:rPr>
              <a:t>sưởi ấm cõi lòng lạng </a:t>
            </a:r>
            <a:r>
              <a:rPr lang="vi-VN" sz="4800" dirty="0" smtClean="0">
                <a:solidFill>
                  <a:schemeClr val="bg1"/>
                </a:solidFill>
              </a:rPr>
              <a:t>băng.</a:t>
            </a:r>
            <a:endParaRPr lang="vi-VN" sz="48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ĐK</a:t>
            </a:r>
            <a:r>
              <a:rPr lang="vi-VN" sz="5400" dirty="0">
                <a:solidFill>
                  <a:srgbClr val="FFFF00"/>
                </a:solidFill>
              </a:rPr>
              <a:t>: </a:t>
            </a:r>
            <a:r>
              <a:rPr lang="vi-VN" sz="5400" dirty="0" smtClean="0">
                <a:solidFill>
                  <a:schemeClr val="bg1"/>
                </a:solidFill>
              </a:rPr>
              <a:t>Al-lê-lu-ia. Al-lê-lu-ia</a:t>
            </a:r>
            <a:r>
              <a:rPr lang="vi-VN" sz="5400" dirty="0">
                <a:solidFill>
                  <a:schemeClr val="bg1"/>
                </a:solidFill>
              </a:rPr>
              <a:t>, bao uy quyền vinh dự thuộc về Chúa chúng ta. Khắp thế </a:t>
            </a:r>
            <a:r>
              <a:rPr lang="vi-VN" sz="5400" dirty="0" smtClean="0">
                <a:solidFill>
                  <a:schemeClr val="bg1"/>
                </a:solidFill>
              </a:rPr>
              <a:t>giới, </a:t>
            </a:r>
            <a:r>
              <a:rPr lang="vi-VN" sz="5400" dirty="0">
                <a:solidFill>
                  <a:schemeClr val="bg1"/>
                </a:solidFill>
              </a:rPr>
              <a:t>muôn người, khắp trái đất muôn loài, hãy ca ngợi tình Ngài chan hòa ngàn nơi.</a:t>
            </a:r>
            <a:endParaRPr lang="vi-VN" sz="5400" b="0" dirty="0">
              <a:solidFill>
                <a:schemeClr val="bg1"/>
              </a:solidFill>
              <a:effectLst/>
            </a:endParaRPr>
          </a:p>
        </p:txBody>
      </p:sp>
    </p:spTree>
    <p:extLst>
      <p:ext uri="{BB962C8B-B14F-4D97-AF65-F5344CB8AC3E}">
        <p14:creationId xmlns:p14="http://schemas.microsoft.com/office/powerpoint/2010/main" val="15225838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84</a:t>
            </a:r>
            <a:br>
              <a:rPr lang="en-US" sz="5400" dirty="0" smtClean="0">
                <a:solidFill>
                  <a:srgbClr val="FFFF00"/>
                </a:solidFill>
              </a:rPr>
            </a:b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Nhật</a:t>
            </a:r>
            <a:r>
              <a:rPr lang="en-US" sz="5400" dirty="0" smtClean="0">
                <a:solidFill>
                  <a:srgbClr val="FFFF00"/>
                </a:solidFill>
              </a:rPr>
              <a:t> XIX </a:t>
            </a:r>
            <a:r>
              <a:rPr lang="en-US" sz="5400" dirty="0" err="1" smtClean="0">
                <a:solidFill>
                  <a:srgbClr val="FFFF00"/>
                </a:solidFill>
              </a:rPr>
              <a:t>Thường</a:t>
            </a:r>
            <a:r>
              <a:rPr lang="en-US" sz="5400" dirty="0" smtClean="0">
                <a:solidFill>
                  <a:srgbClr val="FFFF00"/>
                </a:solidFill>
              </a:rPr>
              <a:t> </a:t>
            </a:r>
            <a:r>
              <a:rPr lang="en-US" sz="5400" dirty="0" err="1" smtClean="0">
                <a:solidFill>
                  <a:srgbClr val="FFFF00"/>
                </a:solidFill>
              </a:rPr>
              <a:t>Niên</a:t>
            </a:r>
            <a:r>
              <a:rPr lang="en-US" sz="5400" dirty="0" smtClean="0">
                <a:solidFill>
                  <a:srgbClr val="FFFF00"/>
                </a:solidFill>
              </a:rPr>
              <a:t/>
            </a:r>
            <a:br>
              <a:rPr lang="en-US" sz="5400" dirty="0" smtClean="0">
                <a:solidFill>
                  <a:srgbClr val="FFFF00"/>
                </a:solidFill>
              </a:rPr>
            </a:br>
            <a:r>
              <a:rPr lang="en-US" sz="5400" dirty="0" err="1" smtClean="0">
                <a:solidFill>
                  <a:srgbClr val="FFFF00"/>
                </a:solidFill>
              </a:rPr>
              <a:t>Năm</a:t>
            </a:r>
            <a:r>
              <a:rPr lang="en-US" sz="5400" dirty="0" smtClean="0">
                <a:solidFill>
                  <a:srgbClr val="FFFF00"/>
                </a:solidFill>
              </a:rPr>
              <a:t> A</a:t>
            </a:r>
            <a:br>
              <a:rPr lang="en-US" sz="5400" dirty="0" smtClean="0">
                <a:solidFill>
                  <a:srgbClr val="FFFF00"/>
                </a:solidFill>
              </a:rPr>
            </a:br>
            <a:r>
              <a:rPr lang="en-US" sz="4800" i="1" dirty="0" smtClean="0">
                <a:solidFill>
                  <a:schemeClr val="bg1"/>
                </a:solidFill>
              </a:rPr>
              <a:t>Lm Kim Long  3 </a:t>
            </a:r>
            <a:r>
              <a:rPr lang="en-US" sz="4800" i="1" dirty="0" err="1" smtClean="0">
                <a:solidFill>
                  <a:schemeClr val="bg1"/>
                </a:solidFill>
              </a:rPr>
              <a:t>câu</a:t>
            </a:r>
            <a:endParaRPr lang="en-US" sz="4800" i="1" dirty="0">
              <a:solidFill>
                <a:schemeClr val="bg1"/>
              </a:solidFill>
            </a:endParaRPr>
          </a:p>
        </p:txBody>
      </p:sp>
    </p:spTree>
    <p:extLst>
      <p:ext uri="{BB962C8B-B14F-4D97-AF65-F5344CB8AC3E}">
        <p14:creationId xmlns:p14="http://schemas.microsoft.com/office/powerpoint/2010/main" val="82500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Tôi lẳng lặng nghe Chúa nay ban truyền lời chào bình an tặng dân Chúa. Cứu ai hằng sợ Tôn Danh, dọi chiếu ánh vinh hiển Ngài.</a:t>
            </a:r>
            <a:endParaRPr lang="en-US" sz="5400" dirty="0">
              <a:solidFill>
                <a:schemeClr val="bg1"/>
              </a:solidFill>
            </a:endParaRPr>
          </a:p>
        </p:txBody>
      </p:sp>
    </p:spTree>
    <p:extLst>
      <p:ext uri="{BB962C8B-B14F-4D97-AF65-F5344CB8AC3E}">
        <p14:creationId xmlns:p14="http://schemas.microsoft.com/office/powerpoint/2010/main" val="244168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3984265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3380453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573598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4247086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85214"/>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Giá như vì anh em, mà tôi có bị nguyền rủa, thì tôi cũng cam lòng</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dirty="0" smtClean="0">
                <a:solidFill>
                  <a:srgbClr val="FFFF00"/>
                </a:solidFill>
              </a:rPr>
              <a:t>Alleluia-Alleluia:          </a:t>
            </a:r>
            <a:r>
              <a:rPr lang="en-US" sz="6600" dirty="0" smtClean="0">
                <a:solidFill>
                  <a:schemeClr val="bg1"/>
                </a:solidFill>
              </a:rPr>
              <a:t>T</a:t>
            </a:r>
            <a:r>
              <a:rPr lang="vi-VN" sz="6600" dirty="0" smtClean="0">
                <a:solidFill>
                  <a:schemeClr val="bg1"/>
                </a:solidFill>
              </a:rPr>
              <a:t>ôi mong đợi ở Chúa, cậy trông ở lời Ngài</a:t>
            </a:r>
            <a:r>
              <a:rPr lang="vi-VN" sz="6600" dirty="0">
                <a:solidFill>
                  <a:schemeClr val="bg1"/>
                </a:solidFill>
              </a:rPr>
              <a:t>. </a:t>
            </a:r>
            <a:r>
              <a:rPr lang="vi-VN" sz="6600" dirty="0" smtClean="0">
                <a:solidFill>
                  <a:schemeClr val="bg1"/>
                </a:solidFill>
              </a:rPr>
              <a:t>  							</a:t>
            </a:r>
            <a:r>
              <a:rPr lang="vi-VN" sz="6600" dirty="0" smtClean="0">
                <a:solidFill>
                  <a:srgbClr val="FFFF00"/>
                </a:solidFill>
              </a:rPr>
              <a:t>Alleluia </a:t>
            </a:r>
            <a:r>
              <a:rPr lang="vi-VN" sz="6600" dirty="0">
                <a:solidFill>
                  <a:srgbClr val="FFFF00"/>
                </a:solidFill>
              </a:rPr>
              <a:t>…</a:t>
            </a:r>
            <a:endParaRPr lang="en-US" sz="6600" dirty="0">
              <a:solidFill>
                <a:srgbClr val="FFFF00"/>
              </a:solidFill>
            </a:endParaRPr>
          </a:p>
        </p:txBody>
      </p:sp>
    </p:spTree>
    <p:extLst>
      <p:ext uri="{BB962C8B-B14F-4D97-AF65-F5344CB8AC3E}">
        <p14:creationId xmlns:p14="http://schemas.microsoft.com/office/powerpoint/2010/main" val="2128800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dirty="0" smtClean="0">
                <a:solidFill>
                  <a:srgbClr val="FFFF00"/>
                </a:solidFill>
              </a:rPr>
              <a:t>Alleluia-Alleluia:          </a:t>
            </a:r>
            <a:r>
              <a:rPr lang="en-US" sz="6600" dirty="0" smtClean="0">
                <a:solidFill>
                  <a:schemeClr val="bg1"/>
                </a:solidFill>
              </a:rPr>
              <a:t>T</a:t>
            </a:r>
            <a:r>
              <a:rPr lang="vi-VN" sz="6600" dirty="0" smtClean="0">
                <a:solidFill>
                  <a:schemeClr val="bg1"/>
                </a:solidFill>
              </a:rPr>
              <a:t>ôi mong đợi ở Chúa, cậy trông ở lời Ngài</a:t>
            </a:r>
            <a:r>
              <a:rPr lang="vi-VN" sz="6600" dirty="0">
                <a:solidFill>
                  <a:schemeClr val="bg1"/>
                </a:solidFill>
              </a:rPr>
              <a:t>. </a:t>
            </a:r>
            <a:r>
              <a:rPr lang="vi-VN" sz="6600" dirty="0" smtClean="0">
                <a:solidFill>
                  <a:schemeClr val="bg1"/>
                </a:solidFill>
              </a:rPr>
              <a:t>  							</a:t>
            </a:r>
            <a:r>
              <a:rPr lang="vi-VN" sz="6600" dirty="0" smtClean="0">
                <a:solidFill>
                  <a:srgbClr val="FFFF00"/>
                </a:solidFill>
              </a:rPr>
              <a:t>Alleluia </a:t>
            </a:r>
            <a:r>
              <a:rPr lang="vi-VN" sz="6600" dirty="0">
                <a:solidFill>
                  <a:srgbClr val="FFFF00"/>
                </a:solidFill>
              </a:rPr>
              <a:t>…</a:t>
            </a:r>
            <a:endParaRPr lang="en-US" sz="6600" dirty="0">
              <a:solidFill>
                <a:srgbClr val="FFFF00"/>
              </a:solidFill>
            </a:endParaRPr>
          </a:p>
        </p:txBody>
      </p:sp>
    </p:spTree>
    <p:extLst>
      <p:ext uri="{BB962C8B-B14F-4D97-AF65-F5344CB8AC3E}">
        <p14:creationId xmlns:p14="http://schemas.microsoft.com/office/powerpoint/2010/main" val="1198652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2570911"/>
            <a:ext cx="6400800" cy="1631216"/>
          </a:xfrm>
          <a:prstGeom prst="rect">
            <a:avLst/>
          </a:prstGeom>
        </p:spPr>
        <p:txBody>
          <a:bodyPr wrap="square">
            <a:spAutoFit/>
          </a:bodyPr>
          <a:lstStyle/>
          <a:p>
            <a:pPr algn="ctr"/>
            <a:r>
              <a:rPr lang="en-US" sz="6000" dirty="0" err="1" smtClean="0">
                <a:solidFill>
                  <a:srgbClr val="FFFF00"/>
                </a:solidFill>
              </a:rPr>
              <a:t>Lễ</a:t>
            </a:r>
            <a:r>
              <a:rPr lang="en-US" sz="6000" dirty="0" smtClean="0">
                <a:solidFill>
                  <a:srgbClr val="FFFF00"/>
                </a:solidFill>
              </a:rPr>
              <a:t> </a:t>
            </a: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Đời</a:t>
            </a:r>
            <a:r>
              <a:rPr lang="en-US" sz="6000" dirty="0" smtClean="0">
                <a:solidFill>
                  <a:srgbClr val="FFFF00"/>
                </a:solidFill>
              </a:rPr>
              <a:t> Con</a:t>
            </a:r>
            <a:endParaRPr lang="en-US" sz="6000" dirty="0">
              <a:solidFill>
                <a:srgbClr val="FFFF00"/>
              </a:solidFill>
            </a:endParaRPr>
          </a:p>
          <a:p>
            <a:pPr algn="ctr"/>
            <a:r>
              <a:rPr lang="en-US" sz="4000" b="1" i="1" dirty="0" smtClean="0">
                <a:solidFill>
                  <a:schemeClr val="bg1"/>
                </a:solidFill>
              </a:rPr>
              <a:t>Lm </a:t>
            </a: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Hùng</a:t>
            </a:r>
            <a:r>
              <a:rPr lang="en-US" sz="4000" b="1" i="1" dirty="0" smtClean="0">
                <a:solidFill>
                  <a:schemeClr val="bg1"/>
                </a:solidFill>
              </a:rPr>
              <a:t> </a:t>
            </a:r>
            <a:r>
              <a:rPr lang="en-US" sz="4000" b="1" i="1" dirty="0" err="1" smtClean="0">
                <a:solidFill>
                  <a:schemeClr val="bg1"/>
                </a:solidFill>
              </a:rPr>
              <a:t>Cường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Đôi tay con </a:t>
            </a:r>
            <a:r>
              <a:rPr lang="vi-VN" sz="5400" dirty="0">
                <a:solidFill>
                  <a:schemeClr val="bg1"/>
                </a:solidFill>
              </a:rPr>
              <a:t>dâng lên </a:t>
            </a:r>
            <a:r>
              <a:rPr lang="vi-VN" sz="5400" dirty="0" smtClean="0">
                <a:solidFill>
                  <a:schemeClr val="bg1"/>
                </a:solidFill>
              </a:rPr>
              <a:t>đây là </a:t>
            </a:r>
            <a:r>
              <a:rPr lang="vi-VN" sz="5400" dirty="0">
                <a:solidFill>
                  <a:schemeClr val="bg1"/>
                </a:solidFill>
              </a:rPr>
              <a:t>bánh thơm với rượu nho lành. Do bao nhiêu lao công con người sớm hôm cùng nhau vun xới.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Xin ơn trên khoan </a:t>
            </a:r>
            <a:r>
              <a:rPr lang="vi-VN" sz="5400" dirty="0">
                <a:solidFill>
                  <a:schemeClr val="bg1"/>
                </a:solidFill>
              </a:rPr>
              <a:t>nhân đoái nhận lễ dâng con kính dâng Ngài. Xin ban muôn ơn thiêng bánh rượu trở nên của nuôi trần gian.</a:t>
            </a:r>
            <a:endParaRPr lang="en-US" sz="5400" b="0" dirty="0">
              <a:solidFill>
                <a:schemeClr val="bg1"/>
              </a:solidFill>
              <a:effectLst/>
            </a:endParaRPr>
          </a:p>
        </p:txBody>
      </p:sp>
    </p:spTree>
    <p:extLst>
      <p:ext uri="{BB962C8B-B14F-4D97-AF65-F5344CB8AC3E}">
        <p14:creationId xmlns:p14="http://schemas.microsoft.com/office/powerpoint/2010/main" val="3439995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Chúa </a:t>
            </a:r>
            <a:r>
              <a:rPr lang="vi-VN" sz="6000" dirty="0">
                <a:solidFill>
                  <a:schemeClr val="bg1"/>
                </a:solidFill>
              </a:rPr>
              <a:t>nguyện đoái thương lễ dâng cuộc đời. Chúa nguyện đoái thương lễ dâng đời </a:t>
            </a:r>
            <a:r>
              <a:rPr lang="vi-VN" sz="6000" dirty="0" smtClean="0">
                <a:solidFill>
                  <a:schemeClr val="bg1"/>
                </a:solidFill>
              </a:rPr>
              <a:t>con.</a:t>
            </a:r>
            <a:endParaRPr lang="en-US" sz="60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Qua bao nhiêu gian nan vất vả sớm hôm đắng cay trong đời. Nhưng con luôn trung kiên một lòng sắt son nguyện yêu mến Chúa.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a:t>
            </a:r>
            <a:r>
              <a:rPr lang="vi-VN" sz="5400" dirty="0" smtClean="0">
                <a:solidFill>
                  <a:schemeClr val="bg1"/>
                </a:solidFill>
              </a:rPr>
              <a:t> Mai </a:t>
            </a:r>
            <a:r>
              <a:rPr lang="vi-VN" sz="5400" dirty="0">
                <a:solidFill>
                  <a:schemeClr val="bg1"/>
                </a:solidFill>
              </a:rPr>
              <a:t>tương lai ra sao con nào biết đâu hiến trót cho Ngài. Yêu thương con vô biên Chúa hằng chở che </a:t>
            </a:r>
            <a:r>
              <a:rPr lang="vi-VN" sz="5400" dirty="0" smtClean="0">
                <a:solidFill>
                  <a:schemeClr val="bg1"/>
                </a:solidFill>
              </a:rPr>
              <a:t>đỡ </a:t>
            </a:r>
            <a:r>
              <a:rPr lang="vi-VN" sz="5400" dirty="0">
                <a:solidFill>
                  <a:schemeClr val="bg1"/>
                </a:solidFill>
              </a:rPr>
              <a:t>nâng đời con.</a:t>
            </a:r>
            <a:endParaRPr lang="en-US" sz="5400" b="0" dirty="0">
              <a:solidFill>
                <a:schemeClr val="bg1"/>
              </a:solidFill>
              <a:effectLst/>
            </a:endParaRPr>
          </a:p>
        </p:txBody>
      </p:sp>
    </p:spTree>
    <p:extLst>
      <p:ext uri="{BB962C8B-B14F-4D97-AF65-F5344CB8AC3E}">
        <p14:creationId xmlns:p14="http://schemas.microsoft.com/office/powerpoint/2010/main" val="140009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 </a:t>
            </a:r>
            <a:r>
              <a:rPr lang="vi-VN" sz="6000" dirty="0" smtClean="0">
                <a:solidFill>
                  <a:schemeClr val="bg1"/>
                </a:solidFill>
              </a:rPr>
              <a:t>Chúa </a:t>
            </a:r>
            <a:r>
              <a:rPr lang="vi-VN" sz="6000" dirty="0">
                <a:solidFill>
                  <a:schemeClr val="bg1"/>
                </a:solidFill>
              </a:rPr>
              <a:t>nguyện đoái thương lễ dâng cuộc đời. Chúa nguyện đoái thương lễ dâng đời </a:t>
            </a:r>
            <a:r>
              <a:rPr lang="vi-VN" sz="6000" dirty="0" smtClean="0">
                <a:solidFill>
                  <a:schemeClr val="bg1"/>
                </a:solidFill>
              </a:rPr>
              <a:t>con.</a:t>
            </a:r>
            <a:endParaRPr lang="en-US" sz="6000" b="0" dirty="0">
              <a:solidFill>
                <a:schemeClr val="bg1"/>
              </a:solidFill>
              <a:effectLst/>
            </a:endParaRPr>
          </a:p>
        </p:txBody>
      </p:sp>
    </p:spTree>
    <p:extLst>
      <p:ext uri="{BB962C8B-B14F-4D97-AF65-F5344CB8AC3E}">
        <p14:creationId xmlns:p14="http://schemas.microsoft.com/office/powerpoint/2010/main" val="2528053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Trên</a:t>
            </a:r>
            <a:r>
              <a:rPr lang="en-US" sz="6600" dirty="0" smtClean="0">
                <a:solidFill>
                  <a:srgbClr val="FFFF00"/>
                </a:solidFill>
              </a:rPr>
              <a:t> </a:t>
            </a:r>
            <a:r>
              <a:rPr lang="en-US" sz="6600" dirty="0" err="1" smtClean="0">
                <a:solidFill>
                  <a:srgbClr val="FFFF00"/>
                </a:solidFill>
              </a:rPr>
              <a:t>Biển</a:t>
            </a:r>
            <a:r>
              <a:rPr lang="en-US" sz="6600" dirty="0" smtClean="0">
                <a:solidFill>
                  <a:srgbClr val="FFFF00"/>
                </a:solidFill>
              </a:rPr>
              <a:t> </a:t>
            </a:r>
            <a:r>
              <a:rPr lang="en-US" sz="6600" dirty="0" err="1" smtClean="0">
                <a:solidFill>
                  <a:srgbClr val="FFFF00"/>
                </a:solidFill>
              </a:rPr>
              <a:t>Đời</a:t>
            </a:r>
            <a:r>
              <a:rPr lang="en-US" sz="6600" b="0" dirty="0">
                <a:solidFill>
                  <a:srgbClr val="FFFF00"/>
                </a:solidFill>
                <a:effectLst/>
              </a:rPr>
              <a:t/>
            </a:r>
            <a:br>
              <a:rPr lang="en-US" sz="6600" b="0" dirty="0">
                <a:solidFill>
                  <a:srgbClr val="FFFF00"/>
                </a:solidFill>
                <a:effectLst/>
              </a:rPr>
            </a:br>
            <a:r>
              <a:rPr lang="en-US" sz="4800" b="0" i="1" dirty="0" smtClean="0">
                <a:solidFill>
                  <a:schemeClr val="bg1"/>
                </a:solidFill>
                <a:effectLst/>
              </a:rPr>
              <a:t>Lm </a:t>
            </a:r>
            <a:r>
              <a:rPr lang="en-US" sz="4800" b="0" i="1" dirty="0" err="1" smtClean="0">
                <a:solidFill>
                  <a:schemeClr val="bg1"/>
                </a:solidFill>
                <a:effectLst/>
              </a:rPr>
              <a:t>Nguyễn</a:t>
            </a:r>
            <a:r>
              <a:rPr lang="en-US" sz="4800" b="0" i="1" dirty="0" smtClean="0">
                <a:solidFill>
                  <a:schemeClr val="bg1"/>
                </a:solidFill>
                <a:effectLst/>
              </a:rPr>
              <a:t> </a:t>
            </a:r>
            <a:r>
              <a:rPr lang="en-US" sz="4800" b="0" i="1" dirty="0" err="1" smtClean="0">
                <a:solidFill>
                  <a:schemeClr val="bg1"/>
                </a:solidFill>
                <a:effectLst/>
              </a:rPr>
              <a:t>Mộng</a:t>
            </a:r>
            <a:r>
              <a:rPr lang="en-US" sz="4800" b="0" i="1" dirty="0" smtClean="0">
                <a:solidFill>
                  <a:schemeClr val="bg1"/>
                </a:solidFill>
                <a:effectLst/>
              </a:rPr>
              <a:t> </a:t>
            </a:r>
            <a:r>
              <a:rPr lang="en-US" sz="4800" b="0" i="1" dirty="0" err="1" smtClean="0">
                <a:solidFill>
                  <a:schemeClr val="bg1"/>
                </a:solidFill>
                <a:effectLst/>
              </a:rPr>
              <a:t>Huỳnh</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Pk1</a:t>
            </a:r>
            <a:r>
              <a:rPr lang="vi-VN" sz="4600" dirty="0">
                <a:solidFill>
                  <a:srgbClr val="FFFF00"/>
                </a:solidFill>
              </a:rPr>
              <a:t>: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Biển đời dâng sóng phủ lấp thân con, đôi chân con đang chìm xuống, thân con lênh đênh ngọn sóng. Chúa </a:t>
            </a:r>
            <a:r>
              <a:rPr lang="vi-VN" sz="4600" dirty="0" smtClean="0">
                <a:solidFill>
                  <a:schemeClr val="bg1"/>
                </a:solidFill>
              </a:rPr>
              <a:t>ơi, </a:t>
            </a:r>
            <a:r>
              <a:rPr lang="vi-VN" sz="4600" dirty="0">
                <a:solidFill>
                  <a:schemeClr val="bg1"/>
                </a:solidFill>
              </a:rPr>
              <a:t>Con đắm chìm biển đời vùi lấp thân con, sóng đời bủa lưới quanh con.</a:t>
            </a:r>
            <a:endParaRPr lang="vi-VN" sz="4600" b="0" dirty="0">
              <a:solidFill>
                <a:schemeClr val="bg1"/>
              </a:solidFill>
              <a:effectLst/>
            </a:endParaRPr>
          </a:p>
        </p:txBody>
      </p:sp>
    </p:spTree>
    <p:extLst>
      <p:ext uri="{BB962C8B-B14F-4D97-AF65-F5344CB8AC3E}">
        <p14:creationId xmlns:p14="http://schemas.microsoft.com/office/powerpoint/2010/main" val="4228338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smtClean="0">
                <a:solidFill>
                  <a:schemeClr val="bg1"/>
                </a:solidFill>
              </a:rPr>
              <a:t>Có </a:t>
            </a:r>
            <a:r>
              <a:rPr lang="vi-VN" sz="4600" dirty="0">
                <a:solidFill>
                  <a:schemeClr val="bg1"/>
                </a:solidFill>
              </a:rPr>
              <a:t>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quyền năng Thiên Chúa. Có 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hãy vững tin hỡi con.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Pk2</a:t>
            </a:r>
            <a:r>
              <a:rPr lang="vi-VN" sz="4600" dirty="0">
                <a:solidFill>
                  <a:srgbClr val="FFFF00"/>
                </a:solidFill>
              </a:rPr>
              <a:t>: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Thuyền con như lá chìm giữa phong ba, quanh con bao nhiêu ngọn sóng, bơ vơ riêng con chèo chống. Chúa </a:t>
            </a:r>
            <a:r>
              <a:rPr lang="vi-VN" sz="4600" dirty="0" smtClean="0">
                <a:solidFill>
                  <a:schemeClr val="bg1"/>
                </a:solidFill>
              </a:rPr>
              <a:t>ơi </a:t>
            </a:r>
            <a:r>
              <a:rPr lang="vi-VN" sz="4600" dirty="0">
                <a:solidFill>
                  <a:schemeClr val="bg1"/>
                </a:solidFill>
              </a:rPr>
              <a:t>Con sắp chìm nhìn trời chẳng thấy trăng sao, biết tìm Ngài ở nơi </a:t>
            </a:r>
            <a:r>
              <a:rPr lang="vi-VN" sz="4600" dirty="0" smtClean="0">
                <a:solidFill>
                  <a:schemeClr val="bg1"/>
                </a:solidFill>
              </a:rPr>
              <a:t>nao. </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smtClean="0">
                <a:solidFill>
                  <a:schemeClr val="bg1"/>
                </a:solidFill>
              </a:rPr>
              <a:t>Có </a:t>
            </a:r>
            <a:r>
              <a:rPr lang="vi-VN" sz="4600" dirty="0">
                <a:solidFill>
                  <a:schemeClr val="bg1"/>
                </a:solidFill>
              </a:rPr>
              <a:t>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quyền năng Thiên Chúa. Có 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hãy vững tin hỡi con.</a:t>
            </a:r>
            <a:endParaRPr lang="en-US" sz="4600" b="0" dirty="0">
              <a:solidFill>
                <a:schemeClr val="bg1"/>
              </a:solidFill>
              <a:effectLst/>
            </a:endParaRPr>
          </a:p>
        </p:txBody>
      </p:sp>
    </p:spTree>
    <p:extLst>
      <p:ext uri="{BB962C8B-B14F-4D97-AF65-F5344CB8AC3E}">
        <p14:creationId xmlns:p14="http://schemas.microsoft.com/office/powerpoint/2010/main" val="428495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Pk3</a:t>
            </a:r>
            <a:r>
              <a:rPr lang="vi-VN" sz="4600" dirty="0">
                <a:solidFill>
                  <a:srgbClr val="FFFF00"/>
                </a:solidFill>
              </a:rPr>
              <a:t>: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Đường trần con sống là chỗ hơn thua, chen vai ganh đua từng phút, lao xao tranh nhau từng chút. Chúa </a:t>
            </a:r>
            <a:r>
              <a:rPr lang="vi-VN" sz="4600" dirty="0" smtClean="0">
                <a:solidFill>
                  <a:schemeClr val="bg1"/>
                </a:solidFill>
              </a:rPr>
              <a:t>ơi, </a:t>
            </a:r>
            <a:r>
              <a:rPr lang="vi-VN" sz="4600" dirty="0">
                <a:solidFill>
                  <a:schemeClr val="bg1"/>
                </a:solidFill>
              </a:rPr>
              <a:t>Hơi sắp tàn, một đời tìm kiếm hư danh, chợ đời là chốn hôi tanh.</a:t>
            </a:r>
            <a:endParaRPr lang="en-US" sz="46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smtClean="0">
                <a:solidFill>
                  <a:schemeClr val="bg1"/>
                </a:solidFill>
              </a:rPr>
              <a:t>Có </a:t>
            </a:r>
            <a:r>
              <a:rPr lang="vi-VN" sz="4600" dirty="0">
                <a:solidFill>
                  <a:schemeClr val="bg1"/>
                </a:solidFill>
              </a:rPr>
              <a:t>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quyền năng Thiên Chúa. Có 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hãy vững tin hỡi con.</a:t>
            </a:r>
            <a:endParaRPr lang="en-US" sz="4600" b="0" dirty="0">
              <a:solidFill>
                <a:schemeClr val="bg1"/>
              </a:solidFill>
              <a:effectLst/>
            </a:endParaRPr>
          </a:p>
        </p:txBody>
      </p:sp>
    </p:spTree>
    <p:extLst>
      <p:ext uri="{BB962C8B-B14F-4D97-AF65-F5344CB8AC3E}">
        <p14:creationId xmlns:p14="http://schemas.microsoft.com/office/powerpoint/2010/main" val="2676228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Pk4</a:t>
            </a:r>
            <a:r>
              <a:rPr lang="vi-VN" sz="4600" dirty="0">
                <a:solidFill>
                  <a:srgbClr val="FFFF00"/>
                </a:solidFill>
              </a:rPr>
              <a:t>: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Thầy ơi cứu </a:t>
            </a:r>
            <a:r>
              <a:rPr lang="vi-VN" sz="4600" dirty="0" smtClean="0">
                <a:solidFill>
                  <a:schemeClr val="bg1"/>
                </a:solidFill>
              </a:rPr>
              <a:t>con, </a:t>
            </a:r>
            <a:r>
              <a:rPr lang="vi-VN" sz="4600" dirty="0">
                <a:solidFill>
                  <a:schemeClr val="bg1"/>
                </a:solidFill>
              </a:rPr>
              <a:t>Từng ngày gian khó, từng tháng âu lo, thân con như bông vụ bé, loay hoay xoay trong trần thế. Chúa </a:t>
            </a:r>
            <a:r>
              <a:rPr lang="vi-VN" sz="4600" dirty="0" smtClean="0">
                <a:solidFill>
                  <a:schemeClr val="bg1"/>
                </a:solidFill>
              </a:rPr>
              <a:t>ơi, </a:t>
            </a:r>
            <a:r>
              <a:rPr lang="vi-VN" sz="4600" dirty="0">
                <a:solidFill>
                  <a:schemeClr val="bg1"/>
                </a:solidFill>
              </a:rPr>
              <a:t>Hơi sắp tàn, miệt mài chỉ thấy hư không, chiều về một cõi mênh </a:t>
            </a:r>
            <a:r>
              <a:rPr lang="vi-VN" sz="4600" dirty="0" smtClean="0">
                <a:solidFill>
                  <a:schemeClr val="bg1"/>
                </a:solidFill>
              </a:rPr>
              <a:t>mông.</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a:t>
            </a:r>
            <a:r>
              <a:rPr lang="vi-VN" sz="4600" dirty="0">
                <a:solidFill>
                  <a:srgbClr val="FFFF00"/>
                </a:solidFill>
              </a:rPr>
              <a:t>: </a:t>
            </a:r>
            <a:r>
              <a:rPr lang="vi-VN" sz="4600" dirty="0" smtClean="0">
                <a:solidFill>
                  <a:schemeClr val="bg1"/>
                </a:solidFill>
              </a:rPr>
              <a:t>Có </a:t>
            </a:r>
            <a:r>
              <a:rPr lang="vi-VN" sz="4600" dirty="0">
                <a:solidFill>
                  <a:schemeClr val="bg1"/>
                </a:solidFill>
              </a:rPr>
              <a:t>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quyền năng Thiên Chúa. Có Thầy đây, có Thầy đây đừng </a:t>
            </a:r>
            <a:r>
              <a:rPr lang="vi-VN" sz="4600" dirty="0" smtClean="0">
                <a:solidFill>
                  <a:schemeClr val="bg1"/>
                </a:solidFill>
              </a:rPr>
              <a:t>sợ, </a:t>
            </a:r>
            <a:r>
              <a:rPr lang="vi-VN" sz="4600" dirty="0">
                <a:solidFill>
                  <a:schemeClr val="bg1"/>
                </a:solidFill>
              </a:rPr>
              <a:t>Có Thầy đây đừng hoảng </a:t>
            </a:r>
            <a:r>
              <a:rPr lang="vi-VN" sz="4600" dirty="0" smtClean="0">
                <a:solidFill>
                  <a:schemeClr val="bg1"/>
                </a:solidFill>
              </a:rPr>
              <a:t>sợ, </a:t>
            </a:r>
            <a:r>
              <a:rPr lang="vi-VN" sz="4600" dirty="0">
                <a:solidFill>
                  <a:schemeClr val="bg1"/>
                </a:solidFill>
              </a:rPr>
              <a:t>Hãy vững tin, hãy vững tin hỡi con.</a:t>
            </a:r>
            <a:endParaRPr lang="en-US" sz="4600" b="0" dirty="0">
              <a:solidFill>
                <a:schemeClr val="bg1"/>
              </a:solidFill>
              <a:effectLst/>
            </a:endParaRPr>
          </a:p>
        </p:txBody>
      </p:sp>
    </p:spTree>
    <p:extLst>
      <p:ext uri="{BB962C8B-B14F-4D97-AF65-F5344CB8AC3E}">
        <p14:creationId xmlns:p14="http://schemas.microsoft.com/office/powerpoint/2010/main" val="4227077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b="0" dirty="0" err="1" smtClean="0">
                <a:solidFill>
                  <a:srgbClr val="FFFF00"/>
                </a:solidFill>
                <a:effectLst/>
              </a:rPr>
              <a:t>Mẹ</a:t>
            </a:r>
            <a:r>
              <a:rPr lang="en-US" sz="6600" b="0" dirty="0" smtClean="0">
                <a:solidFill>
                  <a:srgbClr val="FFFF00"/>
                </a:solidFill>
                <a:effectLst/>
              </a:rPr>
              <a:t> </a:t>
            </a:r>
            <a:r>
              <a:rPr lang="en-US" sz="6600" b="0" dirty="0" err="1" smtClean="0">
                <a:solidFill>
                  <a:srgbClr val="FFFF00"/>
                </a:solidFill>
                <a:effectLst/>
              </a:rPr>
              <a:t>Đẹp</a:t>
            </a:r>
            <a:r>
              <a:rPr lang="en-US" sz="6600" b="0" dirty="0" smtClean="0">
                <a:solidFill>
                  <a:srgbClr val="FFFF00"/>
                </a:solidFill>
                <a:effectLst/>
              </a:rPr>
              <a:t> </a:t>
            </a:r>
            <a:r>
              <a:rPr lang="en-US" sz="6600" b="0" dirty="0" err="1" smtClean="0">
                <a:solidFill>
                  <a:srgbClr val="FFFF00"/>
                </a:solidFill>
                <a:effectLst/>
              </a:rPr>
              <a:t>Tươi</a:t>
            </a:r>
            <a:r>
              <a:rPr lang="en-US" sz="5400" b="0">
                <a:solidFill>
                  <a:srgbClr val="FFFF00"/>
                </a:solidFill>
                <a:effectLst/>
              </a:rPr>
              <a:t/>
            </a:r>
            <a:br>
              <a:rPr lang="en-US" sz="5400" b="0">
                <a:solidFill>
                  <a:srgbClr val="FFFF00"/>
                </a:solidFill>
                <a:effectLst/>
              </a:rPr>
            </a:br>
            <a:r>
              <a:rPr lang="en-US" sz="4800" b="0" i="1" smtClean="0">
                <a:solidFill>
                  <a:schemeClr val="bg1"/>
                </a:solidFill>
                <a:effectLst/>
              </a:rPr>
              <a:t>Lm Kim Long</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smtClean="0">
                <a:solidFill>
                  <a:srgbClr val="FFFF00"/>
                </a:solidFill>
              </a:rPr>
              <a:t>Pk1</a:t>
            </a:r>
            <a:r>
              <a:rPr lang="en-US" sz="6000" b="0" dirty="0" smtClean="0">
                <a:solidFill>
                  <a:srgbClr val="FFFF00"/>
                </a:solidFill>
                <a:effectLst/>
              </a:rPr>
              <a:t>:</a:t>
            </a:r>
            <a:r>
              <a:rPr lang="vi-VN" sz="6000" dirty="0">
                <a:solidFill>
                  <a:schemeClr val="bg1"/>
                </a:solidFill>
              </a:rPr>
              <a:t> </a:t>
            </a:r>
            <a:r>
              <a:rPr lang="vi-VN" sz="6000" dirty="0" smtClean="0">
                <a:solidFill>
                  <a:schemeClr val="bg1"/>
                </a:solidFill>
              </a:rPr>
              <a:t>Mẹ </a:t>
            </a:r>
            <a:r>
              <a:rPr lang="vi-VN" sz="6000" dirty="0">
                <a:solidFill>
                  <a:schemeClr val="bg1"/>
                </a:solidFill>
              </a:rPr>
              <a:t>Ma-ri-a đẹp tươi như bình minh chiếu rạng ngời. Vầng trăng lung linh màn đêm, so với Mẹ còn kém xa.</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smtClean="0">
                <a:solidFill>
                  <a:srgbClr val="FFFF00"/>
                </a:solidFill>
              </a:rPr>
              <a:t>ĐK</a:t>
            </a:r>
            <a:r>
              <a:rPr lang="en-US" sz="6000" b="0" dirty="0" smtClean="0">
                <a:solidFill>
                  <a:srgbClr val="FFFF00"/>
                </a:solidFill>
                <a:effectLst/>
              </a:rPr>
              <a:t>:</a:t>
            </a:r>
            <a:r>
              <a:rPr lang="vi-VN" sz="6000" dirty="0">
                <a:solidFill>
                  <a:schemeClr val="bg1"/>
                </a:solidFill>
              </a:rPr>
              <a:t> </a:t>
            </a:r>
            <a:r>
              <a:rPr lang="vi-VN" sz="6000" dirty="0" smtClean="0">
                <a:solidFill>
                  <a:schemeClr val="bg1"/>
                </a:solidFill>
              </a:rPr>
              <a:t>Con </a:t>
            </a:r>
            <a:r>
              <a:rPr lang="vi-VN" sz="6000" dirty="0">
                <a:solidFill>
                  <a:schemeClr val="bg1"/>
                </a:solidFill>
              </a:rPr>
              <a:t>thành tâm kính mừng Mẹ, mừng Mẹ đầy ơn phúc. Lòng khiết trinh như huệ thắm xinh muôn đời hiển vinh. </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smtClean="0">
                <a:solidFill>
                  <a:schemeClr val="bg1"/>
                </a:solidFill>
              </a:rPr>
              <a:t>Mẹ </a:t>
            </a:r>
            <a:r>
              <a:rPr lang="vi-VN" sz="6000" dirty="0">
                <a:solidFill>
                  <a:schemeClr val="bg1"/>
                </a:solidFill>
              </a:rPr>
              <a:t>như hoa thơm ngàn hương luôn tỏa bay chín tầng trời. Mọi ô nhơ không hề vương, ôi xác hồn Mẹ sáng tươi.</a:t>
            </a:r>
            <a:endParaRPr lang="vi-VN" sz="6000" b="0" dirty="0">
              <a:solidFill>
                <a:schemeClr val="bg1"/>
              </a:solidFill>
              <a:effectLst/>
            </a:endParaRPr>
          </a:p>
        </p:txBody>
      </p:sp>
    </p:spTree>
    <p:extLst>
      <p:ext uri="{BB962C8B-B14F-4D97-AF65-F5344CB8AC3E}">
        <p14:creationId xmlns:p14="http://schemas.microsoft.com/office/powerpoint/2010/main" val="340771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smtClean="0">
                <a:solidFill>
                  <a:srgbClr val="FFFF00"/>
                </a:solidFill>
              </a:rPr>
              <a:t>ĐK</a:t>
            </a:r>
            <a:r>
              <a:rPr lang="en-US" sz="6000" b="0" dirty="0" smtClean="0">
                <a:solidFill>
                  <a:srgbClr val="FFFF00"/>
                </a:solidFill>
                <a:effectLst/>
              </a:rPr>
              <a:t>:</a:t>
            </a:r>
            <a:r>
              <a:rPr lang="vi-VN" sz="6000" dirty="0">
                <a:solidFill>
                  <a:schemeClr val="bg1"/>
                </a:solidFill>
              </a:rPr>
              <a:t> </a:t>
            </a:r>
            <a:r>
              <a:rPr lang="vi-VN" sz="6000" dirty="0" smtClean="0">
                <a:solidFill>
                  <a:schemeClr val="bg1"/>
                </a:solidFill>
              </a:rPr>
              <a:t>Con </a:t>
            </a:r>
            <a:r>
              <a:rPr lang="vi-VN" sz="6000" dirty="0">
                <a:solidFill>
                  <a:schemeClr val="bg1"/>
                </a:solidFill>
              </a:rPr>
              <a:t>thành tâm kính mừng Mẹ, mừng Mẹ đầy ơn phúc. Lòng khiết trinh như huệ thắm xinh muôn đời hiển vinh. </a:t>
            </a:r>
            <a:endParaRPr lang="vi-VN" sz="6000" b="0" dirty="0">
              <a:solidFill>
                <a:schemeClr val="bg1"/>
              </a:solidFill>
              <a:effectLst/>
            </a:endParaRPr>
          </a:p>
        </p:txBody>
      </p:sp>
    </p:spTree>
    <p:extLst>
      <p:ext uri="{BB962C8B-B14F-4D97-AF65-F5344CB8AC3E}">
        <p14:creationId xmlns:p14="http://schemas.microsoft.com/office/powerpoint/2010/main" val="1661422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1851</Words>
  <Application>Microsoft Office PowerPoint</Application>
  <PresentationFormat>On-screen Show (16:9)</PresentationFormat>
  <Paragraphs>94</Paragraphs>
  <Slides>81</Slides>
  <Notes>0</Notes>
  <HiddenSlides>0</HiddenSlides>
  <MMClips>0</MMClips>
  <ScaleCrop>false</ScaleCrop>
  <HeadingPairs>
    <vt:vector size="4" baseType="variant">
      <vt:variant>
        <vt:lpstr>Theme</vt:lpstr>
      </vt:variant>
      <vt:variant>
        <vt:i4>12</vt:i4>
      </vt:variant>
      <vt:variant>
        <vt:lpstr>Slide Titles</vt:lpstr>
      </vt:variant>
      <vt:variant>
        <vt:i4>81</vt:i4>
      </vt:variant>
    </vt:vector>
  </HeadingPairs>
  <TitlesOfParts>
    <vt:vector size="93" baseType="lpstr">
      <vt:lpstr>Office Theme</vt:lpstr>
      <vt:lpstr>12_Office Theme</vt:lpstr>
      <vt:lpstr>36_Default Design</vt:lpstr>
      <vt:lpstr>10_Office Theme</vt:lpstr>
      <vt:lpstr>37_Default Design</vt:lpstr>
      <vt:lpstr>4_Office Theme</vt:lpstr>
      <vt:lpstr>6_Office Theme</vt:lpstr>
      <vt:lpstr>7_Office Theme</vt:lpstr>
      <vt:lpstr>5_Office Theme</vt:lpstr>
      <vt:lpstr>3_Office Theme</vt:lpstr>
      <vt:lpstr>8_Office Theme</vt:lpstr>
      <vt:lpstr>2_Office Theme</vt:lpstr>
      <vt:lpstr>Chúa Nhật XVIII TN Năm A Lễ Hiển Dung</vt:lpstr>
      <vt:lpstr>TẬP HÁT CỘNG ĐOÀN</vt:lpstr>
      <vt:lpstr>Đk: Lạy Chúa, xin cho chúng con được thấy, tình thương của Chúa, và ban ơn cứu độ cho chúng con.</vt:lpstr>
      <vt:lpstr>Alleluia-Alleluia:          Tôi mong đợi ở Chúa, cậy trông ở lời Ngài.          Alleluia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Chung Một Niềm Tin Đỗ Vy Hạ</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84 Chúa Nhật XIX Thường Niên Năm A Lm Kim Long  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Alleluia-Alleluia:          Tôi mong đợi ở Chúa, cậy trông ở lời Ngài.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Đôi tay con dâng lên đây là bánh thơm với rượu nho lành. Do bao nhiêu lao công con người sớm hôm cùng nhau vun xới. </vt:lpstr>
      <vt:lpstr>** Xin ơn trên khoan nhân đoái nhận lễ dâng con kính dâng Ngài. Xin ban muôn ơn thiêng bánh rượu trở nên của nuôi trần gian.</vt:lpstr>
      <vt:lpstr>ĐK: Chúa nguyện đoái thương lễ dâng cuộc đời. Chúa nguyện đoái thương lễ dâng đời con.</vt:lpstr>
      <vt:lpstr>Pk2:  Qua bao nhiêu gian nan vất vả sớm hôm đắng cay trong đời. Nhưng con luôn trung kiên một lòng sắt son nguyện yêu mến Chúa. </vt:lpstr>
      <vt:lpstr>** Mai tương lai ra sao con nào biết đâu hiến trót cho Ngài. Yêu thương con vô biên Chúa hằng chở che đỡ nâng đời con.</vt:lpstr>
      <vt:lpstr>ĐK: Chúa nguyện đoái thương lễ dâng cuộc đời. Chúa nguyện đoái thương lễ dâng đời con.</vt:lpstr>
      <vt:lpstr>PowerPoint Presentation</vt:lpstr>
      <vt:lpstr>PowerPoint Presentation</vt:lpstr>
      <vt:lpstr>Ca Nguyện Hiệp Lễ Trên Biển Đời Lm Nguyễn Mộng Huỳnh</vt:lpstr>
      <vt:lpstr>Pk1: Thầy ơi cứu con Thầy ơi cứu con. Biển đời dâng sóng phủ lấp thân con, đôi chân con đang chìm xuống, thân con lênh đênh ngọn sóng. Chúa ơi, Con đắm chìm biển đời vùi lấp thân con, sóng đời bủa lưới quanh con.</vt:lpstr>
      <vt:lpstr>ĐK: Có Thầy đây, có Thầy đây đừng sợ, Có Thầy đây đừng hoảng sợ, Hãy vững tin quyền năng Thiên Chúa. Có Thầy đây, có Thầy đây đừng sợ, Có Thầy đây đừng hoảng sợ, Hãy vững tin, hãy vững tin hỡi con.</vt:lpstr>
      <vt:lpstr>Pk2: Thầy ơi cứu con, Thầy ơi cứu con, Thuyền con như lá chìm giữa phong ba, quanh con bao nhiêu ngọn sóng, bơ vơ riêng con chèo chống. Chúa ơi Con sắp chìm nhìn trời chẳng thấy trăng sao, biết tìm Ngài ở nơi nao. </vt:lpstr>
      <vt:lpstr>ĐK: Có Thầy đây, có Thầy đây đừng sợ, Có Thầy đây đừng hoảng sợ, Hãy vững tin quyền năng Thiên Chúa. Có Thầy đây, có Thầy đây đừng sợ, Có Thầy đây đừng hoảng sợ, Hãy vững tin, hãy vững tin hỡi con.</vt:lpstr>
      <vt:lpstr>Pk3:  Thầy ơi cứu con, Thầy ơi cứu con, Đường trần con sống là chỗ hơn thua, chen vai ganh đua từng phút, lao xao tranh nhau từng chút. Chúa ơi, Hơi sắp tàn, một đời tìm kiếm hư danh, chợ đời là chốn hôi tanh.</vt:lpstr>
      <vt:lpstr>ĐK: Có Thầy đây, có Thầy đây đừng sợ, Có Thầy đây đừng hoảng sợ, Hãy vững tin quyền năng Thiên Chúa. Có Thầy đây, có Thầy đây đừng sợ, Có Thầy đây đừng hoảng sợ, Hãy vững tin, hãy vững tin hỡi con.</vt:lpstr>
      <vt:lpstr>Pk4: Thầy ơi cứu con, Thầy ơi cứu con, Từng ngày gian khó, từng tháng âu lo, thân con như bông vụ bé, loay hoay xoay trong trần thế. Chúa ơi, Hơi sắp tàn, miệt mài chỉ thấy hư không, chiều về một cõi mênh mông.</vt:lpstr>
      <vt:lpstr>ĐK: Có Thầy đây, có Thầy đây đừng sợ, Có Thầy đây đừng hoảng sợ, Hãy vững tin quyền năng Thiên Chúa. Có Thầy đây, có Thầy đây đừng sợ, Có Thầy đây đừng hoảng sợ, Hãy vững tin, hãy vững tin hỡi con.</vt:lpstr>
      <vt:lpstr>PowerPoint Presentation</vt:lpstr>
      <vt:lpstr>PowerPoint Presentation</vt:lpstr>
      <vt:lpstr>Ca Kết Lễ Mẹ Đẹp Tươi Lm Kim Long</vt:lpstr>
      <vt:lpstr>Pk1: Mẹ Ma-ri-a đẹp tươi như bình minh chiếu rạng ngời. Vầng trăng lung linh màn đêm, so với Mẹ còn kém xa.</vt:lpstr>
      <vt:lpstr>ĐK: Con thành tâm kính mừng Mẹ, mừng Mẹ đầy ơn phúc. Lòng khiết trinh như huệ thắm xinh muôn đời hiển vinh. </vt:lpstr>
      <vt:lpstr>Pk2: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89</cp:revision>
  <dcterms:created xsi:type="dcterms:W3CDTF">2023-05-21T07:25:42Z</dcterms:created>
  <dcterms:modified xsi:type="dcterms:W3CDTF">2023-08-10T12:59:26Z</dcterms:modified>
</cp:coreProperties>
</file>