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48" r:id="rId7"/>
    <p:sldMasterId id="2147483784" r:id="rId8"/>
    <p:sldMasterId id="2147483844" r:id="rId9"/>
    <p:sldMasterId id="2147483868" r:id="rId10"/>
    <p:sldMasterId id="2147483916" r:id="rId11"/>
    <p:sldMasterId id="2147483928" r:id="rId12"/>
    <p:sldMasterId id="2147483940" r:id="rId13"/>
    <p:sldMasterId id="2147483952" r:id="rId14"/>
  </p:sldMasterIdLst>
  <p:sldIdLst>
    <p:sldId id="507" r:id="rId15"/>
    <p:sldId id="376" r:id="rId16"/>
    <p:sldId id="519" r:id="rId17"/>
    <p:sldId id="521" r:id="rId18"/>
    <p:sldId id="367" r:id="rId19"/>
    <p:sldId id="368" r:id="rId20"/>
    <p:sldId id="369" r:id="rId21"/>
    <p:sldId id="370" r:id="rId22"/>
    <p:sldId id="371" r:id="rId23"/>
    <p:sldId id="372" r:id="rId24"/>
    <p:sldId id="373" r:id="rId25"/>
    <p:sldId id="374" r:id="rId26"/>
    <p:sldId id="530" r:id="rId27"/>
    <p:sldId id="256" r:id="rId28"/>
    <p:sldId id="444" r:id="rId29"/>
    <p:sldId id="480" r:id="rId30"/>
    <p:sldId id="536" r:id="rId31"/>
    <p:sldId id="531" r:id="rId32"/>
    <p:sldId id="392" r:id="rId33"/>
    <p:sldId id="393" r:id="rId34"/>
    <p:sldId id="394" r:id="rId35"/>
    <p:sldId id="395" r:id="rId36"/>
    <p:sldId id="396" r:id="rId37"/>
    <p:sldId id="397" r:id="rId38"/>
    <p:sldId id="398" r:id="rId39"/>
    <p:sldId id="399" r:id="rId40"/>
    <p:sldId id="504" r:id="rId41"/>
    <p:sldId id="549" r:id="rId42"/>
    <p:sldId id="508" r:id="rId43"/>
    <p:sldId id="509" r:id="rId44"/>
    <p:sldId id="510" r:id="rId45"/>
    <p:sldId id="515" r:id="rId46"/>
    <p:sldId id="511" r:id="rId47"/>
    <p:sldId id="516" r:id="rId48"/>
    <p:sldId id="512" r:id="rId49"/>
    <p:sldId id="517" r:id="rId50"/>
    <p:sldId id="513" r:id="rId51"/>
    <p:sldId id="518" r:id="rId52"/>
    <p:sldId id="550" r:id="rId53"/>
    <p:sldId id="537" r:id="rId54"/>
    <p:sldId id="532" r:id="rId55"/>
    <p:sldId id="474" r:id="rId56"/>
    <p:sldId id="400" r:id="rId57"/>
    <p:sldId id="401" r:id="rId58"/>
    <p:sldId id="402" r:id="rId59"/>
    <p:sldId id="403" r:id="rId60"/>
    <p:sldId id="404" r:id="rId61"/>
    <p:sldId id="405" r:id="rId62"/>
    <p:sldId id="406" r:id="rId63"/>
    <p:sldId id="407" r:id="rId64"/>
    <p:sldId id="408" r:id="rId65"/>
    <p:sldId id="409" r:id="rId66"/>
    <p:sldId id="410" r:id="rId67"/>
    <p:sldId id="411" r:id="rId68"/>
    <p:sldId id="412" r:id="rId69"/>
    <p:sldId id="533" r:id="rId70"/>
    <p:sldId id="414" r:id="rId71"/>
    <p:sldId id="271" r:id="rId72"/>
    <p:sldId id="538" r:id="rId73"/>
    <p:sldId id="272" r:id="rId74"/>
    <p:sldId id="539" r:id="rId75"/>
    <p:sldId id="540" r:id="rId76"/>
    <p:sldId id="273" r:id="rId77"/>
    <p:sldId id="541" r:id="rId78"/>
    <p:sldId id="542" r:id="rId79"/>
    <p:sldId id="276" r:id="rId80"/>
    <p:sldId id="503" r:id="rId81"/>
    <p:sldId id="277" r:id="rId82"/>
    <p:sldId id="279" r:id="rId83"/>
    <p:sldId id="278" r:id="rId84"/>
    <p:sldId id="525" r:id="rId85"/>
    <p:sldId id="543" r:id="rId86"/>
    <p:sldId id="290" r:id="rId87"/>
    <p:sldId id="544" r:id="rId88"/>
    <p:sldId id="466" r:id="rId89"/>
    <p:sldId id="545" r:id="rId90"/>
    <p:sldId id="548" r:id="rId91"/>
    <p:sldId id="502" r:id="rId92"/>
    <p:sldId id="295" r:id="rId93"/>
    <p:sldId id="294" r:id="rId94"/>
    <p:sldId id="546" r:id="rId95"/>
    <p:sldId id="527" r:id="rId96"/>
    <p:sldId id="547" r:id="rId97"/>
    <p:sldId id="535"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slide" Target="slides/slide75.xml"/><Relationship Id="rId97" Type="http://schemas.openxmlformats.org/officeDocument/2006/relationships/slide" Target="slides/slide83.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slide" Target="slides/slide8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92519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4604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7002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54151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352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0117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12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1270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4533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988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5570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08254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19040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91732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26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59746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2222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2178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000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44022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1485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247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13/07/2023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13/07/2023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13/07/2023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13/07/2023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13/07/2023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13/07/2023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68488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586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8596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6828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8748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3235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4612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4731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52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8877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912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52148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284829"/>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13/07/2023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4359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5.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594682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Nhập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rgbClr val="FFFF00"/>
                </a:solidFill>
              </a:rPr>
              <a:t>Lời</a:t>
            </a:r>
            <a:r>
              <a:rPr lang="en-US" sz="6600" dirty="0" smtClean="0">
                <a:solidFill>
                  <a:srgbClr val="FFFF00"/>
                </a:solidFill>
              </a:rPr>
              <a:t> </a:t>
            </a:r>
            <a:r>
              <a:rPr lang="en-US" sz="6600" dirty="0" err="1" smtClean="0">
                <a:solidFill>
                  <a:srgbClr val="FFFF00"/>
                </a:solidFill>
              </a:rPr>
              <a:t>Chúa</a:t>
            </a:r>
            <a:r>
              <a:rPr lang="en-US" sz="6600" dirty="0" smtClean="0">
                <a:solidFill>
                  <a:srgbClr val="FFFF00"/>
                </a:solidFill>
              </a:rPr>
              <a:t> </a:t>
            </a:r>
            <a:r>
              <a:rPr lang="en-US" sz="6600" dirty="0" err="1" smtClean="0">
                <a:solidFill>
                  <a:srgbClr val="FFFF00"/>
                </a:solidFill>
              </a:rPr>
              <a:t>Là</a:t>
            </a:r>
            <a:r>
              <a:rPr lang="en-US" sz="6600" dirty="0" smtClean="0">
                <a:solidFill>
                  <a:srgbClr val="FFFF00"/>
                </a:solidFill>
              </a:rPr>
              <a:t> </a:t>
            </a:r>
            <a:r>
              <a:rPr lang="en-US" sz="6600" dirty="0" err="1" smtClean="0">
                <a:solidFill>
                  <a:srgbClr val="FFFF00"/>
                </a:solidFill>
              </a:rPr>
              <a:t>Đèn</a:t>
            </a:r>
            <a:r>
              <a:rPr lang="en-US" sz="6600" dirty="0" smtClean="0">
                <a:solidFill>
                  <a:srgbClr val="FFFF00"/>
                </a:solidFill>
              </a:rPr>
              <a:t> </a:t>
            </a:r>
            <a:r>
              <a:rPr lang="en-US" sz="6600" dirty="0" err="1" smtClean="0">
                <a:solidFill>
                  <a:srgbClr val="FFFF00"/>
                </a:solidFill>
              </a:rPr>
              <a:t>Soi</a:t>
            </a:r>
            <a:r>
              <a:rPr lang="en-US" sz="6600" dirty="0" smtClean="0">
                <a:solidFill>
                  <a:srgbClr val="FFFF00"/>
                </a:solidFill>
              </a:rPr>
              <a:t> </a:t>
            </a:r>
            <a:r>
              <a:rPr lang="en-US" sz="6000" b="0" dirty="0" smtClean="0">
                <a:solidFill>
                  <a:srgbClr val="FFFF00"/>
                </a:solidFill>
                <a:effectLst/>
              </a:rPr>
              <a:t/>
            </a:r>
            <a:br>
              <a:rPr lang="en-US" sz="6000" b="0" dirty="0" smtClean="0">
                <a:solidFill>
                  <a:srgbClr val="FFFF00"/>
                </a:solidFill>
                <a:effectLst/>
              </a:rPr>
            </a:br>
            <a:r>
              <a:rPr lang="en-US" sz="4800" i="1" dirty="0" err="1" smtClean="0">
                <a:solidFill>
                  <a:schemeClr val="bg1"/>
                </a:solidFill>
              </a:rPr>
              <a:t>Quốc</a:t>
            </a:r>
            <a:r>
              <a:rPr lang="en-US" sz="4800" i="1" dirty="0" smtClean="0">
                <a:solidFill>
                  <a:schemeClr val="bg1"/>
                </a:solidFill>
              </a:rPr>
              <a:t> </a:t>
            </a:r>
            <a:r>
              <a:rPr lang="en-US" sz="4800" i="1" dirty="0" err="1" smtClean="0">
                <a:solidFill>
                  <a:schemeClr val="bg1"/>
                </a:solidFill>
              </a:rPr>
              <a:t>Vinh</a:t>
            </a:r>
            <a:endParaRPr lang="en-US" sz="48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dirty="0" smtClean="0">
                <a:solidFill>
                  <a:srgbClr val="FFFF00"/>
                </a:solidFill>
                <a:latin typeface="+mj-lt"/>
              </a:rPr>
              <a:t>ĐK</a:t>
            </a:r>
            <a:r>
              <a:rPr lang="vi-VN" sz="5000" dirty="0">
                <a:solidFill>
                  <a:srgbClr val="FFFF00"/>
                </a:solidFill>
                <a:latin typeface="+mj-lt"/>
              </a:rPr>
              <a:t>: </a:t>
            </a:r>
            <a:r>
              <a:rPr lang="vi-VN" sz="5000" dirty="0">
                <a:solidFill>
                  <a:schemeClr val="bg1"/>
                </a:solidFill>
                <a:latin typeface="+mj-lt"/>
              </a:rPr>
              <a:t>Lời </a:t>
            </a:r>
            <a:r>
              <a:rPr lang="vi-VN" sz="5000" dirty="0" smtClean="0">
                <a:solidFill>
                  <a:schemeClr val="bg1"/>
                </a:solidFill>
                <a:latin typeface="+mj-lt"/>
              </a:rPr>
              <a:t>Chúa, </a:t>
            </a:r>
            <a:r>
              <a:rPr lang="vi-VN" sz="5000" dirty="0">
                <a:solidFill>
                  <a:schemeClr val="bg1"/>
                </a:solidFill>
                <a:latin typeface="+mj-lt"/>
              </a:rPr>
              <a:t>là ngọn đèn soi bước chân con đi. Lời </a:t>
            </a:r>
            <a:r>
              <a:rPr lang="vi-VN" sz="5000" dirty="0" smtClean="0">
                <a:solidFill>
                  <a:schemeClr val="bg1"/>
                </a:solidFill>
                <a:latin typeface="+mj-lt"/>
              </a:rPr>
              <a:t>Chúa, </a:t>
            </a:r>
            <a:r>
              <a:rPr lang="vi-VN" sz="5000" dirty="0">
                <a:solidFill>
                  <a:schemeClr val="bg1"/>
                </a:solidFill>
                <a:latin typeface="+mj-lt"/>
              </a:rPr>
              <a:t>ánh rạng ngời soi trên đường thiên lý. Có </a:t>
            </a:r>
            <a:r>
              <a:rPr lang="vi-VN" sz="5000" dirty="0" smtClean="0">
                <a:solidFill>
                  <a:schemeClr val="bg1"/>
                </a:solidFill>
                <a:latin typeface="+mj-lt"/>
              </a:rPr>
              <a:t>Chúa, </a:t>
            </a:r>
            <a:r>
              <a:rPr lang="vi-VN" sz="5000" dirty="0">
                <a:solidFill>
                  <a:schemeClr val="bg1"/>
                </a:solidFill>
                <a:latin typeface="+mj-lt"/>
              </a:rPr>
              <a:t>con sợ chi bóng tối đen hiểm nguy. Có </a:t>
            </a:r>
            <a:r>
              <a:rPr lang="vi-VN" sz="5000" dirty="0" smtClean="0">
                <a:solidFill>
                  <a:schemeClr val="bg1"/>
                </a:solidFill>
                <a:latin typeface="+mj-lt"/>
              </a:rPr>
              <a:t>Chúa, </a:t>
            </a:r>
            <a:r>
              <a:rPr lang="vi-VN" sz="5000" dirty="0">
                <a:solidFill>
                  <a:schemeClr val="bg1"/>
                </a:solidFill>
                <a:latin typeface="+mj-lt"/>
              </a:rPr>
              <a:t>con ngại gì gian khó trên đường đi</a:t>
            </a:r>
            <a:endParaRPr lang="vi-VN" sz="50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600" dirty="0" smtClean="0">
                <a:solidFill>
                  <a:srgbClr val="FFFF00"/>
                </a:solidFill>
                <a:latin typeface="+mj-lt"/>
              </a:rPr>
              <a:t>Pk1</a:t>
            </a:r>
            <a:r>
              <a:rPr lang="vi-VN" sz="4600" dirty="0">
                <a:solidFill>
                  <a:srgbClr val="FFFF00"/>
                </a:solidFill>
                <a:latin typeface="+mj-lt"/>
              </a:rPr>
              <a:t>:  </a:t>
            </a:r>
            <a:r>
              <a:rPr lang="vi-VN" sz="4600" dirty="0">
                <a:solidFill>
                  <a:schemeClr val="bg1"/>
                </a:solidFill>
                <a:latin typeface="+mj-lt"/>
              </a:rPr>
              <a:t>Con hân hoan luôn tiến bước trên </a:t>
            </a:r>
            <a:r>
              <a:rPr lang="vi-VN" sz="4600" dirty="0" smtClean="0">
                <a:solidFill>
                  <a:schemeClr val="bg1"/>
                </a:solidFill>
                <a:latin typeface="+mj-lt"/>
              </a:rPr>
              <a:t>đường, </a:t>
            </a:r>
            <a:r>
              <a:rPr lang="vi-VN" sz="4600" dirty="0">
                <a:solidFill>
                  <a:schemeClr val="bg1"/>
                </a:solidFill>
                <a:latin typeface="+mj-lt"/>
              </a:rPr>
              <a:t>dù bao gian khó vẫn coi thường. Vì </a:t>
            </a:r>
            <a:r>
              <a:rPr lang="vi-VN" sz="4600" dirty="0" smtClean="0">
                <a:solidFill>
                  <a:schemeClr val="bg1"/>
                </a:solidFill>
                <a:latin typeface="+mj-lt"/>
              </a:rPr>
              <a:t>Chúa, </a:t>
            </a:r>
            <a:r>
              <a:rPr lang="vi-VN" sz="4600" dirty="0">
                <a:solidFill>
                  <a:schemeClr val="bg1"/>
                </a:solidFill>
                <a:latin typeface="+mj-lt"/>
              </a:rPr>
              <a:t>là lẽ sống, là gia nghiệp đời con. Con xin dâng lên Chúa suốt cuộc </a:t>
            </a:r>
            <a:r>
              <a:rPr lang="vi-VN" sz="4600" dirty="0" smtClean="0">
                <a:solidFill>
                  <a:schemeClr val="bg1"/>
                </a:solidFill>
                <a:latin typeface="+mj-lt"/>
              </a:rPr>
              <a:t>đời, </a:t>
            </a:r>
            <a:r>
              <a:rPr lang="vi-VN" sz="4600" dirty="0">
                <a:solidFill>
                  <a:schemeClr val="bg1"/>
                </a:solidFill>
                <a:latin typeface="+mj-lt"/>
              </a:rPr>
              <a:t>buồn vui trong kiếp sống con người, nguyện ước thành muối đất </a:t>
            </a:r>
            <a:r>
              <a:rPr lang="vi-VN" sz="4600" dirty="0" smtClean="0">
                <a:solidFill>
                  <a:schemeClr val="bg1"/>
                </a:solidFill>
                <a:latin typeface="+mj-lt"/>
              </a:rPr>
              <a:t>ướp </a:t>
            </a:r>
            <a:r>
              <a:rPr lang="vi-VN" sz="4600" dirty="0">
                <a:solidFill>
                  <a:schemeClr val="bg1"/>
                </a:solidFill>
                <a:latin typeface="+mj-lt"/>
              </a:rPr>
              <a:t>trần </a:t>
            </a:r>
            <a:r>
              <a:rPr lang="vi-VN" sz="4600" dirty="0" smtClean="0">
                <a:solidFill>
                  <a:schemeClr val="bg1"/>
                </a:solidFill>
                <a:latin typeface="+mj-lt"/>
              </a:rPr>
              <a:t>gian.</a:t>
            </a:r>
            <a:endParaRPr lang="vi-VN" sz="4600" b="0" dirty="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dirty="0" smtClean="0">
                <a:solidFill>
                  <a:srgbClr val="FFFF00"/>
                </a:solidFill>
                <a:latin typeface="+mj-lt"/>
              </a:rPr>
              <a:t>ĐK</a:t>
            </a:r>
            <a:r>
              <a:rPr lang="vi-VN" sz="5000" dirty="0">
                <a:solidFill>
                  <a:srgbClr val="FFFF00"/>
                </a:solidFill>
                <a:latin typeface="+mj-lt"/>
              </a:rPr>
              <a:t>: </a:t>
            </a:r>
            <a:r>
              <a:rPr lang="vi-VN" sz="5000" dirty="0">
                <a:solidFill>
                  <a:schemeClr val="bg1"/>
                </a:solidFill>
                <a:latin typeface="+mj-lt"/>
              </a:rPr>
              <a:t>Lời </a:t>
            </a:r>
            <a:r>
              <a:rPr lang="vi-VN" sz="5000" dirty="0" smtClean="0">
                <a:solidFill>
                  <a:schemeClr val="bg1"/>
                </a:solidFill>
                <a:latin typeface="+mj-lt"/>
              </a:rPr>
              <a:t>Chúa, </a:t>
            </a:r>
            <a:r>
              <a:rPr lang="vi-VN" sz="5000" dirty="0">
                <a:solidFill>
                  <a:schemeClr val="bg1"/>
                </a:solidFill>
                <a:latin typeface="+mj-lt"/>
              </a:rPr>
              <a:t>là ngọn đèn soi bước chân con đi. Lời </a:t>
            </a:r>
            <a:r>
              <a:rPr lang="vi-VN" sz="5000" dirty="0" smtClean="0">
                <a:solidFill>
                  <a:schemeClr val="bg1"/>
                </a:solidFill>
                <a:latin typeface="+mj-lt"/>
              </a:rPr>
              <a:t>Chúa, </a:t>
            </a:r>
            <a:r>
              <a:rPr lang="vi-VN" sz="5000" dirty="0">
                <a:solidFill>
                  <a:schemeClr val="bg1"/>
                </a:solidFill>
                <a:latin typeface="+mj-lt"/>
              </a:rPr>
              <a:t>ánh rạng ngời soi trên đường thiên lý. Có </a:t>
            </a:r>
            <a:r>
              <a:rPr lang="vi-VN" sz="5000" dirty="0" smtClean="0">
                <a:solidFill>
                  <a:schemeClr val="bg1"/>
                </a:solidFill>
                <a:latin typeface="+mj-lt"/>
              </a:rPr>
              <a:t>Chúa, </a:t>
            </a:r>
            <a:r>
              <a:rPr lang="vi-VN" sz="5000" dirty="0">
                <a:solidFill>
                  <a:schemeClr val="bg1"/>
                </a:solidFill>
                <a:latin typeface="+mj-lt"/>
              </a:rPr>
              <a:t>con sợ chi bóng tối đen hiểm nguy. Có </a:t>
            </a:r>
            <a:r>
              <a:rPr lang="vi-VN" sz="5000" dirty="0" smtClean="0">
                <a:solidFill>
                  <a:schemeClr val="bg1"/>
                </a:solidFill>
                <a:latin typeface="+mj-lt"/>
              </a:rPr>
              <a:t>Chúa, </a:t>
            </a:r>
            <a:r>
              <a:rPr lang="vi-VN" sz="5000" dirty="0">
                <a:solidFill>
                  <a:schemeClr val="bg1"/>
                </a:solidFill>
                <a:latin typeface="+mj-lt"/>
              </a:rPr>
              <a:t>con ngại gì gian khó trên đường đi</a:t>
            </a:r>
            <a:endParaRPr lang="vi-VN" sz="50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174295652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594682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2"/>
            <a:ext cx="9144000" cy="5137056"/>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5388013" cy="1200329"/>
          </a:xfrm>
          <a:prstGeom prst="rect">
            <a:avLst/>
          </a:prstGeom>
          <a:noFill/>
        </p:spPr>
        <p:txBody>
          <a:bodyPr wrap="none" rtlCol="0">
            <a:spAutoFit/>
          </a:bodyPr>
          <a:lstStyle/>
          <a:p>
            <a:r>
              <a:rPr lang="en-US" sz="3600" smtClean="0">
                <a:solidFill>
                  <a:srgbClr val="FFFF00"/>
                </a:solidFill>
              </a:rPr>
              <a:t>Bài đọc 1</a:t>
            </a:r>
          </a:p>
          <a:p>
            <a:r>
              <a:rPr lang="en-US" sz="3600" smtClean="0">
                <a:solidFill>
                  <a:srgbClr val="FFFF00"/>
                </a:solidFill>
              </a:rPr>
              <a:t>Bài trích sách ngôn sứ Isaia</a:t>
            </a:r>
            <a:endParaRPr lang="en-US" sz="3600">
              <a:solidFill>
                <a:srgbClr val="FFFF00"/>
              </a:solidFill>
            </a:endParaRPr>
          </a:p>
        </p:txBody>
      </p:sp>
      <p:sp>
        <p:nvSpPr>
          <p:cNvPr id="7" name="TextBox 6"/>
          <p:cNvSpPr txBox="1"/>
          <p:nvPr/>
        </p:nvSpPr>
        <p:spPr>
          <a:xfrm>
            <a:off x="228600" y="3486150"/>
            <a:ext cx="8686800" cy="1569660"/>
          </a:xfrm>
          <a:prstGeom prst="rect">
            <a:avLst/>
          </a:prstGeom>
          <a:noFill/>
        </p:spPr>
        <p:txBody>
          <a:bodyPr wrap="square" rtlCol="0">
            <a:spAutoFit/>
          </a:bodyPr>
          <a:lstStyle/>
          <a:p>
            <a:r>
              <a:rPr lang="en-US" sz="3200" smtClean="0">
                <a:solidFill>
                  <a:srgbClr val="FFFF00"/>
                </a:solidFill>
              </a:rPr>
              <a:t>Thánh Vịnh </a:t>
            </a:r>
            <a:r>
              <a:rPr lang="en-US" sz="3200">
                <a:solidFill>
                  <a:srgbClr val="FFFF00"/>
                </a:solidFill>
              </a:rPr>
              <a:t>6</a:t>
            </a:r>
            <a:r>
              <a:rPr lang="en-US" sz="3200" smtClean="0">
                <a:solidFill>
                  <a:srgbClr val="FFFF00"/>
                </a:solidFill>
              </a:rPr>
              <a:t>4</a:t>
            </a:r>
          </a:p>
          <a:p>
            <a:r>
              <a:rPr lang="vi-VN" sz="3200">
                <a:solidFill>
                  <a:srgbClr val="FFFF00"/>
                </a:solidFill>
              </a:rPr>
              <a:t>Lời Chúa rơi vào đất tốt sẽ khai hoa kết trái nhiều.</a:t>
            </a:r>
            <a:endParaRPr lang="en-US" sz="3200">
              <a:solidFill>
                <a:srgbClr val="FFFF00"/>
              </a:solidFill>
            </a:endParaRPr>
          </a:p>
        </p:txBody>
      </p:sp>
    </p:spTree>
    <p:extLst>
      <p:ext uri="{BB962C8B-B14F-4D97-AF65-F5344CB8AC3E}">
        <p14:creationId xmlns:p14="http://schemas.microsoft.com/office/powerpoint/2010/main" val="4266253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5400" dirty="0" err="1" smtClean="0">
                <a:solidFill>
                  <a:srgbClr val="FFFF00"/>
                </a:solidFill>
              </a:rPr>
              <a:t>Thánh</a:t>
            </a:r>
            <a:r>
              <a:rPr lang="en-US" sz="5400" dirty="0" smtClean="0">
                <a:solidFill>
                  <a:srgbClr val="FFFF00"/>
                </a:solidFill>
              </a:rPr>
              <a:t> </a:t>
            </a:r>
            <a:r>
              <a:rPr lang="en-US" sz="5400" err="1" smtClean="0">
                <a:solidFill>
                  <a:srgbClr val="FFFF00"/>
                </a:solidFill>
              </a:rPr>
              <a:t>Vịnh</a:t>
            </a:r>
            <a:r>
              <a:rPr lang="en-US" sz="5400" smtClean="0">
                <a:solidFill>
                  <a:srgbClr val="FFFF00"/>
                </a:solidFill>
              </a:rPr>
              <a:t> 144</a:t>
            </a:r>
            <a:r>
              <a:rPr lang="en-US" sz="5400" dirty="0" smtClean="0">
                <a:solidFill>
                  <a:srgbClr val="FFFF00"/>
                </a:solidFill>
              </a:rPr>
              <a:t/>
            </a:r>
            <a:br>
              <a:rPr lang="en-US" sz="5400" dirty="0" smtClean="0">
                <a:solidFill>
                  <a:srgbClr val="FFFF00"/>
                </a:solidFill>
              </a:rPr>
            </a:br>
            <a:r>
              <a:rPr lang="en-US" sz="5400" dirty="0" err="1" smtClean="0">
                <a:solidFill>
                  <a:srgbClr val="FFFF00"/>
                </a:solidFill>
              </a:rPr>
              <a:t>Chúa</a:t>
            </a:r>
            <a:r>
              <a:rPr lang="en-US" sz="5400" dirty="0" smtClean="0">
                <a:solidFill>
                  <a:srgbClr val="FFFF00"/>
                </a:solidFill>
              </a:rPr>
              <a:t> </a:t>
            </a:r>
            <a:r>
              <a:rPr lang="en-US" sz="5400" dirty="0" err="1" smtClean="0">
                <a:solidFill>
                  <a:srgbClr val="FFFF00"/>
                </a:solidFill>
              </a:rPr>
              <a:t>Nhật</a:t>
            </a:r>
            <a:r>
              <a:rPr lang="en-US" sz="5400" dirty="0" smtClean="0">
                <a:solidFill>
                  <a:srgbClr val="FFFF00"/>
                </a:solidFill>
              </a:rPr>
              <a:t> XV </a:t>
            </a:r>
            <a:r>
              <a:rPr lang="en-US" sz="5400" dirty="0" err="1" smtClean="0">
                <a:solidFill>
                  <a:srgbClr val="FFFF00"/>
                </a:solidFill>
              </a:rPr>
              <a:t>Thường</a:t>
            </a:r>
            <a:r>
              <a:rPr lang="en-US" sz="5400" dirty="0" smtClean="0">
                <a:solidFill>
                  <a:srgbClr val="FFFF00"/>
                </a:solidFill>
              </a:rPr>
              <a:t> </a:t>
            </a:r>
            <a:r>
              <a:rPr lang="en-US" sz="5400" dirty="0" err="1" smtClean="0">
                <a:solidFill>
                  <a:srgbClr val="FFFF00"/>
                </a:solidFill>
              </a:rPr>
              <a:t>Niên</a:t>
            </a:r>
            <a:r>
              <a:rPr lang="en-US" sz="5400" dirty="0" smtClean="0">
                <a:solidFill>
                  <a:srgbClr val="FFFF00"/>
                </a:solidFill>
              </a:rPr>
              <a:t/>
            </a:r>
            <a:br>
              <a:rPr lang="en-US" sz="5400" dirty="0" smtClean="0">
                <a:solidFill>
                  <a:srgbClr val="FFFF00"/>
                </a:solidFill>
              </a:rPr>
            </a:br>
            <a:r>
              <a:rPr lang="en-US" sz="5400" dirty="0" err="1" smtClean="0">
                <a:solidFill>
                  <a:srgbClr val="FFFF00"/>
                </a:solidFill>
              </a:rPr>
              <a:t>Năm</a:t>
            </a:r>
            <a:r>
              <a:rPr lang="en-US" sz="5400" dirty="0" smtClean="0">
                <a:solidFill>
                  <a:srgbClr val="FFFF00"/>
                </a:solidFill>
              </a:rPr>
              <a:t> A</a:t>
            </a:r>
            <a:r>
              <a:rPr lang="en-US" dirty="0" smtClean="0">
                <a:solidFill>
                  <a:srgbClr val="FFFF00"/>
                </a:solidFill>
              </a:rPr>
              <a:t/>
            </a:r>
            <a:br>
              <a:rPr lang="en-US" dirty="0" smtClean="0">
                <a:solidFill>
                  <a:srgbClr val="FFFF00"/>
                </a:solidFill>
              </a:rPr>
            </a:br>
            <a:r>
              <a:rPr lang="en-US" sz="4800" i="1" dirty="0" smtClean="0">
                <a:solidFill>
                  <a:schemeClr val="bg1"/>
                </a:solidFill>
              </a:rPr>
              <a:t>Lm Kim Long 4 </a:t>
            </a:r>
            <a:r>
              <a:rPr lang="en-US" sz="4800" i="1" dirty="0" err="1" smtClean="0">
                <a:solidFill>
                  <a:schemeClr val="bg1"/>
                </a:solidFill>
              </a:rPr>
              <a:t>câu</a:t>
            </a:r>
            <a:r>
              <a:rPr lang="en-US" sz="4800" i="1" dirty="0" smtClean="0">
                <a:solidFill>
                  <a:schemeClr val="bg1"/>
                </a:solidFill>
              </a:rPr>
              <a:t> </a:t>
            </a:r>
            <a:endParaRPr lang="en-US" sz="4800" i="1" dirty="0">
              <a:solidFill>
                <a:schemeClr val="bg1"/>
              </a:solidFill>
            </a:endParaRPr>
          </a:p>
        </p:txBody>
      </p:sp>
    </p:spTree>
    <p:extLst>
      <p:ext uri="{BB962C8B-B14F-4D97-AF65-F5344CB8AC3E}">
        <p14:creationId xmlns:p14="http://schemas.microsoft.com/office/powerpoint/2010/main" val="1058255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Lời Chúa rơi vào đất tốt sẽ khai hoa kết trái nhiều.</a:t>
            </a:r>
            <a:endParaRPr lang="en-US" sz="7200">
              <a:solidFill>
                <a:schemeClr val="bg1"/>
              </a:solidFill>
            </a:endParaRPr>
          </a:p>
        </p:txBody>
      </p:sp>
    </p:spTree>
    <p:extLst>
      <p:ext uri="{BB962C8B-B14F-4D97-AF65-F5344CB8AC3E}">
        <p14:creationId xmlns:p14="http://schemas.microsoft.com/office/powerpoint/2010/main" val="3102224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Lời Chúa rơi vào đất tốt, sẽ khai hoa kết trái nhiều.</a:t>
            </a:r>
            <a:endParaRPr lang="en-US" sz="7200" dirty="0">
              <a:solidFill>
                <a:schemeClr val="bg1"/>
              </a:solidFill>
            </a:endParaRPr>
          </a:p>
        </p:txBody>
      </p:sp>
    </p:spTree>
    <p:extLst>
      <p:ext uri="{BB962C8B-B14F-4D97-AF65-F5344CB8AC3E}">
        <p14:creationId xmlns:p14="http://schemas.microsoft.com/office/powerpoint/2010/main" val="3833987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Chúa thăm đất cho mưa gội nhuần, cho ngập tràn phú túc giàu sang. Cho sông ngòi trào nước mênh mông, dọn sẵn sàng đợi lúa trổ bông.</a:t>
            </a:r>
            <a:endParaRPr lang="en-US" sz="5400">
              <a:solidFill>
                <a:schemeClr val="bg1"/>
              </a:solidFill>
            </a:endParaRPr>
          </a:p>
        </p:txBody>
      </p:sp>
    </p:spTree>
    <p:extLst>
      <p:ext uri="{BB962C8B-B14F-4D97-AF65-F5344CB8AC3E}">
        <p14:creationId xmlns:p14="http://schemas.microsoft.com/office/powerpoint/2010/main" val="2086075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Lời Chúa rơi vào đất tốt, sẽ khai hoa kết trái nhiều.</a:t>
            </a:r>
            <a:endParaRPr lang="en-US" sz="7200" dirty="0">
              <a:solidFill>
                <a:schemeClr val="bg1"/>
              </a:solidFill>
            </a:endParaRPr>
          </a:p>
        </p:txBody>
      </p:sp>
    </p:spTree>
    <p:extLst>
      <p:ext uri="{BB962C8B-B14F-4D97-AF65-F5344CB8AC3E}">
        <p14:creationId xmlns:p14="http://schemas.microsoft.com/office/powerpoint/2010/main" val="37495597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Tk2:</a:t>
            </a:r>
            <a:r>
              <a:rPr lang="en-US" sz="5400" smtClean="0">
                <a:solidFill>
                  <a:schemeClr val="bg1"/>
                </a:solidFill>
              </a:rPr>
              <a:t> </a:t>
            </a:r>
            <a:r>
              <a:rPr lang="vi-VN" sz="5400" smtClean="0">
                <a:solidFill>
                  <a:schemeClr val="bg1"/>
                </a:solidFill>
              </a:rPr>
              <a:t>Đất đai Chúa lo thu dọn sạch, cho đường cày ứ nước bậm sâu. San cho bằng từng chút mô cao, hạt nảy mầm nhờ Chúa đổ mưa.</a:t>
            </a:r>
            <a:endParaRPr lang="en-US" sz="5400">
              <a:solidFill>
                <a:schemeClr val="bg1"/>
              </a:solidFill>
            </a:endParaRPr>
          </a:p>
        </p:txBody>
      </p:sp>
    </p:spTree>
    <p:extLst>
      <p:ext uri="{BB962C8B-B14F-4D97-AF65-F5344CB8AC3E}">
        <p14:creationId xmlns:p14="http://schemas.microsoft.com/office/powerpoint/2010/main" val="1012609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Lời Chúa rơi vào đất tốt, sẽ khai hoa kết trái nhiều.</a:t>
            </a:r>
            <a:endParaRPr lang="en-US" sz="7200" dirty="0">
              <a:solidFill>
                <a:schemeClr val="bg1"/>
              </a:solidFill>
            </a:endParaRPr>
          </a:p>
        </p:txBody>
      </p:sp>
    </p:spTree>
    <p:extLst>
      <p:ext uri="{BB962C8B-B14F-4D97-AF65-F5344CB8AC3E}">
        <p14:creationId xmlns:p14="http://schemas.microsoft.com/office/powerpoint/2010/main" val="3749559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5400" u="sng" smtClean="0">
                <a:solidFill>
                  <a:srgbClr val="FFFF00"/>
                </a:solidFill>
              </a:rPr>
              <a:t>Tk3:</a:t>
            </a:r>
            <a:r>
              <a:rPr lang="en-US" sz="5400" smtClean="0">
                <a:solidFill>
                  <a:schemeClr val="bg1"/>
                </a:solidFill>
              </a:rPr>
              <a:t> </a:t>
            </a:r>
            <a:r>
              <a:rPr lang="vi-VN" sz="5400" smtClean="0">
                <a:solidFill>
                  <a:schemeClr val="bg1"/>
                </a:solidFill>
              </a:rPr>
              <a:t>Phúc ân Chúa quanh năm dư đầy, hoa màu ngợp lối bước Ngài đi. Nơi hoang địa tràn nước trong xanh, và núi đồi phục sức đẹp xinh.</a:t>
            </a:r>
          </a:p>
        </p:txBody>
      </p:sp>
    </p:spTree>
    <p:extLst>
      <p:ext uri="{BB962C8B-B14F-4D97-AF65-F5344CB8AC3E}">
        <p14:creationId xmlns:p14="http://schemas.microsoft.com/office/powerpoint/2010/main" val="38628973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Lời Chúa rơi vào đất tốt, sẽ khai hoa kết trái nhiều.</a:t>
            </a:r>
            <a:endParaRPr lang="en-US" sz="7200" dirty="0">
              <a:solidFill>
                <a:schemeClr val="bg1"/>
              </a:solidFill>
            </a:endParaRPr>
          </a:p>
        </p:txBody>
      </p:sp>
    </p:spTree>
    <p:extLst>
      <p:ext uri="{BB962C8B-B14F-4D97-AF65-F5344CB8AC3E}">
        <p14:creationId xmlns:p14="http://schemas.microsoft.com/office/powerpoint/2010/main" val="37495597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600" u="sng" smtClean="0">
                <a:solidFill>
                  <a:srgbClr val="FFFF00"/>
                </a:solidFill>
              </a:rPr>
              <a:t>Tk4:</a:t>
            </a:r>
            <a:r>
              <a:rPr lang="en-US" sz="5600" smtClean="0">
                <a:solidFill>
                  <a:schemeClr val="bg1"/>
                </a:solidFill>
              </a:rPr>
              <a:t> </a:t>
            </a:r>
            <a:r>
              <a:rPr lang="vi-VN" sz="5600" smtClean="0">
                <a:solidFill>
                  <a:schemeClr val="bg1"/>
                </a:solidFill>
              </a:rPr>
              <a:t>Lúa tươi tốt rung rinh dạt dào, chiên cừu phủ trắng xóa đồng xanh. Muôn muôn loài hợp tiếng hoan ca, lời hát hò cùng lúc trổi cao.</a:t>
            </a:r>
          </a:p>
        </p:txBody>
      </p:sp>
    </p:spTree>
    <p:extLst>
      <p:ext uri="{BB962C8B-B14F-4D97-AF65-F5344CB8AC3E}">
        <p14:creationId xmlns:p14="http://schemas.microsoft.com/office/powerpoint/2010/main" val="3755807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Lời Chúa rơi vào đất tốt, sẽ khai hoa kết trái nhiều.</a:t>
            </a:r>
            <a:endParaRPr lang="en-US" sz="7200" dirty="0">
              <a:solidFill>
                <a:schemeClr val="bg1"/>
              </a:solidFill>
            </a:endParaRPr>
          </a:p>
        </p:txBody>
      </p:sp>
    </p:spTree>
    <p:extLst>
      <p:ext uri="{BB962C8B-B14F-4D97-AF65-F5344CB8AC3E}">
        <p14:creationId xmlns:p14="http://schemas.microsoft.com/office/powerpoint/2010/main" val="37495597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smtClean="0">
                <a:solidFill>
                  <a:srgbClr val="FFFF00"/>
                </a:solidFill>
              </a:rPr>
              <a:t>Bài đọc 2</a:t>
            </a:r>
          </a:p>
          <a:p>
            <a:r>
              <a:rPr lang="en-US" sz="3600" smtClean="0">
                <a:solidFill>
                  <a:srgbClr val="FFFF00"/>
                </a:solidFill>
              </a:rPr>
              <a:t>Bài trích thư của thánh Phaôlô tông đồ</a:t>
            </a:r>
          </a:p>
          <a:p>
            <a:r>
              <a:rPr lang="en-US" sz="3600" smtClean="0">
                <a:solidFill>
                  <a:srgbClr val="FFFF00"/>
                </a:solidFill>
              </a:rPr>
              <a:t>Gửi tín hữu Rôma.</a:t>
            </a:r>
            <a:endParaRPr lang="en-US" sz="3600">
              <a:solidFill>
                <a:srgbClr val="FFFF00"/>
              </a:solidFill>
            </a:endParaRPr>
          </a:p>
        </p:txBody>
      </p:sp>
      <p:sp>
        <p:nvSpPr>
          <p:cNvPr id="7" name="TextBox 6"/>
          <p:cNvSpPr txBox="1"/>
          <p:nvPr/>
        </p:nvSpPr>
        <p:spPr>
          <a:xfrm>
            <a:off x="152400" y="3257550"/>
            <a:ext cx="8590813" cy="1754326"/>
          </a:xfrm>
          <a:prstGeom prst="rect">
            <a:avLst/>
          </a:prstGeom>
          <a:noFill/>
        </p:spPr>
        <p:txBody>
          <a:bodyPr wrap="none" rtlCol="0">
            <a:spAutoFit/>
          </a:bodyPr>
          <a:lstStyle/>
          <a:p>
            <a:r>
              <a:rPr lang="en-US" sz="3600" smtClean="0">
                <a:solidFill>
                  <a:srgbClr val="FFFF00"/>
                </a:solidFill>
              </a:rPr>
              <a:t>Muôn loài thọ tạo những ngong ngóng đợi</a:t>
            </a:r>
          </a:p>
          <a:p>
            <a:r>
              <a:rPr lang="en-US" sz="3600" smtClean="0">
                <a:solidFill>
                  <a:srgbClr val="FFFF00"/>
                </a:solidFill>
              </a:rPr>
              <a:t>Chờ ngày Thiên Chúa mặc khải vinh quang</a:t>
            </a:r>
          </a:p>
          <a:p>
            <a:r>
              <a:rPr lang="en-US" sz="3600" smtClean="0">
                <a:solidFill>
                  <a:srgbClr val="FFFF00"/>
                </a:solidFill>
              </a:rPr>
              <a:t>Của con cái Người.</a:t>
            </a:r>
            <a:endParaRPr lang="en-US" sz="3600">
              <a:solidFill>
                <a:srgbClr val="FFFF00"/>
              </a:solidFill>
            </a:endParaRPr>
          </a:p>
        </p:txBody>
      </p:sp>
    </p:spTree>
    <p:extLst>
      <p:ext uri="{BB962C8B-B14F-4D97-AF65-F5344CB8AC3E}">
        <p14:creationId xmlns:p14="http://schemas.microsoft.com/office/powerpoint/2010/main" val="1227405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smtClean="0">
                <a:solidFill>
                  <a:srgbClr val="FFFF00"/>
                </a:solidFill>
              </a:rPr>
              <a:t>Alleluia-alleluia: </a:t>
            </a:r>
            <a:r>
              <a:rPr lang="vi-VN" sz="5400" dirty="0" smtClean="0">
                <a:solidFill>
                  <a:schemeClr val="bg1"/>
                </a:solidFill>
              </a:rPr>
              <a:t>Hạt giống là Lời Thiên Chúa, Người gieo giống là Đức Ki-tô, những ai tuân giữ Lời Người sẽ tồn tại muôn đời... </a:t>
            </a:r>
            <a:r>
              <a:rPr lang="vi-VN" sz="5400" dirty="0" smtClean="0">
                <a:solidFill>
                  <a:srgbClr val="FFFF00"/>
                </a:solidFill>
              </a:rPr>
              <a:t>Alleluia-alleluia:</a:t>
            </a:r>
            <a:endParaRPr lang="en-US" sz="5400" dirty="0">
              <a:solidFill>
                <a:srgbClr val="FFFF00"/>
              </a:solidFill>
            </a:endParaRPr>
          </a:p>
        </p:txBody>
      </p:sp>
    </p:spTree>
    <p:extLst>
      <p:ext uri="{BB962C8B-B14F-4D97-AF65-F5344CB8AC3E}">
        <p14:creationId xmlns:p14="http://schemas.microsoft.com/office/powerpoint/2010/main" val="13176064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smtClean="0">
                <a:solidFill>
                  <a:srgbClr val="FFFF00"/>
                </a:solidFill>
              </a:rPr>
              <a:t>Alleluia-alleluia: </a:t>
            </a:r>
            <a:r>
              <a:rPr lang="vi-VN" sz="5400" dirty="0" smtClean="0">
                <a:solidFill>
                  <a:schemeClr val="bg1"/>
                </a:solidFill>
              </a:rPr>
              <a:t>Hạt giống là Lời Thiên Chúa, Người gieo giống là Đức Ki-tô, những ai tuân giữ Lời Người sẽ tồn tại muôn đời... </a:t>
            </a:r>
            <a:r>
              <a:rPr lang="vi-VN" sz="5400" dirty="0" smtClean="0">
                <a:solidFill>
                  <a:srgbClr val="FFFF00"/>
                </a:solidFill>
              </a:rPr>
              <a:t>Alleluia-alleluia:</a:t>
            </a:r>
            <a:endParaRPr lang="en-US" sz="5400" dirty="0">
              <a:solidFill>
                <a:srgbClr val="FFFF00"/>
              </a:solidFill>
            </a:endParaRPr>
          </a:p>
        </p:txBody>
      </p:sp>
    </p:spTree>
    <p:extLst>
      <p:ext uri="{BB962C8B-B14F-4D97-AF65-F5344CB8AC3E}">
        <p14:creationId xmlns:p14="http://schemas.microsoft.com/office/powerpoint/2010/main" val="4469423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2"/>
            <a:ext cx="9144000" cy="5137056"/>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4288533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2"/>
            <a:ext cx="9144000" cy="5137056"/>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505200" y="2570911"/>
            <a:ext cx="5715000" cy="1631216"/>
          </a:xfrm>
          <a:prstGeom prst="rect">
            <a:avLst/>
          </a:prstGeom>
        </p:spPr>
        <p:txBody>
          <a:bodyPr wrap="square">
            <a:spAutoFit/>
          </a:bodyPr>
          <a:lstStyle/>
          <a:p>
            <a:pPr algn="ctr"/>
            <a:r>
              <a:rPr lang="en-US" sz="6000" dirty="0" err="1" smtClean="0">
                <a:solidFill>
                  <a:srgbClr val="FFFF00"/>
                </a:solidFill>
              </a:rPr>
              <a:t>Dâng</a:t>
            </a:r>
            <a:r>
              <a:rPr lang="en-US" sz="6000" dirty="0" smtClean="0">
                <a:solidFill>
                  <a:srgbClr val="FFFF00"/>
                </a:solidFill>
              </a:rPr>
              <a:t> </a:t>
            </a:r>
            <a:r>
              <a:rPr lang="en-US" sz="6000" dirty="0" err="1" smtClean="0">
                <a:solidFill>
                  <a:srgbClr val="FFFF00"/>
                </a:solidFill>
              </a:rPr>
              <a:t>Xác</a:t>
            </a:r>
            <a:r>
              <a:rPr lang="en-US" sz="6000" dirty="0" smtClean="0">
                <a:solidFill>
                  <a:srgbClr val="FFFF00"/>
                </a:solidFill>
              </a:rPr>
              <a:t> </a:t>
            </a:r>
            <a:r>
              <a:rPr lang="en-US" sz="6000" dirty="0" err="1" smtClean="0">
                <a:solidFill>
                  <a:srgbClr val="FFFF00"/>
                </a:solidFill>
              </a:rPr>
              <a:t>Hồn</a:t>
            </a:r>
            <a:endParaRPr lang="en-US" sz="6000" dirty="0" smtClean="0">
              <a:solidFill>
                <a:srgbClr val="FFFF00"/>
              </a:solidFill>
            </a:endParaRPr>
          </a:p>
          <a:p>
            <a:pPr algn="ctr"/>
            <a:r>
              <a:rPr lang="en-US" sz="4000" i="1" dirty="0" err="1" smtClean="0">
                <a:solidFill>
                  <a:schemeClr val="bg1"/>
                </a:solidFill>
              </a:rPr>
              <a:t>Hùng</a:t>
            </a:r>
            <a:r>
              <a:rPr lang="en-US" sz="4000" i="1" dirty="0" smtClean="0">
                <a:solidFill>
                  <a:schemeClr val="bg1"/>
                </a:solidFill>
              </a:rPr>
              <a:t> </a:t>
            </a:r>
            <a:r>
              <a:rPr lang="en-US" sz="4000" i="1" dirty="0" err="1" smtClean="0">
                <a:solidFill>
                  <a:schemeClr val="bg1"/>
                </a:solidFill>
              </a:rPr>
              <a:t>Lận</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Con </a:t>
            </a:r>
            <a:r>
              <a:rPr lang="vi-VN" sz="5400" dirty="0">
                <a:solidFill>
                  <a:schemeClr val="bg1"/>
                </a:solidFill>
              </a:rPr>
              <a:t>kính dâng </a:t>
            </a:r>
            <a:r>
              <a:rPr lang="vi-VN" sz="5400" dirty="0" smtClean="0">
                <a:solidFill>
                  <a:schemeClr val="bg1"/>
                </a:solidFill>
              </a:rPr>
              <a:t>Cha, </a:t>
            </a:r>
            <a:r>
              <a:rPr lang="vi-VN" sz="5400" dirty="0">
                <a:solidFill>
                  <a:schemeClr val="bg1"/>
                </a:solidFill>
              </a:rPr>
              <a:t>cùng bánh và rượu nho. Hồn con đây với xác con đây, đền vì bao tội lỗi xưa nay. </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a:t>
            </a:r>
            <a:r>
              <a:rPr lang="vi-VN" sz="5400" dirty="0" smtClean="0">
                <a:solidFill>
                  <a:schemeClr val="bg1"/>
                </a:solidFill>
              </a:rPr>
              <a:t> Con </a:t>
            </a:r>
            <a:r>
              <a:rPr lang="vi-VN" sz="5400" dirty="0">
                <a:solidFill>
                  <a:schemeClr val="bg1"/>
                </a:solidFill>
              </a:rPr>
              <a:t>dám trông </a:t>
            </a:r>
            <a:r>
              <a:rPr lang="vi-VN" sz="5400" dirty="0" smtClean="0">
                <a:solidFill>
                  <a:schemeClr val="bg1"/>
                </a:solidFill>
              </a:rPr>
              <a:t>mong, </a:t>
            </a:r>
            <a:r>
              <a:rPr lang="vi-VN" sz="5400" dirty="0">
                <a:solidFill>
                  <a:schemeClr val="bg1"/>
                </a:solidFill>
              </a:rPr>
              <a:t>thành áng trầm thơm tho. Bay tới trước dung nhan thánh Người, cám mến Cha lành tự tình khúc nôi. </a:t>
            </a:r>
            <a:endParaRPr lang="en-US" sz="5400" b="0" dirty="0">
              <a:solidFill>
                <a:schemeClr val="bg1"/>
              </a:solidFill>
              <a:effectLst/>
            </a:endParaRPr>
          </a:p>
        </p:txBody>
      </p:sp>
    </p:spTree>
    <p:extLst>
      <p:ext uri="{BB962C8B-B14F-4D97-AF65-F5344CB8AC3E}">
        <p14:creationId xmlns:p14="http://schemas.microsoft.com/office/powerpoint/2010/main" val="1741748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dirty="0" smtClean="0">
                <a:solidFill>
                  <a:srgbClr val="FFFF00"/>
                </a:solidFill>
              </a:rPr>
              <a:t>Pk1: </a:t>
            </a:r>
            <a:r>
              <a:rPr lang="vi-VN" sz="5400" dirty="0">
                <a:solidFill>
                  <a:schemeClr val="bg1"/>
                </a:solidFill>
              </a:rPr>
              <a:t>Con ước ao kết hợp cùng Chúa Giê-su như giọt nước trong rượu nho. Khăng khít nên một với Người, sống trong Người, trong nguồn ơn Chúa xuống cho.</a:t>
            </a: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600" dirty="0" smtClean="0">
                <a:solidFill>
                  <a:srgbClr val="FFFF00"/>
                </a:solidFill>
              </a:rPr>
              <a:t>ĐK</a:t>
            </a:r>
            <a:r>
              <a:rPr lang="vi-VN" sz="5600" dirty="0">
                <a:solidFill>
                  <a:srgbClr val="FFFF00"/>
                </a:solidFill>
              </a:rPr>
              <a:t>: </a:t>
            </a:r>
            <a:r>
              <a:rPr lang="vi-VN" sz="5600" dirty="0" smtClean="0">
                <a:solidFill>
                  <a:schemeClr val="bg1"/>
                </a:solidFill>
              </a:rPr>
              <a:t>Con </a:t>
            </a:r>
            <a:r>
              <a:rPr lang="vi-VN" sz="5600" dirty="0">
                <a:solidFill>
                  <a:schemeClr val="bg1"/>
                </a:solidFill>
              </a:rPr>
              <a:t>kính dâng </a:t>
            </a:r>
            <a:r>
              <a:rPr lang="vi-VN" sz="5600" dirty="0" smtClean="0">
                <a:solidFill>
                  <a:schemeClr val="bg1"/>
                </a:solidFill>
              </a:rPr>
              <a:t>Cha, </a:t>
            </a:r>
            <a:r>
              <a:rPr lang="vi-VN" sz="5600" dirty="0">
                <a:solidFill>
                  <a:schemeClr val="bg1"/>
                </a:solidFill>
              </a:rPr>
              <a:t>cùng bánh và rượu nho. Hồn con đây với xác con đây, đền vì bao tội lỗi xưa nay. </a:t>
            </a:r>
            <a:endParaRPr lang="en-US" sz="5600" b="0" dirty="0">
              <a:solidFill>
                <a:schemeClr val="bg1"/>
              </a:solidFill>
              <a:effectLst/>
            </a:endParaRPr>
          </a:p>
        </p:txBody>
      </p:sp>
    </p:spTree>
    <p:extLst>
      <p:ext uri="{BB962C8B-B14F-4D97-AF65-F5344CB8AC3E}">
        <p14:creationId xmlns:p14="http://schemas.microsoft.com/office/powerpoint/2010/main" val="17194648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a:t>
            </a:r>
            <a:r>
              <a:rPr lang="vi-VN" sz="5400" dirty="0" smtClean="0">
                <a:solidFill>
                  <a:schemeClr val="bg1"/>
                </a:solidFill>
              </a:rPr>
              <a:t> Con </a:t>
            </a:r>
            <a:r>
              <a:rPr lang="vi-VN" sz="5400" dirty="0">
                <a:solidFill>
                  <a:schemeClr val="bg1"/>
                </a:solidFill>
              </a:rPr>
              <a:t>dám trông </a:t>
            </a:r>
            <a:r>
              <a:rPr lang="vi-VN" sz="5400" dirty="0" smtClean="0">
                <a:solidFill>
                  <a:schemeClr val="bg1"/>
                </a:solidFill>
              </a:rPr>
              <a:t>mong, </a:t>
            </a:r>
            <a:r>
              <a:rPr lang="vi-VN" sz="5400" dirty="0">
                <a:solidFill>
                  <a:schemeClr val="bg1"/>
                </a:solidFill>
              </a:rPr>
              <a:t>thành áng trầm thơm tho. Bay tới trước dung nhan thánh Người, cám mến Cha lành tự tình khúc nôi. </a:t>
            </a:r>
            <a:endParaRPr lang="en-US" sz="5400" b="0" dirty="0">
              <a:solidFill>
                <a:schemeClr val="bg1"/>
              </a:solidFill>
              <a:effectLst/>
            </a:endParaRPr>
          </a:p>
        </p:txBody>
      </p:sp>
    </p:spTree>
    <p:extLst>
      <p:ext uri="{BB962C8B-B14F-4D97-AF65-F5344CB8AC3E}">
        <p14:creationId xmlns:p14="http://schemas.microsoft.com/office/powerpoint/2010/main" val="27618868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Pk2</a:t>
            </a:r>
            <a:r>
              <a:rPr lang="vi-VN" sz="5400" dirty="0">
                <a:solidFill>
                  <a:srgbClr val="FFFF00"/>
                </a:solidFill>
              </a:rPr>
              <a:t>: </a:t>
            </a:r>
            <a:r>
              <a:rPr lang="vi-VN" sz="5400" dirty="0" smtClean="0">
                <a:solidFill>
                  <a:schemeClr val="bg1"/>
                </a:solidFill>
              </a:rPr>
              <a:t>Con </a:t>
            </a:r>
            <a:r>
              <a:rPr lang="vi-VN" sz="5400" dirty="0">
                <a:solidFill>
                  <a:schemeClr val="bg1"/>
                </a:solidFill>
              </a:rPr>
              <a:t>dám xin Chúa rửa hồn xác chúng con cho sạch vết bao tội nhơ. Thương giúp qua đời hiểm nghèo, tới Thiên Đường, rũ sạch hết các mối </a:t>
            </a:r>
            <a:r>
              <a:rPr lang="vi-VN" sz="5400" dirty="0" smtClean="0">
                <a:solidFill>
                  <a:schemeClr val="bg1"/>
                </a:solidFill>
              </a:rPr>
              <a:t>lo.</a:t>
            </a:r>
            <a:endParaRPr lang="vi-VN" sz="5400" dirty="0">
              <a:solidFill>
                <a:schemeClr val="bg1"/>
              </a:solidFill>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600" dirty="0" smtClean="0">
                <a:solidFill>
                  <a:srgbClr val="FFFF00"/>
                </a:solidFill>
              </a:rPr>
              <a:t>ĐK</a:t>
            </a:r>
            <a:r>
              <a:rPr lang="vi-VN" sz="5600" dirty="0">
                <a:solidFill>
                  <a:srgbClr val="FFFF00"/>
                </a:solidFill>
              </a:rPr>
              <a:t>: </a:t>
            </a:r>
            <a:r>
              <a:rPr lang="vi-VN" sz="5600" dirty="0" smtClean="0">
                <a:solidFill>
                  <a:schemeClr val="bg1"/>
                </a:solidFill>
              </a:rPr>
              <a:t>Con </a:t>
            </a:r>
            <a:r>
              <a:rPr lang="vi-VN" sz="5600" dirty="0">
                <a:solidFill>
                  <a:schemeClr val="bg1"/>
                </a:solidFill>
              </a:rPr>
              <a:t>kính dâng </a:t>
            </a:r>
            <a:r>
              <a:rPr lang="vi-VN" sz="5600" dirty="0" smtClean="0">
                <a:solidFill>
                  <a:schemeClr val="bg1"/>
                </a:solidFill>
              </a:rPr>
              <a:t>Cha, </a:t>
            </a:r>
            <a:r>
              <a:rPr lang="vi-VN" sz="5600" dirty="0">
                <a:solidFill>
                  <a:schemeClr val="bg1"/>
                </a:solidFill>
              </a:rPr>
              <a:t>cùng bánh và rượu nho. Hồn con đây với xác con đây, đền vì bao tội lỗi xưa nay. </a:t>
            </a:r>
            <a:endParaRPr lang="en-US" sz="5600" b="0" dirty="0">
              <a:solidFill>
                <a:schemeClr val="bg1"/>
              </a:solidFill>
              <a:effectLst/>
            </a:endParaRPr>
          </a:p>
        </p:txBody>
      </p:sp>
    </p:spTree>
    <p:extLst>
      <p:ext uri="{BB962C8B-B14F-4D97-AF65-F5344CB8AC3E}">
        <p14:creationId xmlns:p14="http://schemas.microsoft.com/office/powerpoint/2010/main" val="4989883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a:t>
            </a:r>
            <a:r>
              <a:rPr lang="vi-VN" sz="5400" dirty="0" smtClean="0">
                <a:solidFill>
                  <a:schemeClr val="bg1"/>
                </a:solidFill>
              </a:rPr>
              <a:t> Con </a:t>
            </a:r>
            <a:r>
              <a:rPr lang="vi-VN" sz="5400" dirty="0">
                <a:solidFill>
                  <a:schemeClr val="bg1"/>
                </a:solidFill>
              </a:rPr>
              <a:t>dám trông </a:t>
            </a:r>
            <a:r>
              <a:rPr lang="vi-VN" sz="5400" dirty="0" smtClean="0">
                <a:solidFill>
                  <a:schemeClr val="bg1"/>
                </a:solidFill>
              </a:rPr>
              <a:t>mong, </a:t>
            </a:r>
            <a:r>
              <a:rPr lang="vi-VN" sz="5400" dirty="0">
                <a:solidFill>
                  <a:schemeClr val="bg1"/>
                </a:solidFill>
              </a:rPr>
              <a:t>thành áng trầm thơm tho. Bay tới trước dung nhan thánh Người, cám mến Cha lành tự tình khúc nôi. </a:t>
            </a:r>
            <a:endParaRPr lang="en-US" sz="5400" b="0" dirty="0">
              <a:solidFill>
                <a:schemeClr val="bg1"/>
              </a:solidFill>
              <a:effectLst/>
            </a:endParaRPr>
          </a:p>
        </p:txBody>
      </p:sp>
    </p:spTree>
    <p:extLst>
      <p:ext uri="{BB962C8B-B14F-4D97-AF65-F5344CB8AC3E}">
        <p14:creationId xmlns:p14="http://schemas.microsoft.com/office/powerpoint/2010/main" val="8248897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rgbClr val="FFFF00"/>
                </a:solidFill>
              </a:rPr>
              <a:t>Người</a:t>
            </a:r>
            <a:r>
              <a:rPr lang="en-US" sz="6600" dirty="0" smtClean="0">
                <a:solidFill>
                  <a:srgbClr val="FFFF00"/>
                </a:solidFill>
              </a:rPr>
              <a:t> </a:t>
            </a:r>
            <a:r>
              <a:rPr lang="en-US" sz="6600" dirty="0" err="1" smtClean="0">
                <a:solidFill>
                  <a:srgbClr val="FFFF00"/>
                </a:solidFill>
              </a:rPr>
              <a:t>Gieo</a:t>
            </a:r>
            <a:r>
              <a:rPr lang="en-US" sz="6600" dirty="0" smtClean="0">
                <a:solidFill>
                  <a:srgbClr val="FFFF00"/>
                </a:solidFill>
              </a:rPr>
              <a:t> </a:t>
            </a:r>
            <a:r>
              <a:rPr lang="en-US" sz="6600" dirty="0" err="1" smtClean="0">
                <a:solidFill>
                  <a:srgbClr val="FFFF00"/>
                </a:solidFill>
              </a:rPr>
              <a:t>Giống</a:t>
            </a:r>
            <a:r>
              <a:rPr lang="en-US" sz="6600" dirty="0" smtClean="0">
                <a:solidFill>
                  <a:srgbClr val="FFFF00"/>
                </a:solidFill>
              </a:rPr>
              <a:t/>
            </a:r>
            <a:br>
              <a:rPr lang="en-US" sz="6600" dirty="0" smtClean="0">
                <a:solidFill>
                  <a:srgbClr val="FFFF00"/>
                </a:solidFill>
              </a:rPr>
            </a:br>
            <a:r>
              <a:rPr lang="en-US" sz="4800" i="1" dirty="0" smtClean="0">
                <a:solidFill>
                  <a:schemeClr val="bg1"/>
                </a:solidFill>
              </a:rPr>
              <a:t>Lm </a:t>
            </a:r>
            <a:r>
              <a:rPr lang="en-US" sz="4800" i="1" dirty="0" err="1" smtClean="0">
                <a:solidFill>
                  <a:schemeClr val="bg1"/>
                </a:solidFill>
              </a:rPr>
              <a:t>Hoàng</a:t>
            </a:r>
            <a:r>
              <a:rPr lang="en-US" sz="4800" i="1" dirty="0" smtClean="0">
                <a:solidFill>
                  <a:schemeClr val="bg1"/>
                </a:solidFill>
              </a:rPr>
              <a:t> </a:t>
            </a:r>
            <a:r>
              <a:rPr lang="en-US" sz="4800" i="1" dirty="0" err="1" smtClean="0">
                <a:solidFill>
                  <a:schemeClr val="bg1"/>
                </a:solidFill>
              </a:rPr>
              <a:t>Đức</a:t>
            </a:r>
            <a:endParaRPr lang="en-US" sz="48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a:solidFill>
                  <a:srgbClr val="FFFF00"/>
                </a:solidFill>
              </a:rPr>
              <a:t/>
            </a:r>
            <a:br>
              <a:rPr lang="vi-VN" sz="4600" dirty="0">
                <a:solidFill>
                  <a:srgbClr val="FFFF00"/>
                </a:solidFill>
              </a:rPr>
            </a:br>
            <a:r>
              <a:rPr lang="vi-VN" sz="4600" dirty="0">
                <a:solidFill>
                  <a:srgbClr val="FFFF00"/>
                </a:solidFill>
              </a:rPr>
              <a:t>Pk1: </a:t>
            </a:r>
            <a:r>
              <a:rPr lang="vi-VN" sz="4600" dirty="0" smtClean="0">
                <a:solidFill>
                  <a:schemeClr val="bg1"/>
                </a:solidFill>
              </a:rPr>
              <a:t>Người </a:t>
            </a:r>
            <a:r>
              <a:rPr lang="vi-VN" sz="4600" dirty="0">
                <a:solidFill>
                  <a:schemeClr val="bg1"/>
                </a:solidFill>
              </a:rPr>
              <a:t>gieo giống ra đi, gieo lúa trên ruộng mình, người gieo giống vất vãi hạt giống trên đường, và muôn chim tung bay, </a:t>
            </a:r>
            <a:r>
              <a:rPr lang="vi-VN" sz="4600" dirty="0" smtClean="0">
                <a:solidFill>
                  <a:schemeClr val="bg1"/>
                </a:solidFill>
              </a:rPr>
              <a:t>sà </a:t>
            </a:r>
            <a:r>
              <a:rPr lang="vi-VN" sz="4600" dirty="0">
                <a:solidFill>
                  <a:schemeClr val="bg1"/>
                </a:solidFill>
              </a:rPr>
              <a:t>xuống </a:t>
            </a:r>
            <a:r>
              <a:rPr lang="vi-VN" sz="4600" dirty="0" smtClean="0">
                <a:solidFill>
                  <a:schemeClr val="bg1"/>
                </a:solidFill>
              </a:rPr>
              <a:t>giành </a:t>
            </a:r>
            <a:r>
              <a:rPr lang="vi-VN" sz="4600" dirty="0">
                <a:solidFill>
                  <a:schemeClr val="bg1"/>
                </a:solidFill>
              </a:rPr>
              <a:t>nhau ăn mất muôn hạt vàng tung rơi trên </a:t>
            </a:r>
            <a:r>
              <a:rPr lang="vi-VN" sz="4600" dirty="0" smtClean="0">
                <a:solidFill>
                  <a:schemeClr val="bg1"/>
                </a:solidFill>
              </a:rPr>
              <a:t>đàng </a:t>
            </a:r>
            <a:r>
              <a:rPr lang="vi-VN" sz="4600" dirty="0">
                <a:solidFill>
                  <a:schemeClr val="bg1"/>
                </a:solidFill>
              </a:rPr>
              <a:t>đi muôn </a:t>
            </a:r>
            <a:r>
              <a:rPr lang="vi-VN" sz="4600" dirty="0" smtClean="0">
                <a:solidFill>
                  <a:schemeClr val="bg1"/>
                </a:solidFill>
              </a:rPr>
              <a:t>người.</a:t>
            </a:r>
            <a:r>
              <a:rPr lang="vi-VN" sz="4600" dirty="0">
                <a:solidFill>
                  <a:schemeClr val="bg1"/>
                </a:solidFill>
              </a:rPr>
              <a:t/>
            </a:r>
            <a:br>
              <a:rPr lang="vi-VN" sz="4600" dirty="0">
                <a:solidFill>
                  <a:schemeClr val="bg1"/>
                </a:solidFill>
              </a:rPr>
            </a:br>
            <a:endParaRPr lang="en-US" sz="46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 </a:t>
            </a:r>
            <a:r>
              <a:rPr lang="vi-VN" sz="6000" dirty="0" smtClean="0">
                <a:solidFill>
                  <a:schemeClr val="bg1"/>
                </a:solidFill>
              </a:rPr>
              <a:t>Hỡi (</a:t>
            </a:r>
            <a:r>
              <a:rPr lang="vi-VN" sz="6000" i="1" dirty="0" smtClean="0">
                <a:solidFill>
                  <a:schemeClr val="bg1"/>
                </a:solidFill>
              </a:rPr>
              <a:t>Người ơi </a:t>
            </a:r>
            <a:r>
              <a:rPr lang="vi-VN" sz="6000" dirty="0" smtClean="0">
                <a:solidFill>
                  <a:schemeClr val="bg1"/>
                </a:solidFill>
              </a:rPr>
              <a:t>) </a:t>
            </a:r>
            <a:r>
              <a:rPr lang="vi-VN" sz="6000" dirty="0">
                <a:solidFill>
                  <a:schemeClr val="bg1"/>
                </a:solidFill>
              </a:rPr>
              <a:t>Người </a:t>
            </a:r>
            <a:r>
              <a:rPr lang="vi-VN" sz="6000" dirty="0" smtClean="0">
                <a:solidFill>
                  <a:schemeClr val="bg1"/>
                </a:solidFill>
              </a:rPr>
              <a:t>ơi. Hỡi (</a:t>
            </a:r>
            <a:r>
              <a:rPr lang="vi-VN" sz="6000" i="1" dirty="0" smtClean="0">
                <a:solidFill>
                  <a:schemeClr val="bg1"/>
                </a:solidFill>
              </a:rPr>
              <a:t>Người ơi </a:t>
            </a:r>
            <a:r>
              <a:rPr lang="vi-VN" sz="6000" dirty="0" smtClean="0">
                <a:solidFill>
                  <a:schemeClr val="bg1"/>
                </a:solidFill>
              </a:rPr>
              <a:t>)  </a:t>
            </a:r>
            <a:r>
              <a:rPr lang="vi-VN" sz="6000" dirty="0">
                <a:solidFill>
                  <a:schemeClr val="bg1"/>
                </a:solidFill>
              </a:rPr>
              <a:t>hãy </a:t>
            </a:r>
            <a:r>
              <a:rPr lang="vi-VN" sz="6000" dirty="0" smtClean="0">
                <a:solidFill>
                  <a:schemeClr val="bg1"/>
                </a:solidFill>
              </a:rPr>
              <a:t>nắm, </a:t>
            </a:r>
            <a:r>
              <a:rPr lang="vi-VN" sz="6000" dirty="0">
                <a:solidFill>
                  <a:schemeClr val="bg1"/>
                </a:solidFill>
              </a:rPr>
              <a:t>chắc lời đi, hãy kiên tâm bền vững, thì nắm chắc thành </a:t>
            </a:r>
            <a:r>
              <a:rPr lang="vi-VN" sz="6000" dirty="0" smtClean="0">
                <a:solidFill>
                  <a:schemeClr val="bg1"/>
                </a:solidFill>
              </a:rPr>
              <a:t>công.</a:t>
            </a:r>
            <a:endParaRPr lang="vi-VN" sz="6000" dirty="0">
              <a:solidFill>
                <a:schemeClr val="bg1"/>
              </a:solidFill>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Pk2</a:t>
            </a:r>
            <a:r>
              <a:rPr lang="vi-VN" sz="4800" dirty="0">
                <a:solidFill>
                  <a:srgbClr val="FFFF00"/>
                </a:solidFill>
              </a:rPr>
              <a:t>:  </a:t>
            </a:r>
            <a:r>
              <a:rPr lang="vi-VN" sz="4800" dirty="0">
                <a:solidFill>
                  <a:schemeClr val="bg1"/>
                </a:solidFill>
              </a:rPr>
              <a:t>Người gieo giống ra đi, gieo lúa trên ruộng mình, </a:t>
            </a:r>
            <a:r>
              <a:rPr lang="vi-VN" sz="4800" dirty="0" smtClean="0">
                <a:solidFill>
                  <a:schemeClr val="bg1"/>
                </a:solidFill>
              </a:rPr>
              <a:t>và </a:t>
            </a:r>
            <a:r>
              <a:rPr lang="vi-VN" sz="4800" dirty="0">
                <a:solidFill>
                  <a:schemeClr val="bg1"/>
                </a:solidFill>
              </a:rPr>
              <a:t>hạt giống tung rơi trên đá sỏi nghèo, trời bừng sáng nắng chói hạt giống tàn đi khô mất. Ôi hạt vàng tung rơi trên sỏi đá muôn </a:t>
            </a:r>
            <a:r>
              <a:rPr lang="vi-VN" sz="4800" dirty="0" smtClean="0">
                <a:solidFill>
                  <a:schemeClr val="bg1"/>
                </a:solidFill>
              </a:rPr>
              <a:t>vàn.</a:t>
            </a:r>
            <a:endParaRPr lang="en-US" sz="4800" b="0" dirty="0">
              <a:solidFill>
                <a:schemeClr val="bg1"/>
              </a:solidFill>
              <a:effectLst/>
            </a:endParaRPr>
          </a:p>
        </p:txBody>
      </p:sp>
    </p:spTree>
    <p:extLst>
      <p:ext uri="{BB962C8B-B14F-4D97-AF65-F5344CB8AC3E}">
        <p14:creationId xmlns:p14="http://schemas.microsoft.com/office/powerpoint/2010/main" val="33847439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 </a:t>
            </a:r>
            <a:r>
              <a:rPr lang="vi-VN" sz="6000" dirty="0" smtClean="0">
                <a:solidFill>
                  <a:schemeClr val="bg1"/>
                </a:solidFill>
              </a:rPr>
              <a:t>Hỡi (</a:t>
            </a:r>
            <a:r>
              <a:rPr lang="vi-VN" sz="6000" i="1" dirty="0" smtClean="0">
                <a:solidFill>
                  <a:schemeClr val="bg1"/>
                </a:solidFill>
              </a:rPr>
              <a:t>Người ơi </a:t>
            </a:r>
            <a:r>
              <a:rPr lang="vi-VN" sz="6000" dirty="0" smtClean="0">
                <a:solidFill>
                  <a:schemeClr val="bg1"/>
                </a:solidFill>
              </a:rPr>
              <a:t>) </a:t>
            </a:r>
            <a:r>
              <a:rPr lang="vi-VN" sz="6000" dirty="0">
                <a:solidFill>
                  <a:schemeClr val="bg1"/>
                </a:solidFill>
              </a:rPr>
              <a:t>Người </a:t>
            </a:r>
            <a:r>
              <a:rPr lang="vi-VN" sz="6000" dirty="0" smtClean="0">
                <a:solidFill>
                  <a:schemeClr val="bg1"/>
                </a:solidFill>
              </a:rPr>
              <a:t>ơi. Hỡi (</a:t>
            </a:r>
            <a:r>
              <a:rPr lang="vi-VN" sz="6000" i="1" dirty="0" smtClean="0">
                <a:solidFill>
                  <a:schemeClr val="bg1"/>
                </a:solidFill>
              </a:rPr>
              <a:t>Người ơi </a:t>
            </a:r>
            <a:r>
              <a:rPr lang="vi-VN" sz="6000" dirty="0" smtClean="0">
                <a:solidFill>
                  <a:schemeClr val="bg1"/>
                </a:solidFill>
              </a:rPr>
              <a:t>)  </a:t>
            </a:r>
            <a:r>
              <a:rPr lang="vi-VN" sz="6000" dirty="0">
                <a:solidFill>
                  <a:schemeClr val="bg1"/>
                </a:solidFill>
              </a:rPr>
              <a:t>hãy </a:t>
            </a:r>
            <a:r>
              <a:rPr lang="vi-VN" sz="6000" dirty="0" smtClean="0">
                <a:solidFill>
                  <a:schemeClr val="bg1"/>
                </a:solidFill>
              </a:rPr>
              <a:t>nắm, </a:t>
            </a:r>
            <a:r>
              <a:rPr lang="vi-VN" sz="6000" dirty="0">
                <a:solidFill>
                  <a:schemeClr val="bg1"/>
                </a:solidFill>
              </a:rPr>
              <a:t>chắc lời đi, hãy kiên tâm bền vững, thì nắm chắc thành </a:t>
            </a:r>
            <a:r>
              <a:rPr lang="vi-VN" sz="6000" dirty="0" smtClean="0">
                <a:solidFill>
                  <a:schemeClr val="bg1"/>
                </a:solidFill>
              </a:rPr>
              <a:t>công.</a:t>
            </a:r>
            <a:endParaRPr lang="vi-VN" sz="6000" dirty="0">
              <a:solidFill>
                <a:schemeClr val="bg1"/>
              </a:solidFill>
            </a:endParaRPr>
          </a:p>
        </p:txBody>
      </p:sp>
    </p:spTree>
    <p:extLst>
      <p:ext uri="{BB962C8B-B14F-4D97-AF65-F5344CB8AC3E}">
        <p14:creationId xmlns:p14="http://schemas.microsoft.com/office/powerpoint/2010/main" val="30178556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Pk3</a:t>
            </a:r>
            <a:r>
              <a:rPr lang="vi-VN" sz="4800" dirty="0">
                <a:solidFill>
                  <a:srgbClr val="FFFF00"/>
                </a:solidFill>
              </a:rPr>
              <a:t>:  </a:t>
            </a:r>
            <a:r>
              <a:rPr lang="vi-VN" sz="4800" dirty="0">
                <a:solidFill>
                  <a:schemeClr val="bg1"/>
                </a:solidFill>
              </a:rPr>
              <a:t>Người gieo giống ra đi, gieo lúa trên ruộng mình, </a:t>
            </a:r>
            <a:r>
              <a:rPr lang="vi-VN" sz="4800" dirty="0" smtClean="0">
                <a:solidFill>
                  <a:schemeClr val="bg1"/>
                </a:solidFill>
              </a:rPr>
              <a:t>và </a:t>
            </a:r>
            <a:r>
              <a:rPr lang="vi-VN" sz="4800" dirty="0">
                <a:solidFill>
                  <a:schemeClr val="bg1"/>
                </a:solidFill>
              </a:rPr>
              <a:t>hạt giống rơi trên gai góc bên đường, và gai góc vươn </a:t>
            </a:r>
            <a:r>
              <a:rPr lang="vi-VN" sz="4800" dirty="0" smtClean="0">
                <a:solidFill>
                  <a:schemeClr val="bg1"/>
                </a:solidFill>
              </a:rPr>
              <a:t>lên </a:t>
            </a:r>
            <a:r>
              <a:rPr lang="vi-VN" sz="4800" dirty="0">
                <a:solidFill>
                  <a:schemeClr val="bg1"/>
                </a:solidFill>
              </a:rPr>
              <a:t>hạt </a:t>
            </a:r>
            <a:r>
              <a:rPr lang="vi-VN" sz="4800" dirty="0" smtClean="0">
                <a:solidFill>
                  <a:schemeClr val="bg1"/>
                </a:solidFill>
              </a:rPr>
              <a:t>trẩm  mọc </a:t>
            </a:r>
            <a:r>
              <a:rPr lang="vi-VN" sz="4800" dirty="0">
                <a:solidFill>
                  <a:schemeClr val="bg1"/>
                </a:solidFill>
              </a:rPr>
              <a:t>đi khô mất thương hạt vàng tung rơi trên gai góc bên </a:t>
            </a:r>
            <a:r>
              <a:rPr lang="vi-VN" sz="4800" dirty="0" smtClean="0">
                <a:solidFill>
                  <a:schemeClr val="bg1"/>
                </a:solidFill>
              </a:rPr>
              <a:t>đường.</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 </a:t>
            </a:r>
            <a:r>
              <a:rPr lang="vi-VN" sz="6000" dirty="0" smtClean="0">
                <a:solidFill>
                  <a:schemeClr val="bg1"/>
                </a:solidFill>
              </a:rPr>
              <a:t>Hỡi (</a:t>
            </a:r>
            <a:r>
              <a:rPr lang="vi-VN" sz="6000" i="1" dirty="0" smtClean="0">
                <a:solidFill>
                  <a:schemeClr val="bg1"/>
                </a:solidFill>
              </a:rPr>
              <a:t>Người ơi </a:t>
            </a:r>
            <a:r>
              <a:rPr lang="vi-VN" sz="6000" dirty="0" smtClean="0">
                <a:solidFill>
                  <a:schemeClr val="bg1"/>
                </a:solidFill>
              </a:rPr>
              <a:t>) </a:t>
            </a:r>
            <a:r>
              <a:rPr lang="vi-VN" sz="6000" dirty="0">
                <a:solidFill>
                  <a:schemeClr val="bg1"/>
                </a:solidFill>
              </a:rPr>
              <a:t>Người </a:t>
            </a:r>
            <a:r>
              <a:rPr lang="vi-VN" sz="6000" dirty="0" smtClean="0">
                <a:solidFill>
                  <a:schemeClr val="bg1"/>
                </a:solidFill>
              </a:rPr>
              <a:t>ơi. Hỡi (</a:t>
            </a:r>
            <a:r>
              <a:rPr lang="vi-VN" sz="6000" i="1" dirty="0" smtClean="0">
                <a:solidFill>
                  <a:schemeClr val="bg1"/>
                </a:solidFill>
              </a:rPr>
              <a:t>Người ơi </a:t>
            </a:r>
            <a:r>
              <a:rPr lang="vi-VN" sz="6000" dirty="0" smtClean="0">
                <a:solidFill>
                  <a:schemeClr val="bg1"/>
                </a:solidFill>
              </a:rPr>
              <a:t>)  </a:t>
            </a:r>
            <a:r>
              <a:rPr lang="vi-VN" sz="6000" dirty="0">
                <a:solidFill>
                  <a:schemeClr val="bg1"/>
                </a:solidFill>
              </a:rPr>
              <a:t>hãy </a:t>
            </a:r>
            <a:r>
              <a:rPr lang="vi-VN" sz="6000" dirty="0" smtClean="0">
                <a:solidFill>
                  <a:schemeClr val="bg1"/>
                </a:solidFill>
              </a:rPr>
              <a:t>nắm, </a:t>
            </a:r>
            <a:r>
              <a:rPr lang="vi-VN" sz="6000" dirty="0">
                <a:solidFill>
                  <a:schemeClr val="bg1"/>
                </a:solidFill>
              </a:rPr>
              <a:t>chắc lời đi, hãy kiên tâm bền vững, thì nắm chắc thành </a:t>
            </a:r>
            <a:r>
              <a:rPr lang="vi-VN" sz="6000" dirty="0" smtClean="0">
                <a:solidFill>
                  <a:schemeClr val="bg1"/>
                </a:solidFill>
              </a:rPr>
              <a:t>công.</a:t>
            </a:r>
            <a:endParaRPr lang="vi-VN" sz="6000" dirty="0">
              <a:solidFill>
                <a:schemeClr val="bg1"/>
              </a:solidFill>
            </a:endParaRPr>
          </a:p>
        </p:txBody>
      </p:sp>
    </p:spTree>
    <p:extLst>
      <p:ext uri="{BB962C8B-B14F-4D97-AF65-F5344CB8AC3E}">
        <p14:creationId xmlns:p14="http://schemas.microsoft.com/office/powerpoint/2010/main" val="35584680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Pk4</a:t>
            </a:r>
            <a:r>
              <a:rPr lang="vi-VN" sz="4800" dirty="0">
                <a:solidFill>
                  <a:srgbClr val="FFFF00"/>
                </a:solidFill>
              </a:rPr>
              <a:t>: </a:t>
            </a:r>
            <a:r>
              <a:rPr lang="vi-VN" sz="4800" dirty="0" smtClean="0">
                <a:solidFill>
                  <a:schemeClr val="bg1"/>
                </a:solidFill>
              </a:rPr>
              <a:t>Người </a:t>
            </a:r>
            <a:r>
              <a:rPr lang="vi-VN" sz="4800" dirty="0">
                <a:solidFill>
                  <a:schemeClr val="bg1"/>
                </a:solidFill>
              </a:rPr>
              <a:t>gieo giống ra đi, gieo lúa trên ruộng mình, và hạt giống tung rơi trên đất hoa mầu, và mọc lên xanh tươi, hạt giống mọc lên tươi tốt. Ôi hạt vàng tung rơi trên mảnh đất hoa </a:t>
            </a:r>
            <a:r>
              <a:rPr lang="vi-VN" sz="4800" dirty="0" smtClean="0">
                <a:solidFill>
                  <a:schemeClr val="bg1"/>
                </a:solidFill>
              </a:rPr>
              <a:t>mầu.</a:t>
            </a:r>
            <a:endParaRPr lang="en-US" sz="4800" b="0" dirty="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 </a:t>
            </a:r>
            <a:r>
              <a:rPr lang="vi-VN" sz="6000" dirty="0" smtClean="0">
                <a:solidFill>
                  <a:schemeClr val="bg1"/>
                </a:solidFill>
              </a:rPr>
              <a:t>Hỡi (</a:t>
            </a:r>
            <a:r>
              <a:rPr lang="vi-VN" sz="6000" i="1" dirty="0" smtClean="0">
                <a:solidFill>
                  <a:schemeClr val="bg1"/>
                </a:solidFill>
              </a:rPr>
              <a:t>Người ơi </a:t>
            </a:r>
            <a:r>
              <a:rPr lang="vi-VN" sz="6000" dirty="0" smtClean="0">
                <a:solidFill>
                  <a:schemeClr val="bg1"/>
                </a:solidFill>
              </a:rPr>
              <a:t>) </a:t>
            </a:r>
            <a:r>
              <a:rPr lang="vi-VN" sz="6000" dirty="0">
                <a:solidFill>
                  <a:schemeClr val="bg1"/>
                </a:solidFill>
              </a:rPr>
              <a:t>Người </a:t>
            </a:r>
            <a:r>
              <a:rPr lang="vi-VN" sz="6000" dirty="0" smtClean="0">
                <a:solidFill>
                  <a:schemeClr val="bg1"/>
                </a:solidFill>
              </a:rPr>
              <a:t>ơi. Hỡi (</a:t>
            </a:r>
            <a:r>
              <a:rPr lang="vi-VN" sz="6000" i="1" dirty="0" smtClean="0">
                <a:solidFill>
                  <a:schemeClr val="bg1"/>
                </a:solidFill>
              </a:rPr>
              <a:t>Người ơi </a:t>
            </a:r>
            <a:r>
              <a:rPr lang="vi-VN" sz="6000" dirty="0" smtClean="0">
                <a:solidFill>
                  <a:schemeClr val="bg1"/>
                </a:solidFill>
              </a:rPr>
              <a:t>)  </a:t>
            </a:r>
            <a:r>
              <a:rPr lang="vi-VN" sz="6000" dirty="0">
                <a:solidFill>
                  <a:schemeClr val="bg1"/>
                </a:solidFill>
              </a:rPr>
              <a:t>hãy </a:t>
            </a:r>
            <a:r>
              <a:rPr lang="vi-VN" sz="6000" dirty="0" smtClean="0">
                <a:solidFill>
                  <a:schemeClr val="bg1"/>
                </a:solidFill>
              </a:rPr>
              <a:t>nắm, </a:t>
            </a:r>
            <a:r>
              <a:rPr lang="vi-VN" sz="6000" dirty="0">
                <a:solidFill>
                  <a:schemeClr val="bg1"/>
                </a:solidFill>
              </a:rPr>
              <a:t>chắc lời đi, hãy kiên tâm bền vững, thì nắm chắc thành </a:t>
            </a:r>
            <a:r>
              <a:rPr lang="vi-VN" sz="6000" dirty="0" smtClean="0">
                <a:solidFill>
                  <a:schemeClr val="bg1"/>
                </a:solidFill>
              </a:rPr>
              <a:t>công.</a:t>
            </a:r>
            <a:endParaRPr lang="vi-VN" sz="6000" dirty="0">
              <a:solidFill>
                <a:schemeClr val="bg1"/>
              </a:solidFill>
            </a:endParaRPr>
          </a:p>
        </p:txBody>
      </p:sp>
    </p:spTree>
    <p:extLst>
      <p:ext uri="{BB962C8B-B14F-4D97-AF65-F5344CB8AC3E}">
        <p14:creationId xmlns:p14="http://schemas.microsoft.com/office/powerpoint/2010/main" val="26058536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1785954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666750"/>
            <a:ext cx="5029200" cy="2571750"/>
          </a:xfrm>
        </p:spPr>
        <p:txBody>
          <a:bodyPr>
            <a:normAutofit fontScale="90000"/>
          </a:bodyPr>
          <a:lstStyle/>
          <a:p>
            <a:r>
              <a:rPr lang="en-US" sz="6000" dirty="0" err="1">
                <a:solidFill>
                  <a:srgbClr val="FFFF00"/>
                </a:solidFill>
              </a:rPr>
              <a:t>Ca</a:t>
            </a:r>
            <a:r>
              <a:rPr lang="en-US" sz="6000" dirty="0">
                <a:solidFill>
                  <a:srgbClr val="FFFF00"/>
                </a:solidFill>
              </a:rPr>
              <a:t> </a:t>
            </a:r>
            <a:r>
              <a:rPr lang="en-US" sz="6000" dirty="0" err="1">
                <a:solidFill>
                  <a:srgbClr val="FFFF00"/>
                </a:solidFill>
              </a:rPr>
              <a:t>Kết</a:t>
            </a:r>
            <a:r>
              <a:rPr lang="en-US" sz="6000" dirty="0">
                <a:solidFill>
                  <a:srgbClr val="FFFF00"/>
                </a:solidFill>
              </a:rPr>
              <a:t> </a:t>
            </a:r>
            <a:r>
              <a:rPr lang="en-US" sz="6000" dirty="0" err="1">
                <a:solidFill>
                  <a:srgbClr val="FFFF00"/>
                </a:solidFill>
              </a:rPr>
              <a:t>Lễ</a:t>
            </a:r>
            <a:r>
              <a:rPr lang="en-US" sz="6000" dirty="0">
                <a:solidFill>
                  <a:srgbClr val="FFFF00"/>
                </a:solidFill>
              </a:rPr>
              <a:t/>
            </a:r>
            <a:br>
              <a:rPr lang="en-US" sz="6000" dirty="0">
                <a:solidFill>
                  <a:srgbClr val="FFFF00"/>
                </a:solidFill>
              </a:rPr>
            </a:br>
            <a:r>
              <a:rPr lang="en-US" sz="6000" dirty="0" err="1" smtClean="0">
                <a:solidFill>
                  <a:srgbClr val="FFFF00"/>
                </a:solidFill>
              </a:rPr>
              <a:t>Bài</a:t>
            </a:r>
            <a:r>
              <a:rPr lang="en-US" sz="6000" dirty="0" smtClean="0">
                <a:solidFill>
                  <a:srgbClr val="FFFF00"/>
                </a:solidFill>
              </a:rPr>
              <a:t> </a:t>
            </a:r>
            <a:r>
              <a:rPr lang="en-US" sz="6000" dirty="0" err="1" smtClean="0">
                <a:solidFill>
                  <a:srgbClr val="FFFF00"/>
                </a:solidFill>
              </a:rPr>
              <a:t>Ca</a:t>
            </a:r>
            <a:r>
              <a:rPr lang="en-US" sz="6000" dirty="0" smtClean="0">
                <a:solidFill>
                  <a:srgbClr val="FFFF00"/>
                </a:solidFill>
              </a:rPr>
              <a:t> </a:t>
            </a:r>
            <a:r>
              <a:rPr lang="en-US" sz="6000" dirty="0" err="1" smtClean="0">
                <a:solidFill>
                  <a:srgbClr val="FFFF00"/>
                </a:solidFill>
              </a:rPr>
              <a:t>Dâng</a:t>
            </a:r>
            <a:r>
              <a:rPr lang="en-US" sz="6000" dirty="0" smtClean="0">
                <a:solidFill>
                  <a:srgbClr val="FFFF00"/>
                </a:solidFill>
              </a:rPr>
              <a:t> </a:t>
            </a:r>
            <a:r>
              <a:rPr lang="en-US" sz="6000" dirty="0" err="1">
                <a:solidFill>
                  <a:srgbClr val="FFFF00"/>
                </a:solidFill>
              </a:rPr>
              <a:t>Mẹ</a:t>
            </a:r>
            <a:r>
              <a:rPr lang="en-US" sz="5400" dirty="0">
                <a:solidFill>
                  <a:srgbClr val="FFFF00"/>
                </a:solidFill>
              </a:rPr>
              <a:t/>
            </a:r>
            <a:br>
              <a:rPr lang="en-US" sz="5400" dirty="0">
                <a:solidFill>
                  <a:srgbClr val="FFFF00"/>
                </a:solidFill>
              </a:rPr>
            </a:br>
            <a:r>
              <a:rPr lang="en-US" sz="4900" i="1" dirty="0" smtClean="0">
                <a:solidFill>
                  <a:schemeClr val="bg1"/>
                </a:solidFill>
              </a:rPr>
              <a:t>Lm Kim Long</a:t>
            </a:r>
            <a:endParaRPr lang="en-US" sz="4900" b="0" i="1" dirty="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0"/>
            <a:ext cx="3429726"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Thành tâm dâng bài ca yêu mến lên Mẹ trên trời. Mẹ ơi cho hồn con vui sống bên Mẹ muôn đời.</a:t>
            </a:r>
            <a:endParaRPr lang="en-US" sz="6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Pk1: </a:t>
            </a:r>
            <a:r>
              <a:rPr lang="vi-VN" sz="6000" dirty="0">
                <a:solidFill>
                  <a:schemeClr val="bg1"/>
                </a:solidFill>
              </a:rPr>
              <a:t>Khúc ca dâng tiến Mẹ ngát bay tựa hương trầm. Lời ca còn vang vang, hoà ý thơ trìu mến.</a:t>
            </a: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Thành tâm dâng bài ca yêu mến lên Mẹ trên trời. Mẹ ơi cho hồn con vui sống bên Mẹ muôn đời.</a:t>
            </a:r>
            <a:endParaRPr lang="en-US" sz="6000" b="0" dirty="0">
              <a:solidFill>
                <a:schemeClr val="bg1"/>
              </a:solidFill>
              <a:effectLst/>
            </a:endParaRPr>
          </a:p>
        </p:txBody>
      </p:sp>
    </p:spTree>
    <p:extLst>
      <p:ext uri="{BB962C8B-B14F-4D97-AF65-F5344CB8AC3E}">
        <p14:creationId xmlns:p14="http://schemas.microsoft.com/office/powerpoint/2010/main" val="11473013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Pk2</a:t>
            </a:r>
            <a:r>
              <a:rPr lang="vi-VN" sz="6000" dirty="0">
                <a:solidFill>
                  <a:srgbClr val="FFFF00"/>
                </a:solidFill>
              </a:rPr>
              <a:t>: </a:t>
            </a:r>
            <a:r>
              <a:rPr lang="vi-VN" sz="6000" dirty="0" smtClean="0">
                <a:solidFill>
                  <a:schemeClr val="bg1"/>
                </a:solidFill>
              </a:rPr>
              <a:t>Tiếng </a:t>
            </a:r>
            <a:r>
              <a:rPr lang="vi-VN" sz="6000" dirty="0">
                <a:solidFill>
                  <a:schemeClr val="bg1"/>
                </a:solidFill>
              </a:rPr>
              <a:t>con vang tới Trời, tán dương Mẹ muôn đời. Hoà tâm tình nơi nơi, nguyện lắng nghe Mẹ </a:t>
            </a:r>
            <a:r>
              <a:rPr lang="vi-VN" sz="6000" dirty="0" smtClean="0">
                <a:solidFill>
                  <a:schemeClr val="bg1"/>
                </a:solidFill>
              </a:rPr>
              <a:t>hỡi.</a:t>
            </a:r>
            <a:endParaRPr lang="en-US" sz="6000" b="0" dirty="0">
              <a:solidFill>
                <a:schemeClr val="bg1"/>
              </a:solidFill>
              <a:effectLst/>
            </a:endParaRPr>
          </a:p>
        </p:txBody>
      </p:sp>
    </p:spTree>
    <p:extLst>
      <p:ext uri="{BB962C8B-B14F-4D97-AF65-F5344CB8AC3E}">
        <p14:creationId xmlns:p14="http://schemas.microsoft.com/office/powerpoint/2010/main" val="15323598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Thành tâm dâng bài ca yêu mến lên Mẹ trên trời. Mẹ ơi cho hồn con vui sống bên Mẹ muôn đời.</a:t>
            </a:r>
            <a:endParaRPr lang="en-US" sz="6000" b="0" dirty="0">
              <a:solidFill>
                <a:schemeClr val="bg1"/>
              </a:solidFill>
              <a:effectLst/>
            </a:endParaRPr>
          </a:p>
        </p:txBody>
      </p:sp>
    </p:spTree>
    <p:extLst>
      <p:ext uri="{BB962C8B-B14F-4D97-AF65-F5344CB8AC3E}">
        <p14:creationId xmlns:p14="http://schemas.microsoft.com/office/powerpoint/2010/main" val="29750266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440517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1798</Words>
  <Application>Microsoft Office PowerPoint</Application>
  <PresentationFormat>On-screen Show (16:9)</PresentationFormat>
  <Paragraphs>100</Paragraphs>
  <Slides>84</Slides>
  <Notes>0</Notes>
  <HiddenSlides>0</HiddenSlides>
  <MMClips>0</MMClips>
  <ScaleCrop>false</ScaleCrop>
  <HeadingPairs>
    <vt:vector size="4" baseType="variant">
      <vt:variant>
        <vt:lpstr>Theme</vt:lpstr>
      </vt:variant>
      <vt:variant>
        <vt:i4>14</vt:i4>
      </vt:variant>
      <vt:variant>
        <vt:lpstr>Slide Titles</vt:lpstr>
      </vt:variant>
      <vt:variant>
        <vt:i4>84</vt:i4>
      </vt:variant>
    </vt:vector>
  </HeadingPairs>
  <TitlesOfParts>
    <vt:vector size="98" baseType="lpstr">
      <vt:lpstr>Office Theme</vt:lpstr>
      <vt:lpstr>12_Office Theme</vt:lpstr>
      <vt:lpstr>36_Default Design</vt:lpstr>
      <vt:lpstr>10_Office Theme</vt:lpstr>
      <vt:lpstr>37_Default Design</vt:lpstr>
      <vt:lpstr>3_Office Theme</vt:lpstr>
      <vt:lpstr>5_Office Theme</vt:lpstr>
      <vt:lpstr>Default Design</vt:lpstr>
      <vt:lpstr>8_Office Theme</vt:lpstr>
      <vt:lpstr>2_Office Theme</vt:lpstr>
      <vt:lpstr>7_Office Theme</vt:lpstr>
      <vt:lpstr>6_Office Theme</vt:lpstr>
      <vt:lpstr>9_Office Theme</vt:lpstr>
      <vt:lpstr>1_Office Theme</vt:lpstr>
      <vt:lpstr>PowerPoint Presentation</vt:lpstr>
      <vt:lpstr>TẬP HÁT CỘNG ĐOÀN</vt:lpstr>
      <vt:lpstr>Đk: Lời Chúa rơi vào đất tốt sẽ khai hoa kết trái nhiều.</vt:lpstr>
      <vt:lpstr>Alleluia-alleluia: Hạt giống là Lời Thiên Chúa, Người gieo giống là Đức Ki-tô, những ai tuân giữ Lời Người sẽ tồn tại muôn đời... Alleluia-alleluia:</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Lời Chúa Là Đèn Soi  Quốc Vinh</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144 Chúa Nhật XV Thường Niên Năm A Lm Kim Long 4 câu </vt:lpstr>
      <vt:lpstr>Đk: Lời Chúa rơi vào đất tốt, sẽ khai hoa kết trái nhiều.</vt:lpstr>
      <vt:lpstr>Tk1: Chúa thăm đất cho mưa gội nhuần, cho ngập tràn phú túc giàu sang. Cho sông ngòi trào nước mênh mông, dọn sẵn sàng đợi lúa trổ bông.</vt:lpstr>
      <vt:lpstr>Đk: Lời Chúa rơi vào đất tốt, sẽ khai hoa kết trái nhiều.</vt:lpstr>
      <vt:lpstr>Tk2: Đất đai Chúa lo thu dọn sạch, cho đường cày ứ nước bậm sâu. San cho bằng từng chút mô cao, hạt nảy mầm nhờ Chúa đổ mưa.</vt:lpstr>
      <vt:lpstr>Đk: Lời Chúa rơi vào đất tốt, sẽ khai hoa kết trái nhiều.</vt:lpstr>
      <vt:lpstr>Tk3: Phúc ân Chúa quanh năm dư đầy, hoa màu ngợp lối bước Ngài đi. Nơi hoang địa tràn nước trong xanh, và núi đồi phục sức đẹp xinh.</vt:lpstr>
      <vt:lpstr>Đk: Lời Chúa rơi vào đất tốt, sẽ khai hoa kết trái nhiều.</vt:lpstr>
      <vt:lpstr>Tk4: Lúa tươi tốt rung rinh dạt dào, chiên cừu phủ trắng xóa đồng xanh. Muôn muôn loài hợp tiếng hoan ca, lời hát hò cùng lúc trổi cao.</vt:lpstr>
      <vt:lpstr>Đk: Lời Chúa rơi vào đất tốt, sẽ khai hoa kết trái nhiều.</vt:lpstr>
      <vt:lpstr>PowerPoint Presentation</vt:lpstr>
      <vt:lpstr>Alleluia-alleluia: Hạt giống là Lời Thiên Chúa, Người gieo giống là Đức Ki-tô, những ai tuân giữ Lời Người sẽ tồn tại muôn đời... Alleluia-alleluia: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Con kính dâng Cha, cùng bánh và rượu nho. Hồn con đây với xác con đây, đền vì bao tội lỗi xưa nay. </vt:lpstr>
      <vt:lpstr>** Con dám trông mong, thành áng trầm thơm tho. Bay tới trước dung nhan thánh Người, cám mến Cha lành tự tình khúc nôi. </vt:lpstr>
      <vt:lpstr>Pk1: Con ước ao kết hợp cùng Chúa Giê-su như giọt nước trong rượu nho. Khăng khít nên một với Người, sống trong Người, trong nguồn ơn Chúa xuống cho.</vt:lpstr>
      <vt:lpstr>ĐK: Con kính dâng Cha, cùng bánh và rượu nho. Hồn con đây với xác con đây, đền vì bao tội lỗi xưa nay. </vt:lpstr>
      <vt:lpstr>** Con dám trông mong, thành áng trầm thơm tho. Bay tới trước dung nhan thánh Người, cám mến Cha lành tự tình khúc nôi. </vt:lpstr>
      <vt:lpstr>Pk2: Con dám xin Chúa rửa hồn xác chúng con cho sạch vết bao tội nhơ. Thương giúp qua đời hiểm nghèo, tới Thiên Đường, rũ sạch hết các mối lo.</vt:lpstr>
      <vt:lpstr>ĐK: Con kính dâng Cha, cùng bánh và rượu nho. Hồn con đây với xác con đây, đền vì bao tội lỗi xưa nay. </vt:lpstr>
      <vt:lpstr>** Con dám trông mong, thành áng trầm thơm tho. Bay tới trước dung nhan thánh Người, cám mến Cha lành tự tình khúc nôi. </vt:lpstr>
      <vt:lpstr>PowerPoint Presentation</vt:lpstr>
      <vt:lpstr>PowerPoint Presentation</vt:lpstr>
      <vt:lpstr>Ca Nguyện Hiệp Lễ Người Gieo Giống Lm Hoàng Đức</vt:lpstr>
      <vt:lpstr> Pk1: Người gieo giống ra đi, gieo lúa trên ruộng mình, người gieo giống vất vãi hạt giống trên đường, và muôn chim tung bay, sà xuống giành nhau ăn mất muôn hạt vàng tung rơi trên đàng đi muôn người. </vt:lpstr>
      <vt:lpstr>ĐK: Hỡi (Người ơi ) Người ơi. Hỡi (Người ơi )  hãy nắm, chắc lời đi, hãy kiên tâm bền vững, thì nắm chắc thành công.</vt:lpstr>
      <vt:lpstr>Pk2:  Người gieo giống ra đi, gieo lúa trên ruộng mình, và hạt giống tung rơi trên đá sỏi nghèo, trời bừng sáng nắng chói hạt giống tàn đi khô mất. Ôi hạt vàng tung rơi trên sỏi đá muôn vàn.</vt:lpstr>
      <vt:lpstr>ĐK: Hỡi (Người ơi ) Người ơi. Hỡi (Người ơi )  hãy nắm, chắc lời đi, hãy kiên tâm bền vững, thì nắm chắc thành công.</vt:lpstr>
      <vt:lpstr>Pk3:  Người gieo giống ra đi, gieo lúa trên ruộng mình, và hạt giống rơi trên gai góc bên đường, và gai góc vươn lên hạt trẩm  mọc đi khô mất thương hạt vàng tung rơi trên gai góc bên đường.</vt:lpstr>
      <vt:lpstr>ĐK: Hỡi (Người ơi ) Người ơi. Hỡi (Người ơi )  hãy nắm, chắc lời đi, hãy kiên tâm bền vững, thì nắm chắc thành công.</vt:lpstr>
      <vt:lpstr>Pk4: Người gieo giống ra đi, gieo lúa trên ruộng mình, và hạt giống tung rơi trên đất hoa mầu, và mọc lên xanh tươi, hạt giống mọc lên tươi tốt. Ôi hạt vàng tung rơi trên mảnh đất hoa mầu.</vt:lpstr>
      <vt:lpstr>ĐK: Hỡi (Người ơi ) Người ơi. Hỡi (Người ơi )  hãy nắm, chắc lời đi, hãy kiên tâm bền vững, thì nắm chắc thành công.</vt:lpstr>
      <vt:lpstr>PowerPoint Presentation</vt:lpstr>
      <vt:lpstr>Ca Kết Lễ Bài Ca Dâng Mẹ Lm Kim Long</vt:lpstr>
      <vt:lpstr>Đk: Thành tâm dâng bài ca yêu mến lên Mẹ trên trời. Mẹ ơi cho hồn con vui sống bên Mẹ muôn đời.</vt:lpstr>
      <vt:lpstr>Pk1: Khúc ca dâng tiến Mẹ ngát bay tựa hương trầm. Lời ca còn vang vang, hoà ý thơ trìu mến.</vt:lpstr>
      <vt:lpstr>Đk: Thành tâm dâng bài ca yêu mến lên Mẹ trên trời. Mẹ ơi cho hồn con vui sống bên Mẹ muôn đời.</vt:lpstr>
      <vt:lpstr>Pk2: Tiếng con vang tới Trời, tán dương Mẹ muôn đời. Hoà tâm tình nơi nơi, nguyện lắng nghe Mẹ hỡi.</vt:lpstr>
      <vt:lpstr>Đk: Thành tâm dâng bài ca yêu mến lên Mẹ trên trời. Mẹ ơi cho hồn con vui sống bên Mẹ muôn đời.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48</cp:revision>
  <dcterms:created xsi:type="dcterms:W3CDTF">2023-05-21T07:25:42Z</dcterms:created>
  <dcterms:modified xsi:type="dcterms:W3CDTF">2023-07-13T07:32:12Z</dcterms:modified>
</cp:coreProperties>
</file>